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5"/>
  </p:notesMasterIdLst>
  <p:sldIdLst>
    <p:sldId id="256" r:id="rId2"/>
    <p:sldId id="257" r:id="rId3"/>
    <p:sldId id="259" r:id="rId4"/>
    <p:sldId id="260" r:id="rId5"/>
    <p:sldId id="261" r:id="rId6"/>
    <p:sldId id="266" r:id="rId7"/>
    <p:sldId id="269" r:id="rId8"/>
    <p:sldId id="267" r:id="rId9"/>
    <p:sldId id="273" r:id="rId10"/>
    <p:sldId id="282" r:id="rId11"/>
    <p:sldId id="272" r:id="rId12"/>
    <p:sldId id="329" r:id="rId13"/>
    <p:sldId id="268" r:id="rId14"/>
    <p:sldId id="327" r:id="rId15"/>
    <p:sldId id="328" r:id="rId16"/>
    <p:sldId id="278" r:id="rId17"/>
    <p:sldId id="274" r:id="rId18"/>
    <p:sldId id="279" r:id="rId19"/>
    <p:sldId id="275" r:id="rId20"/>
    <p:sldId id="277" r:id="rId21"/>
    <p:sldId id="330" r:id="rId22"/>
    <p:sldId id="280" r:id="rId23"/>
    <p:sldId id="281" r:id="rId24"/>
    <p:sldId id="285" r:id="rId25"/>
    <p:sldId id="283" r:id="rId26"/>
    <p:sldId id="271" r:id="rId27"/>
    <p:sldId id="287" r:id="rId28"/>
    <p:sldId id="289" r:id="rId29"/>
    <p:sldId id="286" r:id="rId30"/>
    <p:sldId id="288" r:id="rId31"/>
    <p:sldId id="290" r:id="rId32"/>
    <p:sldId id="331" r:id="rId33"/>
    <p:sldId id="284" r:id="rId34"/>
    <p:sldId id="292" r:id="rId35"/>
    <p:sldId id="294" r:id="rId36"/>
    <p:sldId id="293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08" r:id="rId51"/>
    <p:sldId id="309" r:id="rId52"/>
    <p:sldId id="310" r:id="rId53"/>
    <p:sldId id="311" r:id="rId54"/>
    <p:sldId id="312" r:id="rId55"/>
    <p:sldId id="313" r:id="rId56"/>
    <p:sldId id="314" r:id="rId57"/>
    <p:sldId id="315" r:id="rId58"/>
    <p:sldId id="316" r:id="rId59"/>
    <p:sldId id="317" r:id="rId60"/>
    <p:sldId id="332" r:id="rId61"/>
    <p:sldId id="333" r:id="rId62"/>
    <p:sldId id="334" r:id="rId63"/>
    <p:sldId id="335" r:id="rId64"/>
    <p:sldId id="318" r:id="rId65"/>
    <p:sldId id="320" r:id="rId66"/>
    <p:sldId id="319" r:id="rId67"/>
    <p:sldId id="321" r:id="rId68"/>
    <p:sldId id="322" r:id="rId69"/>
    <p:sldId id="323" r:id="rId70"/>
    <p:sldId id="324" r:id="rId71"/>
    <p:sldId id="325" r:id="rId72"/>
    <p:sldId id="291" r:id="rId73"/>
    <p:sldId id="326" r:id="rId7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4" d="100"/>
          <a:sy n="54" d="100"/>
        </p:scale>
        <p:origin x="768" y="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C56CCA-B4D3-4514-82AE-B541B37A0E66}" type="datetimeFigureOut">
              <a:rPr lang="en-US" smtClean="0"/>
              <a:t>8/12/2023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2EC0C6-2098-4AE6-93EE-3458856790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6582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2EC0C6-2098-4AE6-93EE-3458856790A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7168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2EC0C6-2098-4AE6-93EE-3458856790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7409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2EC0C6-2098-4AE6-93EE-3458856790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96315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2EC0C6-2098-4AE6-93EE-3458856790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5336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F4299-6DEE-4517-ADF3-3DE7F27F3D90}" type="datetime1">
              <a:rPr lang="en-US" smtClean="0"/>
              <a:t>8/12/2023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9F335-ECEA-400D-BDEA-D6349ED8B8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74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73AA5-E1B5-459C-BCF1-E1844D740759}" type="datetime1">
              <a:rPr lang="en-US" smtClean="0"/>
              <a:t>8/12/2023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9F335-ECEA-400D-BDEA-D6349ED8B8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100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B274D-72F3-4728-B575-C6799B502B9C}" type="datetime1">
              <a:rPr lang="en-US" smtClean="0"/>
              <a:t>8/12/2023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9F335-ECEA-400D-BDEA-D6349ED8B8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165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38048-0A2C-4789-A189-E8734CFE60E5}" type="datetime1">
              <a:rPr lang="en-US" smtClean="0"/>
              <a:t>8/12/2023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9F335-ECEA-400D-BDEA-D6349ED8B8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595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3D03E-64A7-4BF1-B61B-9EE64D71F947}" type="datetime1">
              <a:rPr lang="en-US" smtClean="0"/>
              <a:t>8/12/2023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9F335-ECEA-400D-BDEA-D6349ED8B8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5890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1BA9E-94A9-4FDD-BFBD-06D6DABD930F}" type="datetime1">
              <a:rPr lang="en-US" smtClean="0"/>
              <a:t>8/12/2023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9F335-ECEA-400D-BDEA-D6349ED8B8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199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CA707-2B9A-4FEE-9E57-1D381507272C}" type="datetime1">
              <a:rPr lang="en-US" smtClean="0"/>
              <a:t>8/12/2023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9F335-ECEA-400D-BDEA-D6349ED8B8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207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0FA51-1D95-40D3-944A-51894AD22DFE}" type="datetime1">
              <a:rPr lang="en-US" smtClean="0"/>
              <a:t>8/12/2023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9F335-ECEA-400D-BDEA-D6349ED8B8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768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0D982-18D3-48F2-9F61-0753560EF814}" type="datetime1">
              <a:rPr lang="en-US" smtClean="0"/>
              <a:t>8/12/2023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9F335-ECEA-400D-BDEA-D6349ED8B8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563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438D6-E43A-483A-A0CA-5C795380E3A4}" type="datetime1">
              <a:rPr lang="en-US" smtClean="0"/>
              <a:t>8/12/2023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9F335-ECEA-400D-BDEA-D6349ED8B8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7204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74D5B-636F-4F5A-9629-8BC83C2A7BE8}" type="datetime1">
              <a:rPr lang="en-US" smtClean="0"/>
              <a:t>8/12/2023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9F335-ECEA-400D-BDEA-D6349ED8B8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918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158DE-924C-4B94-ADAE-7F022645D79E}" type="datetime1">
              <a:rPr lang="en-US" smtClean="0"/>
              <a:t>8/12/2023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Sản phẩm của nhóm Zalo: Ngữ văn THPT (nhóm cô Thu Huyền)_ DỰ ÁN CỘNG ĐỒNG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99F335-ECEA-400D-BDEA-D6349ED8B8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073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5262" y="0"/>
            <a:ext cx="5556738" cy="3380239"/>
          </a:xfrm>
          <a:prstGeom prst="rect">
            <a:avLst/>
          </a:prstGeom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Oval 4"/>
          <p:cNvSpPr/>
          <p:nvPr/>
        </p:nvSpPr>
        <p:spPr>
          <a:xfrm>
            <a:off x="-5298831" y="-914401"/>
            <a:ext cx="14668801" cy="9636369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11015" y="852942"/>
            <a:ext cx="893298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kern="1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1</a:t>
            </a:r>
          </a:p>
          <a:p>
            <a:pPr algn="ctr"/>
            <a:r>
              <a:rPr lang="en-US" sz="5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CHUYỆN VÀ ĐIỂM NHÌN TRONG TRUYỆN KỂ</a:t>
            </a:r>
            <a:endParaRPr lang="en-US" sz="50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32201">
            <a:off x="6823289" y="4190295"/>
            <a:ext cx="3901448" cy="3721616"/>
          </a:xfrm>
          <a:prstGeom prst="rect">
            <a:avLst/>
          </a:prstGeom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2DB1B02-80E2-C025-FB2B-22CFE5E58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13545418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714"/>
            <a:ext cx="6760875" cy="6858000"/>
          </a:xfrm>
          <a:prstGeom prst="rect">
            <a:avLst/>
          </a:prstGeom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Freeform 1"/>
          <p:cNvSpPr/>
          <p:nvPr/>
        </p:nvSpPr>
        <p:spPr>
          <a:xfrm rot="21297046">
            <a:off x="2452199" y="2709176"/>
            <a:ext cx="8263498" cy="1790091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778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26093" y="3145466"/>
            <a:ext cx="642551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I. TÌM</a:t>
            </a:r>
            <a:r>
              <a:rPr kumimoji="0" lang="en-US" sz="38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HIỂU KHÁI QUÁT</a:t>
            </a:r>
            <a:endParaRPr kumimoji="0" lang="en-US" sz="38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176076">
            <a:off x="7519750" y="662496"/>
            <a:ext cx="3901448" cy="3721616"/>
          </a:xfrm>
          <a:prstGeom prst="rect">
            <a:avLst/>
          </a:prstGeom>
          <a:effectLst>
            <a:outerShdw blurRad="50800" dist="1778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375C09-5F9C-E7CE-7D4D-4656A5590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3572119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714"/>
            <a:ext cx="6760875" cy="6858000"/>
          </a:xfrm>
          <a:prstGeom prst="rect">
            <a:avLst/>
          </a:prstGeom>
          <a:effectLst>
            <a:outerShdw blurRad="50800" dist="1143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" name="Freeform 3"/>
          <p:cNvSpPr/>
          <p:nvPr/>
        </p:nvSpPr>
        <p:spPr>
          <a:xfrm rot="21297046">
            <a:off x="2057427" y="1902272"/>
            <a:ext cx="11081031" cy="6738209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397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396857" y="2689936"/>
            <a:ext cx="733991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TẬP NHÓM</a:t>
            </a:r>
          </a:p>
          <a:p>
            <a:endParaRPr lang="en-US" sz="50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4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1,3: </a:t>
            </a:r>
            <a:r>
              <a:rPr lang="en-US" sz="40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endParaRPr lang="en-US" sz="40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4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2,4: </a:t>
            </a:r>
            <a:r>
              <a:rPr lang="en-US" sz="40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endParaRPr lang="en-US" sz="40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04530">
            <a:off x="8027750" y="300307"/>
            <a:ext cx="3901448" cy="3721616"/>
          </a:xfrm>
          <a:prstGeom prst="rect">
            <a:avLst/>
          </a:prstGeom>
          <a:effectLst>
            <a:outerShdw blurRad="50800" dist="1778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FCBF8DA-9D0F-7370-1ABC-02B9D7EA16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381040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/>
          <p:cNvSpPr/>
          <p:nvPr/>
        </p:nvSpPr>
        <p:spPr>
          <a:xfrm>
            <a:off x="6827520" y="1280873"/>
            <a:ext cx="4262845" cy="3998301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63500" sx="106000" sy="106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 rot="21297046">
            <a:off x="-2828250" y="-2606168"/>
            <a:ext cx="8745457" cy="4695870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1468" y="217107"/>
            <a:ext cx="56754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I. TÌM HIỂU KHÁI QUÁT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Tác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giả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Tiểu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sử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98425" y="2777103"/>
            <a:ext cx="5825532" cy="137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Nam Cao</a:t>
            </a:r>
            <a:r>
              <a:rPr kumimoji="0" 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(1917 - 1951) </a:t>
            </a:r>
            <a:r>
              <a:rPr kumimoji="0" lang="en-US" sz="35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tên</a:t>
            </a:r>
            <a:r>
              <a:rPr kumimoji="0" 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5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khai</a:t>
            </a:r>
            <a:r>
              <a:rPr kumimoji="0" 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5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sinh</a:t>
            </a:r>
            <a:r>
              <a:rPr kumimoji="0" 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5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</a:t>
            </a:r>
            <a:r>
              <a:rPr kumimoji="0" 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5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Trần</a:t>
            </a:r>
            <a:r>
              <a:rPr kumimoji="0" 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5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Hữu</a:t>
            </a:r>
            <a:r>
              <a:rPr kumimoji="0" 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Tri.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520" y="4563435"/>
            <a:ext cx="7541623" cy="5022721"/>
          </a:xfrm>
          <a:prstGeom prst="rect">
            <a:avLst/>
          </a:prstGeom>
          <a:effectLst>
            <a:outerShdw blurRad="50800" dist="1270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3" name="Oval 2"/>
          <p:cNvSpPr/>
          <p:nvPr/>
        </p:nvSpPr>
        <p:spPr>
          <a:xfrm>
            <a:off x="7015842" y="1477041"/>
            <a:ext cx="3870960" cy="3605964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63500" sx="106000" sy="106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6E398ED-6B76-35D2-125E-A5C3388D2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1781001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7" grpId="0"/>
      <p:bldP spid="11" grpId="0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 rot="21297046">
            <a:off x="-2828250" y="-2606168"/>
            <a:ext cx="8745457" cy="4695870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31468" y="217107"/>
            <a:ext cx="56754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TÌM HIỂU KHÁI QUÁT</a:t>
            </a:r>
          </a:p>
          <a:p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endParaRPr lang="en-US" sz="32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Tiểu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endParaRPr lang="en-US" sz="32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7297" y="3125621"/>
            <a:ext cx="11081657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Quê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quán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làng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Hoàng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Cao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huyện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 Sang,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phủ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(nay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Hòa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Hậu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huyện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tỉnh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Nam.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 Cao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làng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Vũ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520" y="4563435"/>
            <a:ext cx="7541623" cy="5022721"/>
          </a:xfrm>
          <a:prstGeom prst="rect">
            <a:avLst/>
          </a:prstGeom>
          <a:effectLst>
            <a:outerShdw blurRad="50800" dist="1270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2AD33F6-BFE1-2DFE-A875-CFC05563F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28396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 rot="21297046">
            <a:off x="-2828250" y="-2606168"/>
            <a:ext cx="8745457" cy="4695870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1468" y="217107"/>
            <a:ext cx="56754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I. TÌM HIỂU KHÁI QUÁT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Tác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giả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Tiểu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sử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62149" y="3192029"/>
            <a:ext cx="1095102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28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Sinh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trong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một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gia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đình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nông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dân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nghèo</a:t>
            </a:r>
            <a:r>
              <a:rPr lang="en-US" sz="2800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2800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</a:t>
            </a:r>
            <a:r>
              <a:rPr lang="en-US" sz="2800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800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800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2800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800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800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520" y="4563435"/>
            <a:ext cx="7541623" cy="5022721"/>
          </a:xfrm>
          <a:prstGeom prst="rect">
            <a:avLst/>
          </a:prstGeom>
          <a:effectLst>
            <a:outerShdw blurRad="50800" dist="1270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4E3A612-E1CC-D0CD-4E71-C2125578C7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271260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 rot="21297046">
            <a:off x="-2828250" y="-2606168"/>
            <a:ext cx="8745457" cy="4695870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1468" y="217107"/>
            <a:ext cx="56754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I. TÌM HIỂU KHÁI QUÁT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Tác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giả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Tiểu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sử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31468" y="2739014"/>
            <a:ext cx="1095102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Bản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thân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trước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mạng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tháng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Tám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năm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1945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ông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từng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nhiều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nghề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để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kiếm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dạy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trường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tư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sư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viết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văn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…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Sau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mạng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nhà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văn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tích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cực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tham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hoạt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động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báo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chí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văn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nghệ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phục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vụ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cuộc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mới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520" y="4563435"/>
            <a:ext cx="7541623" cy="5022721"/>
          </a:xfrm>
          <a:prstGeom prst="rect">
            <a:avLst/>
          </a:prstGeom>
          <a:effectLst>
            <a:outerShdw blurRad="50800" dist="1270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2144E8-B869-4384-C6DD-0DABC6872D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2371788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 rot="21297046">
            <a:off x="-2495655" y="-2681692"/>
            <a:ext cx="8745457" cy="4695870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9829" y="110953"/>
            <a:ext cx="56754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I. TÌM HIỂU KHÁI QUÁT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Tác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giả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Sự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nghiệp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văn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học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6057" y="3007707"/>
            <a:ext cx="11081657" cy="1119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25000"/>
              </a:lnSpc>
            </a:pP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 Cao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mảng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nghèo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nông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nghèo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520" y="4563435"/>
            <a:ext cx="7541623" cy="5022721"/>
          </a:xfrm>
          <a:prstGeom prst="rect">
            <a:avLst/>
          </a:prstGeom>
          <a:effectLst>
            <a:outerShdw blurRad="50800" dist="1270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566057" y="4439689"/>
            <a:ext cx="10951029" cy="21962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ngòi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bút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kháng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tầng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kháng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chống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marR="0" lvl="0" indent="0" algn="just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66057" y="2311070"/>
            <a:ext cx="4876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30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3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3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3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endParaRPr lang="en-US" sz="30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EA3B0B9-A024-F3A1-04D7-6336E2F8A9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1504842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12" grpId="0"/>
      <p:bldP spid="8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 rot="21297046">
            <a:off x="-2495655" y="-2803612"/>
            <a:ext cx="8745457" cy="4695870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9829" y="110953"/>
            <a:ext cx="56754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I. TÌM HIỂU KHÁI QUÁT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Tác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giả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sz="32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3200" b="1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2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nghiệp</a:t>
            </a:r>
            <a:r>
              <a:rPr lang="en-US" sz="32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2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3200" dirty="0">
              <a:solidFill>
                <a:srgbClr val="70AD47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2206" y="2722257"/>
            <a:ext cx="110816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kumimoji="0" lang="en-US" sz="2800" i="0" u="none" strike="noStrike" kern="1200" cap="none" spc="0" normalizeH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sang </a:t>
            </a:r>
            <a:r>
              <a:rPr kumimoji="0" lang="en-US" sz="2800" i="0" u="none" strike="noStrike" kern="1200" cap="none" spc="0" normalizeH="0" noProof="0" dirty="0" err="1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endParaRPr kumimoji="0" lang="en-US" sz="280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2206" y="3297459"/>
            <a:ext cx="10951029" cy="580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520" y="4563435"/>
            <a:ext cx="7541623" cy="5022721"/>
          </a:xfrm>
          <a:prstGeom prst="rect">
            <a:avLst/>
          </a:prstGeom>
          <a:effectLst>
            <a:outerShdw blurRad="50800" dist="1270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429208" y="3936825"/>
            <a:ext cx="1115941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tả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phức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tạp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9208" y="4777272"/>
            <a:ext cx="107640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độc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đáo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giọng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điệu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linh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42206" y="2079630"/>
            <a:ext cx="66903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0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3000" b="1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30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en-US" sz="30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0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30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endParaRPr lang="en-US" sz="3000" dirty="0">
              <a:solidFill>
                <a:srgbClr val="70AD47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 rot="10800000" flipV="1">
            <a:off x="429208" y="5509997"/>
            <a:ext cx="10916426" cy="951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cấu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linh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ngôn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gần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gũi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ngôn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giàu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suy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tưởng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A4E94A4-C122-5C0D-39B7-B2ECBCAEE9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3216743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12" grpId="0"/>
      <p:bldP spid="13" grpId="0"/>
      <p:bldP spid="8" grpId="0"/>
      <p:bldP spid="9" grpId="0"/>
      <p:bldP spid="2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 rot="21297046">
            <a:off x="-2495655" y="-2742652"/>
            <a:ext cx="8745457" cy="4695870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9829" y="110953"/>
            <a:ext cx="56754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I. TÌM HIỂU KHÁI QUÁT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Tác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giả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sz="32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3200" b="1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2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nghiệp</a:t>
            </a:r>
            <a:r>
              <a:rPr lang="en-US" sz="32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2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3200" dirty="0">
              <a:solidFill>
                <a:srgbClr val="70AD47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73530" y="2678787"/>
            <a:ext cx="9349027" cy="260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8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ngắn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1941), </a:t>
            </a:r>
            <a:r>
              <a:rPr lang="en-US" sz="2800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Giăng</a:t>
            </a:r>
            <a:r>
              <a:rPr lang="en-US" sz="28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8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ngắn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1942), </a:t>
            </a:r>
            <a:r>
              <a:rPr lang="en-US" sz="2800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Lão</a:t>
            </a:r>
            <a:r>
              <a:rPr lang="en-US" sz="28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Hạc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ngắn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1943), </a:t>
            </a:r>
            <a:r>
              <a:rPr lang="en-US" sz="2800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sz="28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US" sz="28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ngắn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1943), </a:t>
            </a:r>
            <a:r>
              <a:rPr lang="en-US" sz="2800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8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mòn</a:t>
            </a:r>
            <a:r>
              <a:rPr lang="en-US" sz="28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tiểu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thuyết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1944), </a:t>
            </a:r>
            <a:r>
              <a:rPr lang="en-US" sz="2800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Đôi</a:t>
            </a:r>
            <a:r>
              <a:rPr lang="en-US" sz="28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en-US" sz="28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ngắn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1948), </a:t>
            </a:r>
            <a:r>
              <a:rPr lang="en-US" sz="28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Ở </a:t>
            </a:r>
            <a:r>
              <a:rPr lang="en-US" sz="2800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rừng</a:t>
            </a:r>
            <a:r>
              <a:rPr lang="en-US" sz="28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Nhật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ký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1947 - 1948)…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520" y="4563435"/>
            <a:ext cx="7541623" cy="5022721"/>
          </a:xfrm>
          <a:prstGeom prst="rect">
            <a:avLst/>
          </a:prstGeom>
          <a:effectLst>
            <a:outerShdw blurRad="50800" dist="1270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1573530" y="2094012"/>
            <a:ext cx="6431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3200" b="1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32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32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32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endParaRPr lang="en-US" sz="3200" dirty="0">
              <a:solidFill>
                <a:srgbClr val="70AD47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738EE7-9F9B-19F7-06C0-319219233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2556753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 rot="21297046">
            <a:off x="-2830935" y="-3018496"/>
            <a:ext cx="8745457" cy="4695870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9829" y="110953"/>
            <a:ext cx="56754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I. TÌM HIỂU KHÁI QUÁT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Tác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giả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32258" y="2194799"/>
            <a:ext cx="972097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endParaRPr lang="en-US" sz="3200" i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</a:pP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 Cao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gắn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bó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sâu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lao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nghiêm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túc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nhờ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khẳng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đàn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520" y="4563435"/>
            <a:ext cx="7541623" cy="5022721"/>
          </a:xfrm>
          <a:prstGeom prst="rect">
            <a:avLst/>
          </a:prstGeom>
          <a:effectLst>
            <a:outerShdw blurRad="50800" dist="1270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2" name="Curved Right Arrow 1"/>
          <p:cNvSpPr/>
          <p:nvPr/>
        </p:nvSpPr>
        <p:spPr>
          <a:xfrm>
            <a:off x="1500738" y="2761861"/>
            <a:ext cx="731520" cy="121615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solidFill>
                <a:schemeClr val="tx1"/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D533FA-FF9E-D5A8-98FC-7956CBBB6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135281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4"/>
          <p:cNvSpPr/>
          <p:nvPr/>
        </p:nvSpPr>
        <p:spPr>
          <a:xfrm>
            <a:off x="-2980003" y="-1440541"/>
            <a:ext cx="10621108" cy="9566030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669323" y="1230924"/>
            <a:ext cx="5052646" cy="4654061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3936023" y="1447801"/>
            <a:ext cx="4519246" cy="4220306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3938815" y="1443337"/>
            <a:ext cx="4519246" cy="4220306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694946" y="5616751"/>
            <a:ext cx="3001399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>
                <a:gd name="adj" fmla="val 20657568"/>
              </a:avLst>
            </a:prstTxWarp>
            <a:spAutoFit/>
          </a:bodyPr>
          <a:lstStyle/>
          <a:p>
            <a:pPr algn="ctr"/>
            <a:r>
              <a:rPr lang="en-US" sz="5400" b="1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NAM CAO</a:t>
            </a:r>
            <a:endParaRPr lang="en-US" sz="5400" b="1" cap="none" spc="0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750184" y="858263"/>
            <a:ext cx="2890921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1519200"/>
              </a:avLst>
            </a:prstTxWarp>
            <a:spAutoFit/>
          </a:bodyPr>
          <a:lstStyle/>
          <a:p>
            <a:pPr algn="ctr"/>
            <a:r>
              <a:rPr lang="en-US" sz="5400" b="1" cap="none" spc="0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CHÍ PHÈO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8109">
            <a:off x="1845974" y="-103888"/>
            <a:ext cx="3121158" cy="265176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25349">
            <a:off x="8397497" y="2333613"/>
            <a:ext cx="4781550" cy="5324475"/>
          </a:xfrm>
          <a:prstGeom prst="rect">
            <a:avLst/>
          </a:prstGeom>
          <a:effectLst/>
        </p:spPr>
      </p:pic>
      <p:sp>
        <p:nvSpPr>
          <p:cNvPr id="21" name="Google Shape;4176;p60"/>
          <p:cNvSpPr/>
          <p:nvPr/>
        </p:nvSpPr>
        <p:spPr>
          <a:xfrm rot="7011835">
            <a:off x="8510481" y="-855937"/>
            <a:ext cx="7337374" cy="7519585"/>
          </a:xfrm>
          <a:custGeom>
            <a:avLst/>
            <a:gdLst/>
            <a:ahLst/>
            <a:cxnLst/>
            <a:rect l="l" t="t" r="r" b="b"/>
            <a:pathLst>
              <a:path w="91344" h="81637" extrusionOk="0">
                <a:moveTo>
                  <a:pt x="88773" y="114"/>
                </a:moveTo>
                <a:cubicBezTo>
                  <a:pt x="88757" y="223"/>
                  <a:pt x="88799" y="261"/>
                  <a:pt x="88841" y="261"/>
                </a:cubicBezTo>
                <a:cubicBezTo>
                  <a:pt x="88900" y="261"/>
                  <a:pt x="88960" y="181"/>
                  <a:pt x="88849" y="114"/>
                </a:cubicBezTo>
                <a:close/>
                <a:moveTo>
                  <a:pt x="49793" y="228"/>
                </a:moveTo>
                <a:cubicBezTo>
                  <a:pt x="49682" y="295"/>
                  <a:pt x="49768" y="375"/>
                  <a:pt x="49841" y="375"/>
                </a:cubicBezTo>
                <a:cubicBezTo>
                  <a:pt x="49892" y="375"/>
                  <a:pt x="49938" y="336"/>
                  <a:pt x="49907" y="228"/>
                </a:cubicBezTo>
                <a:close/>
                <a:moveTo>
                  <a:pt x="46425" y="108"/>
                </a:moveTo>
                <a:cubicBezTo>
                  <a:pt x="46369" y="108"/>
                  <a:pt x="46292" y="122"/>
                  <a:pt x="46202" y="190"/>
                </a:cubicBezTo>
                <a:lnTo>
                  <a:pt x="46239" y="379"/>
                </a:lnTo>
                <a:cubicBezTo>
                  <a:pt x="46328" y="423"/>
                  <a:pt x="46404" y="441"/>
                  <a:pt x="46459" y="441"/>
                </a:cubicBezTo>
                <a:cubicBezTo>
                  <a:pt x="46498" y="441"/>
                  <a:pt x="46526" y="432"/>
                  <a:pt x="46542" y="417"/>
                </a:cubicBezTo>
                <a:cubicBezTo>
                  <a:pt x="46617" y="379"/>
                  <a:pt x="46655" y="341"/>
                  <a:pt x="46655" y="265"/>
                </a:cubicBezTo>
                <a:cubicBezTo>
                  <a:pt x="46655" y="190"/>
                  <a:pt x="46580" y="152"/>
                  <a:pt x="46504" y="114"/>
                </a:cubicBezTo>
                <a:cubicBezTo>
                  <a:pt x="46489" y="114"/>
                  <a:pt x="46462" y="108"/>
                  <a:pt x="46425" y="108"/>
                </a:cubicBezTo>
                <a:close/>
                <a:moveTo>
                  <a:pt x="64916" y="114"/>
                </a:moveTo>
                <a:lnTo>
                  <a:pt x="64765" y="228"/>
                </a:lnTo>
                <a:lnTo>
                  <a:pt x="64765" y="379"/>
                </a:lnTo>
                <a:lnTo>
                  <a:pt x="64879" y="492"/>
                </a:lnTo>
                <a:cubicBezTo>
                  <a:pt x="64992" y="530"/>
                  <a:pt x="65030" y="530"/>
                  <a:pt x="65105" y="530"/>
                </a:cubicBezTo>
                <a:lnTo>
                  <a:pt x="65143" y="530"/>
                </a:lnTo>
                <a:lnTo>
                  <a:pt x="65370" y="417"/>
                </a:lnTo>
                <a:lnTo>
                  <a:pt x="65370" y="228"/>
                </a:lnTo>
                <a:lnTo>
                  <a:pt x="65219" y="114"/>
                </a:lnTo>
                <a:close/>
                <a:moveTo>
                  <a:pt x="76901" y="417"/>
                </a:moveTo>
                <a:cubicBezTo>
                  <a:pt x="76790" y="484"/>
                  <a:pt x="76876" y="564"/>
                  <a:pt x="76949" y="564"/>
                </a:cubicBezTo>
                <a:cubicBezTo>
                  <a:pt x="77001" y="564"/>
                  <a:pt x="77046" y="525"/>
                  <a:pt x="77015" y="417"/>
                </a:cubicBezTo>
                <a:close/>
                <a:moveTo>
                  <a:pt x="78678" y="1"/>
                </a:moveTo>
                <a:lnTo>
                  <a:pt x="78565" y="114"/>
                </a:lnTo>
                <a:cubicBezTo>
                  <a:pt x="78546" y="95"/>
                  <a:pt x="78518" y="86"/>
                  <a:pt x="78485" y="86"/>
                </a:cubicBezTo>
                <a:cubicBezTo>
                  <a:pt x="78451" y="86"/>
                  <a:pt x="78414" y="95"/>
                  <a:pt x="78376" y="114"/>
                </a:cubicBezTo>
                <a:cubicBezTo>
                  <a:pt x="78338" y="114"/>
                  <a:pt x="78300" y="152"/>
                  <a:pt x="78300" y="190"/>
                </a:cubicBezTo>
                <a:lnTo>
                  <a:pt x="78149" y="265"/>
                </a:lnTo>
                <a:cubicBezTo>
                  <a:pt x="78149" y="303"/>
                  <a:pt x="78111" y="341"/>
                  <a:pt x="78111" y="417"/>
                </a:cubicBezTo>
                <a:lnTo>
                  <a:pt x="78111" y="454"/>
                </a:lnTo>
                <a:lnTo>
                  <a:pt x="78225" y="568"/>
                </a:lnTo>
                <a:lnTo>
                  <a:pt x="78414" y="568"/>
                </a:lnTo>
                <a:lnTo>
                  <a:pt x="78527" y="454"/>
                </a:lnTo>
                <a:lnTo>
                  <a:pt x="78678" y="379"/>
                </a:lnTo>
                <a:lnTo>
                  <a:pt x="78754" y="379"/>
                </a:lnTo>
                <a:cubicBezTo>
                  <a:pt x="78811" y="379"/>
                  <a:pt x="78867" y="388"/>
                  <a:pt x="78919" y="388"/>
                </a:cubicBezTo>
                <a:cubicBezTo>
                  <a:pt x="78971" y="388"/>
                  <a:pt x="79019" y="379"/>
                  <a:pt x="79056" y="341"/>
                </a:cubicBezTo>
                <a:cubicBezTo>
                  <a:pt x="79132" y="303"/>
                  <a:pt x="79170" y="228"/>
                  <a:pt x="79170" y="114"/>
                </a:cubicBezTo>
                <a:lnTo>
                  <a:pt x="79019" y="1"/>
                </a:lnTo>
                <a:close/>
                <a:moveTo>
                  <a:pt x="72062" y="265"/>
                </a:moveTo>
                <a:cubicBezTo>
                  <a:pt x="71986" y="265"/>
                  <a:pt x="71722" y="303"/>
                  <a:pt x="71759" y="492"/>
                </a:cubicBezTo>
                <a:lnTo>
                  <a:pt x="71911" y="606"/>
                </a:lnTo>
                <a:cubicBezTo>
                  <a:pt x="71949" y="606"/>
                  <a:pt x="71986" y="606"/>
                  <a:pt x="72024" y="643"/>
                </a:cubicBezTo>
                <a:lnTo>
                  <a:pt x="72213" y="530"/>
                </a:lnTo>
                <a:lnTo>
                  <a:pt x="72213" y="379"/>
                </a:lnTo>
                <a:lnTo>
                  <a:pt x="72062" y="265"/>
                </a:lnTo>
                <a:close/>
                <a:moveTo>
                  <a:pt x="26655" y="1"/>
                </a:moveTo>
                <a:lnTo>
                  <a:pt x="26504" y="152"/>
                </a:lnTo>
                <a:cubicBezTo>
                  <a:pt x="26428" y="190"/>
                  <a:pt x="26353" y="228"/>
                  <a:pt x="26353" y="341"/>
                </a:cubicBezTo>
                <a:cubicBezTo>
                  <a:pt x="26277" y="379"/>
                  <a:pt x="26201" y="417"/>
                  <a:pt x="26164" y="492"/>
                </a:cubicBezTo>
                <a:lnTo>
                  <a:pt x="26201" y="606"/>
                </a:lnTo>
                <a:cubicBezTo>
                  <a:pt x="26257" y="661"/>
                  <a:pt x="26332" y="696"/>
                  <a:pt x="26413" y="696"/>
                </a:cubicBezTo>
                <a:cubicBezTo>
                  <a:pt x="26443" y="696"/>
                  <a:pt x="26473" y="691"/>
                  <a:pt x="26504" y="681"/>
                </a:cubicBezTo>
                <a:cubicBezTo>
                  <a:pt x="26579" y="643"/>
                  <a:pt x="26655" y="568"/>
                  <a:pt x="26617" y="492"/>
                </a:cubicBezTo>
                <a:cubicBezTo>
                  <a:pt x="26882" y="454"/>
                  <a:pt x="27033" y="341"/>
                  <a:pt x="27146" y="190"/>
                </a:cubicBezTo>
                <a:lnTo>
                  <a:pt x="27033" y="1"/>
                </a:lnTo>
                <a:close/>
                <a:moveTo>
                  <a:pt x="80039" y="152"/>
                </a:moveTo>
                <a:cubicBezTo>
                  <a:pt x="79964" y="152"/>
                  <a:pt x="79888" y="190"/>
                  <a:pt x="79850" y="228"/>
                </a:cubicBezTo>
                <a:cubicBezTo>
                  <a:pt x="79850" y="228"/>
                  <a:pt x="79813" y="265"/>
                  <a:pt x="79775" y="303"/>
                </a:cubicBezTo>
                <a:lnTo>
                  <a:pt x="79699" y="303"/>
                </a:lnTo>
                <a:lnTo>
                  <a:pt x="79623" y="417"/>
                </a:lnTo>
                <a:lnTo>
                  <a:pt x="79623" y="606"/>
                </a:lnTo>
                <a:lnTo>
                  <a:pt x="79775" y="719"/>
                </a:lnTo>
                <a:lnTo>
                  <a:pt x="79813" y="719"/>
                </a:lnTo>
                <a:cubicBezTo>
                  <a:pt x="79850" y="719"/>
                  <a:pt x="80039" y="681"/>
                  <a:pt x="80077" y="568"/>
                </a:cubicBezTo>
                <a:lnTo>
                  <a:pt x="80039" y="530"/>
                </a:lnTo>
                <a:lnTo>
                  <a:pt x="80191" y="417"/>
                </a:lnTo>
                <a:lnTo>
                  <a:pt x="80191" y="265"/>
                </a:lnTo>
                <a:lnTo>
                  <a:pt x="80039" y="152"/>
                </a:lnTo>
                <a:close/>
                <a:moveTo>
                  <a:pt x="29075" y="1"/>
                </a:moveTo>
                <a:lnTo>
                  <a:pt x="28923" y="114"/>
                </a:lnTo>
                <a:cubicBezTo>
                  <a:pt x="28886" y="303"/>
                  <a:pt x="28999" y="341"/>
                  <a:pt x="29037" y="379"/>
                </a:cubicBezTo>
                <a:lnTo>
                  <a:pt x="29188" y="379"/>
                </a:lnTo>
                <a:cubicBezTo>
                  <a:pt x="29150" y="492"/>
                  <a:pt x="29150" y="643"/>
                  <a:pt x="29264" y="719"/>
                </a:cubicBezTo>
                <a:lnTo>
                  <a:pt x="29377" y="757"/>
                </a:lnTo>
                <a:cubicBezTo>
                  <a:pt x="29604" y="757"/>
                  <a:pt x="29869" y="530"/>
                  <a:pt x="29869" y="379"/>
                </a:cubicBezTo>
                <a:lnTo>
                  <a:pt x="29869" y="341"/>
                </a:lnTo>
                <a:cubicBezTo>
                  <a:pt x="29831" y="228"/>
                  <a:pt x="29642" y="228"/>
                  <a:pt x="29566" y="228"/>
                </a:cubicBezTo>
                <a:lnTo>
                  <a:pt x="29453" y="228"/>
                </a:lnTo>
                <a:cubicBezTo>
                  <a:pt x="29453" y="228"/>
                  <a:pt x="29453" y="228"/>
                  <a:pt x="29453" y="190"/>
                </a:cubicBezTo>
                <a:lnTo>
                  <a:pt x="29377" y="1"/>
                </a:lnTo>
                <a:close/>
                <a:moveTo>
                  <a:pt x="50965" y="313"/>
                </a:moveTo>
                <a:cubicBezTo>
                  <a:pt x="50927" y="313"/>
                  <a:pt x="50890" y="322"/>
                  <a:pt x="50852" y="341"/>
                </a:cubicBezTo>
                <a:cubicBezTo>
                  <a:pt x="50776" y="379"/>
                  <a:pt x="50738" y="454"/>
                  <a:pt x="50738" y="530"/>
                </a:cubicBezTo>
                <a:cubicBezTo>
                  <a:pt x="50738" y="568"/>
                  <a:pt x="50738" y="681"/>
                  <a:pt x="50814" y="719"/>
                </a:cubicBezTo>
                <a:cubicBezTo>
                  <a:pt x="50852" y="757"/>
                  <a:pt x="50927" y="757"/>
                  <a:pt x="50965" y="757"/>
                </a:cubicBezTo>
                <a:lnTo>
                  <a:pt x="51041" y="719"/>
                </a:lnTo>
                <a:cubicBezTo>
                  <a:pt x="51079" y="681"/>
                  <a:pt x="51117" y="606"/>
                  <a:pt x="51117" y="568"/>
                </a:cubicBezTo>
                <a:cubicBezTo>
                  <a:pt x="51117" y="530"/>
                  <a:pt x="51117" y="530"/>
                  <a:pt x="51117" y="492"/>
                </a:cubicBezTo>
                <a:lnTo>
                  <a:pt x="51079" y="341"/>
                </a:lnTo>
                <a:cubicBezTo>
                  <a:pt x="51041" y="322"/>
                  <a:pt x="51003" y="313"/>
                  <a:pt x="50965" y="313"/>
                </a:cubicBezTo>
                <a:close/>
                <a:moveTo>
                  <a:pt x="67199" y="363"/>
                </a:moveTo>
                <a:cubicBezTo>
                  <a:pt x="67122" y="363"/>
                  <a:pt x="67049" y="390"/>
                  <a:pt x="66996" y="417"/>
                </a:cubicBezTo>
                <a:cubicBezTo>
                  <a:pt x="66958" y="454"/>
                  <a:pt x="66920" y="492"/>
                  <a:pt x="66920" y="568"/>
                </a:cubicBezTo>
                <a:cubicBezTo>
                  <a:pt x="66920" y="643"/>
                  <a:pt x="66958" y="719"/>
                  <a:pt x="67109" y="757"/>
                </a:cubicBezTo>
                <a:lnTo>
                  <a:pt x="67298" y="606"/>
                </a:lnTo>
                <a:cubicBezTo>
                  <a:pt x="67336" y="606"/>
                  <a:pt x="67374" y="568"/>
                  <a:pt x="67374" y="530"/>
                </a:cubicBezTo>
                <a:lnTo>
                  <a:pt x="67298" y="379"/>
                </a:lnTo>
                <a:cubicBezTo>
                  <a:pt x="67265" y="368"/>
                  <a:pt x="67232" y="363"/>
                  <a:pt x="67199" y="363"/>
                </a:cubicBezTo>
                <a:close/>
                <a:moveTo>
                  <a:pt x="62588" y="363"/>
                </a:moveTo>
                <a:cubicBezTo>
                  <a:pt x="62560" y="363"/>
                  <a:pt x="62530" y="368"/>
                  <a:pt x="62497" y="379"/>
                </a:cubicBezTo>
                <a:lnTo>
                  <a:pt x="62383" y="492"/>
                </a:lnTo>
                <a:lnTo>
                  <a:pt x="62383" y="643"/>
                </a:lnTo>
                <a:lnTo>
                  <a:pt x="62497" y="757"/>
                </a:lnTo>
                <a:cubicBezTo>
                  <a:pt x="62529" y="761"/>
                  <a:pt x="62559" y="763"/>
                  <a:pt x="62587" y="763"/>
                </a:cubicBezTo>
                <a:cubicBezTo>
                  <a:pt x="62815" y="763"/>
                  <a:pt x="62875" y="635"/>
                  <a:pt x="62875" y="568"/>
                </a:cubicBezTo>
                <a:lnTo>
                  <a:pt x="62799" y="417"/>
                </a:lnTo>
                <a:lnTo>
                  <a:pt x="62761" y="417"/>
                </a:lnTo>
                <a:cubicBezTo>
                  <a:pt x="62708" y="390"/>
                  <a:pt x="62654" y="363"/>
                  <a:pt x="62588" y="363"/>
                </a:cubicBezTo>
                <a:close/>
                <a:moveTo>
                  <a:pt x="71117" y="152"/>
                </a:moveTo>
                <a:cubicBezTo>
                  <a:pt x="71041" y="152"/>
                  <a:pt x="70928" y="190"/>
                  <a:pt x="70890" y="341"/>
                </a:cubicBezTo>
                <a:lnTo>
                  <a:pt x="70928" y="492"/>
                </a:lnTo>
                <a:lnTo>
                  <a:pt x="70890" y="454"/>
                </a:lnTo>
                <a:cubicBezTo>
                  <a:pt x="70852" y="454"/>
                  <a:pt x="70776" y="417"/>
                  <a:pt x="70663" y="417"/>
                </a:cubicBezTo>
                <a:lnTo>
                  <a:pt x="70587" y="530"/>
                </a:lnTo>
                <a:lnTo>
                  <a:pt x="70587" y="681"/>
                </a:lnTo>
                <a:lnTo>
                  <a:pt x="70701" y="795"/>
                </a:lnTo>
                <a:lnTo>
                  <a:pt x="70890" y="795"/>
                </a:lnTo>
                <a:lnTo>
                  <a:pt x="71041" y="681"/>
                </a:lnTo>
                <a:lnTo>
                  <a:pt x="71041" y="606"/>
                </a:lnTo>
                <a:lnTo>
                  <a:pt x="70928" y="492"/>
                </a:lnTo>
                <a:cubicBezTo>
                  <a:pt x="70958" y="492"/>
                  <a:pt x="71037" y="541"/>
                  <a:pt x="71125" y="541"/>
                </a:cubicBezTo>
                <a:cubicBezTo>
                  <a:pt x="71147" y="541"/>
                  <a:pt x="71170" y="538"/>
                  <a:pt x="71192" y="530"/>
                </a:cubicBezTo>
                <a:cubicBezTo>
                  <a:pt x="71268" y="492"/>
                  <a:pt x="71306" y="454"/>
                  <a:pt x="71306" y="379"/>
                </a:cubicBezTo>
                <a:cubicBezTo>
                  <a:pt x="71306" y="303"/>
                  <a:pt x="71230" y="190"/>
                  <a:pt x="71117" y="152"/>
                </a:cubicBezTo>
                <a:close/>
                <a:moveTo>
                  <a:pt x="47336" y="152"/>
                </a:moveTo>
                <a:lnTo>
                  <a:pt x="47222" y="190"/>
                </a:lnTo>
                <a:cubicBezTo>
                  <a:pt x="47071" y="341"/>
                  <a:pt x="47147" y="492"/>
                  <a:pt x="47185" y="606"/>
                </a:cubicBezTo>
                <a:cubicBezTo>
                  <a:pt x="47222" y="643"/>
                  <a:pt x="47260" y="681"/>
                  <a:pt x="47260" y="719"/>
                </a:cubicBezTo>
                <a:lnTo>
                  <a:pt x="47374" y="795"/>
                </a:lnTo>
                <a:cubicBezTo>
                  <a:pt x="47411" y="799"/>
                  <a:pt x="47447" y="802"/>
                  <a:pt x="47482" y="802"/>
                </a:cubicBezTo>
                <a:cubicBezTo>
                  <a:pt x="47722" y="802"/>
                  <a:pt x="47875" y="686"/>
                  <a:pt x="47941" y="454"/>
                </a:cubicBezTo>
                <a:lnTo>
                  <a:pt x="47903" y="341"/>
                </a:lnTo>
                <a:cubicBezTo>
                  <a:pt x="47714" y="190"/>
                  <a:pt x="47600" y="190"/>
                  <a:pt x="47449" y="152"/>
                </a:cubicBezTo>
                <a:close/>
                <a:moveTo>
                  <a:pt x="61920" y="250"/>
                </a:moveTo>
                <a:cubicBezTo>
                  <a:pt x="61829" y="250"/>
                  <a:pt x="61756" y="276"/>
                  <a:pt x="61703" y="303"/>
                </a:cubicBezTo>
                <a:lnTo>
                  <a:pt x="61589" y="303"/>
                </a:lnTo>
                <a:lnTo>
                  <a:pt x="61476" y="417"/>
                </a:lnTo>
                <a:cubicBezTo>
                  <a:pt x="61476" y="568"/>
                  <a:pt x="61438" y="719"/>
                  <a:pt x="61551" y="833"/>
                </a:cubicBezTo>
                <a:lnTo>
                  <a:pt x="61665" y="870"/>
                </a:lnTo>
                <a:cubicBezTo>
                  <a:pt x="62005" y="833"/>
                  <a:pt x="62156" y="681"/>
                  <a:pt x="62156" y="379"/>
                </a:cubicBezTo>
                <a:lnTo>
                  <a:pt x="62043" y="265"/>
                </a:lnTo>
                <a:cubicBezTo>
                  <a:pt x="61999" y="254"/>
                  <a:pt x="61958" y="250"/>
                  <a:pt x="61920" y="250"/>
                </a:cubicBezTo>
                <a:close/>
                <a:moveTo>
                  <a:pt x="86434" y="388"/>
                </a:moveTo>
                <a:cubicBezTo>
                  <a:pt x="86391" y="388"/>
                  <a:pt x="86353" y="398"/>
                  <a:pt x="86315" y="417"/>
                </a:cubicBezTo>
                <a:lnTo>
                  <a:pt x="86240" y="530"/>
                </a:lnTo>
                <a:lnTo>
                  <a:pt x="86391" y="643"/>
                </a:lnTo>
                <a:lnTo>
                  <a:pt x="86353" y="643"/>
                </a:lnTo>
                <a:cubicBezTo>
                  <a:pt x="86353" y="643"/>
                  <a:pt x="86353" y="681"/>
                  <a:pt x="86353" y="681"/>
                </a:cubicBezTo>
                <a:cubicBezTo>
                  <a:pt x="86391" y="757"/>
                  <a:pt x="86429" y="908"/>
                  <a:pt x="86618" y="908"/>
                </a:cubicBezTo>
                <a:lnTo>
                  <a:pt x="86731" y="833"/>
                </a:lnTo>
                <a:lnTo>
                  <a:pt x="86807" y="833"/>
                </a:lnTo>
                <a:cubicBezTo>
                  <a:pt x="86883" y="795"/>
                  <a:pt x="86996" y="719"/>
                  <a:pt x="86996" y="568"/>
                </a:cubicBezTo>
                <a:lnTo>
                  <a:pt x="86996" y="530"/>
                </a:lnTo>
                <a:lnTo>
                  <a:pt x="86807" y="417"/>
                </a:lnTo>
                <a:cubicBezTo>
                  <a:pt x="86794" y="429"/>
                  <a:pt x="86773" y="433"/>
                  <a:pt x="86748" y="433"/>
                </a:cubicBezTo>
                <a:cubicBezTo>
                  <a:pt x="86698" y="433"/>
                  <a:pt x="86630" y="417"/>
                  <a:pt x="86580" y="417"/>
                </a:cubicBezTo>
                <a:cubicBezTo>
                  <a:pt x="86523" y="398"/>
                  <a:pt x="86476" y="388"/>
                  <a:pt x="86434" y="388"/>
                </a:cubicBezTo>
                <a:close/>
                <a:moveTo>
                  <a:pt x="12326" y="643"/>
                </a:moveTo>
                <a:lnTo>
                  <a:pt x="12175" y="757"/>
                </a:lnTo>
                <a:lnTo>
                  <a:pt x="12175" y="908"/>
                </a:lnTo>
                <a:lnTo>
                  <a:pt x="12326" y="1022"/>
                </a:lnTo>
                <a:lnTo>
                  <a:pt x="12477" y="1022"/>
                </a:lnTo>
                <a:lnTo>
                  <a:pt x="12628" y="908"/>
                </a:lnTo>
                <a:lnTo>
                  <a:pt x="12628" y="757"/>
                </a:lnTo>
                <a:lnTo>
                  <a:pt x="12477" y="643"/>
                </a:lnTo>
                <a:close/>
                <a:moveTo>
                  <a:pt x="5846" y="628"/>
                </a:moveTo>
                <a:cubicBezTo>
                  <a:pt x="5782" y="628"/>
                  <a:pt x="5736" y="655"/>
                  <a:pt x="5710" y="681"/>
                </a:cubicBezTo>
                <a:cubicBezTo>
                  <a:pt x="5634" y="757"/>
                  <a:pt x="5596" y="833"/>
                  <a:pt x="5596" y="946"/>
                </a:cubicBezTo>
                <a:lnTo>
                  <a:pt x="5747" y="1059"/>
                </a:lnTo>
                <a:cubicBezTo>
                  <a:pt x="5823" y="1059"/>
                  <a:pt x="5899" y="1059"/>
                  <a:pt x="5974" y="1022"/>
                </a:cubicBezTo>
                <a:cubicBezTo>
                  <a:pt x="6050" y="946"/>
                  <a:pt x="6050" y="908"/>
                  <a:pt x="6050" y="795"/>
                </a:cubicBezTo>
                <a:cubicBezTo>
                  <a:pt x="6050" y="795"/>
                  <a:pt x="6050" y="757"/>
                  <a:pt x="6050" y="719"/>
                </a:cubicBezTo>
                <a:lnTo>
                  <a:pt x="5936" y="643"/>
                </a:lnTo>
                <a:cubicBezTo>
                  <a:pt x="5903" y="632"/>
                  <a:pt x="5873" y="628"/>
                  <a:pt x="5846" y="628"/>
                </a:cubicBezTo>
                <a:close/>
                <a:moveTo>
                  <a:pt x="35644" y="865"/>
                </a:moveTo>
                <a:cubicBezTo>
                  <a:pt x="35376" y="865"/>
                  <a:pt x="35313" y="1028"/>
                  <a:pt x="35313" y="1097"/>
                </a:cubicBezTo>
                <a:lnTo>
                  <a:pt x="35426" y="1211"/>
                </a:lnTo>
                <a:cubicBezTo>
                  <a:pt x="35457" y="1214"/>
                  <a:pt x="35485" y="1216"/>
                  <a:pt x="35511" y="1216"/>
                </a:cubicBezTo>
                <a:cubicBezTo>
                  <a:pt x="35773" y="1216"/>
                  <a:pt x="35808" y="1056"/>
                  <a:pt x="35842" y="1022"/>
                </a:cubicBezTo>
                <a:lnTo>
                  <a:pt x="35729" y="870"/>
                </a:lnTo>
                <a:cubicBezTo>
                  <a:pt x="35698" y="867"/>
                  <a:pt x="35670" y="865"/>
                  <a:pt x="35644" y="865"/>
                </a:cubicBezTo>
                <a:close/>
                <a:moveTo>
                  <a:pt x="77905" y="785"/>
                </a:moveTo>
                <a:cubicBezTo>
                  <a:pt x="77887" y="785"/>
                  <a:pt x="77867" y="788"/>
                  <a:pt x="77847" y="795"/>
                </a:cubicBezTo>
                <a:cubicBezTo>
                  <a:pt x="77809" y="795"/>
                  <a:pt x="77733" y="833"/>
                  <a:pt x="77695" y="908"/>
                </a:cubicBezTo>
                <a:lnTo>
                  <a:pt x="77733" y="1059"/>
                </a:lnTo>
                <a:lnTo>
                  <a:pt x="77771" y="1059"/>
                </a:lnTo>
                <a:cubicBezTo>
                  <a:pt x="77836" y="1125"/>
                  <a:pt x="77930" y="1218"/>
                  <a:pt x="78027" y="1218"/>
                </a:cubicBezTo>
                <a:cubicBezTo>
                  <a:pt x="78042" y="1218"/>
                  <a:pt x="78058" y="1216"/>
                  <a:pt x="78073" y="1211"/>
                </a:cubicBezTo>
                <a:cubicBezTo>
                  <a:pt x="78111" y="1211"/>
                  <a:pt x="78187" y="1173"/>
                  <a:pt x="78225" y="1097"/>
                </a:cubicBezTo>
                <a:lnTo>
                  <a:pt x="78149" y="946"/>
                </a:lnTo>
                <a:cubicBezTo>
                  <a:pt x="78149" y="946"/>
                  <a:pt x="78111" y="908"/>
                  <a:pt x="78111" y="908"/>
                </a:cubicBezTo>
                <a:cubicBezTo>
                  <a:pt x="78049" y="846"/>
                  <a:pt x="77988" y="785"/>
                  <a:pt x="77905" y="785"/>
                </a:cubicBezTo>
                <a:close/>
                <a:moveTo>
                  <a:pt x="6617" y="1135"/>
                </a:moveTo>
                <a:cubicBezTo>
                  <a:pt x="6551" y="1135"/>
                  <a:pt x="6485" y="1173"/>
                  <a:pt x="6541" y="1248"/>
                </a:cubicBezTo>
                <a:lnTo>
                  <a:pt x="6693" y="1248"/>
                </a:lnTo>
                <a:cubicBezTo>
                  <a:pt x="6749" y="1173"/>
                  <a:pt x="6683" y="1135"/>
                  <a:pt x="6617" y="1135"/>
                </a:cubicBezTo>
                <a:close/>
                <a:moveTo>
                  <a:pt x="79245" y="643"/>
                </a:moveTo>
                <a:cubicBezTo>
                  <a:pt x="79170" y="643"/>
                  <a:pt x="79094" y="681"/>
                  <a:pt x="78981" y="719"/>
                </a:cubicBezTo>
                <a:cubicBezTo>
                  <a:pt x="78981" y="719"/>
                  <a:pt x="78943" y="719"/>
                  <a:pt x="78905" y="757"/>
                </a:cubicBezTo>
                <a:lnTo>
                  <a:pt x="78867" y="681"/>
                </a:lnTo>
                <a:lnTo>
                  <a:pt x="78792" y="681"/>
                </a:lnTo>
                <a:cubicBezTo>
                  <a:pt x="78678" y="719"/>
                  <a:pt x="78565" y="719"/>
                  <a:pt x="78489" y="833"/>
                </a:cubicBezTo>
                <a:lnTo>
                  <a:pt x="78565" y="1022"/>
                </a:lnTo>
                <a:lnTo>
                  <a:pt x="78527" y="984"/>
                </a:lnTo>
                <a:lnTo>
                  <a:pt x="78527" y="984"/>
                </a:lnTo>
                <a:cubicBezTo>
                  <a:pt x="78527" y="1022"/>
                  <a:pt x="78565" y="1022"/>
                  <a:pt x="78565" y="1022"/>
                </a:cubicBezTo>
                <a:lnTo>
                  <a:pt x="78678" y="1135"/>
                </a:lnTo>
                <a:cubicBezTo>
                  <a:pt x="78716" y="1097"/>
                  <a:pt x="78754" y="1097"/>
                  <a:pt x="78754" y="1097"/>
                </a:cubicBezTo>
                <a:cubicBezTo>
                  <a:pt x="78754" y="1135"/>
                  <a:pt x="78754" y="1173"/>
                  <a:pt x="78754" y="1248"/>
                </a:cubicBezTo>
                <a:lnTo>
                  <a:pt x="78905" y="1324"/>
                </a:lnTo>
                <a:lnTo>
                  <a:pt x="79019" y="1324"/>
                </a:lnTo>
                <a:cubicBezTo>
                  <a:pt x="79208" y="1324"/>
                  <a:pt x="79208" y="1211"/>
                  <a:pt x="79208" y="1173"/>
                </a:cubicBezTo>
                <a:lnTo>
                  <a:pt x="79208" y="1135"/>
                </a:lnTo>
                <a:cubicBezTo>
                  <a:pt x="79208" y="1097"/>
                  <a:pt x="79245" y="1059"/>
                  <a:pt x="79245" y="1022"/>
                </a:cubicBezTo>
                <a:cubicBezTo>
                  <a:pt x="79245" y="1022"/>
                  <a:pt x="79245" y="984"/>
                  <a:pt x="79208" y="984"/>
                </a:cubicBezTo>
                <a:cubicBezTo>
                  <a:pt x="79283" y="908"/>
                  <a:pt x="79359" y="870"/>
                  <a:pt x="79397" y="795"/>
                </a:cubicBezTo>
                <a:lnTo>
                  <a:pt x="79245" y="643"/>
                </a:lnTo>
                <a:close/>
                <a:moveTo>
                  <a:pt x="4802" y="1362"/>
                </a:moveTo>
                <a:lnTo>
                  <a:pt x="4802" y="1362"/>
                </a:lnTo>
                <a:lnTo>
                  <a:pt x="4802" y="1362"/>
                </a:lnTo>
                <a:lnTo>
                  <a:pt x="4802" y="1362"/>
                </a:lnTo>
                <a:close/>
                <a:moveTo>
                  <a:pt x="70776" y="984"/>
                </a:moveTo>
                <a:cubicBezTo>
                  <a:pt x="70625" y="984"/>
                  <a:pt x="70550" y="984"/>
                  <a:pt x="70474" y="1059"/>
                </a:cubicBezTo>
                <a:cubicBezTo>
                  <a:pt x="70436" y="1097"/>
                  <a:pt x="70361" y="1173"/>
                  <a:pt x="70398" y="1286"/>
                </a:cubicBezTo>
                <a:lnTo>
                  <a:pt x="70512" y="1362"/>
                </a:lnTo>
                <a:cubicBezTo>
                  <a:pt x="70556" y="1373"/>
                  <a:pt x="70594" y="1377"/>
                  <a:pt x="70627" y="1377"/>
                </a:cubicBezTo>
                <a:cubicBezTo>
                  <a:pt x="70707" y="1377"/>
                  <a:pt x="70761" y="1351"/>
                  <a:pt x="70814" y="1324"/>
                </a:cubicBezTo>
                <a:cubicBezTo>
                  <a:pt x="70852" y="1286"/>
                  <a:pt x="70890" y="1248"/>
                  <a:pt x="70890" y="1135"/>
                </a:cubicBezTo>
                <a:lnTo>
                  <a:pt x="70890" y="1097"/>
                </a:lnTo>
                <a:lnTo>
                  <a:pt x="70776" y="984"/>
                </a:lnTo>
                <a:close/>
                <a:moveTo>
                  <a:pt x="59699" y="643"/>
                </a:moveTo>
                <a:lnTo>
                  <a:pt x="59510" y="681"/>
                </a:lnTo>
                <a:cubicBezTo>
                  <a:pt x="59472" y="719"/>
                  <a:pt x="59396" y="833"/>
                  <a:pt x="59396" y="908"/>
                </a:cubicBezTo>
                <a:cubicBezTo>
                  <a:pt x="59396" y="1019"/>
                  <a:pt x="59468" y="1093"/>
                  <a:pt x="59577" y="1132"/>
                </a:cubicBezTo>
                <a:lnTo>
                  <a:pt x="59577" y="1132"/>
                </a:lnTo>
                <a:lnTo>
                  <a:pt x="59472" y="1211"/>
                </a:lnTo>
                <a:lnTo>
                  <a:pt x="59472" y="1362"/>
                </a:lnTo>
                <a:lnTo>
                  <a:pt x="59623" y="1475"/>
                </a:lnTo>
                <a:lnTo>
                  <a:pt x="59850" y="1475"/>
                </a:lnTo>
                <a:lnTo>
                  <a:pt x="60001" y="1362"/>
                </a:lnTo>
                <a:lnTo>
                  <a:pt x="60001" y="1324"/>
                </a:lnTo>
                <a:cubicBezTo>
                  <a:pt x="60001" y="1135"/>
                  <a:pt x="59774" y="1097"/>
                  <a:pt x="59699" y="1097"/>
                </a:cubicBezTo>
                <a:lnTo>
                  <a:pt x="59661" y="1097"/>
                </a:lnTo>
                <a:lnTo>
                  <a:pt x="59737" y="1059"/>
                </a:lnTo>
                <a:cubicBezTo>
                  <a:pt x="59774" y="1022"/>
                  <a:pt x="59850" y="946"/>
                  <a:pt x="59850" y="870"/>
                </a:cubicBezTo>
                <a:cubicBezTo>
                  <a:pt x="59850" y="757"/>
                  <a:pt x="59812" y="681"/>
                  <a:pt x="59699" y="643"/>
                </a:cubicBezTo>
                <a:close/>
                <a:moveTo>
                  <a:pt x="82005" y="946"/>
                </a:moveTo>
                <a:cubicBezTo>
                  <a:pt x="81779" y="946"/>
                  <a:pt x="81589" y="1059"/>
                  <a:pt x="81552" y="1248"/>
                </a:cubicBezTo>
                <a:lnTo>
                  <a:pt x="81552" y="1324"/>
                </a:lnTo>
                <a:cubicBezTo>
                  <a:pt x="81627" y="1400"/>
                  <a:pt x="81703" y="1437"/>
                  <a:pt x="81816" y="1475"/>
                </a:cubicBezTo>
                <a:cubicBezTo>
                  <a:pt x="81968" y="1475"/>
                  <a:pt x="82119" y="1437"/>
                  <a:pt x="82232" y="1362"/>
                </a:cubicBezTo>
                <a:lnTo>
                  <a:pt x="82308" y="1248"/>
                </a:lnTo>
                <a:cubicBezTo>
                  <a:pt x="82270" y="1059"/>
                  <a:pt x="82119" y="946"/>
                  <a:pt x="82005" y="946"/>
                </a:cubicBezTo>
                <a:close/>
                <a:moveTo>
                  <a:pt x="90625" y="1022"/>
                </a:moveTo>
                <a:cubicBezTo>
                  <a:pt x="90512" y="1059"/>
                  <a:pt x="90210" y="1059"/>
                  <a:pt x="90210" y="1324"/>
                </a:cubicBezTo>
                <a:lnTo>
                  <a:pt x="90247" y="1400"/>
                </a:lnTo>
                <a:cubicBezTo>
                  <a:pt x="90323" y="1475"/>
                  <a:pt x="90436" y="1475"/>
                  <a:pt x="90512" y="1475"/>
                </a:cubicBezTo>
                <a:cubicBezTo>
                  <a:pt x="90663" y="1437"/>
                  <a:pt x="90777" y="1286"/>
                  <a:pt x="90777" y="1173"/>
                </a:cubicBezTo>
                <a:lnTo>
                  <a:pt x="90625" y="1022"/>
                </a:lnTo>
                <a:close/>
                <a:moveTo>
                  <a:pt x="72213" y="1211"/>
                </a:moveTo>
                <a:cubicBezTo>
                  <a:pt x="72100" y="1211"/>
                  <a:pt x="71949" y="1211"/>
                  <a:pt x="71911" y="1324"/>
                </a:cubicBezTo>
                <a:lnTo>
                  <a:pt x="71949" y="1437"/>
                </a:lnTo>
                <a:cubicBezTo>
                  <a:pt x="72004" y="1493"/>
                  <a:pt x="72080" y="1528"/>
                  <a:pt x="72161" y="1528"/>
                </a:cubicBezTo>
                <a:cubicBezTo>
                  <a:pt x="72190" y="1528"/>
                  <a:pt x="72221" y="1523"/>
                  <a:pt x="72251" y="1513"/>
                </a:cubicBezTo>
                <a:cubicBezTo>
                  <a:pt x="72327" y="1475"/>
                  <a:pt x="72402" y="1400"/>
                  <a:pt x="72402" y="1324"/>
                </a:cubicBezTo>
                <a:lnTo>
                  <a:pt x="72251" y="1211"/>
                </a:lnTo>
                <a:close/>
                <a:moveTo>
                  <a:pt x="65899" y="1211"/>
                </a:moveTo>
                <a:lnTo>
                  <a:pt x="65748" y="1286"/>
                </a:lnTo>
                <a:cubicBezTo>
                  <a:pt x="65748" y="1324"/>
                  <a:pt x="65710" y="1324"/>
                  <a:pt x="65710" y="1400"/>
                </a:cubicBezTo>
                <a:lnTo>
                  <a:pt x="65824" y="1513"/>
                </a:lnTo>
                <a:cubicBezTo>
                  <a:pt x="65824" y="1551"/>
                  <a:pt x="65862" y="1589"/>
                  <a:pt x="65899" y="1589"/>
                </a:cubicBezTo>
                <a:lnTo>
                  <a:pt x="66088" y="1475"/>
                </a:lnTo>
                <a:cubicBezTo>
                  <a:pt x="66088" y="1475"/>
                  <a:pt x="66126" y="1437"/>
                  <a:pt x="66126" y="1400"/>
                </a:cubicBezTo>
                <a:lnTo>
                  <a:pt x="66013" y="1248"/>
                </a:lnTo>
                <a:cubicBezTo>
                  <a:pt x="66013" y="1248"/>
                  <a:pt x="65975" y="1211"/>
                  <a:pt x="65899" y="1211"/>
                </a:cubicBezTo>
                <a:close/>
                <a:moveTo>
                  <a:pt x="5041" y="1163"/>
                </a:moveTo>
                <a:cubicBezTo>
                  <a:pt x="4946" y="1163"/>
                  <a:pt x="4839" y="1223"/>
                  <a:pt x="4775" y="1308"/>
                </a:cubicBezTo>
                <a:lnTo>
                  <a:pt x="4775" y="1308"/>
                </a:lnTo>
                <a:lnTo>
                  <a:pt x="4764" y="1286"/>
                </a:lnTo>
                <a:cubicBezTo>
                  <a:pt x="4689" y="1229"/>
                  <a:pt x="4623" y="1211"/>
                  <a:pt x="4566" y="1211"/>
                </a:cubicBezTo>
                <a:cubicBezTo>
                  <a:pt x="4509" y="1211"/>
                  <a:pt x="4462" y="1229"/>
                  <a:pt x="4424" y="1248"/>
                </a:cubicBezTo>
                <a:lnTo>
                  <a:pt x="4311" y="1248"/>
                </a:lnTo>
                <a:lnTo>
                  <a:pt x="4159" y="1362"/>
                </a:lnTo>
                <a:lnTo>
                  <a:pt x="4159" y="1626"/>
                </a:lnTo>
                <a:lnTo>
                  <a:pt x="4273" y="1740"/>
                </a:lnTo>
                <a:cubicBezTo>
                  <a:pt x="4462" y="1740"/>
                  <a:pt x="4575" y="1740"/>
                  <a:pt x="4689" y="1664"/>
                </a:cubicBezTo>
                <a:cubicBezTo>
                  <a:pt x="4764" y="1589"/>
                  <a:pt x="4802" y="1513"/>
                  <a:pt x="4802" y="1400"/>
                </a:cubicBezTo>
                <a:cubicBezTo>
                  <a:pt x="4802" y="1400"/>
                  <a:pt x="4802" y="1362"/>
                  <a:pt x="4802" y="1362"/>
                </a:cubicBezTo>
                <a:lnTo>
                  <a:pt x="4802" y="1362"/>
                </a:lnTo>
                <a:lnTo>
                  <a:pt x="4916" y="1475"/>
                </a:lnTo>
                <a:lnTo>
                  <a:pt x="4953" y="1475"/>
                </a:lnTo>
                <a:cubicBezTo>
                  <a:pt x="4991" y="1513"/>
                  <a:pt x="5067" y="1551"/>
                  <a:pt x="5142" y="1551"/>
                </a:cubicBezTo>
                <a:lnTo>
                  <a:pt x="5294" y="1437"/>
                </a:lnTo>
                <a:cubicBezTo>
                  <a:pt x="5294" y="1400"/>
                  <a:pt x="5294" y="1400"/>
                  <a:pt x="5294" y="1400"/>
                </a:cubicBezTo>
                <a:cubicBezTo>
                  <a:pt x="5294" y="1248"/>
                  <a:pt x="5180" y="1173"/>
                  <a:pt x="5105" y="1173"/>
                </a:cubicBezTo>
                <a:cubicBezTo>
                  <a:pt x="5085" y="1166"/>
                  <a:pt x="5063" y="1163"/>
                  <a:pt x="5041" y="1163"/>
                </a:cubicBezTo>
                <a:close/>
                <a:moveTo>
                  <a:pt x="31570" y="1400"/>
                </a:moveTo>
                <a:lnTo>
                  <a:pt x="31419" y="1513"/>
                </a:lnTo>
                <a:cubicBezTo>
                  <a:pt x="31419" y="1513"/>
                  <a:pt x="31419" y="1475"/>
                  <a:pt x="31419" y="1475"/>
                </a:cubicBezTo>
                <a:cubicBezTo>
                  <a:pt x="31419" y="1475"/>
                  <a:pt x="31381" y="1513"/>
                  <a:pt x="31381" y="1513"/>
                </a:cubicBezTo>
                <a:cubicBezTo>
                  <a:pt x="31343" y="1551"/>
                  <a:pt x="31268" y="1589"/>
                  <a:pt x="31268" y="1664"/>
                </a:cubicBezTo>
                <a:cubicBezTo>
                  <a:pt x="31268" y="1702"/>
                  <a:pt x="31305" y="1778"/>
                  <a:pt x="31457" y="1778"/>
                </a:cubicBezTo>
                <a:lnTo>
                  <a:pt x="31494" y="1778"/>
                </a:lnTo>
                <a:cubicBezTo>
                  <a:pt x="31494" y="1778"/>
                  <a:pt x="31528" y="1795"/>
                  <a:pt x="31562" y="1795"/>
                </a:cubicBezTo>
                <a:cubicBezTo>
                  <a:pt x="31578" y="1795"/>
                  <a:pt x="31595" y="1790"/>
                  <a:pt x="31608" y="1778"/>
                </a:cubicBezTo>
                <a:lnTo>
                  <a:pt x="31721" y="1664"/>
                </a:lnTo>
                <a:cubicBezTo>
                  <a:pt x="31721" y="1664"/>
                  <a:pt x="31721" y="1626"/>
                  <a:pt x="31721" y="1626"/>
                </a:cubicBezTo>
                <a:cubicBezTo>
                  <a:pt x="31721" y="1551"/>
                  <a:pt x="31721" y="1437"/>
                  <a:pt x="31570" y="1400"/>
                </a:cubicBezTo>
                <a:close/>
                <a:moveTo>
                  <a:pt x="21249" y="1551"/>
                </a:moveTo>
                <a:cubicBezTo>
                  <a:pt x="21097" y="1551"/>
                  <a:pt x="21022" y="1589"/>
                  <a:pt x="20984" y="1702"/>
                </a:cubicBezTo>
                <a:lnTo>
                  <a:pt x="21173" y="1816"/>
                </a:lnTo>
                <a:cubicBezTo>
                  <a:pt x="21160" y="1828"/>
                  <a:pt x="21148" y="1832"/>
                  <a:pt x="21136" y="1832"/>
                </a:cubicBezTo>
                <a:cubicBezTo>
                  <a:pt x="21114" y="1832"/>
                  <a:pt x="21097" y="1816"/>
                  <a:pt x="21097" y="1816"/>
                </a:cubicBezTo>
                <a:lnTo>
                  <a:pt x="21097" y="1816"/>
                </a:lnTo>
                <a:cubicBezTo>
                  <a:pt x="21097" y="1853"/>
                  <a:pt x="21135" y="1891"/>
                  <a:pt x="21211" y="1929"/>
                </a:cubicBezTo>
                <a:cubicBezTo>
                  <a:pt x="21236" y="1942"/>
                  <a:pt x="21261" y="1946"/>
                  <a:pt x="21285" y="1946"/>
                </a:cubicBezTo>
                <a:cubicBezTo>
                  <a:pt x="21333" y="1946"/>
                  <a:pt x="21375" y="1929"/>
                  <a:pt x="21400" y="1929"/>
                </a:cubicBezTo>
                <a:lnTo>
                  <a:pt x="21475" y="1891"/>
                </a:lnTo>
                <a:cubicBezTo>
                  <a:pt x="21475" y="1853"/>
                  <a:pt x="21513" y="1816"/>
                  <a:pt x="21513" y="1778"/>
                </a:cubicBezTo>
                <a:cubicBezTo>
                  <a:pt x="21513" y="1664"/>
                  <a:pt x="21362" y="1551"/>
                  <a:pt x="21249" y="1551"/>
                </a:cubicBezTo>
                <a:close/>
                <a:moveTo>
                  <a:pt x="80191" y="984"/>
                </a:moveTo>
                <a:cubicBezTo>
                  <a:pt x="80002" y="984"/>
                  <a:pt x="79888" y="984"/>
                  <a:pt x="79775" y="1059"/>
                </a:cubicBezTo>
                <a:cubicBezTo>
                  <a:pt x="79699" y="1135"/>
                  <a:pt x="79661" y="1248"/>
                  <a:pt x="79661" y="1362"/>
                </a:cubicBezTo>
                <a:lnTo>
                  <a:pt x="79737" y="1437"/>
                </a:lnTo>
                <a:lnTo>
                  <a:pt x="79699" y="1437"/>
                </a:lnTo>
                <a:lnTo>
                  <a:pt x="79510" y="1589"/>
                </a:lnTo>
                <a:cubicBezTo>
                  <a:pt x="79397" y="1589"/>
                  <a:pt x="79283" y="1626"/>
                  <a:pt x="79208" y="1664"/>
                </a:cubicBezTo>
                <a:cubicBezTo>
                  <a:pt x="79170" y="1702"/>
                  <a:pt x="79094" y="1778"/>
                  <a:pt x="79132" y="1967"/>
                </a:cubicBezTo>
                <a:lnTo>
                  <a:pt x="79245" y="2042"/>
                </a:lnTo>
                <a:cubicBezTo>
                  <a:pt x="79279" y="2053"/>
                  <a:pt x="79309" y="2058"/>
                  <a:pt x="79336" y="2058"/>
                </a:cubicBezTo>
                <a:cubicBezTo>
                  <a:pt x="79403" y="2058"/>
                  <a:pt x="79457" y="2031"/>
                  <a:pt x="79510" y="2005"/>
                </a:cubicBezTo>
                <a:cubicBezTo>
                  <a:pt x="79548" y="2005"/>
                  <a:pt x="79548" y="1967"/>
                  <a:pt x="79586" y="1929"/>
                </a:cubicBezTo>
                <a:lnTo>
                  <a:pt x="79737" y="1891"/>
                </a:lnTo>
                <a:cubicBezTo>
                  <a:pt x="79737" y="1891"/>
                  <a:pt x="79775" y="1853"/>
                  <a:pt x="79775" y="1853"/>
                </a:cubicBezTo>
                <a:cubicBezTo>
                  <a:pt x="79850" y="1816"/>
                  <a:pt x="80002" y="1740"/>
                  <a:pt x="79926" y="1551"/>
                </a:cubicBezTo>
                <a:lnTo>
                  <a:pt x="79850" y="1475"/>
                </a:lnTo>
                <a:cubicBezTo>
                  <a:pt x="80115" y="1475"/>
                  <a:pt x="80191" y="1324"/>
                  <a:pt x="80228" y="1248"/>
                </a:cubicBezTo>
                <a:cubicBezTo>
                  <a:pt x="80266" y="1211"/>
                  <a:pt x="80266" y="1173"/>
                  <a:pt x="80266" y="1173"/>
                </a:cubicBezTo>
                <a:lnTo>
                  <a:pt x="80191" y="984"/>
                </a:lnTo>
                <a:close/>
                <a:moveTo>
                  <a:pt x="14254" y="1664"/>
                </a:moveTo>
                <a:lnTo>
                  <a:pt x="14103" y="1816"/>
                </a:lnTo>
                <a:cubicBezTo>
                  <a:pt x="14065" y="1853"/>
                  <a:pt x="14065" y="1891"/>
                  <a:pt x="14027" y="2005"/>
                </a:cubicBezTo>
                <a:lnTo>
                  <a:pt x="14141" y="2080"/>
                </a:lnTo>
                <a:cubicBezTo>
                  <a:pt x="14188" y="2096"/>
                  <a:pt x="14228" y="2105"/>
                  <a:pt x="14265" y="2105"/>
                </a:cubicBezTo>
                <a:cubicBezTo>
                  <a:pt x="14317" y="2105"/>
                  <a:pt x="14361" y="2087"/>
                  <a:pt x="14405" y="2042"/>
                </a:cubicBezTo>
                <a:cubicBezTo>
                  <a:pt x="14443" y="2005"/>
                  <a:pt x="14481" y="1967"/>
                  <a:pt x="14481" y="1891"/>
                </a:cubicBezTo>
                <a:cubicBezTo>
                  <a:pt x="14481" y="1740"/>
                  <a:pt x="14405" y="1664"/>
                  <a:pt x="14254" y="1664"/>
                </a:cubicBezTo>
                <a:close/>
                <a:moveTo>
                  <a:pt x="53407" y="1662"/>
                </a:moveTo>
                <a:cubicBezTo>
                  <a:pt x="53267" y="1662"/>
                  <a:pt x="53111" y="1683"/>
                  <a:pt x="53083" y="1853"/>
                </a:cubicBezTo>
                <a:lnTo>
                  <a:pt x="53120" y="1967"/>
                </a:lnTo>
                <a:cubicBezTo>
                  <a:pt x="53234" y="2080"/>
                  <a:pt x="53347" y="2080"/>
                  <a:pt x="53423" y="2080"/>
                </a:cubicBezTo>
                <a:cubicBezTo>
                  <a:pt x="53498" y="2080"/>
                  <a:pt x="53498" y="2080"/>
                  <a:pt x="53536" y="2118"/>
                </a:cubicBezTo>
                <a:lnTo>
                  <a:pt x="53763" y="2118"/>
                </a:lnTo>
                <a:cubicBezTo>
                  <a:pt x="53839" y="2042"/>
                  <a:pt x="53839" y="1929"/>
                  <a:pt x="53839" y="1853"/>
                </a:cubicBezTo>
                <a:cubicBezTo>
                  <a:pt x="53839" y="1816"/>
                  <a:pt x="53839" y="1778"/>
                  <a:pt x="53839" y="1778"/>
                </a:cubicBezTo>
                <a:lnTo>
                  <a:pt x="53687" y="1664"/>
                </a:lnTo>
                <a:lnTo>
                  <a:pt x="53536" y="1664"/>
                </a:lnTo>
                <a:cubicBezTo>
                  <a:pt x="53498" y="1664"/>
                  <a:pt x="53454" y="1662"/>
                  <a:pt x="53407" y="1662"/>
                </a:cubicBezTo>
                <a:close/>
                <a:moveTo>
                  <a:pt x="57544" y="1664"/>
                </a:moveTo>
                <a:lnTo>
                  <a:pt x="57393" y="1740"/>
                </a:lnTo>
                <a:cubicBezTo>
                  <a:pt x="57355" y="1853"/>
                  <a:pt x="57393" y="1929"/>
                  <a:pt x="57430" y="1967"/>
                </a:cubicBezTo>
                <a:lnTo>
                  <a:pt x="57430" y="2005"/>
                </a:lnTo>
                <a:lnTo>
                  <a:pt x="57544" y="2156"/>
                </a:lnTo>
                <a:cubicBezTo>
                  <a:pt x="57657" y="2156"/>
                  <a:pt x="57771" y="2156"/>
                  <a:pt x="57846" y="1967"/>
                </a:cubicBezTo>
                <a:lnTo>
                  <a:pt x="57808" y="1778"/>
                </a:lnTo>
                <a:cubicBezTo>
                  <a:pt x="57771" y="1778"/>
                  <a:pt x="57733" y="1740"/>
                  <a:pt x="57695" y="1740"/>
                </a:cubicBezTo>
                <a:cubicBezTo>
                  <a:pt x="57657" y="1702"/>
                  <a:pt x="57619" y="1664"/>
                  <a:pt x="57544" y="1664"/>
                </a:cubicBezTo>
                <a:close/>
                <a:moveTo>
                  <a:pt x="42345" y="1853"/>
                </a:moveTo>
                <a:cubicBezTo>
                  <a:pt x="42232" y="1853"/>
                  <a:pt x="42156" y="1891"/>
                  <a:pt x="42118" y="1929"/>
                </a:cubicBezTo>
                <a:cubicBezTo>
                  <a:pt x="42081" y="1967"/>
                  <a:pt x="42043" y="2042"/>
                  <a:pt x="42081" y="2156"/>
                </a:cubicBezTo>
                <a:lnTo>
                  <a:pt x="42194" y="2269"/>
                </a:lnTo>
                <a:lnTo>
                  <a:pt x="42307" y="2269"/>
                </a:lnTo>
                <a:lnTo>
                  <a:pt x="42459" y="2156"/>
                </a:lnTo>
                <a:lnTo>
                  <a:pt x="42459" y="1967"/>
                </a:lnTo>
                <a:lnTo>
                  <a:pt x="42345" y="1853"/>
                </a:lnTo>
                <a:close/>
                <a:moveTo>
                  <a:pt x="24651" y="1929"/>
                </a:moveTo>
                <a:lnTo>
                  <a:pt x="24538" y="2042"/>
                </a:lnTo>
                <a:cubicBezTo>
                  <a:pt x="24538" y="2080"/>
                  <a:pt x="24538" y="2080"/>
                  <a:pt x="24538" y="2080"/>
                </a:cubicBezTo>
                <a:cubicBezTo>
                  <a:pt x="24538" y="2118"/>
                  <a:pt x="24538" y="2269"/>
                  <a:pt x="24727" y="2307"/>
                </a:cubicBezTo>
                <a:lnTo>
                  <a:pt x="24878" y="2194"/>
                </a:lnTo>
                <a:lnTo>
                  <a:pt x="24878" y="2194"/>
                </a:lnTo>
                <a:cubicBezTo>
                  <a:pt x="24878" y="2231"/>
                  <a:pt x="24840" y="2231"/>
                  <a:pt x="24840" y="2231"/>
                </a:cubicBezTo>
                <a:cubicBezTo>
                  <a:pt x="24878" y="2231"/>
                  <a:pt x="24991" y="2194"/>
                  <a:pt x="24991" y="2080"/>
                </a:cubicBezTo>
                <a:cubicBezTo>
                  <a:pt x="24991" y="2042"/>
                  <a:pt x="24991" y="2042"/>
                  <a:pt x="24991" y="2005"/>
                </a:cubicBezTo>
                <a:lnTo>
                  <a:pt x="24840" y="1929"/>
                </a:lnTo>
                <a:close/>
                <a:moveTo>
                  <a:pt x="68735" y="1967"/>
                </a:moveTo>
                <a:lnTo>
                  <a:pt x="68584" y="2118"/>
                </a:lnTo>
                <a:cubicBezTo>
                  <a:pt x="68546" y="2156"/>
                  <a:pt x="68508" y="2194"/>
                  <a:pt x="68508" y="2269"/>
                </a:cubicBezTo>
                <a:cubicBezTo>
                  <a:pt x="68508" y="2307"/>
                  <a:pt x="68546" y="2383"/>
                  <a:pt x="68697" y="2420"/>
                </a:cubicBezTo>
                <a:lnTo>
                  <a:pt x="68848" y="2345"/>
                </a:lnTo>
                <a:cubicBezTo>
                  <a:pt x="68886" y="2307"/>
                  <a:pt x="68924" y="2231"/>
                  <a:pt x="68924" y="2156"/>
                </a:cubicBezTo>
                <a:cubicBezTo>
                  <a:pt x="68924" y="2042"/>
                  <a:pt x="68848" y="1967"/>
                  <a:pt x="68735" y="1967"/>
                </a:cubicBezTo>
                <a:close/>
                <a:moveTo>
                  <a:pt x="4841" y="2065"/>
                </a:moveTo>
                <a:cubicBezTo>
                  <a:pt x="4777" y="2065"/>
                  <a:pt x="4704" y="2091"/>
                  <a:pt x="4651" y="2118"/>
                </a:cubicBezTo>
                <a:cubicBezTo>
                  <a:pt x="4575" y="2194"/>
                  <a:pt x="4538" y="2269"/>
                  <a:pt x="4538" y="2383"/>
                </a:cubicBezTo>
                <a:lnTo>
                  <a:pt x="4651" y="2496"/>
                </a:lnTo>
                <a:cubicBezTo>
                  <a:pt x="4878" y="2496"/>
                  <a:pt x="5029" y="2383"/>
                  <a:pt x="5029" y="2194"/>
                </a:cubicBezTo>
                <a:lnTo>
                  <a:pt x="4916" y="2080"/>
                </a:lnTo>
                <a:cubicBezTo>
                  <a:pt x="4893" y="2069"/>
                  <a:pt x="4868" y="2065"/>
                  <a:pt x="4841" y="2065"/>
                </a:cubicBezTo>
                <a:close/>
                <a:moveTo>
                  <a:pt x="80153" y="2194"/>
                </a:moveTo>
                <a:lnTo>
                  <a:pt x="80039" y="2269"/>
                </a:lnTo>
                <a:cubicBezTo>
                  <a:pt x="80002" y="2307"/>
                  <a:pt x="80002" y="2307"/>
                  <a:pt x="79964" y="2383"/>
                </a:cubicBezTo>
                <a:lnTo>
                  <a:pt x="80153" y="2496"/>
                </a:lnTo>
                <a:cubicBezTo>
                  <a:pt x="80342" y="2496"/>
                  <a:pt x="80417" y="2458"/>
                  <a:pt x="80417" y="2307"/>
                </a:cubicBezTo>
                <a:cubicBezTo>
                  <a:pt x="80417" y="2307"/>
                  <a:pt x="80417" y="2307"/>
                  <a:pt x="80417" y="2269"/>
                </a:cubicBezTo>
                <a:lnTo>
                  <a:pt x="80304" y="2194"/>
                </a:lnTo>
                <a:close/>
                <a:moveTo>
                  <a:pt x="90474" y="2080"/>
                </a:moveTo>
                <a:lnTo>
                  <a:pt x="90323" y="2194"/>
                </a:lnTo>
                <a:cubicBezTo>
                  <a:pt x="90285" y="2383"/>
                  <a:pt x="90399" y="2496"/>
                  <a:pt x="90588" y="2496"/>
                </a:cubicBezTo>
                <a:lnTo>
                  <a:pt x="90701" y="2496"/>
                </a:lnTo>
                <a:cubicBezTo>
                  <a:pt x="90739" y="2458"/>
                  <a:pt x="90777" y="2383"/>
                  <a:pt x="90777" y="2307"/>
                </a:cubicBezTo>
                <a:cubicBezTo>
                  <a:pt x="90777" y="2231"/>
                  <a:pt x="90739" y="2194"/>
                  <a:pt x="90701" y="2156"/>
                </a:cubicBezTo>
                <a:cubicBezTo>
                  <a:pt x="90625" y="2118"/>
                  <a:pt x="90588" y="2080"/>
                  <a:pt x="90474" y="2080"/>
                </a:cubicBezTo>
                <a:close/>
                <a:moveTo>
                  <a:pt x="81249" y="1967"/>
                </a:moveTo>
                <a:lnTo>
                  <a:pt x="81136" y="2156"/>
                </a:lnTo>
                <a:cubicBezTo>
                  <a:pt x="81136" y="2194"/>
                  <a:pt x="81136" y="2194"/>
                  <a:pt x="81136" y="2194"/>
                </a:cubicBezTo>
                <a:cubicBezTo>
                  <a:pt x="81098" y="2231"/>
                  <a:pt x="81060" y="2269"/>
                  <a:pt x="81060" y="2383"/>
                </a:cubicBezTo>
                <a:lnTo>
                  <a:pt x="81174" y="2496"/>
                </a:lnTo>
                <a:cubicBezTo>
                  <a:pt x="81202" y="2500"/>
                  <a:pt x="81229" y="2502"/>
                  <a:pt x="81254" y="2502"/>
                </a:cubicBezTo>
                <a:cubicBezTo>
                  <a:pt x="81462" y="2502"/>
                  <a:pt x="81560" y="2374"/>
                  <a:pt x="81627" y="2307"/>
                </a:cubicBezTo>
                <a:lnTo>
                  <a:pt x="81476" y="2156"/>
                </a:lnTo>
                <a:cubicBezTo>
                  <a:pt x="81514" y="2080"/>
                  <a:pt x="81476" y="2042"/>
                  <a:pt x="81438" y="2005"/>
                </a:cubicBezTo>
                <a:cubicBezTo>
                  <a:pt x="81363" y="1967"/>
                  <a:pt x="81287" y="1967"/>
                  <a:pt x="81249" y="1967"/>
                </a:cubicBezTo>
                <a:close/>
                <a:moveTo>
                  <a:pt x="15955" y="2194"/>
                </a:moveTo>
                <a:cubicBezTo>
                  <a:pt x="15880" y="2194"/>
                  <a:pt x="15766" y="2231"/>
                  <a:pt x="15729" y="2383"/>
                </a:cubicBezTo>
                <a:lnTo>
                  <a:pt x="15842" y="2496"/>
                </a:lnTo>
                <a:cubicBezTo>
                  <a:pt x="15875" y="2507"/>
                  <a:pt x="15908" y="2512"/>
                  <a:pt x="15940" y="2512"/>
                </a:cubicBezTo>
                <a:cubicBezTo>
                  <a:pt x="16015" y="2512"/>
                  <a:pt x="16080" y="2485"/>
                  <a:pt x="16107" y="2458"/>
                </a:cubicBezTo>
                <a:lnTo>
                  <a:pt x="16182" y="2345"/>
                </a:lnTo>
                <a:cubicBezTo>
                  <a:pt x="16182" y="2269"/>
                  <a:pt x="16069" y="2194"/>
                  <a:pt x="15955" y="2194"/>
                </a:cubicBezTo>
                <a:close/>
                <a:moveTo>
                  <a:pt x="55932" y="1913"/>
                </a:moveTo>
                <a:cubicBezTo>
                  <a:pt x="55852" y="1913"/>
                  <a:pt x="55771" y="1940"/>
                  <a:pt x="55691" y="1967"/>
                </a:cubicBezTo>
                <a:cubicBezTo>
                  <a:pt x="55540" y="2080"/>
                  <a:pt x="55502" y="2345"/>
                  <a:pt x="55653" y="2458"/>
                </a:cubicBezTo>
                <a:lnTo>
                  <a:pt x="55729" y="2496"/>
                </a:lnTo>
                <a:cubicBezTo>
                  <a:pt x="55776" y="2520"/>
                  <a:pt x="55816" y="2528"/>
                  <a:pt x="55849" y="2528"/>
                </a:cubicBezTo>
                <a:cubicBezTo>
                  <a:pt x="55924" y="2528"/>
                  <a:pt x="55968" y="2484"/>
                  <a:pt x="55994" y="2458"/>
                </a:cubicBezTo>
                <a:cubicBezTo>
                  <a:pt x="56038" y="2503"/>
                  <a:pt x="56082" y="2521"/>
                  <a:pt x="56127" y="2521"/>
                </a:cubicBezTo>
                <a:cubicBezTo>
                  <a:pt x="56158" y="2521"/>
                  <a:pt x="56189" y="2512"/>
                  <a:pt x="56221" y="2496"/>
                </a:cubicBezTo>
                <a:lnTo>
                  <a:pt x="56334" y="2420"/>
                </a:lnTo>
                <a:lnTo>
                  <a:pt x="56334" y="2383"/>
                </a:lnTo>
                <a:cubicBezTo>
                  <a:pt x="56334" y="2231"/>
                  <a:pt x="56258" y="2156"/>
                  <a:pt x="56183" y="2118"/>
                </a:cubicBezTo>
                <a:cubicBezTo>
                  <a:pt x="56145" y="2080"/>
                  <a:pt x="56145" y="2080"/>
                  <a:pt x="56145" y="2042"/>
                </a:cubicBezTo>
                <a:lnTo>
                  <a:pt x="56032" y="1929"/>
                </a:lnTo>
                <a:cubicBezTo>
                  <a:pt x="55998" y="1918"/>
                  <a:pt x="55965" y="1913"/>
                  <a:pt x="55932" y="1913"/>
                </a:cubicBezTo>
                <a:close/>
                <a:moveTo>
                  <a:pt x="86527" y="2188"/>
                </a:moveTo>
                <a:cubicBezTo>
                  <a:pt x="86300" y="2188"/>
                  <a:pt x="86240" y="2315"/>
                  <a:pt x="86240" y="2383"/>
                </a:cubicBezTo>
                <a:lnTo>
                  <a:pt x="86278" y="2496"/>
                </a:lnTo>
                <a:cubicBezTo>
                  <a:pt x="86331" y="2523"/>
                  <a:pt x="86385" y="2550"/>
                  <a:pt x="86425" y="2550"/>
                </a:cubicBezTo>
                <a:cubicBezTo>
                  <a:pt x="86441" y="2550"/>
                  <a:pt x="86456" y="2545"/>
                  <a:pt x="86467" y="2534"/>
                </a:cubicBezTo>
                <a:cubicBezTo>
                  <a:pt x="86618" y="2534"/>
                  <a:pt x="86694" y="2420"/>
                  <a:pt x="86731" y="2345"/>
                </a:cubicBezTo>
                <a:lnTo>
                  <a:pt x="86618" y="2194"/>
                </a:lnTo>
                <a:cubicBezTo>
                  <a:pt x="86585" y="2190"/>
                  <a:pt x="86555" y="2188"/>
                  <a:pt x="86527" y="2188"/>
                </a:cubicBezTo>
                <a:close/>
                <a:moveTo>
                  <a:pt x="12023" y="2080"/>
                </a:moveTo>
                <a:lnTo>
                  <a:pt x="11872" y="2156"/>
                </a:lnTo>
                <a:cubicBezTo>
                  <a:pt x="11872" y="2156"/>
                  <a:pt x="11872" y="2194"/>
                  <a:pt x="11834" y="2194"/>
                </a:cubicBezTo>
                <a:cubicBezTo>
                  <a:pt x="11797" y="2231"/>
                  <a:pt x="11721" y="2307"/>
                  <a:pt x="11759" y="2496"/>
                </a:cubicBezTo>
                <a:lnTo>
                  <a:pt x="11834" y="2572"/>
                </a:lnTo>
                <a:cubicBezTo>
                  <a:pt x="11868" y="2583"/>
                  <a:pt x="11901" y="2587"/>
                  <a:pt x="11933" y="2587"/>
                </a:cubicBezTo>
                <a:cubicBezTo>
                  <a:pt x="12011" y="2587"/>
                  <a:pt x="12083" y="2561"/>
                  <a:pt x="12137" y="2534"/>
                </a:cubicBezTo>
                <a:cubicBezTo>
                  <a:pt x="12212" y="2496"/>
                  <a:pt x="12250" y="2420"/>
                  <a:pt x="12250" y="2307"/>
                </a:cubicBezTo>
                <a:cubicBezTo>
                  <a:pt x="12250" y="2194"/>
                  <a:pt x="12175" y="2080"/>
                  <a:pt x="12023" y="2080"/>
                </a:cubicBezTo>
                <a:close/>
                <a:moveTo>
                  <a:pt x="1021" y="2269"/>
                </a:moveTo>
                <a:lnTo>
                  <a:pt x="908" y="2420"/>
                </a:lnTo>
                <a:cubicBezTo>
                  <a:pt x="908" y="2572"/>
                  <a:pt x="1059" y="2647"/>
                  <a:pt x="1135" y="2685"/>
                </a:cubicBezTo>
                <a:lnTo>
                  <a:pt x="1173" y="2723"/>
                </a:lnTo>
                <a:lnTo>
                  <a:pt x="1362" y="2609"/>
                </a:lnTo>
                <a:cubicBezTo>
                  <a:pt x="1362" y="2609"/>
                  <a:pt x="1362" y="2572"/>
                  <a:pt x="1362" y="2534"/>
                </a:cubicBezTo>
                <a:cubicBezTo>
                  <a:pt x="1362" y="2458"/>
                  <a:pt x="1324" y="2383"/>
                  <a:pt x="1286" y="2345"/>
                </a:cubicBezTo>
                <a:cubicBezTo>
                  <a:pt x="1210" y="2307"/>
                  <a:pt x="1135" y="2269"/>
                  <a:pt x="1021" y="2269"/>
                </a:cubicBezTo>
                <a:close/>
                <a:moveTo>
                  <a:pt x="31872" y="2269"/>
                </a:moveTo>
                <a:lnTo>
                  <a:pt x="31759" y="2383"/>
                </a:lnTo>
                <a:cubicBezTo>
                  <a:pt x="31721" y="2420"/>
                  <a:pt x="31608" y="2496"/>
                  <a:pt x="31646" y="2647"/>
                </a:cubicBezTo>
                <a:lnTo>
                  <a:pt x="31797" y="2723"/>
                </a:lnTo>
                <a:cubicBezTo>
                  <a:pt x="31835" y="2723"/>
                  <a:pt x="31835" y="2723"/>
                  <a:pt x="31872" y="2761"/>
                </a:cubicBezTo>
                <a:lnTo>
                  <a:pt x="32099" y="2609"/>
                </a:lnTo>
                <a:cubicBezTo>
                  <a:pt x="32099" y="2609"/>
                  <a:pt x="32099" y="2572"/>
                  <a:pt x="32099" y="2572"/>
                </a:cubicBezTo>
                <a:cubicBezTo>
                  <a:pt x="32099" y="2534"/>
                  <a:pt x="32099" y="2496"/>
                  <a:pt x="32099" y="2458"/>
                </a:cubicBezTo>
                <a:cubicBezTo>
                  <a:pt x="32099" y="2420"/>
                  <a:pt x="32099" y="2345"/>
                  <a:pt x="32024" y="2307"/>
                </a:cubicBezTo>
                <a:cubicBezTo>
                  <a:pt x="32024" y="2307"/>
                  <a:pt x="31948" y="2269"/>
                  <a:pt x="31872" y="2269"/>
                </a:cubicBezTo>
                <a:close/>
                <a:moveTo>
                  <a:pt x="50436" y="2231"/>
                </a:moveTo>
                <a:lnTo>
                  <a:pt x="50323" y="2345"/>
                </a:lnTo>
                <a:cubicBezTo>
                  <a:pt x="50323" y="2383"/>
                  <a:pt x="50323" y="2420"/>
                  <a:pt x="50323" y="2458"/>
                </a:cubicBezTo>
                <a:cubicBezTo>
                  <a:pt x="50323" y="2534"/>
                  <a:pt x="50323" y="2572"/>
                  <a:pt x="50285" y="2572"/>
                </a:cubicBezTo>
                <a:lnTo>
                  <a:pt x="50360" y="2761"/>
                </a:lnTo>
                <a:cubicBezTo>
                  <a:pt x="50394" y="2772"/>
                  <a:pt x="50424" y="2776"/>
                  <a:pt x="50451" y="2776"/>
                </a:cubicBezTo>
                <a:cubicBezTo>
                  <a:pt x="50518" y="2776"/>
                  <a:pt x="50572" y="2750"/>
                  <a:pt x="50625" y="2723"/>
                </a:cubicBezTo>
                <a:cubicBezTo>
                  <a:pt x="50738" y="2647"/>
                  <a:pt x="50776" y="2572"/>
                  <a:pt x="50776" y="2458"/>
                </a:cubicBezTo>
                <a:cubicBezTo>
                  <a:pt x="50776" y="2383"/>
                  <a:pt x="50738" y="2345"/>
                  <a:pt x="50701" y="2307"/>
                </a:cubicBezTo>
                <a:cubicBezTo>
                  <a:pt x="50663" y="2269"/>
                  <a:pt x="50587" y="2231"/>
                  <a:pt x="50436" y="2231"/>
                </a:cubicBezTo>
                <a:close/>
                <a:moveTo>
                  <a:pt x="44387" y="2383"/>
                </a:moveTo>
                <a:cubicBezTo>
                  <a:pt x="44273" y="2383"/>
                  <a:pt x="44084" y="2458"/>
                  <a:pt x="44009" y="2496"/>
                </a:cubicBezTo>
                <a:cubicBezTo>
                  <a:pt x="43971" y="2534"/>
                  <a:pt x="43971" y="2609"/>
                  <a:pt x="43971" y="2609"/>
                </a:cubicBezTo>
                <a:cubicBezTo>
                  <a:pt x="43971" y="2647"/>
                  <a:pt x="43971" y="2723"/>
                  <a:pt x="44084" y="2761"/>
                </a:cubicBezTo>
                <a:lnTo>
                  <a:pt x="44122" y="2761"/>
                </a:lnTo>
                <a:cubicBezTo>
                  <a:pt x="44184" y="2822"/>
                  <a:pt x="44271" y="2884"/>
                  <a:pt x="44383" y="2884"/>
                </a:cubicBezTo>
                <a:cubicBezTo>
                  <a:pt x="44408" y="2884"/>
                  <a:pt x="44435" y="2881"/>
                  <a:pt x="44462" y="2874"/>
                </a:cubicBezTo>
                <a:cubicBezTo>
                  <a:pt x="44500" y="2874"/>
                  <a:pt x="44576" y="2836"/>
                  <a:pt x="44614" y="2761"/>
                </a:cubicBezTo>
                <a:lnTo>
                  <a:pt x="44500" y="2609"/>
                </a:lnTo>
                <a:cubicBezTo>
                  <a:pt x="44538" y="2609"/>
                  <a:pt x="44576" y="2609"/>
                  <a:pt x="44576" y="2647"/>
                </a:cubicBezTo>
                <a:cubicBezTo>
                  <a:pt x="44576" y="2609"/>
                  <a:pt x="44576" y="2609"/>
                  <a:pt x="44538" y="2572"/>
                </a:cubicBezTo>
                <a:cubicBezTo>
                  <a:pt x="44538" y="2534"/>
                  <a:pt x="44538" y="2420"/>
                  <a:pt x="44425" y="2383"/>
                </a:cubicBezTo>
                <a:close/>
                <a:moveTo>
                  <a:pt x="38068" y="2468"/>
                </a:moveTo>
                <a:cubicBezTo>
                  <a:pt x="38035" y="2468"/>
                  <a:pt x="37997" y="2477"/>
                  <a:pt x="37959" y="2496"/>
                </a:cubicBezTo>
                <a:lnTo>
                  <a:pt x="37846" y="2609"/>
                </a:lnTo>
                <a:cubicBezTo>
                  <a:pt x="37846" y="2685"/>
                  <a:pt x="37884" y="2836"/>
                  <a:pt x="38035" y="2912"/>
                </a:cubicBezTo>
                <a:lnTo>
                  <a:pt x="38224" y="2799"/>
                </a:lnTo>
                <a:cubicBezTo>
                  <a:pt x="38224" y="2761"/>
                  <a:pt x="38224" y="2761"/>
                  <a:pt x="38224" y="2723"/>
                </a:cubicBezTo>
                <a:cubicBezTo>
                  <a:pt x="38262" y="2723"/>
                  <a:pt x="38262" y="2685"/>
                  <a:pt x="38262" y="2685"/>
                </a:cubicBezTo>
                <a:cubicBezTo>
                  <a:pt x="38262" y="2647"/>
                  <a:pt x="38262" y="2572"/>
                  <a:pt x="38149" y="2496"/>
                </a:cubicBezTo>
                <a:cubicBezTo>
                  <a:pt x="38130" y="2477"/>
                  <a:pt x="38101" y="2468"/>
                  <a:pt x="38068" y="2468"/>
                </a:cubicBezTo>
                <a:close/>
                <a:moveTo>
                  <a:pt x="47676" y="2383"/>
                </a:moveTo>
                <a:lnTo>
                  <a:pt x="47563" y="2496"/>
                </a:lnTo>
                <a:lnTo>
                  <a:pt x="47563" y="2799"/>
                </a:lnTo>
                <a:lnTo>
                  <a:pt x="47676" y="2912"/>
                </a:lnTo>
                <a:cubicBezTo>
                  <a:pt x="47827" y="2912"/>
                  <a:pt x="47941" y="2912"/>
                  <a:pt x="48016" y="2836"/>
                </a:cubicBezTo>
                <a:cubicBezTo>
                  <a:pt x="48092" y="2799"/>
                  <a:pt x="48092" y="2723"/>
                  <a:pt x="48092" y="2647"/>
                </a:cubicBezTo>
                <a:cubicBezTo>
                  <a:pt x="48092" y="2572"/>
                  <a:pt x="48092" y="2496"/>
                  <a:pt x="48054" y="2458"/>
                </a:cubicBezTo>
                <a:lnTo>
                  <a:pt x="47941" y="2383"/>
                </a:lnTo>
                <a:close/>
                <a:moveTo>
                  <a:pt x="14141" y="2799"/>
                </a:moveTo>
                <a:cubicBezTo>
                  <a:pt x="14027" y="2799"/>
                  <a:pt x="13914" y="2874"/>
                  <a:pt x="13914" y="2988"/>
                </a:cubicBezTo>
                <a:lnTo>
                  <a:pt x="14065" y="2988"/>
                </a:lnTo>
                <a:cubicBezTo>
                  <a:pt x="14065" y="2988"/>
                  <a:pt x="14065" y="2988"/>
                  <a:pt x="14065" y="3025"/>
                </a:cubicBezTo>
                <a:lnTo>
                  <a:pt x="14254" y="3025"/>
                </a:lnTo>
                <a:cubicBezTo>
                  <a:pt x="14254" y="2988"/>
                  <a:pt x="14254" y="2988"/>
                  <a:pt x="14254" y="2988"/>
                </a:cubicBezTo>
                <a:lnTo>
                  <a:pt x="14405" y="2988"/>
                </a:lnTo>
                <a:cubicBezTo>
                  <a:pt x="14405" y="2912"/>
                  <a:pt x="14368" y="2874"/>
                  <a:pt x="14330" y="2836"/>
                </a:cubicBezTo>
                <a:cubicBezTo>
                  <a:pt x="14292" y="2799"/>
                  <a:pt x="14216" y="2799"/>
                  <a:pt x="14141" y="2799"/>
                </a:cubicBezTo>
                <a:close/>
                <a:moveTo>
                  <a:pt x="83800" y="2529"/>
                </a:moveTo>
                <a:cubicBezTo>
                  <a:pt x="83618" y="2529"/>
                  <a:pt x="83552" y="2688"/>
                  <a:pt x="83518" y="2723"/>
                </a:cubicBezTo>
                <a:cubicBezTo>
                  <a:pt x="83518" y="2761"/>
                  <a:pt x="83518" y="2799"/>
                  <a:pt x="83480" y="2799"/>
                </a:cubicBezTo>
                <a:lnTo>
                  <a:pt x="83555" y="2988"/>
                </a:lnTo>
                <a:lnTo>
                  <a:pt x="83593" y="2988"/>
                </a:lnTo>
                <a:cubicBezTo>
                  <a:pt x="83622" y="3016"/>
                  <a:pt x="83694" y="3089"/>
                  <a:pt x="83810" y="3089"/>
                </a:cubicBezTo>
                <a:cubicBezTo>
                  <a:pt x="83847" y="3089"/>
                  <a:pt x="83888" y="3081"/>
                  <a:pt x="83934" y="3063"/>
                </a:cubicBezTo>
                <a:lnTo>
                  <a:pt x="84047" y="2988"/>
                </a:lnTo>
                <a:cubicBezTo>
                  <a:pt x="84047" y="2950"/>
                  <a:pt x="84047" y="2912"/>
                  <a:pt x="84047" y="2912"/>
                </a:cubicBezTo>
                <a:cubicBezTo>
                  <a:pt x="84047" y="2836"/>
                  <a:pt x="84009" y="2761"/>
                  <a:pt x="84009" y="2723"/>
                </a:cubicBezTo>
                <a:cubicBezTo>
                  <a:pt x="83971" y="2685"/>
                  <a:pt x="83971" y="2685"/>
                  <a:pt x="83971" y="2647"/>
                </a:cubicBezTo>
                <a:lnTo>
                  <a:pt x="83858" y="2534"/>
                </a:lnTo>
                <a:cubicBezTo>
                  <a:pt x="83837" y="2530"/>
                  <a:pt x="83818" y="2529"/>
                  <a:pt x="83800" y="2529"/>
                </a:cubicBezTo>
                <a:close/>
                <a:moveTo>
                  <a:pt x="61816" y="2761"/>
                </a:moveTo>
                <a:cubicBezTo>
                  <a:pt x="61589" y="2761"/>
                  <a:pt x="61514" y="2836"/>
                  <a:pt x="61514" y="2988"/>
                </a:cubicBezTo>
                <a:lnTo>
                  <a:pt x="61665" y="3101"/>
                </a:lnTo>
                <a:lnTo>
                  <a:pt x="61778" y="3101"/>
                </a:lnTo>
                <a:lnTo>
                  <a:pt x="61930" y="2988"/>
                </a:lnTo>
                <a:cubicBezTo>
                  <a:pt x="61930" y="2950"/>
                  <a:pt x="61967" y="2950"/>
                  <a:pt x="61967" y="2874"/>
                </a:cubicBezTo>
                <a:lnTo>
                  <a:pt x="61816" y="2761"/>
                </a:lnTo>
                <a:close/>
                <a:moveTo>
                  <a:pt x="79822" y="2480"/>
                </a:moveTo>
                <a:cubicBezTo>
                  <a:pt x="79768" y="2480"/>
                  <a:pt x="79715" y="2507"/>
                  <a:pt x="79661" y="2534"/>
                </a:cubicBezTo>
                <a:cubicBezTo>
                  <a:pt x="79548" y="2609"/>
                  <a:pt x="79472" y="2723"/>
                  <a:pt x="79472" y="2836"/>
                </a:cubicBezTo>
                <a:cubicBezTo>
                  <a:pt x="79472" y="2988"/>
                  <a:pt x="79586" y="3063"/>
                  <a:pt x="79737" y="3101"/>
                </a:cubicBezTo>
                <a:lnTo>
                  <a:pt x="79813" y="3063"/>
                </a:lnTo>
                <a:cubicBezTo>
                  <a:pt x="79926" y="2988"/>
                  <a:pt x="79964" y="2874"/>
                  <a:pt x="79964" y="2799"/>
                </a:cubicBezTo>
                <a:cubicBezTo>
                  <a:pt x="79964" y="2761"/>
                  <a:pt x="79964" y="2685"/>
                  <a:pt x="79964" y="2685"/>
                </a:cubicBezTo>
                <a:lnTo>
                  <a:pt x="79888" y="2496"/>
                </a:lnTo>
                <a:cubicBezTo>
                  <a:pt x="79866" y="2485"/>
                  <a:pt x="79844" y="2480"/>
                  <a:pt x="79822" y="2480"/>
                </a:cubicBezTo>
                <a:close/>
                <a:moveTo>
                  <a:pt x="68735" y="2912"/>
                </a:moveTo>
                <a:cubicBezTo>
                  <a:pt x="68697" y="2912"/>
                  <a:pt x="68584" y="2912"/>
                  <a:pt x="68508" y="3101"/>
                </a:cubicBezTo>
                <a:lnTo>
                  <a:pt x="68584" y="3214"/>
                </a:lnTo>
                <a:cubicBezTo>
                  <a:pt x="68610" y="3240"/>
                  <a:pt x="68672" y="3285"/>
                  <a:pt x="68745" y="3285"/>
                </a:cubicBezTo>
                <a:cubicBezTo>
                  <a:pt x="68778" y="3285"/>
                  <a:pt x="68813" y="3276"/>
                  <a:pt x="68848" y="3252"/>
                </a:cubicBezTo>
                <a:cubicBezTo>
                  <a:pt x="68886" y="3252"/>
                  <a:pt x="68924" y="3177"/>
                  <a:pt x="68924" y="3139"/>
                </a:cubicBezTo>
                <a:cubicBezTo>
                  <a:pt x="68924" y="3025"/>
                  <a:pt x="68848" y="2912"/>
                  <a:pt x="68735" y="2912"/>
                </a:cubicBezTo>
                <a:close/>
                <a:moveTo>
                  <a:pt x="54642" y="2794"/>
                </a:moveTo>
                <a:cubicBezTo>
                  <a:pt x="54431" y="2794"/>
                  <a:pt x="54368" y="2956"/>
                  <a:pt x="54368" y="3025"/>
                </a:cubicBezTo>
                <a:cubicBezTo>
                  <a:pt x="54368" y="3063"/>
                  <a:pt x="54330" y="3101"/>
                  <a:pt x="54330" y="3101"/>
                </a:cubicBezTo>
                <a:lnTo>
                  <a:pt x="54330" y="3252"/>
                </a:lnTo>
                <a:cubicBezTo>
                  <a:pt x="54444" y="3328"/>
                  <a:pt x="54519" y="3366"/>
                  <a:pt x="54595" y="3366"/>
                </a:cubicBezTo>
                <a:lnTo>
                  <a:pt x="54670" y="3366"/>
                </a:lnTo>
                <a:lnTo>
                  <a:pt x="54859" y="3290"/>
                </a:lnTo>
                <a:cubicBezTo>
                  <a:pt x="54897" y="3252"/>
                  <a:pt x="54897" y="3214"/>
                  <a:pt x="54897" y="3177"/>
                </a:cubicBezTo>
                <a:cubicBezTo>
                  <a:pt x="54897" y="3101"/>
                  <a:pt x="54859" y="3063"/>
                  <a:pt x="54822" y="2988"/>
                </a:cubicBezTo>
                <a:cubicBezTo>
                  <a:pt x="54822" y="2950"/>
                  <a:pt x="54822" y="2950"/>
                  <a:pt x="54822" y="2912"/>
                </a:cubicBezTo>
                <a:lnTo>
                  <a:pt x="54708" y="2799"/>
                </a:lnTo>
                <a:cubicBezTo>
                  <a:pt x="54685" y="2795"/>
                  <a:pt x="54662" y="2794"/>
                  <a:pt x="54642" y="2794"/>
                </a:cubicBezTo>
                <a:close/>
                <a:moveTo>
                  <a:pt x="23744" y="2988"/>
                </a:moveTo>
                <a:lnTo>
                  <a:pt x="23630" y="3177"/>
                </a:lnTo>
                <a:cubicBezTo>
                  <a:pt x="23630" y="3177"/>
                  <a:pt x="23630" y="3214"/>
                  <a:pt x="23630" y="3214"/>
                </a:cubicBezTo>
                <a:cubicBezTo>
                  <a:pt x="23593" y="3252"/>
                  <a:pt x="23555" y="3290"/>
                  <a:pt x="23555" y="3328"/>
                </a:cubicBezTo>
                <a:cubicBezTo>
                  <a:pt x="23555" y="3366"/>
                  <a:pt x="23593" y="3441"/>
                  <a:pt x="23706" y="3479"/>
                </a:cubicBezTo>
                <a:lnTo>
                  <a:pt x="23857" y="3441"/>
                </a:lnTo>
                <a:lnTo>
                  <a:pt x="23933" y="3441"/>
                </a:lnTo>
                <a:cubicBezTo>
                  <a:pt x="24008" y="3403"/>
                  <a:pt x="24160" y="3366"/>
                  <a:pt x="24160" y="3214"/>
                </a:cubicBezTo>
                <a:cubicBezTo>
                  <a:pt x="24160" y="3177"/>
                  <a:pt x="24160" y="3139"/>
                  <a:pt x="24122" y="3101"/>
                </a:cubicBezTo>
                <a:lnTo>
                  <a:pt x="24008" y="2988"/>
                </a:lnTo>
                <a:close/>
                <a:moveTo>
                  <a:pt x="46769" y="3063"/>
                </a:moveTo>
                <a:lnTo>
                  <a:pt x="46617" y="3101"/>
                </a:lnTo>
                <a:cubicBezTo>
                  <a:pt x="46542" y="3177"/>
                  <a:pt x="46466" y="3252"/>
                  <a:pt x="46466" y="3366"/>
                </a:cubicBezTo>
                <a:cubicBezTo>
                  <a:pt x="46466" y="3403"/>
                  <a:pt x="46504" y="3517"/>
                  <a:pt x="46693" y="3555"/>
                </a:cubicBezTo>
                <a:lnTo>
                  <a:pt x="46844" y="3479"/>
                </a:lnTo>
                <a:lnTo>
                  <a:pt x="46806" y="3479"/>
                </a:lnTo>
                <a:lnTo>
                  <a:pt x="46996" y="3366"/>
                </a:lnTo>
                <a:cubicBezTo>
                  <a:pt x="46958" y="3214"/>
                  <a:pt x="46882" y="3101"/>
                  <a:pt x="46769" y="3063"/>
                </a:cubicBezTo>
                <a:close/>
                <a:moveTo>
                  <a:pt x="75162" y="3214"/>
                </a:moveTo>
                <a:lnTo>
                  <a:pt x="75011" y="3328"/>
                </a:lnTo>
                <a:lnTo>
                  <a:pt x="75011" y="3479"/>
                </a:lnTo>
                <a:lnTo>
                  <a:pt x="75162" y="3592"/>
                </a:lnTo>
                <a:lnTo>
                  <a:pt x="75351" y="3592"/>
                </a:lnTo>
                <a:lnTo>
                  <a:pt x="75465" y="3479"/>
                </a:lnTo>
                <a:lnTo>
                  <a:pt x="75465" y="3328"/>
                </a:lnTo>
                <a:lnTo>
                  <a:pt x="75351" y="3214"/>
                </a:lnTo>
                <a:close/>
                <a:moveTo>
                  <a:pt x="51797" y="3479"/>
                </a:moveTo>
                <a:cubicBezTo>
                  <a:pt x="51663" y="3546"/>
                  <a:pt x="51740" y="3626"/>
                  <a:pt x="51818" y="3626"/>
                </a:cubicBezTo>
                <a:cubicBezTo>
                  <a:pt x="51872" y="3626"/>
                  <a:pt x="51926" y="3587"/>
                  <a:pt x="51910" y="3479"/>
                </a:cubicBezTo>
                <a:close/>
                <a:moveTo>
                  <a:pt x="63930" y="3245"/>
                </a:moveTo>
                <a:cubicBezTo>
                  <a:pt x="63908" y="3245"/>
                  <a:pt x="63884" y="3247"/>
                  <a:pt x="63858" y="3252"/>
                </a:cubicBezTo>
                <a:lnTo>
                  <a:pt x="63782" y="3290"/>
                </a:lnTo>
                <a:cubicBezTo>
                  <a:pt x="63706" y="3366"/>
                  <a:pt x="63706" y="3441"/>
                  <a:pt x="63706" y="3479"/>
                </a:cubicBezTo>
                <a:cubicBezTo>
                  <a:pt x="63706" y="3592"/>
                  <a:pt x="63858" y="3706"/>
                  <a:pt x="63971" y="3744"/>
                </a:cubicBezTo>
                <a:lnTo>
                  <a:pt x="64160" y="3630"/>
                </a:lnTo>
                <a:cubicBezTo>
                  <a:pt x="64198" y="3630"/>
                  <a:pt x="64236" y="3592"/>
                  <a:pt x="64274" y="3517"/>
                </a:cubicBezTo>
                <a:lnTo>
                  <a:pt x="64160" y="3366"/>
                </a:lnTo>
                <a:cubicBezTo>
                  <a:pt x="64128" y="3333"/>
                  <a:pt x="64067" y="3245"/>
                  <a:pt x="63930" y="3245"/>
                </a:cubicBezTo>
                <a:close/>
                <a:moveTo>
                  <a:pt x="87412" y="3517"/>
                </a:moveTo>
                <a:cubicBezTo>
                  <a:pt x="87298" y="3517"/>
                  <a:pt x="87223" y="3517"/>
                  <a:pt x="87147" y="3592"/>
                </a:cubicBezTo>
                <a:cubicBezTo>
                  <a:pt x="87109" y="3630"/>
                  <a:pt x="87072" y="3668"/>
                  <a:pt x="87072" y="3782"/>
                </a:cubicBezTo>
                <a:lnTo>
                  <a:pt x="87072" y="3819"/>
                </a:lnTo>
                <a:lnTo>
                  <a:pt x="87223" y="3895"/>
                </a:lnTo>
                <a:lnTo>
                  <a:pt x="87412" y="3895"/>
                </a:lnTo>
                <a:lnTo>
                  <a:pt x="87525" y="3782"/>
                </a:lnTo>
                <a:lnTo>
                  <a:pt x="87525" y="3630"/>
                </a:lnTo>
                <a:lnTo>
                  <a:pt x="87412" y="3517"/>
                </a:lnTo>
                <a:close/>
                <a:moveTo>
                  <a:pt x="26201" y="3366"/>
                </a:moveTo>
                <a:lnTo>
                  <a:pt x="26088" y="3479"/>
                </a:lnTo>
                <a:lnTo>
                  <a:pt x="26088" y="3782"/>
                </a:lnTo>
                <a:lnTo>
                  <a:pt x="26201" y="3895"/>
                </a:lnTo>
                <a:cubicBezTo>
                  <a:pt x="26223" y="3906"/>
                  <a:pt x="26249" y="3911"/>
                  <a:pt x="26275" y="3911"/>
                </a:cubicBezTo>
                <a:cubicBezTo>
                  <a:pt x="26337" y="3911"/>
                  <a:pt x="26401" y="3884"/>
                  <a:pt x="26428" y="3857"/>
                </a:cubicBezTo>
                <a:cubicBezTo>
                  <a:pt x="26504" y="3819"/>
                  <a:pt x="26542" y="3744"/>
                  <a:pt x="26542" y="3630"/>
                </a:cubicBezTo>
                <a:cubicBezTo>
                  <a:pt x="26542" y="3555"/>
                  <a:pt x="26504" y="3441"/>
                  <a:pt x="26428" y="3403"/>
                </a:cubicBezTo>
                <a:cubicBezTo>
                  <a:pt x="26390" y="3366"/>
                  <a:pt x="26277" y="3366"/>
                  <a:pt x="26201" y="3366"/>
                </a:cubicBezTo>
                <a:close/>
                <a:moveTo>
                  <a:pt x="15615" y="3441"/>
                </a:moveTo>
                <a:cubicBezTo>
                  <a:pt x="15540" y="3441"/>
                  <a:pt x="15502" y="3441"/>
                  <a:pt x="15426" y="3479"/>
                </a:cubicBezTo>
                <a:cubicBezTo>
                  <a:pt x="15388" y="3517"/>
                  <a:pt x="15351" y="3592"/>
                  <a:pt x="15351" y="3668"/>
                </a:cubicBezTo>
                <a:lnTo>
                  <a:pt x="15502" y="3668"/>
                </a:lnTo>
                <a:cubicBezTo>
                  <a:pt x="15502" y="3668"/>
                  <a:pt x="15502" y="3668"/>
                  <a:pt x="15502" y="3706"/>
                </a:cubicBezTo>
                <a:lnTo>
                  <a:pt x="15729" y="3706"/>
                </a:lnTo>
                <a:cubicBezTo>
                  <a:pt x="15766" y="3668"/>
                  <a:pt x="15729" y="3668"/>
                  <a:pt x="15729" y="3668"/>
                </a:cubicBezTo>
                <a:lnTo>
                  <a:pt x="15842" y="3668"/>
                </a:lnTo>
                <a:cubicBezTo>
                  <a:pt x="15804" y="3706"/>
                  <a:pt x="15804" y="3744"/>
                  <a:pt x="15804" y="3782"/>
                </a:cubicBezTo>
                <a:lnTo>
                  <a:pt x="15955" y="3895"/>
                </a:lnTo>
                <a:cubicBezTo>
                  <a:pt x="15955" y="3895"/>
                  <a:pt x="15955" y="3895"/>
                  <a:pt x="15993" y="3933"/>
                </a:cubicBezTo>
                <a:cubicBezTo>
                  <a:pt x="16031" y="3933"/>
                  <a:pt x="16069" y="3971"/>
                  <a:pt x="16182" y="3971"/>
                </a:cubicBezTo>
                <a:lnTo>
                  <a:pt x="16296" y="3895"/>
                </a:lnTo>
                <a:cubicBezTo>
                  <a:pt x="16334" y="3857"/>
                  <a:pt x="16371" y="3744"/>
                  <a:pt x="16371" y="3668"/>
                </a:cubicBezTo>
                <a:cubicBezTo>
                  <a:pt x="16371" y="3630"/>
                  <a:pt x="16371" y="3592"/>
                  <a:pt x="16371" y="3555"/>
                </a:cubicBezTo>
                <a:lnTo>
                  <a:pt x="16258" y="3479"/>
                </a:lnTo>
                <a:cubicBezTo>
                  <a:pt x="16217" y="3469"/>
                  <a:pt x="16180" y="3464"/>
                  <a:pt x="16144" y="3464"/>
                </a:cubicBezTo>
                <a:cubicBezTo>
                  <a:pt x="16049" y="3464"/>
                  <a:pt x="15973" y="3499"/>
                  <a:pt x="15918" y="3555"/>
                </a:cubicBezTo>
                <a:cubicBezTo>
                  <a:pt x="15918" y="3555"/>
                  <a:pt x="15880" y="3555"/>
                  <a:pt x="15880" y="3592"/>
                </a:cubicBezTo>
                <a:cubicBezTo>
                  <a:pt x="15842" y="3479"/>
                  <a:pt x="15729" y="3441"/>
                  <a:pt x="15615" y="3441"/>
                </a:cubicBezTo>
                <a:close/>
                <a:moveTo>
                  <a:pt x="79283" y="3555"/>
                </a:moveTo>
                <a:cubicBezTo>
                  <a:pt x="79170" y="3555"/>
                  <a:pt x="79094" y="3592"/>
                  <a:pt x="79056" y="3630"/>
                </a:cubicBezTo>
                <a:cubicBezTo>
                  <a:pt x="79019" y="3668"/>
                  <a:pt x="78981" y="3744"/>
                  <a:pt x="79019" y="3857"/>
                </a:cubicBezTo>
                <a:lnTo>
                  <a:pt x="79132" y="3971"/>
                </a:lnTo>
                <a:lnTo>
                  <a:pt x="79245" y="3971"/>
                </a:lnTo>
                <a:lnTo>
                  <a:pt x="79397" y="3857"/>
                </a:lnTo>
                <a:lnTo>
                  <a:pt x="79397" y="3706"/>
                </a:lnTo>
                <a:lnTo>
                  <a:pt x="79283" y="3555"/>
                </a:lnTo>
                <a:close/>
                <a:moveTo>
                  <a:pt x="89718" y="3555"/>
                </a:moveTo>
                <a:cubicBezTo>
                  <a:pt x="89642" y="3555"/>
                  <a:pt x="89567" y="3555"/>
                  <a:pt x="89491" y="3630"/>
                </a:cubicBezTo>
                <a:cubicBezTo>
                  <a:pt x="89416" y="3668"/>
                  <a:pt x="89416" y="3744"/>
                  <a:pt x="89453" y="3819"/>
                </a:cubicBezTo>
                <a:lnTo>
                  <a:pt x="89529" y="3895"/>
                </a:lnTo>
                <a:cubicBezTo>
                  <a:pt x="89529" y="3895"/>
                  <a:pt x="89567" y="3933"/>
                  <a:pt x="89567" y="3933"/>
                </a:cubicBezTo>
                <a:cubicBezTo>
                  <a:pt x="89642" y="3933"/>
                  <a:pt x="89718" y="3971"/>
                  <a:pt x="89832" y="3971"/>
                </a:cubicBezTo>
                <a:lnTo>
                  <a:pt x="89945" y="3857"/>
                </a:lnTo>
                <a:lnTo>
                  <a:pt x="89945" y="3706"/>
                </a:lnTo>
                <a:lnTo>
                  <a:pt x="89794" y="3555"/>
                </a:lnTo>
                <a:cubicBezTo>
                  <a:pt x="89781" y="3567"/>
                  <a:pt x="89773" y="3571"/>
                  <a:pt x="89766" y="3571"/>
                </a:cubicBezTo>
                <a:cubicBezTo>
                  <a:pt x="89752" y="3571"/>
                  <a:pt x="89743" y="3555"/>
                  <a:pt x="89718" y="3555"/>
                </a:cubicBezTo>
                <a:close/>
                <a:moveTo>
                  <a:pt x="85455" y="3592"/>
                </a:moveTo>
                <a:cubicBezTo>
                  <a:pt x="85399" y="3592"/>
                  <a:pt x="85351" y="3611"/>
                  <a:pt x="85332" y="3630"/>
                </a:cubicBezTo>
                <a:lnTo>
                  <a:pt x="85219" y="3630"/>
                </a:lnTo>
                <a:lnTo>
                  <a:pt x="85030" y="3744"/>
                </a:lnTo>
                <a:lnTo>
                  <a:pt x="85030" y="3857"/>
                </a:lnTo>
                <a:lnTo>
                  <a:pt x="85143" y="3971"/>
                </a:lnTo>
                <a:cubicBezTo>
                  <a:pt x="85181" y="3971"/>
                  <a:pt x="85219" y="4008"/>
                  <a:pt x="85257" y="4008"/>
                </a:cubicBezTo>
                <a:lnTo>
                  <a:pt x="85370" y="3933"/>
                </a:lnTo>
                <a:lnTo>
                  <a:pt x="85408" y="3933"/>
                </a:lnTo>
                <a:cubicBezTo>
                  <a:pt x="85521" y="3933"/>
                  <a:pt x="85597" y="3895"/>
                  <a:pt x="85635" y="3819"/>
                </a:cubicBezTo>
                <a:lnTo>
                  <a:pt x="85635" y="3668"/>
                </a:lnTo>
                <a:cubicBezTo>
                  <a:pt x="85578" y="3611"/>
                  <a:pt x="85512" y="3592"/>
                  <a:pt x="85455" y="3592"/>
                </a:cubicBezTo>
                <a:close/>
                <a:moveTo>
                  <a:pt x="3706" y="3744"/>
                </a:moveTo>
                <a:lnTo>
                  <a:pt x="3555" y="3857"/>
                </a:lnTo>
                <a:lnTo>
                  <a:pt x="3555" y="3933"/>
                </a:lnTo>
                <a:lnTo>
                  <a:pt x="3668" y="4084"/>
                </a:lnTo>
                <a:cubicBezTo>
                  <a:pt x="3706" y="4084"/>
                  <a:pt x="3744" y="4122"/>
                  <a:pt x="3781" y="4122"/>
                </a:cubicBezTo>
                <a:lnTo>
                  <a:pt x="3970" y="4008"/>
                </a:lnTo>
                <a:cubicBezTo>
                  <a:pt x="3970" y="3971"/>
                  <a:pt x="3970" y="3933"/>
                  <a:pt x="4008" y="3895"/>
                </a:cubicBezTo>
                <a:lnTo>
                  <a:pt x="3895" y="3744"/>
                </a:lnTo>
                <a:close/>
                <a:moveTo>
                  <a:pt x="60039" y="3706"/>
                </a:moveTo>
                <a:lnTo>
                  <a:pt x="59850" y="3819"/>
                </a:lnTo>
                <a:cubicBezTo>
                  <a:pt x="59850" y="3819"/>
                  <a:pt x="59850" y="3857"/>
                  <a:pt x="59850" y="3857"/>
                </a:cubicBezTo>
                <a:cubicBezTo>
                  <a:pt x="59850" y="3895"/>
                  <a:pt x="59850" y="3895"/>
                  <a:pt x="59850" y="3933"/>
                </a:cubicBezTo>
                <a:cubicBezTo>
                  <a:pt x="59850" y="3971"/>
                  <a:pt x="59850" y="4046"/>
                  <a:pt x="59926" y="4084"/>
                </a:cubicBezTo>
                <a:cubicBezTo>
                  <a:pt x="59964" y="4122"/>
                  <a:pt x="60039" y="4122"/>
                  <a:pt x="60153" y="4122"/>
                </a:cubicBezTo>
                <a:lnTo>
                  <a:pt x="60228" y="4008"/>
                </a:lnTo>
                <a:cubicBezTo>
                  <a:pt x="60228" y="3857"/>
                  <a:pt x="60153" y="3744"/>
                  <a:pt x="60039" y="3706"/>
                </a:cubicBezTo>
                <a:close/>
                <a:moveTo>
                  <a:pt x="33385" y="3933"/>
                </a:moveTo>
                <a:cubicBezTo>
                  <a:pt x="33196" y="3933"/>
                  <a:pt x="33082" y="4046"/>
                  <a:pt x="33082" y="4160"/>
                </a:cubicBezTo>
                <a:lnTo>
                  <a:pt x="33234" y="4160"/>
                </a:lnTo>
                <a:cubicBezTo>
                  <a:pt x="33234" y="4197"/>
                  <a:pt x="33234" y="4197"/>
                  <a:pt x="33234" y="4197"/>
                </a:cubicBezTo>
                <a:lnTo>
                  <a:pt x="33536" y="4197"/>
                </a:lnTo>
                <a:cubicBezTo>
                  <a:pt x="33536" y="4197"/>
                  <a:pt x="33498" y="4197"/>
                  <a:pt x="33498" y="4160"/>
                </a:cubicBezTo>
                <a:lnTo>
                  <a:pt x="33649" y="4160"/>
                </a:lnTo>
                <a:cubicBezTo>
                  <a:pt x="33649" y="4084"/>
                  <a:pt x="33649" y="4046"/>
                  <a:pt x="33574" y="3971"/>
                </a:cubicBezTo>
                <a:cubicBezTo>
                  <a:pt x="33498" y="3971"/>
                  <a:pt x="33460" y="3933"/>
                  <a:pt x="33385" y="3933"/>
                </a:cubicBezTo>
                <a:close/>
                <a:moveTo>
                  <a:pt x="57960" y="3753"/>
                </a:moveTo>
                <a:cubicBezTo>
                  <a:pt x="57922" y="3753"/>
                  <a:pt x="57884" y="3763"/>
                  <a:pt x="57846" y="3782"/>
                </a:cubicBezTo>
                <a:cubicBezTo>
                  <a:pt x="57771" y="3819"/>
                  <a:pt x="57733" y="3895"/>
                  <a:pt x="57733" y="4008"/>
                </a:cubicBezTo>
                <a:cubicBezTo>
                  <a:pt x="57733" y="4046"/>
                  <a:pt x="57733" y="4122"/>
                  <a:pt x="57808" y="4197"/>
                </a:cubicBezTo>
                <a:cubicBezTo>
                  <a:pt x="57846" y="4197"/>
                  <a:pt x="57884" y="4235"/>
                  <a:pt x="57960" y="4235"/>
                </a:cubicBezTo>
                <a:lnTo>
                  <a:pt x="58073" y="4122"/>
                </a:lnTo>
                <a:cubicBezTo>
                  <a:pt x="58073" y="4122"/>
                  <a:pt x="58073" y="4122"/>
                  <a:pt x="58073" y="4084"/>
                </a:cubicBezTo>
                <a:cubicBezTo>
                  <a:pt x="58111" y="4046"/>
                  <a:pt x="58149" y="4008"/>
                  <a:pt x="58149" y="3933"/>
                </a:cubicBezTo>
                <a:cubicBezTo>
                  <a:pt x="58149" y="3933"/>
                  <a:pt x="58149" y="3895"/>
                  <a:pt x="58111" y="3857"/>
                </a:cubicBezTo>
                <a:lnTo>
                  <a:pt x="58073" y="3782"/>
                </a:lnTo>
                <a:cubicBezTo>
                  <a:pt x="58035" y="3763"/>
                  <a:pt x="57998" y="3753"/>
                  <a:pt x="57960" y="3753"/>
                </a:cubicBezTo>
                <a:close/>
                <a:moveTo>
                  <a:pt x="7524" y="3895"/>
                </a:moveTo>
                <a:lnTo>
                  <a:pt x="7335" y="3933"/>
                </a:lnTo>
                <a:cubicBezTo>
                  <a:pt x="7297" y="3971"/>
                  <a:pt x="7260" y="4008"/>
                  <a:pt x="7260" y="4084"/>
                </a:cubicBezTo>
                <a:cubicBezTo>
                  <a:pt x="7260" y="4122"/>
                  <a:pt x="7260" y="4122"/>
                  <a:pt x="7297" y="4160"/>
                </a:cubicBezTo>
                <a:cubicBezTo>
                  <a:pt x="7297" y="4160"/>
                  <a:pt x="7297" y="4160"/>
                  <a:pt x="7297" y="4197"/>
                </a:cubicBezTo>
                <a:lnTo>
                  <a:pt x="7411" y="4311"/>
                </a:lnTo>
                <a:cubicBezTo>
                  <a:pt x="7433" y="4322"/>
                  <a:pt x="7461" y="4330"/>
                  <a:pt x="7492" y="4330"/>
                </a:cubicBezTo>
                <a:cubicBezTo>
                  <a:pt x="7568" y="4330"/>
                  <a:pt x="7660" y="4283"/>
                  <a:pt x="7713" y="4122"/>
                </a:cubicBezTo>
                <a:lnTo>
                  <a:pt x="7600" y="3933"/>
                </a:lnTo>
                <a:cubicBezTo>
                  <a:pt x="7562" y="3933"/>
                  <a:pt x="7562" y="3933"/>
                  <a:pt x="7524" y="3895"/>
                </a:cubicBezTo>
                <a:close/>
                <a:moveTo>
                  <a:pt x="4704" y="3994"/>
                </a:moveTo>
                <a:cubicBezTo>
                  <a:pt x="4674" y="3994"/>
                  <a:pt x="4644" y="3998"/>
                  <a:pt x="4613" y="4008"/>
                </a:cubicBezTo>
                <a:cubicBezTo>
                  <a:pt x="4538" y="4046"/>
                  <a:pt x="4462" y="4084"/>
                  <a:pt x="4462" y="4197"/>
                </a:cubicBezTo>
                <a:lnTo>
                  <a:pt x="4500" y="4273"/>
                </a:lnTo>
                <a:cubicBezTo>
                  <a:pt x="4555" y="4328"/>
                  <a:pt x="4631" y="4363"/>
                  <a:pt x="4712" y="4363"/>
                </a:cubicBezTo>
                <a:cubicBezTo>
                  <a:pt x="4741" y="4363"/>
                  <a:pt x="4772" y="4359"/>
                  <a:pt x="4802" y="4349"/>
                </a:cubicBezTo>
                <a:cubicBezTo>
                  <a:pt x="4916" y="4311"/>
                  <a:pt x="4953" y="4273"/>
                  <a:pt x="4991" y="4160"/>
                </a:cubicBezTo>
                <a:lnTo>
                  <a:pt x="4953" y="4084"/>
                </a:lnTo>
                <a:cubicBezTo>
                  <a:pt x="4870" y="4029"/>
                  <a:pt x="4787" y="3994"/>
                  <a:pt x="4704" y="3994"/>
                </a:cubicBezTo>
                <a:close/>
                <a:moveTo>
                  <a:pt x="20795" y="4046"/>
                </a:moveTo>
                <a:cubicBezTo>
                  <a:pt x="20644" y="4046"/>
                  <a:pt x="20568" y="4084"/>
                  <a:pt x="20492" y="4235"/>
                </a:cubicBezTo>
                <a:lnTo>
                  <a:pt x="20606" y="4386"/>
                </a:lnTo>
                <a:cubicBezTo>
                  <a:pt x="20644" y="4386"/>
                  <a:pt x="20681" y="4424"/>
                  <a:pt x="20719" y="4424"/>
                </a:cubicBezTo>
                <a:lnTo>
                  <a:pt x="20908" y="4311"/>
                </a:lnTo>
                <a:cubicBezTo>
                  <a:pt x="20908" y="4311"/>
                  <a:pt x="20946" y="4235"/>
                  <a:pt x="20946" y="4160"/>
                </a:cubicBezTo>
                <a:lnTo>
                  <a:pt x="20946" y="4122"/>
                </a:lnTo>
                <a:lnTo>
                  <a:pt x="20795" y="4046"/>
                </a:lnTo>
                <a:close/>
                <a:moveTo>
                  <a:pt x="9717" y="4046"/>
                </a:moveTo>
                <a:cubicBezTo>
                  <a:pt x="9566" y="4046"/>
                  <a:pt x="9453" y="4122"/>
                  <a:pt x="9377" y="4160"/>
                </a:cubicBezTo>
                <a:cubicBezTo>
                  <a:pt x="9377" y="4197"/>
                  <a:pt x="9339" y="4197"/>
                  <a:pt x="9339" y="4235"/>
                </a:cubicBezTo>
                <a:lnTo>
                  <a:pt x="9339" y="4386"/>
                </a:lnTo>
                <a:cubicBezTo>
                  <a:pt x="9394" y="4442"/>
                  <a:pt x="9490" y="4477"/>
                  <a:pt x="9582" y="4477"/>
                </a:cubicBezTo>
                <a:cubicBezTo>
                  <a:pt x="9616" y="4477"/>
                  <a:pt x="9649" y="4472"/>
                  <a:pt x="9679" y="4462"/>
                </a:cubicBezTo>
                <a:cubicBezTo>
                  <a:pt x="9793" y="4424"/>
                  <a:pt x="9868" y="4311"/>
                  <a:pt x="9868" y="4235"/>
                </a:cubicBezTo>
                <a:cubicBezTo>
                  <a:pt x="9868" y="4197"/>
                  <a:pt x="9868" y="4160"/>
                  <a:pt x="9868" y="4122"/>
                </a:cubicBezTo>
                <a:lnTo>
                  <a:pt x="9717" y="4046"/>
                </a:lnTo>
                <a:close/>
                <a:moveTo>
                  <a:pt x="38564" y="4235"/>
                </a:moveTo>
                <a:lnTo>
                  <a:pt x="38451" y="4349"/>
                </a:lnTo>
                <a:lnTo>
                  <a:pt x="38451" y="4462"/>
                </a:lnTo>
                <a:lnTo>
                  <a:pt x="38564" y="4575"/>
                </a:lnTo>
                <a:cubicBezTo>
                  <a:pt x="38591" y="4602"/>
                  <a:pt x="38637" y="4629"/>
                  <a:pt x="38701" y="4629"/>
                </a:cubicBezTo>
                <a:cubicBezTo>
                  <a:pt x="38728" y="4629"/>
                  <a:pt x="38758" y="4624"/>
                  <a:pt x="38791" y="4613"/>
                </a:cubicBezTo>
                <a:lnTo>
                  <a:pt x="38905" y="4500"/>
                </a:lnTo>
                <a:lnTo>
                  <a:pt x="38905" y="4424"/>
                </a:lnTo>
                <a:lnTo>
                  <a:pt x="38791" y="4273"/>
                </a:lnTo>
                <a:cubicBezTo>
                  <a:pt x="38753" y="4273"/>
                  <a:pt x="38678" y="4235"/>
                  <a:pt x="38564" y="4235"/>
                </a:cubicBezTo>
                <a:close/>
                <a:moveTo>
                  <a:pt x="42118" y="4462"/>
                </a:moveTo>
                <a:lnTo>
                  <a:pt x="41967" y="4500"/>
                </a:lnTo>
                <a:cubicBezTo>
                  <a:pt x="41967" y="4500"/>
                  <a:pt x="41967" y="4500"/>
                  <a:pt x="41929" y="4538"/>
                </a:cubicBezTo>
                <a:cubicBezTo>
                  <a:pt x="41854" y="4575"/>
                  <a:pt x="41778" y="4613"/>
                  <a:pt x="41778" y="4727"/>
                </a:cubicBezTo>
                <a:cubicBezTo>
                  <a:pt x="41778" y="4802"/>
                  <a:pt x="41816" y="4840"/>
                  <a:pt x="41854" y="4916"/>
                </a:cubicBezTo>
                <a:lnTo>
                  <a:pt x="41929" y="4954"/>
                </a:lnTo>
                <a:cubicBezTo>
                  <a:pt x="42005" y="4954"/>
                  <a:pt x="42081" y="4954"/>
                  <a:pt x="42156" y="4916"/>
                </a:cubicBezTo>
                <a:cubicBezTo>
                  <a:pt x="42232" y="4878"/>
                  <a:pt x="42307" y="4765"/>
                  <a:pt x="42307" y="4689"/>
                </a:cubicBezTo>
                <a:cubicBezTo>
                  <a:pt x="42307" y="4575"/>
                  <a:pt x="42232" y="4500"/>
                  <a:pt x="42118" y="4462"/>
                </a:cubicBezTo>
                <a:close/>
                <a:moveTo>
                  <a:pt x="22421" y="4651"/>
                </a:moveTo>
                <a:cubicBezTo>
                  <a:pt x="22345" y="4651"/>
                  <a:pt x="22232" y="4651"/>
                  <a:pt x="22156" y="4689"/>
                </a:cubicBezTo>
                <a:cubicBezTo>
                  <a:pt x="22118" y="4765"/>
                  <a:pt x="22080" y="4840"/>
                  <a:pt x="22118" y="4916"/>
                </a:cubicBezTo>
                <a:lnTo>
                  <a:pt x="22232" y="4991"/>
                </a:lnTo>
                <a:cubicBezTo>
                  <a:pt x="22262" y="4995"/>
                  <a:pt x="22290" y="4996"/>
                  <a:pt x="22316" y="4996"/>
                </a:cubicBezTo>
                <a:cubicBezTo>
                  <a:pt x="22579" y="4996"/>
                  <a:pt x="22613" y="4837"/>
                  <a:pt x="22647" y="4802"/>
                </a:cubicBezTo>
                <a:lnTo>
                  <a:pt x="22496" y="4651"/>
                </a:lnTo>
                <a:close/>
                <a:moveTo>
                  <a:pt x="65521" y="4538"/>
                </a:moveTo>
                <a:lnTo>
                  <a:pt x="65370" y="4689"/>
                </a:lnTo>
                <a:lnTo>
                  <a:pt x="65370" y="4878"/>
                </a:lnTo>
                <a:lnTo>
                  <a:pt x="65483" y="4991"/>
                </a:lnTo>
                <a:cubicBezTo>
                  <a:pt x="65540" y="5010"/>
                  <a:pt x="65587" y="5020"/>
                  <a:pt x="65625" y="5020"/>
                </a:cubicBezTo>
                <a:cubicBezTo>
                  <a:pt x="65663" y="5020"/>
                  <a:pt x="65691" y="5010"/>
                  <a:pt x="65710" y="4991"/>
                </a:cubicBezTo>
                <a:cubicBezTo>
                  <a:pt x="65824" y="4954"/>
                  <a:pt x="65824" y="4840"/>
                  <a:pt x="65862" y="4802"/>
                </a:cubicBezTo>
                <a:cubicBezTo>
                  <a:pt x="65862" y="4765"/>
                  <a:pt x="65862" y="4765"/>
                  <a:pt x="65862" y="4765"/>
                </a:cubicBezTo>
                <a:lnTo>
                  <a:pt x="65748" y="4538"/>
                </a:lnTo>
                <a:close/>
                <a:moveTo>
                  <a:pt x="54746" y="4273"/>
                </a:moveTo>
                <a:cubicBezTo>
                  <a:pt x="54670" y="4273"/>
                  <a:pt x="54481" y="4273"/>
                  <a:pt x="54368" y="4538"/>
                </a:cubicBezTo>
                <a:lnTo>
                  <a:pt x="54368" y="4651"/>
                </a:lnTo>
                <a:lnTo>
                  <a:pt x="54406" y="4651"/>
                </a:lnTo>
                <a:cubicBezTo>
                  <a:pt x="54519" y="4802"/>
                  <a:pt x="54633" y="4954"/>
                  <a:pt x="54859" y="5029"/>
                </a:cubicBezTo>
                <a:lnTo>
                  <a:pt x="55049" y="4991"/>
                </a:lnTo>
                <a:cubicBezTo>
                  <a:pt x="55086" y="4916"/>
                  <a:pt x="55086" y="4840"/>
                  <a:pt x="55086" y="4765"/>
                </a:cubicBezTo>
                <a:cubicBezTo>
                  <a:pt x="55086" y="4575"/>
                  <a:pt x="54935" y="4311"/>
                  <a:pt x="54746" y="4273"/>
                </a:cubicBezTo>
                <a:close/>
                <a:moveTo>
                  <a:pt x="78352" y="4598"/>
                </a:moveTo>
                <a:cubicBezTo>
                  <a:pt x="78326" y="4598"/>
                  <a:pt x="78296" y="4602"/>
                  <a:pt x="78262" y="4613"/>
                </a:cubicBezTo>
                <a:cubicBezTo>
                  <a:pt x="78149" y="4613"/>
                  <a:pt x="78073" y="4727"/>
                  <a:pt x="78073" y="4802"/>
                </a:cubicBezTo>
                <a:cubicBezTo>
                  <a:pt x="78073" y="4916"/>
                  <a:pt x="78111" y="4991"/>
                  <a:pt x="78225" y="5067"/>
                </a:cubicBezTo>
                <a:cubicBezTo>
                  <a:pt x="78262" y="5105"/>
                  <a:pt x="78338" y="5105"/>
                  <a:pt x="78376" y="5105"/>
                </a:cubicBezTo>
                <a:lnTo>
                  <a:pt x="78451" y="5067"/>
                </a:lnTo>
                <a:cubicBezTo>
                  <a:pt x="78527" y="5029"/>
                  <a:pt x="78565" y="4878"/>
                  <a:pt x="78565" y="4802"/>
                </a:cubicBezTo>
                <a:cubicBezTo>
                  <a:pt x="78565" y="4727"/>
                  <a:pt x="78527" y="4651"/>
                  <a:pt x="78489" y="4651"/>
                </a:cubicBezTo>
                <a:cubicBezTo>
                  <a:pt x="78463" y="4624"/>
                  <a:pt x="78417" y="4598"/>
                  <a:pt x="78352" y="4598"/>
                </a:cubicBezTo>
                <a:close/>
                <a:moveTo>
                  <a:pt x="5974" y="4613"/>
                </a:moveTo>
                <a:lnTo>
                  <a:pt x="5861" y="4727"/>
                </a:lnTo>
                <a:lnTo>
                  <a:pt x="5861" y="4840"/>
                </a:lnTo>
                <a:cubicBezTo>
                  <a:pt x="5785" y="4840"/>
                  <a:pt x="5672" y="4878"/>
                  <a:pt x="5672" y="5029"/>
                </a:cubicBezTo>
                <a:lnTo>
                  <a:pt x="5785" y="5143"/>
                </a:lnTo>
                <a:cubicBezTo>
                  <a:pt x="5818" y="5154"/>
                  <a:pt x="5852" y="5158"/>
                  <a:pt x="5883" y="5158"/>
                </a:cubicBezTo>
                <a:cubicBezTo>
                  <a:pt x="5959" y="5158"/>
                  <a:pt x="6023" y="5132"/>
                  <a:pt x="6050" y="5105"/>
                </a:cubicBezTo>
                <a:lnTo>
                  <a:pt x="6125" y="4991"/>
                </a:lnTo>
                <a:lnTo>
                  <a:pt x="6201" y="4991"/>
                </a:lnTo>
                <a:lnTo>
                  <a:pt x="6314" y="4878"/>
                </a:lnTo>
                <a:lnTo>
                  <a:pt x="6314" y="4727"/>
                </a:lnTo>
                <a:lnTo>
                  <a:pt x="6163" y="4613"/>
                </a:lnTo>
                <a:close/>
                <a:moveTo>
                  <a:pt x="82535" y="5067"/>
                </a:moveTo>
                <a:lnTo>
                  <a:pt x="82421" y="5180"/>
                </a:lnTo>
                <a:lnTo>
                  <a:pt x="82421" y="5294"/>
                </a:lnTo>
                <a:lnTo>
                  <a:pt x="82572" y="5407"/>
                </a:lnTo>
                <a:cubicBezTo>
                  <a:pt x="82572" y="5407"/>
                  <a:pt x="82610" y="5445"/>
                  <a:pt x="82648" y="5445"/>
                </a:cubicBezTo>
                <a:lnTo>
                  <a:pt x="82837" y="5294"/>
                </a:lnTo>
                <a:cubicBezTo>
                  <a:pt x="82837" y="5256"/>
                  <a:pt x="82837" y="5143"/>
                  <a:pt x="82762" y="5105"/>
                </a:cubicBezTo>
                <a:cubicBezTo>
                  <a:pt x="82724" y="5067"/>
                  <a:pt x="82648" y="5067"/>
                  <a:pt x="82535" y="5067"/>
                </a:cubicBezTo>
                <a:close/>
                <a:moveTo>
                  <a:pt x="41332" y="5014"/>
                </a:moveTo>
                <a:cubicBezTo>
                  <a:pt x="41292" y="5014"/>
                  <a:pt x="41251" y="5019"/>
                  <a:pt x="41211" y="5029"/>
                </a:cubicBezTo>
                <a:lnTo>
                  <a:pt x="41098" y="5105"/>
                </a:lnTo>
                <a:cubicBezTo>
                  <a:pt x="41098" y="5143"/>
                  <a:pt x="41060" y="5218"/>
                  <a:pt x="41060" y="5256"/>
                </a:cubicBezTo>
                <a:cubicBezTo>
                  <a:pt x="41060" y="5332"/>
                  <a:pt x="41098" y="5483"/>
                  <a:pt x="41400" y="5521"/>
                </a:cubicBezTo>
                <a:lnTo>
                  <a:pt x="41551" y="5407"/>
                </a:lnTo>
                <a:cubicBezTo>
                  <a:pt x="41551" y="5407"/>
                  <a:pt x="41551" y="5445"/>
                  <a:pt x="41551" y="5445"/>
                </a:cubicBezTo>
                <a:cubicBezTo>
                  <a:pt x="41551" y="5445"/>
                  <a:pt x="41665" y="5407"/>
                  <a:pt x="41665" y="5332"/>
                </a:cubicBezTo>
                <a:lnTo>
                  <a:pt x="41627" y="5256"/>
                </a:lnTo>
                <a:lnTo>
                  <a:pt x="41665" y="5256"/>
                </a:lnTo>
                <a:lnTo>
                  <a:pt x="41627" y="5105"/>
                </a:lnTo>
                <a:cubicBezTo>
                  <a:pt x="41544" y="5049"/>
                  <a:pt x="41440" y="5014"/>
                  <a:pt x="41332" y="5014"/>
                </a:cubicBezTo>
                <a:close/>
                <a:moveTo>
                  <a:pt x="64727" y="4689"/>
                </a:moveTo>
                <a:lnTo>
                  <a:pt x="64652" y="4727"/>
                </a:lnTo>
                <a:cubicBezTo>
                  <a:pt x="64538" y="4765"/>
                  <a:pt x="64425" y="4840"/>
                  <a:pt x="64349" y="5029"/>
                </a:cubicBezTo>
                <a:lnTo>
                  <a:pt x="64311" y="5029"/>
                </a:lnTo>
                <a:lnTo>
                  <a:pt x="64198" y="5105"/>
                </a:lnTo>
                <a:cubicBezTo>
                  <a:pt x="64198" y="5105"/>
                  <a:pt x="64198" y="5067"/>
                  <a:pt x="64236" y="5067"/>
                </a:cubicBezTo>
                <a:lnTo>
                  <a:pt x="64085" y="5067"/>
                </a:lnTo>
                <a:lnTo>
                  <a:pt x="63933" y="5180"/>
                </a:lnTo>
                <a:cubicBezTo>
                  <a:pt x="63933" y="5332"/>
                  <a:pt x="63971" y="5407"/>
                  <a:pt x="64047" y="5445"/>
                </a:cubicBezTo>
                <a:cubicBezTo>
                  <a:pt x="64122" y="5521"/>
                  <a:pt x="64198" y="5521"/>
                  <a:pt x="64349" y="5521"/>
                </a:cubicBezTo>
                <a:lnTo>
                  <a:pt x="64425" y="5332"/>
                </a:lnTo>
                <a:cubicBezTo>
                  <a:pt x="64425" y="5332"/>
                  <a:pt x="64425" y="5294"/>
                  <a:pt x="64463" y="5294"/>
                </a:cubicBezTo>
                <a:cubicBezTo>
                  <a:pt x="64535" y="5323"/>
                  <a:pt x="64596" y="5335"/>
                  <a:pt x="64648" y="5335"/>
                </a:cubicBezTo>
                <a:cubicBezTo>
                  <a:pt x="64733" y="5335"/>
                  <a:pt x="64794" y="5303"/>
                  <a:pt x="64841" y="5256"/>
                </a:cubicBezTo>
                <a:cubicBezTo>
                  <a:pt x="64879" y="5218"/>
                  <a:pt x="64879" y="5218"/>
                  <a:pt x="64916" y="5180"/>
                </a:cubicBezTo>
                <a:lnTo>
                  <a:pt x="64992" y="5067"/>
                </a:lnTo>
                <a:cubicBezTo>
                  <a:pt x="64992" y="5029"/>
                  <a:pt x="64992" y="4991"/>
                  <a:pt x="64992" y="4954"/>
                </a:cubicBezTo>
                <a:cubicBezTo>
                  <a:pt x="64992" y="4840"/>
                  <a:pt x="64992" y="4765"/>
                  <a:pt x="64879" y="4689"/>
                </a:cubicBezTo>
                <a:close/>
                <a:moveTo>
                  <a:pt x="77279" y="5067"/>
                </a:moveTo>
                <a:cubicBezTo>
                  <a:pt x="77128" y="5067"/>
                  <a:pt x="77015" y="5143"/>
                  <a:pt x="76977" y="5256"/>
                </a:cubicBezTo>
                <a:lnTo>
                  <a:pt x="77053" y="5369"/>
                </a:lnTo>
                <a:cubicBezTo>
                  <a:pt x="77053" y="5483"/>
                  <a:pt x="77166" y="5558"/>
                  <a:pt x="77242" y="5558"/>
                </a:cubicBezTo>
                <a:lnTo>
                  <a:pt x="77393" y="5445"/>
                </a:lnTo>
                <a:cubicBezTo>
                  <a:pt x="77431" y="5407"/>
                  <a:pt x="77431" y="5407"/>
                  <a:pt x="77431" y="5369"/>
                </a:cubicBezTo>
                <a:cubicBezTo>
                  <a:pt x="77431" y="5332"/>
                  <a:pt x="77468" y="5332"/>
                  <a:pt x="77468" y="5256"/>
                </a:cubicBezTo>
                <a:cubicBezTo>
                  <a:pt x="77468" y="5218"/>
                  <a:pt x="77431" y="5143"/>
                  <a:pt x="77355" y="5105"/>
                </a:cubicBezTo>
                <a:lnTo>
                  <a:pt x="77279" y="5067"/>
                </a:lnTo>
                <a:close/>
                <a:moveTo>
                  <a:pt x="70701" y="5294"/>
                </a:moveTo>
                <a:lnTo>
                  <a:pt x="70550" y="5407"/>
                </a:lnTo>
                <a:lnTo>
                  <a:pt x="70550" y="5483"/>
                </a:lnTo>
                <a:lnTo>
                  <a:pt x="70701" y="5634"/>
                </a:lnTo>
                <a:cubicBezTo>
                  <a:pt x="70739" y="5634"/>
                  <a:pt x="70814" y="5672"/>
                  <a:pt x="70928" y="5672"/>
                </a:cubicBezTo>
                <a:lnTo>
                  <a:pt x="71041" y="5558"/>
                </a:lnTo>
                <a:lnTo>
                  <a:pt x="71041" y="5407"/>
                </a:lnTo>
                <a:lnTo>
                  <a:pt x="70890" y="5294"/>
                </a:lnTo>
                <a:close/>
                <a:moveTo>
                  <a:pt x="86940" y="5479"/>
                </a:moveTo>
                <a:cubicBezTo>
                  <a:pt x="86922" y="5479"/>
                  <a:pt x="86903" y="5480"/>
                  <a:pt x="86883" y="5483"/>
                </a:cubicBezTo>
                <a:lnTo>
                  <a:pt x="86769" y="5596"/>
                </a:lnTo>
                <a:cubicBezTo>
                  <a:pt x="86769" y="5748"/>
                  <a:pt x="86883" y="5823"/>
                  <a:pt x="86920" y="5823"/>
                </a:cubicBezTo>
                <a:cubicBezTo>
                  <a:pt x="86958" y="5861"/>
                  <a:pt x="86958" y="5861"/>
                  <a:pt x="86958" y="5861"/>
                </a:cubicBezTo>
                <a:lnTo>
                  <a:pt x="87223" y="5785"/>
                </a:lnTo>
                <a:lnTo>
                  <a:pt x="87223" y="5748"/>
                </a:lnTo>
                <a:cubicBezTo>
                  <a:pt x="87223" y="5678"/>
                  <a:pt x="87158" y="5479"/>
                  <a:pt x="86940" y="5479"/>
                </a:cubicBezTo>
                <a:close/>
                <a:moveTo>
                  <a:pt x="3479" y="3971"/>
                </a:moveTo>
                <a:cubicBezTo>
                  <a:pt x="3366" y="4008"/>
                  <a:pt x="3252" y="4046"/>
                  <a:pt x="3176" y="4084"/>
                </a:cubicBezTo>
                <a:cubicBezTo>
                  <a:pt x="3096" y="4111"/>
                  <a:pt x="3035" y="4137"/>
                  <a:pt x="2966" y="4137"/>
                </a:cubicBezTo>
                <a:cubicBezTo>
                  <a:pt x="2937" y="4137"/>
                  <a:pt x="2907" y="4133"/>
                  <a:pt x="2874" y="4122"/>
                </a:cubicBezTo>
                <a:lnTo>
                  <a:pt x="2761" y="4197"/>
                </a:lnTo>
                <a:cubicBezTo>
                  <a:pt x="2685" y="4235"/>
                  <a:pt x="2685" y="4273"/>
                  <a:pt x="2647" y="4311"/>
                </a:cubicBezTo>
                <a:cubicBezTo>
                  <a:pt x="2647" y="4349"/>
                  <a:pt x="2647" y="4386"/>
                  <a:pt x="2609" y="4386"/>
                </a:cubicBezTo>
                <a:cubicBezTo>
                  <a:pt x="2496" y="4386"/>
                  <a:pt x="2420" y="4462"/>
                  <a:pt x="2383" y="4538"/>
                </a:cubicBezTo>
                <a:cubicBezTo>
                  <a:pt x="2383" y="4538"/>
                  <a:pt x="2383" y="4538"/>
                  <a:pt x="2345" y="4575"/>
                </a:cubicBezTo>
                <a:lnTo>
                  <a:pt x="2231" y="4575"/>
                </a:lnTo>
                <a:cubicBezTo>
                  <a:pt x="2156" y="4613"/>
                  <a:pt x="2156" y="4651"/>
                  <a:pt x="2118" y="4689"/>
                </a:cubicBezTo>
                <a:cubicBezTo>
                  <a:pt x="2118" y="4727"/>
                  <a:pt x="2118" y="4727"/>
                  <a:pt x="2118" y="4727"/>
                </a:cubicBezTo>
                <a:cubicBezTo>
                  <a:pt x="2080" y="4727"/>
                  <a:pt x="2042" y="4765"/>
                  <a:pt x="2042" y="4802"/>
                </a:cubicBezTo>
                <a:lnTo>
                  <a:pt x="2042" y="4727"/>
                </a:lnTo>
                <a:lnTo>
                  <a:pt x="1891" y="4613"/>
                </a:lnTo>
                <a:lnTo>
                  <a:pt x="1664" y="4613"/>
                </a:lnTo>
                <a:lnTo>
                  <a:pt x="1513" y="4727"/>
                </a:lnTo>
                <a:lnTo>
                  <a:pt x="1513" y="4840"/>
                </a:lnTo>
                <a:lnTo>
                  <a:pt x="1664" y="4954"/>
                </a:lnTo>
                <a:lnTo>
                  <a:pt x="1891" y="4954"/>
                </a:lnTo>
                <a:lnTo>
                  <a:pt x="1967" y="4878"/>
                </a:lnTo>
                <a:lnTo>
                  <a:pt x="1967" y="4878"/>
                </a:lnTo>
                <a:cubicBezTo>
                  <a:pt x="1891" y="4954"/>
                  <a:pt x="1891" y="5029"/>
                  <a:pt x="1891" y="5067"/>
                </a:cubicBezTo>
                <a:lnTo>
                  <a:pt x="1853" y="5105"/>
                </a:lnTo>
                <a:cubicBezTo>
                  <a:pt x="1853" y="5180"/>
                  <a:pt x="1891" y="5218"/>
                  <a:pt x="1929" y="5256"/>
                </a:cubicBezTo>
                <a:cubicBezTo>
                  <a:pt x="1929" y="5294"/>
                  <a:pt x="1929" y="5294"/>
                  <a:pt x="1929" y="5294"/>
                </a:cubicBezTo>
                <a:cubicBezTo>
                  <a:pt x="1929" y="5294"/>
                  <a:pt x="1929" y="5332"/>
                  <a:pt x="1929" y="5332"/>
                </a:cubicBezTo>
                <a:cubicBezTo>
                  <a:pt x="1929" y="5369"/>
                  <a:pt x="1929" y="5407"/>
                  <a:pt x="1929" y="5407"/>
                </a:cubicBezTo>
                <a:lnTo>
                  <a:pt x="2004" y="5558"/>
                </a:lnTo>
                <a:cubicBezTo>
                  <a:pt x="2080" y="5558"/>
                  <a:pt x="2118" y="5558"/>
                  <a:pt x="2156" y="5521"/>
                </a:cubicBezTo>
                <a:cubicBezTo>
                  <a:pt x="2204" y="5553"/>
                  <a:pt x="2252" y="5564"/>
                  <a:pt x="2297" y="5564"/>
                </a:cubicBezTo>
                <a:cubicBezTo>
                  <a:pt x="2358" y="5564"/>
                  <a:pt x="2414" y="5542"/>
                  <a:pt x="2458" y="5521"/>
                </a:cubicBezTo>
                <a:lnTo>
                  <a:pt x="2836" y="5521"/>
                </a:lnTo>
                <a:cubicBezTo>
                  <a:pt x="2761" y="5558"/>
                  <a:pt x="2761" y="5672"/>
                  <a:pt x="2761" y="5823"/>
                </a:cubicBezTo>
                <a:lnTo>
                  <a:pt x="2874" y="5937"/>
                </a:lnTo>
                <a:cubicBezTo>
                  <a:pt x="3025" y="5937"/>
                  <a:pt x="3101" y="5937"/>
                  <a:pt x="3176" y="5861"/>
                </a:cubicBezTo>
                <a:cubicBezTo>
                  <a:pt x="3290" y="5823"/>
                  <a:pt x="3328" y="5710"/>
                  <a:pt x="3290" y="5521"/>
                </a:cubicBezTo>
                <a:lnTo>
                  <a:pt x="3176" y="5445"/>
                </a:lnTo>
                <a:cubicBezTo>
                  <a:pt x="3139" y="5445"/>
                  <a:pt x="3139" y="5445"/>
                  <a:pt x="3101" y="5407"/>
                </a:cubicBezTo>
                <a:cubicBezTo>
                  <a:pt x="3176" y="5369"/>
                  <a:pt x="3214" y="5294"/>
                  <a:pt x="3214" y="5180"/>
                </a:cubicBezTo>
                <a:lnTo>
                  <a:pt x="3139" y="5105"/>
                </a:lnTo>
                <a:cubicBezTo>
                  <a:pt x="3139" y="5105"/>
                  <a:pt x="3139" y="5067"/>
                  <a:pt x="3176" y="5067"/>
                </a:cubicBezTo>
                <a:lnTo>
                  <a:pt x="2987" y="4916"/>
                </a:lnTo>
                <a:cubicBezTo>
                  <a:pt x="3139" y="4878"/>
                  <a:pt x="3290" y="4727"/>
                  <a:pt x="3328" y="4613"/>
                </a:cubicBezTo>
                <a:lnTo>
                  <a:pt x="3366" y="4575"/>
                </a:lnTo>
                <a:cubicBezTo>
                  <a:pt x="3366" y="4500"/>
                  <a:pt x="3328" y="4462"/>
                  <a:pt x="3290" y="4462"/>
                </a:cubicBezTo>
                <a:cubicBezTo>
                  <a:pt x="3441" y="4424"/>
                  <a:pt x="3668" y="4349"/>
                  <a:pt x="3668" y="4122"/>
                </a:cubicBezTo>
                <a:lnTo>
                  <a:pt x="3668" y="4084"/>
                </a:lnTo>
                <a:lnTo>
                  <a:pt x="3479" y="3971"/>
                </a:lnTo>
                <a:close/>
                <a:moveTo>
                  <a:pt x="9112" y="5483"/>
                </a:moveTo>
                <a:lnTo>
                  <a:pt x="8961" y="5672"/>
                </a:lnTo>
                <a:cubicBezTo>
                  <a:pt x="8961" y="5710"/>
                  <a:pt x="8961" y="5710"/>
                  <a:pt x="8961" y="5748"/>
                </a:cubicBezTo>
                <a:cubicBezTo>
                  <a:pt x="8923" y="5899"/>
                  <a:pt x="8999" y="5937"/>
                  <a:pt x="9074" y="5974"/>
                </a:cubicBezTo>
                <a:lnTo>
                  <a:pt x="9226" y="5937"/>
                </a:lnTo>
                <a:cubicBezTo>
                  <a:pt x="9301" y="5861"/>
                  <a:pt x="9339" y="5785"/>
                  <a:pt x="9339" y="5710"/>
                </a:cubicBezTo>
                <a:cubicBezTo>
                  <a:pt x="9339" y="5672"/>
                  <a:pt x="9301" y="5558"/>
                  <a:pt x="9112" y="5483"/>
                </a:cubicBezTo>
                <a:close/>
                <a:moveTo>
                  <a:pt x="40364" y="5435"/>
                </a:moveTo>
                <a:cubicBezTo>
                  <a:pt x="40345" y="5435"/>
                  <a:pt x="40325" y="5438"/>
                  <a:pt x="40304" y="5445"/>
                </a:cubicBezTo>
                <a:cubicBezTo>
                  <a:pt x="40266" y="5445"/>
                  <a:pt x="40228" y="5483"/>
                  <a:pt x="40190" y="5558"/>
                </a:cubicBezTo>
                <a:lnTo>
                  <a:pt x="40266" y="5672"/>
                </a:lnTo>
                <a:cubicBezTo>
                  <a:pt x="40228" y="5785"/>
                  <a:pt x="40304" y="5937"/>
                  <a:pt x="40417" y="5974"/>
                </a:cubicBezTo>
                <a:lnTo>
                  <a:pt x="40568" y="5823"/>
                </a:lnTo>
                <a:cubicBezTo>
                  <a:pt x="40568" y="5823"/>
                  <a:pt x="40568" y="5861"/>
                  <a:pt x="40568" y="5861"/>
                </a:cubicBezTo>
                <a:cubicBezTo>
                  <a:pt x="40644" y="5861"/>
                  <a:pt x="40757" y="5823"/>
                  <a:pt x="40757" y="5672"/>
                </a:cubicBezTo>
                <a:lnTo>
                  <a:pt x="40757" y="5634"/>
                </a:lnTo>
                <a:lnTo>
                  <a:pt x="40606" y="5558"/>
                </a:lnTo>
                <a:cubicBezTo>
                  <a:pt x="40568" y="5521"/>
                  <a:pt x="40568" y="5521"/>
                  <a:pt x="40530" y="5521"/>
                </a:cubicBezTo>
                <a:cubicBezTo>
                  <a:pt x="40500" y="5490"/>
                  <a:pt x="40444" y="5435"/>
                  <a:pt x="40364" y="5435"/>
                </a:cubicBezTo>
                <a:close/>
                <a:moveTo>
                  <a:pt x="41612" y="5586"/>
                </a:moveTo>
                <a:cubicBezTo>
                  <a:pt x="41593" y="5586"/>
                  <a:pt x="41573" y="5589"/>
                  <a:pt x="41551" y="5596"/>
                </a:cubicBezTo>
                <a:cubicBezTo>
                  <a:pt x="41551" y="5634"/>
                  <a:pt x="41476" y="5672"/>
                  <a:pt x="41476" y="5748"/>
                </a:cubicBezTo>
                <a:lnTo>
                  <a:pt x="41551" y="5861"/>
                </a:lnTo>
                <a:lnTo>
                  <a:pt x="41665" y="5974"/>
                </a:lnTo>
                <a:lnTo>
                  <a:pt x="41702" y="5974"/>
                </a:lnTo>
                <a:cubicBezTo>
                  <a:pt x="41778" y="5974"/>
                  <a:pt x="41967" y="5974"/>
                  <a:pt x="41967" y="5823"/>
                </a:cubicBezTo>
                <a:lnTo>
                  <a:pt x="41854" y="5710"/>
                </a:lnTo>
                <a:cubicBezTo>
                  <a:pt x="41854" y="5672"/>
                  <a:pt x="41816" y="5672"/>
                  <a:pt x="41816" y="5672"/>
                </a:cubicBezTo>
                <a:cubicBezTo>
                  <a:pt x="41755" y="5641"/>
                  <a:pt x="41694" y="5586"/>
                  <a:pt x="41612" y="5586"/>
                </a:cubicBezTo>
                <a:close/>
                <a:moveTo>
                  <a:pt x="36787" y="5445"/>
                </a:moveTo>
                <a:lnTo>
                  <a:pt x="36598" y="5558"/>
                </a:lnTo>
                <a:cubicBezTo>
                  <a:pt x="36598" y="5558"/>
                  <a:pt x="36598" y="5596"/>
                  <a:pt x="36561" y="5596"/>
                </a:cubicBezTo>
                <a:cubicBezTo>
                  <a:pt x="36561" y="5634"/>
                  <a:pt x="36523" y="5672"/>
                  <a:pt x="36523" y="5748"/>
                </a:cubicBezTo>
                <a:lnTo>
                  <a:pt x="36712" y="5861"/>
                </a:lnTo>
                <a:cubicBezTo>
                  <a:pt x="36712" y="5893"/>
                  <a:pt x="36796" y="5982"/>
                  <a:pt x="36916" y="5982"/>
                </a:cubicBezTo>
                <a:cubicBezTo>
                  <a:pt x="36935" y="5982"/>
                  <a:pt x="36955" y="5980"/>
                  <a:pt x="36976" y="5974"/>
                </a:cubicBezTo>
                <a:lnTo>
                  <a:pt x="37090" y="5861"/>
                </a:lnTo>
                <a:cubicBezTo>
                  <a:pt x="37090" y="5823"/>
                  <a:pt x="37090" y="5785"/>
                  <a:pt x="37128" y="5785"/>
                </a:cubicBezTo>
                <a:lnTo>
                  <a:pt x="37014" y="5596"/>
                </a:lnTo>
                <a:cubicBezTo>
                  <a:pt x="36939" y="5596"/>
                  <a:pt x="36939" y="5596"/>
                  <a:pt x="36901" y="5521"/>
                </a:cubicBezTo>
                <a:cubicBezTo>
                  <a:pt x="36863" y="5521"/>
                  <a:pt x="36825" y="5483"/>
                  <a:pt x="36787" y="5445"/>
                </a:cubicBezTo>
                <a:close/>
                <a:moveTo>
                  <a:pt x="999" y="5647"/>
                </a:moveTo>
                <a:cubicBezTo>
                  <a:pt x="939" y="5647"/>
                  <a:pt x="879" y="5656"/>
                  <a:pt x="832" y="5672"/>
                </a:cubicBezTo>
                <a:cubicBezTo>
                  <a:pt x="719" y="5672"/>
                  <a:pt x="681" y="5748"/>
                  <a:pt x="681" y="5861"/>
                </a:cubicBezTo>
                <a:lnTo>
                  <a:pt x="719" y="5937"/>
                </a:lnTo>
                <a:cubicBezTo>
                  <a:pt x="757" y="6012"/>
                  <a:pt x="870" y="6012"/>
                  <a:pt x="984" y="6012"/>
                </a:cubicBezTo>
                <a:cubicBezTo>
                  <a:pt x="1059" y="6012"/>
                  <a:pt x="1173" y="5937"/>
                  <a:pt x="1210" y="5861"/>
                </a:cubicBezTo>
                <a:lnTo>
                  <a:pt x="1210" y="5710"/>
                </a:lnTo>
                <a:cubicBezTo>
                  <a:pt x="1166" y="5665"/>
                  <a:pt x="1083" y="5647"/>
                  <a:pt x="999" y="5647"/>
                </a:cubicBezTo>
                <a:close/>
                <a:moveTo>
                  <a:pt x="2458" y="5899"/>
                </a:moveTo>
                <a:cubicBezTo>
                  <a:pt x="2307" y="5899"/>
                  <a:pt x="2193" y="5899"/>
                  <a:pt x="2118" y="5974"/>
                </a:cubicBezTo>
                <a:cubicBezTo>
                  <a:pt x="2080" y="6012"/>
                  <a:pt x="2042" y="6050"/>
                  <a:pt x="2042" y="6201"/>
                </a:cubicBezTo>
                <a:lnTo>
                  <a:pt x="2193" y="6277"/>
                </a:lnTo>
                <a:lnTo>
                  <a:pt x="2420" y="6277"/>
                </a:lnTo>
                <a:lnTo>
                  <a:pt x="2572" y="6163"/>
                </a:lnTo>
                <a:lnTo>
                  <a:pt x="2572" y="6012"/>
                </a:lnTo>
                <a:lnTo>
                  <a:pt x="2458" y="5899"/>
                </a:lnTo>
                <a:close/>
                <a:moveTo>
                  <a:pt x="40115" y="5861"/>
                </a:moveTo>
                <a:lnTo>
                  <a:pt x="39963" y="5974"/>
                </a:lnTo>
                <a:cubicBezTo>
                  <a:pt x="39963" y="5974"/>
                  <a:pt x="39963" y="6012"/>
                  <a:pt x="39963" y="6012"/>
                </a:cubicBezTo>
                <a:lnTo>
                  <a:pt x="40077" y="6012"/>
                </a:lnTo>
                <a:lnTo>
                  <a:pt x="39963" y="6050"/>
                </a:lnTo>
                <a:cubicBezTo>
                  <a:pt x="39963" y="6088"/>
                  <a:pt x="39963" y="6239"/>
                  <a:pt x="40115" y="6277"/>
                </a:cubicBezTo>
                <a:lnTo>
                  <a:pt x="40304" y="6163"/>
                </a:lnTo>
                <a:lnTo>
                  <a:pt x="40304" y="6163"/>
                </a:lnTo>
                <a:cubicBezTo>
                  <a:pt x="40304" y="6201"/>
                  <a:pt x="40266" y="6201"/>
                  <a:pt x="40266" y="6201"/>
                </a:cubicBezTo>
                <a:cubicBezTo>
                  <a:pt x="40304" y="6201"/>
                  <a:pt x="40379" y="6163"/>
                  <a:pt x="40417" y="6088"/>
                </a:cubicBezTo>
                <a:lnTo>
                  <a:pt x="40266" y="5937"/>
                </a:lnTo>
                <a:cubicBezTo>
                  <a:pt x="40266" y="5899"/>
                  <a:pt x="40190" y="5861"/>
                  <a:pt x="40115" y="5861"/>
                </a:cubicBezTo>
                <a:close/>
                <a:moveTo>
                  <a:pt x="50965" y="5937"/>
                </a:moveTo>
                <a:lnTo>
                  <a:pt x="50852" y="5974"/>
                </a:lnTo>
                <a:cubicBezTo>
                  <a:pt x="50776" y="6050"/>
                  <a:pt x="50738" y="6088"/>
                  <a:pt x="50738" y="6163"/>
                </a:cubicBezTo>
                <a:cubicBezTo>
                  <a:pt x="50738" y="6277"/>
                  <a:pt x="50852" y="6390"/>
                  <a:pt x="51003" y="6390"/>
                </a:cubicBezTo>
                <a:lnTo>
                  <a:pt x="51154" y="6277"/>
                </a:lnTo>
                <a:cubicBezTo>
                  <a:pt x="51117" y="6239"/>
                  <a:pt x="51117" y="6239"/>
                  <a:pt x="51117" y="6239"/>
                </a:cubicBezTo>
                <a:lnTo>
                  <a:pt x="51003" y="6239"/>
                </a:lnTo>
                <a:lnTo>
                  <a:pt x="51154" y="6163"/>
                </a:lnTo>
                <a:cubicBezTo>
                  <a:pt x="51154" y="6050"/>
                  <a:pt x="51079" y="5974"/>
                  <a:pt x="50965" y="5937"/>
                </a:cubicBezTo>
                <a:close/>
                <a:moveTo>
                  <a:pt x="28356" y="5899"/>
                </a:moveTo>
                <a:cubicBezTo>
                  <a:pt x="28243" y="5899"/>
                  <a:pt x="28129" y="5937"/>
                  <a:pt x="28092" y="6012"/>
                </a:cubicBezTo>
                <a:lnTo>
                  <a:pt x="28129" y="6088"/>
                </a:lnTo>
                <a:cubicBezTo>
                  <a:pt x="28129" y="6088"/>
                  <a:pt x="28092" y="6163"/>
                  <a:pt x="28092" y="6239"/>
                </a:cubicBezTo>
                <a:lnTo>
                  <a:pt x="28129" y="6315"/>
                </a:lnTo>
                <a:cubicBezTo>
                  <a:pt x="28186" y="6371"/>
                  <a:pt x="28271" y="6400"/>
                  <a:pt x="28361" y="6400"/>
                </a:cubicBezTo>
                <a:cubicBezTo>
                  <a:pt x="28451" y="6400"/>
                  <a:pt x="28545" y="6371"/>
                  <a:pt x="28621" y="6315"/>
                </a:cubicBezTo>
                <a:lnTo>
                  <a:pt x="28659" y="6239"/>
                </a:lnTo>
                <a:lnTo>
                  <a:pt x="28659" y="6201"/>
                </a:lnTo>
                <a:cubicBezTo>
                  <a:pt x="28659" y="6050"/>
                  <a:pt x="28508" y="5937"/>
                  <a:pt x="28356" y="5899"/>
                </a:cubicBezTo>
                <a:close/>
                <a:moveTo>
                  <a:pt x="88244" y="6012"/>
                </a:moveTo>
                <a:lnTo>
                  <a:pt x="88092" y="6126"/>
                </a:lnTo>
                <a:lnTo>
                  <a:pt x="88092" y="6163"/>
                </a:lnTo>
                <a:cubicBezTo>
                  <a:pt x="88092" y="6239"/>
                  <a:pt x="88130" y="6352"/>
                  <a:pt x="88206" y="6390"/>
                </a:cubicBezTo>
                <a:lnTo>
                  <a:pt x="88281" y="6428"/>
                </a:lnTo>
                <a:cubicBezTo>
                  <a:pt x="88315" y="6439"/>
                  <a:pt x="88345" y="6444"/>
                  <a:pt x="88372" y="6444"/>
                </a:cubicBezTo>
                <a:cubicBezTo>
                  <a:pt x="88439" y="6444"/>
                  <a:pt x="88493" y="6417"/>
                  <a:pt x="88546" y="6390"/>
                </a:cubicBezTo>
                <a:cubicBezTo>
                  <a:pt x="88584" y="6352"/>
                  <a:pt x="88622" y="6277"/>
                  <a:pt x="88622" y="6201"/>
                </a:cubicBezTo>
                <a:lnTo>
                  <a:pt x="88622" y="6163"/>
                </a:lnTo>
                <a:lnTo>
                  <a:pt x="88470" y="6050"/>
                </a:lnTo>
                <a:lnTo>
                  <a:pt x="88433" y="6050"/>
                </a:lnTo>
                <a:cubicBezTo>
                  <a:pt x="88395" y="6012"/>
                  <a:pt x="88319" y="6012"/>
                  <a:pt x="88244" y="6012"/>
                </a:cubicBezTo>
                <a:close/>
                <a:moveTo>
                  <a:pt x="89227" y="5710"/>
                </a:moveTo>
                <a:lnTo>
                  <a:pt x="89075" y="5861"/>
                </a:lnTo>
                <a:cubicBezTo>
                  <a:pt x="89075" y="5861"/>
                  <a:pt x="89075" y="5899"/>
                  <a:pt x="89075" y="5899"/>
                </a:cubicBezTo>
                <a:cubicBezTo>
                  <a:pt x="89038" y="5937"/>
                  <a:pt x="89000" y="6012"/>
                  <a:pt x="89000" y="6163"/>
                </a:cubicBezTo>
                <a:lnTo>
                  <a:pt x="89113" y="6239"/>
                </a:lnTo>
                <a:cubicBezTo>
                  <a:pt x="89151" y="6239"/>
                  <a:pt x="89189" y="6277"/>
                  <a:pt x="89227" y="6352"/>
                </a:cubicBezTo>
                <a:cubicBezTo>
                  <a:pt x="89302" y="6428"/>
                  <a:pt x="89378" y="6504"/>
                  <a:pt x="89529" y="6541"/>
                </a:cubicBezTo>
                <a:lnTo>
                  <a:pt x="89718" y="6428"/>
                </a:lnTo>
                <a:cubicBezTo>
                  <a:pt x="89718" y="6390"/>
                  <a:pt x="89756" y="6352"/>
                  <a:pt x="89832" y="6277"/>
                </a:cubicBezTo>
                <a:cubicBezTo>
                  <a:pt x="89907" y="6239"/>
                  <a:pt x="90058" y="6163"/>
                  <a:pt x="90058" y="5974"/>
                </a:cubicBezTo>
                <a:lnTo>
                  <a:pt x="89983" y="5861"/>
                </a:lnTo>
                <a:lnTo>
                  <a:pt x="90021" y="5861"/>
                </a:lnTo>
                <a:lnTo>
                  <a:pt x="89907" y="5748"/>
                </a:lnTo>
                <a:cubicBezTo>
                  <a:pt x="89794" y="5710"/>
                  <a:pt x="89680" y="5710"/>
                  <a:pt x="89605" y="5710"/>
                </a:cubicBezTo>
                <a:close/>
                <a:moveTo>
                  <a:pt x="66807" y="6201"/>
                </a:moveTo>
                <a:lnTo>
                  <a:pt x="66731" y="6239"/>
                </a:lnTo>
                <a:cubicBezTo>
                  <a:pt x="66655" y="6239"/>
                  <a:pt x="66580" y="6315"/>
                  <a:pt x="66580" y="6352"/>
                </a:cubicBezTo>
                <a:cubicBezTo>
                  <a:pt x="66542" y="6352"/>
                  <a:pt x="66504" y="6315"/>
                  <a:pt x="66466" y="6315"/>
                </a:cubicBezTo>
                <a:lnTo>
                  <a:pt x="66277" y="6428"/>
                </a:lnTo>
                <a:cubicBezTo>
                  <a:pt x="66277" y="6428"/>
                  <a:pt x="66240" y="6504"/>
                  <a:pt x="66240" y="6541"/>
                </a:cubicBezTo>
                <a:lnTo>
                  <a:pt x="66240" y="6617"/>
                </a:lnTo>
                <a:lnTo>
                  <a:pt x="66353" y="6693"/>
                </a:lnTo>
                <a:lnTo>
                  <a:pt x="66542" y="6693"/>
                </a:lnTo>
                <a:lnTo>
                  <a:pt x="66655" y="6617"/>
                </a:lnTo>
                <a:cubicBezTo>
                  <a:pt x="66693" y="6617"/>
                  <a:pt x="66731" y="6655"/>
                  <a:pt x="66769" y="6655"/>
                </a:cubicBezTo>
                <a:lnTo>
                  <a:pt x="66920" y="6579"/>
                </a:lnTo>
                <a:cubicBezTo>
                  <a:pt x="66958" y="6504"/>
                  <a:pt x="66996" y="6466"/>
                  <a:pt x="66996" y="6390"/>
                </a:cubicBezTo>
                <a:cubicBezTo>
                  <a:pt x="66996" y="6277"/>
                  <a:pt x="66920" y="6201"/>
                  <a:pt x="66807" y="6201"/>
                </a:cubicBezTo>
                <a:close/>
                <a:moveTo>
                  <a:pt x="76070" y="6315"/>
                </a:moveTo>
                <a:cubicBezTo>
                  <a:pt x="75994" y="6315"/>
                  <a:pt x="75881" y="6315"/>
                  <a:pt x="75843" y="6352"/>
                </a:cubicBezTo>
                <a:cubicBezTo>
                  <a:pt x="75805" y="6390"/>
                  <a:pt x="75767" y="6466"/>
                  <a:pt x="75767" y="6541"/>
                </a:cubicBezTo>
                <a:lnTo>
                  <a:pt x="75767" y="6579"/>
                </a:lnTo>
                <a:lnTo>
                  <a:pt x="75881" y="6693"/>
                </a:lnTo>
                <a:lnTo>
                  <a:pt x="76070" y="6693"/>
                </a:lnTo>
                <a:lnTo>
                  <a:pt x="76221" y="6579"/>
                </a:lnTo>
                <a:lnTo>
                  <a:pt x="76221" y="6428"/>
                </a:lnTo>
                <a:lnTo>
                  <a:pt x="76070" y="6315"/>
                </a:lnTo>
                <a:close/>
                <a:moveTo>
                  <a:pt x="45316" y="6413"/>
                </a:moveTo>
                <a:cubicBezTo>
                  <a:pt x="45282" y="6413"/>
                  <a:pt x="45249" y="6418"/>
                  <a:pt x="45219" y="6428"/>
                </a:cubicBezTo>
                <a:cubicBezTo>
                  <a:pt x="45105" y="6466"/>
                  <a:pt x="44992" y="6541"/>
                  <a:pt x="44954" y="6655"/>
                </a:cubicBezTo>
                <a:lnTo>
                  <a:pt x="45181" y="6768"/>
                </a:lnTo>
                <a:lnTo>
                  <a:pt x="45256" y="6768"/>
                </a:lnTo>
                <a:cubicBezTo>
                  <a:pt x="45280" y="6780"/>
                  <a:pt x="45310" y="6788"/>
                  <a:pt x="45345" y="6788"/>
                </a:cubicBezTo>
                <a:cubicBezTo>
                  <a:pt x="45422" y="6788"/>
                  <a:pt x="45518" y="6748"/>
                  <a:pt x="45597" y="6617"/>
                </a:cubicBezTo>
                <a:lnTo>
                  <a:pt x="45559" y="6504"/>
                </a:lnTo>
                <a:cubicBezTo>
                  <a:pt x="45503" y="6448"/>
                  <a:pt x="45408" y="6413"/>
                  <a:pt x="45316" y="6413"/>
                </a:cubicBezTo>
                <a:close/>
                <a:moveTo>
                  <a:pt x="65234" y="6564"/>
                </a:moveTo>
                <a:cubicBezTo>
                  <a:pt x="65204" y="6564"/>
                  <a:pt x="65174" y="6569"/>
                  <a:pt x="65143" y="6579"/>
                </a:cubicBezTo>
                <a:cubicBezTo>
                  <a:pt x="64992" y="6579"/>
                  <a:pt x="64916" y="6655"/>
                  <a:pt x="64841" y="6731"/>
                </a:cubicBezTo>
                <a:lnTo>
                  <a:pt x="64954" y="6920"/>
                </a:lnTo>
                <a:lnTo>
                  <a:pt x="65030" y="6995"/>
                </a:lnTo>
                <a:cubicBezTo>
                  <a:pt x="65058" y="6999"/>
                  <a:pt x="65085" y="7001"/>
                  <a:pt x="65110" y="7001"/>
                </a:cubicBezTo>
                <a:cubicBezTo>
                  <a:pt x="65318" y="7001"/>
                  <a:pt x="65412" y="6874"/>
                  <a:pt x="65446" y="6806"/>
                </a:cubicBezTo>
                <a:lnTo>
                  <a:pt x="65446" y="6655"/>
                </a:lnTo>
                <a:cubicBezTo>
                  <a:pt x="65390" y="6600"/>
                  <a:pt x="65315" y="6564"/>
                  <a:pt x="65234" y="6564"/>
                </a:cubicBezTo>
                <a:close/>
                <a:moveTo>
                  <a:pt x="46463" y="6420"/>
                </a:moveTo>
                <a:cubicBezTo>
                  <a:pt x="46441" y="6420"/>
                  <a:pt x="46417" y="6423"/>
                  <a:pt x="46391" y="6428"/>
                </a:cubicBezTo>
                <a:lnTo>
                  <a:pt x="46277" y="6579"/>
                </a:lnTo>
                <a:cubicBezTo>
                  <a:pt x="46277" y="6617"/>
                  <a:pt x="46277" y="6617"/>
                  <a:pt x="46239" y="6655"/>
                </a:cubicBezTo>
                <a:cubicBezTo>
                  <a:pt x="46202" y="6693"/>
                  <a:pt x="46126" y="6806"/>
                  <a:pt x="46164" y="6957"/>
                </a:cubicBezTo>
                <a:lnTo>
                  <a:pt x="46315" y="7071"/>
                </a:lnTo>
                <a:cubicBezTo>
                  <a:pt x="46340" y="7058"/>
                  <a:pt x="46361" y="7054"/>
                  <a:pt x="46379" y="7054"/>
                </a:cubicBezTo>
                <a:cubicBezTo>
                  <a:pt x="46416" y="7054"/>
                  <a:pt x="46441" y="7071"/>
                  <a:pt x="46466" y="7071"/>
                </a:cubicBezTo>
                <a:cubicBezTo>
                  <a:pt x="46504" y="7109"/>
                  <a:pt x="46580" y="7109"/>
                  <a:pt x="46655" y="7109"/>
                </a:cubicBezTo>
                <a:lnTo>
                  <a:pt x="46806" y="6995"/>
                </a:lnTo>
                <a:cubicBezTo>
                  <a:pt x="46806" y="6995"/>
                  <a:pt x="46806" y="6957"/>
                  <a:pt x="46806" y="6920"/>
                </a:cubicBezTo>
                <a:cubicBezTo>
                  <a:pt x="46844" y="6882"/>
                  <a:pt x="46882" y="6806"/>
                  <a:pt x="46882" y="6731"/>
                </a:cubicBezTo>
                <a:cubicBezTo>
                  <a:pt x="46882" y="6693"/>
                  <a:pt x="46882" y="6655"/>
                  <a:pt x="46844" y="6617"/>
                </a:cubicBezTo>
                <a:lnTo>
                  <a:pt x="46655" y="6541"/>
                </a:lnTo>
                <a:cubicBezTo>
                  <a:pt x="46655" y="6509"/>
                  <a:pt x="46599" y="6420"/>
                  <a:pt x="46463" y="6420"/>
                </a:cubicBezTo>
                <a:close/>
                <a:moveTo>
                  <a:pt x="73745" y="6441"/>
                </a:moveTo>
                <a:cubicBezTo>
                  <a:pt x="73701" y="6441"/>
                  <a:pt x="73656" y="6459"/>
                  <a:pt x="73612" y="6504"/>
                </a:cubicBezTo>
                <a:cubicBezTo>
                  <a:pt x="73574" y="6466"/>
                  <a:pt x="73536" y="6466"/>
                  <a:pt x="73461" y="6466"/>
                </a:cubicBezTo>
                <a:lnTo>
                  <a:pt x="73385" y="6655"/>
                </a:lnTo>
                <a:cubicBezTo>
                  <a:pt x="73385" y="6693"/>
                  <a:pt x="73423" y="6731"/>
                  <a:pt x="73423" y="6806"/>
                </a:cubicBezTo>
                <a:cubicBezTo>
                  <a:pt x="73461" y="6920"/>
                  <a:pt x="73499" y="7109"/>
                  <a:pt x="73763" y="7109"/>
                </a:cubicBezTo>
                <a:lnTo>
                  <a:pt x="73915" y="7033"/>
                </a:lnTo>
                <a:cubicBezTo>
                  <a:pt x="73915" y="6995"/>
                  <a:pt x="73952" y="6957"/>
                  <a:pt x="73952" y="6920"/>
                </a:cubicBezTo>
                <a:cubicBezTo>
                  <a:pt x="73952" y="6844"/>
                  <a:pt x="73877" y="6806"/>
                  <a:pt x="73839" y="6768"/>
                </a:cubicBezTo>
                <a:cubicBezTo>
                  <a:pt x="73877" y="6731"/>
                  <a:pt x="73952" y="6655"/>
                  <a:pt x="73915" y="6541"/>
                </a:cubicBezTo>
                <a:lnTo>
                  <a:pt x="73839" y="6466"/>
                </a:lnTo>
                <a:cubicBezTo>
                  <a:pt x="73808" y="6450"/>
                  <a:pt x="73776" y="6441"/>
                  <a:pt x="73745" y="6441"/>
                </a:cubicBezTo>
                <a:close/>
                <a:moveTo>
                  <a:pt x="83289" y="6569"/>
                </a:moveTo>
                <a:cubicBezTo>
                  <a:pt x="83266" y="6569"/>
                  <a:pt x="83242" y="6573"/>
                  <a:pt x="83215" y="6579"/>
                </a:cubicBezTo>
                <a:lnTo>
                  <a:pt x="83102" y="6655"/>
                </a:lnTo>
                <a:lnTo>
                  <a:pt x="82988" y="6768"/>
                </a:lnTo>
                <a:cubicBezTo>
                  <a:pt x="82988" y="6806"/>
                  <a:pt x="82988" y="6844"/>
                  <a:pt x="82988" y="6844"/>
                </a:cubicBezTo>
                <a:cubicBezTo>
                  <a:pt x="82988" y="6882"/>
                  <a:pt x="82988" y="6920"/>
                  <a:pt x="82988" y="6957"/>
                </a:cubicBezTo>
                <a:cubicBezTo>
                  <a:pt x="82988" y="7146"/>
                  <a:pt x="83140" y="7146"/>
                  <a:pt x="83177" y="7184"/>
                </a:cubicBezTo>
                <a:lnTo>
                  <a:pt x="83215" y="7146"/>
                </a:lnTo>
                <a:cubicBezTo>
                  <a:pt x="83244" y="7154"/>
                  <a:pt x="83270" y="7157"/>
                  <a:pt x="83294" y="7157"/>
                </a:cubicBezTo>
                <a:cubicBezTo>
                  <a:pt x="83394" y="7157"/>
                  <a:pt x="83449" y="7101"/>
                  <a:pt x="83480" y="7071"/>
                </a:cubicBezTo>
                <a:lnTo>
                  <a:pt x="83518" y="6957"/>
                </a:lnTo>
                <a:cubicBezTo>
                  <a:pt x="83518" y="6920"/>
                  <a:pt x="83555" y="6920"/>
                  <a:pt x="83555" y="6844"/>
                </a:cubicBezTo>
                <a:lnTo>
                  <a:pt x="83442" y="6731"/>
                </a:lnTo>
                <a:lnTo>
                  <a:pt x="83480" y="6731"/>
                </a:lnTo>
                <a:cubicBezTo>
                  <a:pt x="83449" y="6637"/>
                  <a:pt x="83392" y="6569"/>
                  <a:pt x="83289" y="6569"/>
                </a:cubicBezTo>
                <a:close/>
                <a:moveTo>
                  <a:pt x="60947" y="6844"/>
                </a:moveTo>
                <a:lnTo>
                  <a:pt x="60795" y="6920"/>
                </a:lnTo>
                <a:cubicBezTo>
                  <a:pt x="60720" y="7109"/>
                  <a:pt x="60795" y="7184"/>
                  <a:pt x="60871" y="7222"/>
                </a:cubicBezTo>
                <a:cubicBezTo>
                  <a:pt x="60909" y="7241"/>
                  <a:pt x="60956" y="7250"/>
                  <a:pt x="61008" y="7250"/>
                </a:cubicBezTo>
                <a:cubicBezTo>
                  <a:pt x="61060" y="7250"/>
                  <a:pt x="61117" y="7241"/>
                  <a:pt x="61173" y="7222"/>
                </a:cubicBezTo>
                <a:lnTo>
                  <a:pt x="61249" y="7109"/>
                </a:lnTo>
                <a:lnTo>
                  <a:pt x="61249" y="6995"/>
                </a:lnTo>
                <a:lnTo>
                  <a:pt x="61211" y="6957"/>
                </a:lnTo>
                <a:lnTo>
                  <a:pt x="61211" y="6957"/>
                </a:lnTo>
                <a:lnTo>
                  <a:pt x="61060" y="6844"/>
                </a:lnTo>
                <a:close/>
                <a:moveTo>
                  <a:pt x="28508" y="6920"/>
                </a:moveTo>
                <a:lnTo>
                  <a:pt x="28394" y="7033"/>
                </a:lnTo>
                <a:lnTo>
                  <a:pt x="28394" y="7146"/>
                </a:lnTo>
                <a:lnTo>
                  <a:pt x="28508" y="7260"/>
                </a:lnTo>
                <a:lnTo>
                  <a:pt x="28772" y="7260"/>
                </a:lnTo>
                <a:lnTo>
                  <a:pt x="28886" y="7146"/>
                </a:lnTo>
                <a:lnTo>
                  <a:pt x="28886" y="7033"/>
                </a:lnTo>
                <a:lnTo>
                  <a:pt x="28772" y="6920"/>
                </a:lnTo>
                <a:close/>
                <a:moveTo>
                  <a:pt x="81968" y="6768"/>
                </a:moveTo>
                <a:cubicBezTo>
                  <a:pt x="81854" y="6768"/>
                  <a:pt x="81741" y="6806"/>
                  <a:pt x="81665" y="6844"/>
                </a:cubicBezTo>
                <a:cubicBezTo>
                  <a:pt x="81589" y="6920"/>
                  <a:pt x="81552" y="6995"/>
                  <a:pt x="81552" y="7109"/>
                </a:cubicBezTo>
                <a:lnTo>
                  <a:pt x="81552" y="7184"/>
                </a:lnTo>
                <a:cubicBezTo>
                  <a:pt x="81627" y="7260"/>
                  <a:pt x="81665" y="7298"/>
                  <a:pt x="81779" y="7298"/>
                </a:cubicBezTo>
                <a:cubicBezTo>
                  <a:pt x="81816" y="7298"/>
                  <a:pt x="81892" y="7260"/>
                  <a:pt x="81892" y="7222"/>
                </a:cubicBezTo>
                <a:cubicBezTo>
                  <a:pt x="81968" y="7184"/>
                  <a:pt x="82119" y="7146"/>
                  <a:pt x="82119" y="7033"/>
                </a:cubicBezTo>
                <a:cubicBezTo>
                  <a:pt x="82119" y="6995"/>
                  <a:pt x="82119" y="6995"/>
                  <a:pt x="82119" y="6957"/>
                </a:cubicBezTo>
                <a:cubicBezTo>
                  <a:pt x="82119" y="6957"/>
                  <a:pt x="82119" y="6920"/>
                  <a:pt x="82119" y="6882"/>
                </a:cubicBezTo>
                <a:lnTo>
                  <a:pt x="81968" y="6768"/>
                </a:lnTo>
                <a:close/>
                <a:moveTo>
                  <a:pt x="43767" y="6979"/>
                </a:moveTo>
                <a:cubicBezTo>
                  <a:pt x="43700" y="6979"/>
                  <a:pt x="43646" y="7006"/>
                  <a:pt x="43593" y="7033"/>
                </a:cubicBezTo>
                <a:cubicBezTo>
                  <a:pt x="43517" y="7109"/>
                  <a:pt x="43517" y="7184"/>
                  <a:pt x="43517" y="7335"/>
                </a:cubicBezTo>
                <a:lnTo>
                  <a:pt x="43631" y="7411"/>
                </a:lnTo>
                <a:cubicBezTo>
                  <a:pt x="43654" y="7414"/>
                  <a:pt x="43676" y="7416"/>
                  <a:pt x="43696" y="7416"/>
                </a:cubicBezTo>
                <a:cubicBezTo>
                  <a:pt x="43902" y="7416"/>
                  <a:pt x="43936" y="7253"/>
                  <a:pt x="43971" y="7184"/>
                </a:cubicBezTo>
                <a:lnTo>
                  <a:pt x="43971" y="7109"/>
                </a:lnTo>
                <a:lnTo>
                  <a:pt x="43857" y="6995"/>
                </a:lnTo>
                <a:cubicBezTo>
                  <a:pt x="43824" y="6984"/>
                  <a:pt x="43794" y="6979"/>
                  <a:pt x="43767" y="6979"/>
                </a:cubicBezTo>
                <a:close/>
                <a:moveTo>
                  <a:pt x="22799" y="7449"/>
                </a:moveTo>
                <a:cubicBezTo>
                  <a:pt x="22687" y="7516"/>
                  <a:pt x="22773" y="7596"/>
                  <a:pt x="22847" y="7596"/>
                </a:cubicBezTo>
                <a:cubicBezTo>
                  <a:pt x="22898" y="7596"/>
                  <a:pt x="22943" y="7557"/>
                  <a:pt x="22912" y="7449"/>
                </a:cubicBezTo>
                <a:close/>
                <a:moveTo>
                  <a:pt x="1362" y="7335"/>
                </a:moveTo>
                <a:cubicBezTo>
                  <a:pt x="1324" y="7335"/>
                  <a:pt x="1286" y="7335"/>
                  <a:pt x="1248" y="7373"/>
                </a:cubicBezTo>
                <a:cubicBezTo>
                  <a:pt x="1173" y="7411"/>
                  <a:pt x="1135" y="7449"/>
                  <a:pt x="1135" y="7487"/>
                </a:cubicBezTo>
                <a:lnTo>
                  <a:pt x="1135" y="7524"/>
                </a:lnTo>
                <a:lnTo>
                  <a:pt x="1210" y="7600"/>
                </a:lnTo>
                <a:cubicBezTo>
                  <a:pt x="1210" y="7562"/>
                  <a:pt x="1210" y="7562"/>
                  <a:pt x="1210" y="7524"/>
                </a:cubicBezTo>
                <a:lnTo>
                  <a:pt x="1362" y="7676"/>
                </a:lnTo>
                <a:lnTo>
                  <a:pt x="1475" y="7676"/>
                </a:lnTo>
                <a:lnTo>
                  <a:pt x="1589" y="7638"/>
                </a:lnTo>
                <a:cubicBezTo>
                  <a:pt x="1626" y="7600"/>
                  <a:pt x="1626" y="7562"/>
                  <a:pt x="1626" y="7524"/>
                </a:cubicBezTo>
                <a:cubicBezTo>
                  <a:pt x="1626" y="7411"/>
                  <a:pt x="1513" y="7335"/>
                  <a:pt x="1362" y="7335"/>
                </a:cubicBezTo>
                <a:close/>
                <a:moveTo>
                  <a:pt x="71191" y="7292"/>
                </a:moveTo>
                <a:cubicBezTo>
                  <a:pt x="71138" y="7292"/>
                  <a:pt x="71087" y="7298"/>
                  <a:pt x="71041" y="7298"/>
                </a:cubicBezTo>
                <a:lnTo>
                  <a:pt x="70928" y="7411"/>
                </a:lnTo>
                <a:lnTo>
                  <a:pt x="70928" y="7562"/>
                </a:lnTo>
                <a:lnTo>
                  <a:pt x="71003" y="7676"/>
                </a:lnTo>
                <a:cubicBezTo>
                  <a:pt x="71079" y="7714"/>
                  <a:pt x="71230" y="7751"/>
                  <a:pt x="71381" y="7751"/>
                </a:cubicBezTo>
                <a:lnTo>
                  <a:pt x="71457" y="7676"/>
                </a:lnTo>
                <a:cubicBezTo>
                  <a:pt x="71457" y="7714"/>
                  <a:pt x="71457" y="7751"/>
                  <a:pt x="71495" y="7789"/>
                </a:cubicBezTo>
                <a:cubicBezTo>
                  <a:pt x="71570" y="7714"/>
                  <a:pt x="71570" y="7676"/>
                  <a:pt x="71570" y="7676"/>
                </a:cubicBezTo>
                <a:lnTo>
                  <a:pt x="71722" y="7638"/>
                </a:lnTo>
                <a:cubicBezTo>
                  <a:pt x="71722" y="7600"/>
                  <a:pt x="71722" y="7562"/>
                  <a:pt x="71684" y="7524"/>
                </a:cubicBezTo>
                <a:cubicBezTo>
                  <a:pt x="71646" y="7487"/>
                  <a:pt x="71570" y="7487"/>
                  <a:pt x="71533" y="7487"/>
                </a:cubicBezTo>
                <a:lnTo>
                  <a:pt x="71495" y="7487"/>
                </a:lnTo>
                <a:cubicBezTo>
                  <a:pt x="71495" y="7411"/>
                  <a:pt x="71457" y="7373"/>
                  <a:pt x="71419" y="7373"/>
                </a:cubicBezTo>
                <a:cubicBezTo>
                  <a:pt x="71351" y="7305"/>
                  <a:pt x="71270" y="7292"/>
                  <a:pt x="71191" y="7292"/>
                </a:cubicBezTo>
                <a:close/>
                <a:moveTo>
                  <a:pt x="24424" y="7335"/>
                </a:moveTo>
                <a:cubicBezTo>
                  <a:pt x="24349" y="7335"/>
                  <a:pt x="24273" y="7373"/>
                  <a:pt x="24235" y="7373"/>
                </a:cubicBezTo>
                <a:cubicBezTo>
                  <a:pt x="24198" y="7411"/>
                  <a:pt x="24198" y="7411"/>
                  <a:pt x="24198" y="7411"/>
                </a:cubicBezTo>
                <a:lnTo>
                  <a:pt x="24046" y="7524"/>
                </a:lnTo>
                <a:lnTo>
                  <a:pt x="24046" y="7714"/>
                </a:lnTo>
                <a:lnTo>
                  <a:pt x="24198" y="7827"/>
                </a:lnTo>
                <a:lnTo>
                  <a:pt x="24424" y="7827"/>
                </a:lnTo>
                <a:lnTo>
                  <a:pt x="24576" y="7714"/>
                </a:lnTo>
                <a:lnTo>
                  <a:pt x="24576" y="7449"/>
                </a:lnTo>
                <a:lnTo>
                  <a:pt x="24424" y="7335"/>
                </a:lnTo>
                <a:close/>
                <a:moveTo>
                  <a:pt x="26164" y="7411"/>
                </a:moveTo>
                <a:cubicBezTo>
                  <a:pt x="26126" y="7411"/>
                  <a:pt x="26012" y="7411"/>
                  <a:pt x="25937" y="7487"/>
                </a:cubicBezTo>
                <a:lnTo>
                  <a:pt x="25974" y="7524"/>
                </a:lnTo>
                <a:cubicBezTo>
                  <a:pt x="25899" y="7562"/>
                  <a:pt x="25823" y="7600"/>
                  <a:pt x="25785" y="7676"/>
                </a:cubicBezTo>
                <a:lnTo>
                  <a:pt x="25937" y="7827"/>
                </a:lnTo>
                <a:lnTo>
                  <a:pt x="26126" y="7827"/>
                </a:lnTo>
                <a:lnTo>
                  <a:pt x="26239" y="7789"/>
                </a:lnTo>
                <a:cubicBezTo>
                  <a:pt x="26277" y="7714"/>
                  <a:pt x="26277" y="7676"/>
                  <a:pt x="26277" y="7600"/>
                </a:cubicBezTo>
                <a:cubicBezTo>
                  <a:pt x="26277" y="7524"/>
                  <a:pt x="26239" y="7449"/>
                  <a:pt x="26164" y="7411"/>
                </a:cubicBezTo>
                <a:close/>
                <a:moveTo>
                  <a:pt x="32402" y="7449"/>
                </a:moveTo>
                <a:lnTo>
                  <a:pt x="32288" y="7562"/>
                </a:lnTo>
                <a:cubicBezTo>
                  <a:pt x="32288" y="7600"/>
                  <a:pt x="32251" y="7638"/>
                  <a:pt x="32251" y="7714"/>
                </a:cubicBezTo>
                <a:lnTo>
                  <a:pt x="32251" y="7751"/>
                </a:lnTo>
                <a:lnTo>
                  <a:pt x="32288" y="7827"/>
                </a:lnTo>
                <a:cubicBezTo>
                  <a:pt x="32326" y="7846"/>
                  <a:pt x="32373" y="7855"/>
                  <a:pt x="32416" y="7855"/>
                </a:cubicBezTo>
                <a:cubicBezTo>
                  <a:pt x="32458" y="7855"/>
                  <a:pt x="32496" y="7846"/>
                  <a:pt x="32515" y="7827"/>
                </a:cubicBezTo>
                <a:cubicBezTo>
                  <a:pt x="32591" y="7789"/>
                  <a:pt x="32666" y="7714"/>
                  <a:pt x="32666" y="7638"/>
                </a:cubicBezTo>
                <a:cubicBezTo>
                  <a:pt x="32666" y="7562"/>
                  <a:pt x="32629" y="7524"/>
                  <a:pt x="32553" y="7487"/>
                </a:cubicBezTo>
                <a:cubicBezTo>
                  <a:pt x="32515" y="7449"/>
                  <a:pt x="32477" y="7449"/>
                  <a:pt x="32402" y="7449"/>
                </a:cubicBezTo>
                <a:close/>
                <a:moveTo>
                  <a:pt x="46202" y="7638"/>
                </a:moveTo>
                <a:lnTo>
                  <a:pt x="46126" y="7714"/>
                </a:lnTo>
                <a:lnTo>
                  <a:pt x="45975" y="7714"/>
                </a:lnTo>
                <a:cubicBezTo>
                  <a:pt x="45975" y="7714"/>
                  <a:pt x="45975" y="7714"/>
                  <a:pt x="45975" y="7676"/>
                </a:cubicBezTo>
                <a:lnTo>
                  <a:pt x="45861" y="7676"/>
                </a:lnTo>
                <a:cubicBezTo>
                  <a:pt x="45823" y="7827"/>
                  <a:pt x="45937" y="7978"/>
                  <a:pt x="46088" y="7978"/>
                </a:cubicBezTo>
                <a:cubicBezTo>
                  <a:pt x="46239" y="7978"/>
                  <a:pt x="46315" y="7903"/>
                  <a:pt x="46315" y="7789"/>
                </a:cubicBezTo>
                <a:cubicBezTo>
                  <a:pt x="46315" y="7751"/>
                  <a:pt x="46277" y="7676"/>
                  <a:pt x="46202" y="7638"/>
                </a:cubicBezTo>
                <a:close/>
                <a:moveTo>
                  <a:pt x="50614" y="7545"/>
                </a:moveTo>
                <a:cubicBezTo>
                  <a:pt x="50596" y="7545"/>
                  <a:pt x="50575" y="7550"/>
                  <a:pt x="50549" y="7562"/>
                </a:cubicBezTo>
                <a:lnTo>
                  <a:pt x="50436" y="7676"/>
                </a:lnTo>
                <a:cubicBezTo>
                  <a:pt x="50398" y="7676"/>
                  <a:pt x="50360" y="7714"/>
                  <a:pt x="50360" y="7751"/>
                </a:cubicBezTo>
                <a:lnTo>
                  <a:pt x="50323" y="7751"/>
                </a:lnTo>
                <a:lnTo>
                  <a:pt x="50323" y="7865"/>
                </a:lnTo>
                <a:cubicBezTo>
                  <a:pt x="50247" y="7865"/>
                  <a:pt x="50171" y="7903"/>
                  <a:pt x="50209" y="7978"/>
                </a:cubicBezTo>
                <a:lnTo>
                  <a:pt x="50398" y="7978"/>
                </a:lnTo>
                <a:cubicBezTo>
                  <a:pt x="50398" y="7940"/>
                  <a:pt x="50398" y="7940"/>
                  <a:pt x="50398" y="7940"/>
                </a:cubicBezTo>
                <a:lnTo>
                  <a:pt x="50625" y="7940"/>
                </a:lnTo>
                <a:lnTo>
                  <a:pt x="50776" y="7827"/>
                </a:lnTo>
                <a:lnTo>
                  <a:pt x="50776" y="7714"/>
                </a:lnTo>
                <a:cubicBezTo>
                  <a:pt x="50776" y="7676"/>
                  <a:pt x="50776" y="7600"/>
                  <a:pt x="50701" y="7562"/>
                </a:cubicBezTo>
                <a:cubicBezTo>
                  <a:pt x="50675" y="7562"/>
                  <a:pt x="50650" y="7545"/>
                  <a:pt x="50614" y="7545"/>
                </a:cubicBezTo>
                <a:close/>
                <a:moveTo>
                  <a:pt x="59926" y="7562"/>
                </a:moveTo>
                <a:lnTo>
                  <a:pt x="59737" y="7638"/>
                </a:lnTo>
                <a:cubicBezTo>
                  <a:pt x="59737" y="7638"/>
                  <a:pt x="59699" y="7676"/>
                  <a:pt x="59699" y="7676"/>
                </a:cubicBezTo>
                <a:cubicBezTo>
                  <a:pt x="59699" y="7714"/>
                  <a:pt x="59623" y="7789"/>
                  <a:pt x="59661" y="7903"/>
                </a:cubicBezTo>
                <a:lnTo>
                  <a:pt x="59812" y="7978"/>
                </a:lnTo>
                <a:lnTo>
                  <a:pt x="60039" y="7978"/>
                </a:lnTo>
                <a:lnTo>
                  <a:pt x="60153" y="7903"/>
                </a:lnTo>
                <a:cubicBezTo>
                  <a:pt x="60190" y="7865"/>
                  <a:pt x="60190" y="7827"/>
                  <a:pt x="60190" y="7827"/>
                </a:cubicBezTo>
                <a:cubicBezTo>
                  <a:pt x="60190" y="7676"/>
                  <a:pt x="60039" y="7600"/>
                  <a:pt x="59964" y="7600"/>
                </a:cubicBezTo>
                <a:cubicBezTo>
                  <a:pt x="59964" y="7562"/>
                  <a:pt x="59926" y="7562"/>
                  <a:pt x="59926" y="7562"/>
                </a:cubicBezTo>
                <a:close/>
                <a:moveTo>
                  <a:pt x="27109" y="8092"/>
                </a:moveTo>
                <a:cubicBezTo>
                  <a:pt x="27109" y="8102"/>
                  <a:pt x="27112" y="8110"/>
                  <a:pt x="27116" y="8115"/>
                </a:cubicBezTo>
                <a:lnTo>
                  <a:pt x="27116" y="8115"/>
                </a:lnTo>
                <a:lnTo>
                  <a:pt x="27109" y="8092"/>
                </a:lnTo>
                <a:close/>
                <a:moveTo>
                  <a:pt x="3933" y="7827"/>
                </a:moveTo>
                <a:lnTo>
                  <a:pt x="3781" y="7940"/>
                </a:lnTo>
                <a:cubicBezTo>
                  <a:pt x="3781" y="8054"/>
                  <a:pt x="3819" y="8167"/>
                  <a:pt x="3895" y="8205"/>
                </a:cubicBezTo>
                <a:lnTo>
                  <a:pt x="3970" y="8243"/>
                </a:lnTo>
                <a:cubicBezTo>
                  <a:pt x="4084" y="8243"/>
                  <a:pt x="4159" y="8243"/>
                  <a:pt x="4197" y="8205"/>
                </a:cubicBezTo>
                <a:lnTo>
                  <a:pt x="4235" y="8205"/>
                </a:lnTo>
                <a:lnTo>
                  <a:pt x="4386" y="8092"/>
                </a:lnTo>
                <a:lnTo>
                  <a:pt x="4386" y="8054"/>
                </a:lnTo>
                <a:cubicBezTo>
                  <a:pt x="4386" y="7827"/>
                  <a:pt x="4084" y="7827"/>
                  <a:pt x="3933" y="7827"/>
                </a:cubicBezTo>
                <a:close/>
                <a:moveTo>
                  <a:pt x="41627" y="7865"/>
                </a:moveTo>
                <a:cubicBezTo>
                  <a:pt x="41551" y="7865"/>
                  <a:pt x="41476" y="7865"/>
                  <a:pt x="41400" y="7903"/>
                </a:cubicBezTo>
                <a:cubicBezTo>
                  <a:pt x="41362" y="7940"/>
                  <a:pt x="41324" y="8016"/>
                  <a:pt x="41362" y="8129"/>
                </a:cubicBezTo>
                <a:lnTo>
                  <a:pt x="41362" y="8167"/>
                </a:lnTo>
                <a:cubicBezTo>
                  <a:pt x="41476" y="8243"/>
                  <a:pt x="41551" y="8243"/>
                  <a:pt x="41589" y="8243"/>
                </a:cubicBezTo>
                <a:cubicBezTo>
                  <a:pt x="41702" y="8205"/>
                  <a:pt x="41778" y="8129"/>
                  <a:pt x="41854" y="8016"/>
                </a:cubicBezTo>
                <a:lnTo>
                  <a:pt x="41702" y="7865"/>
                </a:lnTo>
                <a:close/>
                <a:moveTo>
                  <a:pt x="49491" y="7903"/>
                </a:moveTo>
                <a:cubicBezTo>
                  <a:pt x="49340" y="7903"/>
                  <a:pt x="49226" y="7978"/>
                  <a:pt x="49188" y="8092"/>
                </a:cubicBezTo>
                <a:lnTo>
                  <a:pt x="49302" y="8243"/>
                </a:lnTo>
                <a:cubicBezTo>
                  <a:pt x="49302" y="8281"/>
                  <a:pt x="49340" y="8281"/>
                  <a:pt x="49415" y="8281"/>
                </a:cubicBezTo>
                <a:lnTo>
                  <a:pt x="49566" y="8205"/>
                </a:lnTo>
                <a:cubicBezTo>
                  <a:pt x="49604" y="8167"/>
                  <a:pt x="49642" y="8129"/>
                  <a:pt x="49642" y="8054"/>
                </a:cubicBezTo>
                <a:lnTo>
                  <a:pt x="49642" y="8016"/>
                </a:lnTo>
                <a:lnTo>
                  <a:pt x="49491" y="7903"/>
                </a:lnTo>
                <a:close/>
                <a:moveTo>
                  <a:pt x="71230" y="8016"/>
                </a:moveTo>
                <a:cubicBezTo>
                  <a:pt x="71155" y="8016"/>
                  <a:pt x="71003" y="8054"/>
                  <a:pt x="71003" y="8205"/>
                </a:cubicBezTo>
                <a:lnTo>
                  <a:pt x="71117" y="8356"/>
                </a:lnTo>
                <a:cubicBezTo>
                  <a:pt x="71230" y="8356"/>
                  <a:pt x="71306" y="8356"/>
                  <a:pt x="71381" y="8318"/>
                </a:cubicBezTo>
                <a:lnTo>
                  <a:pt x="71419" y="8205"/>
                </a:lnTo>
                <a:cubicBezTo>
                  <a:pt x="71419" y="8129"/>
                  <a:pt x="71344" y="8016"/>
                  <a:pt x="71230" y="8016"/>
                </a:cubicBezTo>
                <a:close/>
                <a:moveTo>
                  <a:pt x="87284" y="8397"/>
                </a:moveTo>
                <a:cubicBezTo>
                  <a:pt x="87273" y="8401"/>
                  <a:pt x="87261" y="8410"/>
                  <a:pt x="87261" y="8432"/>
                </a:cubicBezTo>
                <a:lnTo>
                  <a:pt x="87284" y="8397"/>
                </a:lnTo>
                <a:close/>
                <a:moveTo>
                  <a:pt x="53045" y="7978"/>
                </a:moveTo>
                <a:lnTo>
                  <a:pt x="52780" y="8054"/>
                </a:lnTo>
                <a:cubicBezTo>
                  <a:pt x="52742" y="8054"/>
                  <a:pt x="52704" y="8092"/>
                  <a:pt x="52704" y="8129"/>
                </a:cubicBezTo>
                <a:lnTo>
                  <a:pt x="52780" y="8281"/>
                </a:lnTo>
                <a:cubicBezTo>
                  <a:pt x="52780" y="8281"/>
                  <a:pt x="52780" y="8318"/>
                  <a:pt x="52780" y="8318"/>
                </a:cubicBezTo>
                <a:cubicBezTo>
                  <a:pt x="52814" y="8352"/>
                  <a:pt x="52877" y="8476"/>
                  <a:pt x="53078" y="8476"/>
                </a:cubicBezTo>
                <a:cubicBezTo>
                  <a:pt x="53102" y="8476"/>
                  <a:pt x="53129" y="8474"/>
                  <a:pt x="53158" y="8470"/>
                </a:cubicBezTo>
                <a:lnTo>
                  <a:pt x="53234" y="8356"/>
                </a:lnTo>
                <a:cubicBezTo>
                  <a:pt x="53234" y="8318"/>
                  <a:pt x="53234" y="8318"/>
                  <a:pt x="53234" y="8318"/>
                </a:cubicBezTo>
                <a:cubicBezTo>
                  <a:pt x="53234" y="8167"/>
                  <a:pt x="53158" y="8054"/>
                  <a:pt x="53083" y="8016"/>
                </a:cubicBezTo>
                <a:cubicBezTo>
                  <a:pt x="53083" y="7978"/>
                  <a:pt x="53045" y="7978"/>
                  <a:pt x="53045" y="7978"/>
                </a:cubicBezTo>
                <a:close/>
                <a:moveTo>
                  <a:pt x="27869" y="6667"/>
                </a:moveTo>
                <a:cubicBezTo>
                  <a:pt x="27836" y="6667"/>
                  <a:pt x="27797" y="6675"/>
                  <a:pt x="27751" y="6693"/>
                </a:cubicBezTo>
                <a:lnTo>
                  <a:pt x="27676" y="6806"/>
                </a:lnTo>
                <a:lnTo>
                  <a:pt x="27562" y="6768"/>
                </a:lnTo>
                <a:cubicBezTo>
                  <a:pt x="27336" y="6768"/>
                  <a:pt x="27222" y="6844"/>
                  <a:pt x="27071" y="6882"/>
                </a:cubicBezTo>
                <a:cubicBezTo>
                  <a:pt x="27033" y="6920"/>
                  <a:pt x="26995" y="6920"/>
                  <a:pt x="26957" y="6957"/>
                </a:cubicBezTo>
                <a:lnTo>
                  <a:pt x="26882" y="7071"/>
                </a:lnTo>
                <a:cubicBezTo>
                  <a:pt x="26882" y="7222"/>
                  <a:pt x="26957" y="7373"/>
                  <a:pt x="27146" y="7487"/>
                </a:cubicBezTo>
                <a:cubicBezTo>
                  <a:pt x="27146" y="7487"/>
                  <a:pt x="27184" y="7487"/>
                  <a:pt x="27222" y="7524"/>
                </a:cubicBezTo>
                <a:cubicBezTo>
                  <a:pt x="27222" y="7524"/>
                  <a:pt x="27184" y="7600"/>
                  <a:pt x="27222" y="7638"/>
                </a:cubicBezTo>
                <a:lnTo>
                  <a:pt x="27222" y="7676"/>
                </a:lnTo>
                <a:cubicBezTo>
                  <a:pt x="27222" y="7676"/>
                  <a:pt x="27222" y="7714"/>
                  <a:pt x="27184" y="7714"/>
                </a:cubicBezTo>
                <a:lnTo>
                  <a:pt x="27260" y="7827"/>
                </a:lnTo>
                <a:cubicBezTo>
                  <a:pt x="27260" y="7827"/>
                  <a:pt x="27260" y="7827"/>
                  <a:pt x="27260" y="7865"/>
                </a:cubicBezTo>
                <a:cubicBezTo>
                  <a:pt x="27184" y="7865"/>
                  <a:pt x="27109" y="7903"/>
                  <a:pt x="27071" y="7978"/>
                </a:cubicBezTo>
                <a:lnTo>
                  <a:pt x="27184" y="8129"/>
                </a:lnTo>
                <a:cubicBezTo>
                  <a:pt x="27157" y="8129"/>
                  <a:pt x="27130" y="8129"/>
                  <a:pt x="27116" y="8115"/>
                </a:cubicBezTo>
                <a:lnTo>
                  <a:pt x="27116" y="8115"/>
                </a:lnTo>
                <a:lnTo>
                  <a:pt x="27184" y="8318"/>
                </a:lnTo>
                <a:cubicBezTo>
                  <a:pt x="27260" y="8318"/>
                  <a:pt x="27260" y="8318"/>
                  <a:pt x="27336" y="8394"/>
                </a:cubicBezTo>
                <a:cubicBezTo>
                  <a:pt x="27336" y="8432"/>
                  <a:pt x="27373" y="8470"/>
                  <a:pt x="27373" y="8507"/>
                </a:cubicBezTo>
                <a:lnTo>
                  <a:pt x="27487" y="8545"/>
                </a:lnTo>
                <a:lnTo>
                  <a:pt x="27789" y="8545"/>
                </a:lnTo>
                <a:lnTo>
                  <a:pt x="27940" y="8432"/>
                </a:lnTo>
                <a:cubicBezTo>
                  <a:pt x="27940" y="8394"/>
                  <a:pt x="27940" y="8318"/>
                  <a:pt x="27940" y="8243"/>
                </a:cubicBezTo>
                <a:cubicBezTo>
                  <a:pt x="27978" y="8092"/>
                  <a:pt x="27978" y="7978"/>
                  <a:pt x="27940" y="7827"/>
                </a:cubicBezTo>
                <a:lnTo>
                  <a:pt x="27827" y="7865"/>
                </a:lnTo>
                <a:cubicBezTo>
                  <a:pt x="27751" y="7827"/>
                  <a:pt x="27676" y="7827"/>
                  <a:pt x="27600" y="7827"/>
                </a:cubicBezTo>
                <a:cubicBezTo>
                  <a:pt x="27600" y="7789"/>
                  <a:pt x="27600" y="7789"/>
                  <a:pt x="27562" y="7751"/>
                </a:cubicBezTo>
                <a:cubicBezTo>
                  <a:pt x="27600" y="7714"/>
                  <a:pt x="27562" y="7676"/>
                  <a:pt x="27600" y="7600"/>
                </a:cubicBezTo>
                <a:lnTo>
                  <a:pt x="27600" y="7638"/>
                </a:lnTo>
                <a:cubicBezTo>
                  <a:pt x="27714" y="7638"/>
                  <a:pt x="27827" y="7638"/>
                  <a:pt x="27865" y="7600"/>
                </a:cubicBezTo>
                <a:lnTo>
                  <a:pt x="27940" y="7487"/>
                </a:lnTo>
                <a:cubicBezTo>
                  <a:pt x="27940" y="7449"/>
                  <a:pt x="27940" y="7449"/>
                  <a:pt x="27940" y="7449"/>
                </a:cubicBezTo>
                <a:cubicBezTo>
                  <a:pt x="27978" y="7411"/>
                  <a:pt x="28016" y="7373"/>
                  <a:pt x="28054" y="7260"/>
                </a:cubicBezTo>
                <a:lnTo>
                  <a:pt x="28016" y="7184"/>
                </a:lnTo>
                <a:cubicBezTo>
                  <a:pt x="27978" y="7146"/>
                  <a:pt x="27940" y="7109"/>
                  <a:pt x="27865" y="7109"/>
                </a:cubicBezTo>
                <a:cubicBezTo>
                  <a:pt x="28016" y="7109"/>
                  <a:pt x="28092" y="7033"/>
                  <a:pt x="28167" y="6957"/>
                </a:cubicBezTo>
                <a:lnTo>
                  <a:pt x="28054" y="6768"/>
                </a:lnTo>
                <a:cubicBezTo>
                  <a:pt x="28025" y="6740"/>
                  <a:pt x="27975" y="6667"/>
                  <a:pt x="27869" y="6667"/>
                </a:cubicBezTo>
                <a:close/>
                <a:moveTo>
                  <a:pt x="63253" y="8205"/>
                </a:moveTo>
                <a:cubicBezTo>
                  <a:pt x="63102" y="8205"/>
                  <a:pt x="62988" y="8281"/>
                  <a:pt x="62913" y="8394"/>
                </a:cubicBezTo>
                <a:lnTo>
                  <a:pt x="63026" y="8545"/>
                </a:lnTo>
                <a:cubicBezTo>
                  <a:pt x="63064" y="8583"/>
                  <a:pt x="63102" y="8583"/>
                  <a:pt x="63139" y="8621"/>
                </a:cubicBezTo>
                <a:lnTo>
                  <a:pt x="63328" y="8507"/>
                </a:lnTo>
                <a:cubicBezTo>
                  <a:pt x="63328" y="8470"/>
                  <a:pt x="63366" y="8432"/>
                  <a:pt x="63366" y="8356"/>
                </a:cubicBezTo>
                <a:lnTo>
                  <a:pt x="63366" y="8318"/>
                </a:lnTo>
                <a:lnTo>
                  <a:pt x="63253" y="8205"/>
                </a:lnTo>
                <a:close/>
                <a:moveTo>
                  <a:pt x="60077" y="8205"/>
                </a:moveTo>
                <a:lnTo>
                  <a:pt x="59964" y="8318"/>
                </a:lnTo>
                <a:cubicBezTo>
                  <a:pt x="59926" y="8356"/>
                  <a:pt x="59888" y="8394"/>
                  <a:pt x="59888" y="8470"/>
                </a:cubicBezTo>
                <a:lnTo>
                  <a:pt x="59888" y="8507"/>
                </a:lnTo>
                <a:lnTo>
                  <a:pt x="60039" y="8621"/>
                </a:lnTo>
                <a:lnTo>
                  <a:pt x="60115" y="8621"/>
                </a:lnTo>
                <a:cubicBezTo>
                  <a:pt x="60153" y="8659"/>
                  <a:pt x="60190" y="8659"/>
                  <a:pt x="60304" y="8659"/>
                </a:cubicBezTo>
                <a:lnTo>
                  <a:pt x="60417" y="8545"/>
                </a:lnTo>
                <a:cubicBezTo>
                  <a:pt x="60417" y="8545"/>
                  <a:pt x="60417" y="8507"/>
                  <a:pt x="60417" y="8507"/>
                </a:cubicBezTo>
                <a:cubicBezTo>
                  <a:pt x="60417" y="8394"/>
                  <a:pt x="60379" y="8318"/>
                  <a:pt x="60342" y="8281"/>
                </a:cubicBezTo>
                <a:cubicBezTo>
                  <a:pt x="60266" y="8243"/>
                  <a:pt x="60190" y="8205"/>
                  <a:pt x="60077" y="8205"/>
                </a:cubicBezTo>
                <a:close/>
                <a:moveTo>
                  <a:pt x="68206" y="8432"/>
                </a:moveTo>
                <a:cubicBezTo>
                  <a:pt x="67979" y="8432"/>
                  <a:pt x="67941" y="8583"/>
                  <a:pt x="67979" y="8659"/>
                </a:cubicBezTo>
                <a:lnTo>
                  <a:pt x="68130" y="8772"/>
                </a:lnTo>
                <a:lnTo>
                  <a:pt x="68168" y="8772"/>
                </a:lnTo>
                <a:cubicBezTo>
                  <a:pt x="68243" y="8772"/>
                  <a:pt x="68395" y="8772"/>
                  <a:pt x="68432" y="8621"/>
                </a:cubicBezTo>
                <a:lnTo>
                  <a:pt x="68357" y="8545"/>
                </a:lnTo>
                <a:cubicBezTo>
                  <a:pt x="68357" y="8545"/>
                  <a:pt x="68357" y="8583"/>
                  <a:pt x="68357" y="8583"/>
                </a:cubicBezTo>
                <a:lnTo>
                  <a:pt x="68206" y="8432"/>
                </a:lnTo>
                <a:close/>
                <a:moveTo>
                  <a:pt x="38149" y="8432"/>
                </a:moveTo>
                <a:lnTo>
                  <a:pt x="38035" y="8583"/>
                </a:lnTo>
                <a:cubicBezTo>
                  <a:pt x="38035" y="8659"/>
                  <a:pt x="37997" y="8659"/>
                  <a:pt x="37997" y="8659"/>
                </a:cubicBezTo>
                <a:lnTo>
                  <a:pt x="38073" y="8886"/>
                </a:lnTo>
                <a:cubicBezTo>
                  <a:pt x="38186" y="8886"/>
                  <a:pt x="38338" y="8886"/>
                  <a:pt x="38451" y="8810"/>
                </a:cubicBezTo>
                <a:cubicBezTo>
                  <a:pt x="38489" y="8772"/>
                  <a:pt x="38564" y="8697"/>
                  <a:pt x="38564" y="8621"/>
                </a:cubicBezTo>
                <a:cubicBezTo>
                  <a:pt x="38564" y="8583"/>
                  <a:pt x="38564" y="8545"/>
                  <a:pt x="38527" y="8507"/>
                </a:cubicBezTo>
                <a:lnTo>
                  <a:pt x="38413" y="8432"/>
                </a:lnTo>
                <a:close/>
                <a:moveTo>
                  <a:pt x="87336" y="8318"/>
                </a:moveTo>
                <a:lnTo>
                  <a:pt x="87284" y="8397"/>
                </a:lnTo>
                <a:lnTo>
                  <a:pt x="87284" y="8397"/>
                </a:lnTo>
                <a:cubicBezTo>
                  <a:pt x="87292" y="8394"/>
                  <a:pt x="87298" y="8394"/>
                  <a:pt x="87298" y="8394"/>
                </a:cubicBezTo>
                <a:lnTo>
                  <a:pt x="87298" y="8394"/>
                </a:lnTo>
                <a:lnTo>
                  <a:pt x="87223" y="8470"/>
                </a:lnTo>
                <a:lnTo>
                  <a:pt x="87185" y="8470"/>
                </a:lnTo>
                <a:lnTo>
                  <a:pt x="87072" y="8507"/>
                </a:lnTo>
                <a:cubicBezTo>
                  <a:pt x="87034" y="8545"/>
                  <a:pt x="86958" y="8583"/>
                  <a:pt x="86958" y="8697"/>
                </a:cubicBezTo>
                <a:lnTo>
                  <a:pt x="87034" y="8810"/>
                </a:lnTo>
                <a:cubicBezTo>
                  <a:pt x="87109" y="8848"/>
                  <a:pt x="87261" y="8886"/>
                  <a:pt x="87412" y="8886"/>
                </a:cubicBezTo>
                <a:lnTo>
                  <a:pt x="87525" y="8697"/>
                </a:lnTo>
                <a:cubicBezTo>
                  <a:pt x="87525" y="8697"/>
                  <a:pt x="87525" y="8659"/>
                  <a:pt x="87525" y="8621"/>
                </a:cubicBezTo>
                <a:cubicBezTo>
                  <a:pt x="87525" y="8583"/>
                  <a:pt x="87525" y="8583"/>
                  <a:pt x="87525" y="8545"/>
                </a:cubicBezTo>
                <a:cubicBezTo>
                  <a:pt x="87525" y="8356"/>
                  <a:pt x="87374" y="8318"/>
                  <a:pt x="87336" y="8318"/>
                </a:cubicBezTo>
                <a:close/>
                <a:moveTo>
                  <a:pt x="58830" y="8417"/>
                </a:moveTo>
                <a:cubicBezTo>
                  <a:pt x="58794" y="8417"/>
                  <a:pt x="58756" y="8422"/>
                  <a:pt x="58716" y="8432"/>
                </a:cubicBezTo>
                <a:cubicBezTo>
                  <a:pt x="58565" y="8507"/>
                  <a:pt x="58451" y="8621"/>
                  <a:pt x="58451" y="8734"/>
                </a:cubicBezTo>
                <a:lnTo>
                  <a:pt x="58527" y="8848"/>
                </a:lnTo>
                <a:cubicBezTo>
                  <a:pt x="58647" y="8920"/>
                  <a:pt x="58751" y="8946"/>
                  <a:pt x="58841" y="8946"/>
                </a:cubicBezTo>
                <a:cubicBezTo>
                  <a:pt x="58892" y="8946"/>
                  <a:pt x="58939" y="8937"/>
                  <a:pt x="58981" y="8923"/>
                </a:cubicBezTo>
                <a:cubicBezTo>
                  <a:pt x="59094" y="8848"/>
                  <a:pt x="59170" y="8734"/>
                  <a:pt x="59170" y="8583"/>
                </a:cubicBezTo>
                <a:lnTo>
                  <a:pt x="59094" y="8507"/>
                </a:lnTo>
                <a:cubicBezTo>
                  <a:pt x="59011" y="8452"/>
                  <a:pt x="58928" y="8417"/>
                  <a:pt x="58830" y="8417"/>
                </a:cubicBezTo>
                <a:close/>
                <a:moveTo>
                  <a:pt x="80295" y="8378"/>
                </a:moveTo>
                <a:cubicBezTo>
                  <a:pt x="80206" y="8378"/>
                  <a:pt x="80142" y="8405"/>
                  <a:pt x="80115" y="8432"/>
                </a:cubicBezTo>
                <a:cubicBezTo>
                  <a:pt x="79888" y="8583"/>
                  <a:pt x="79964" y="8961"/>
                  <a:pt x="80342" y="8961"/>
                </a:cubicBezTo>
                <a:lnTo>
                  <a:pt x="80417" y="8961"/>
                </a:lnTo>
                <a:cubicBezTo>
                  <a:pt x="80606" y="8886"/>
                  <a:pt x="80644" y="8772"/>
                  <a:pt x="80644" y="8697"/>
                </a:cubicBezTo>
                <a:cubicBezTo>
                  <a:pt x="80644" y="8583"/>
                  <a:pt x="80606" y="8507"/>
                  <a:pt x="80531" y="8432"/>
                </a:cubicBezTo>
                <a:lnTo>
                  <a:pt x="80417" y="8394"/>
                </a:lnTo>
                <a:cubicBezTo>
                  <a:pt x="80373" y="8383"/>
                  <a:pt x="80332" y="8378"/>
                  <a:pt x="80295" y="8378"/>
                </a:cubicBezTo>
                <a:close/>
                <a:moveTo>
                  <a:pt x="74807" y="8530"/>
                </a:moveTo>
                <a:cubicBezTo>
                  <a:pt x="74740" y="8530"/>
                  <a:pt x="74686" y="8556"/>
                  <a:pt x="74633" y="8583"/>
                </a:cubicBezTo>
                <a:cubicBezTo>
                  <a:pt x="74557" y="8659"/>
                  <a:pt x="74557" y="8772"/>
                  <a:pt x="74557" y="8848"/>
                </a:cubicBezTo>
                <a:cubicBezTo>
                  <a:pt x="74557" y="8848"/>
                  <a:pt x="74557" y="8886"/>
                  <a:pt x="74557" y="8923"/>
                </a:cubicBezTo>
                <a:lnTo>
                  <a:pt x="74671" y="9037"/>
                </a:lnTo>
                <a:cubicBezTo>
                  <a:pt x="74746" y="9037"/>
                  <a:pt x="74860" y="9037"/>
                  <a:pt x="74898" y="8961"/>
                </a:cubicBezTo>
                <a:cubicBezTo>
                  <a:pt x="75011" y="8923"/>
                  <a:pt x="75011" y="8810"/>
                  <a:pt x="75011" y="8734"/>
                </a:cubicBezTo>
                <a:cubicBezTo>
                  <a:pt x="75011" y="8697"/>
                  <a:pt x="75011" y="8659"/>
                  <a:pt x="75011" y="8659"/>
                </a:cubicBezTo>
                <a:lnTo>
                  <a:pt x="74898" y="8545"/>
                </a:lnTo>
                <a:cubicBezTo>
                  <a:pt x="74864" y="8534"/>
                  <a:pt x="74834" y="8530"/>
                  <a:pt x="74807" y="8530"/>
                </a:cubicBezTo>
                <a:close/>
                <a:moveTo>
                  <a:pt x="26050" y="8697"/>
                </a:moveTo>
                <a:cubicBezTo>
                  <a:pt x="25899" y="8697"/>
                  <a:pt x="25785" y="8734"/>
                  <a:pt x="25748" y="8886"/>
                </a:cubicBezTo>
                <a:lnTo>
                  <a:pt x="25785" y="8999"/>
                </a:lnTo>
                <a:cubicBezTo>
                  <a:pt x="25861" y="9075"/>
                  <a:pt x="25974" y="9075"/>
                  <a:pt x="26088" y="9075"/>
                </a:cubicBezTo>
                <a:cubicBezTo>
                  <a:pt x="26164" y="9037"/>
                  <a:pt x="26201" y="8961"/>
                  <a:pt x="26201" y="8886"/>
                </a:cubicBezTo>
                <a:cubicBezTo>
                  <a:pt x="26201" y="8848"/>
                  <a:pt x="26201" y="8810"/>
                  <a:pt x="26201" y="8772"/>
                </a:cubicBezTo>
                <a:lnTo>
                  <a:pt x="26050" y="8697"/>
                </a:lnTo>
                <a:close/>
                <a:moveTo>
                  <a:pt x="53423" y="8621"/>
                </a:moveTo>
                <a:lnTo>
                  <a:pt x="53272" y="8734"/>
                </a:lnTo>
                <a:cubicBezTo>
                  <a:pt x="53234" y="8923"/>
                  <a:pt x="53347" y="9075"/>
                  <a:pt x="53498" y="9075"/>
                </a:cubicBezTo>
                <a:lnTo>
                  <a:pt x="53650" y="8999"/>
                </a:lnTo>
                <a:cubicBezTo>
                  <a:pt x="53650" y="8961"/>
                  <a:pt x="53687" y="8961"/>
                  <a:pt x="53687" y="8961"/>
                </a:cubicBezTo>
                <a:cubicBezTo>
                  <a:pt x="53687" y="8923"/>
                  <a:pt x="53725" y="8886"/>
                  <a:pt x="53725" y="8810"/>
                </a:cubicBezTo>
                <a:cubicBezTo>
                  <a:pt x="53725" y="8772"/>
                  <a:pt x="53725" y="8772"/>
                  <a:pt x="53725" y="8734"/>
                </a:cubicBezTo>
                <a:lnTo>
                  <a:pt x="53574" y="8621"/>
                </a:lnTo>
                <a:close/>
                <a:moveTo>
                  <a:pt x="76334" y="8621"/>
                </a:moveTo>
                <a:cubicBezTo>
                  <a:pt x="76183" y="8621"/>
                  <a:pt x="76107" y="8659"/>
                  <a:pt x="76070" y="8697"/>
                </a:cubicBezTo>
                <a:cubicBezTo>
                  <a:pt x="75918" y="8848"/>
                  <a:pt x="76032" y="9226"/>
                  <a:pt x="76296" y="9226"/>
                </a:cubicBezTo>
                <a:lnTo>
                  <a:pt x="76410" y="9188"/>
                </a:lnTo>
                <a:cubicBezTo>
                  <a:pt x="76485" y="9112"/>
                  <a:pt x="76523" y="8999"/>
                  <a:pt x="76523" y="8923"/>
                </a:cubicBezTo>
                <a:cubicBezTo>
                  <a:pt x="76523" y="8886"/>
                  <a:pt x="76485" y="8734"/>
                  <a:pt x="76410" y="8659"/>
                </a:cubicBezTo>
                <a:lnTo>
                  <a:pt x="76334" y="8621"/>
                </a:lnTo>
                <a:close/>
                <a:moveTo>
                  <a:pt x="15464" y="8886"/>
                </a:moveTo>
                <a:cubicBezTo>
                  <a:pt x="15351" y="8886"/>
                  <a:pt x="15275" y="8923"/>
                  <a:pt x="15199" y="8961"/>
                </a:cubicBezTo>
                <a:cubicBezTo>
                  <a:pt x="15161" y="8999"/>
                  <a:pt x="15124" y="9037"/>
                  <a:pt x="15124" y="9150"/>
                </a:cubicBezTo>
                <a:lnTo>
                  <a:pt x="15124" y="9188"/>
                </a:lnTo>
                <a:lnTo>
                  <a:pt x="15275" y="9301"/>
                </a:lnTo>
                <a:lnTo>
                  <a:pt x="15464" y="9301"/>
                </a:lnTo>
                <a:lnTo>
                  <a:pt x="15577" y="9150"/>
                </a:lnTo>
                <a:lnTo>
                  <a:pt x="15577" y="8999"/>
                </a:lnTo>
                <a:lnTo>
                  <a:pt x="15464" y="8886"/>
                </a:lnTo>
                <a:close/>
                <a:moveTo>
                  <a:pt x="8394" y="8999"/>
                </a:moveTo>
                <a:cubicBezTo>
                  <a:pt x="8280" y="8999"/>
                  <a:pt x="8167" y="8999"/>
                  <a:pt x="8091" y="9075"/>
                </a:cubicBezTo>
                <a:cubicBezTo>
                  <a:pt x="8054" y="9075"/>
                  <a:pt x="8016" y="9150"/>
                  <a:pt x="8016" y="9301"/>
                </a:cubicBezTo>
                <a:lnTo>
                  <a:pt x="8129" y="9377"/>
                </a:lnTo>
                <a:cubicBezTo>
                  <a:pt x="8154" y="9381"/>
                  <a:pt x="8177" y="9383"/>
                  <a:pt x="8198" y="9383"/>
                </a:cubicBezTo>
                <a:cubicBezTo>
                  <a:pt x="8372" y="9383"/>
                  <a:pt x="8440" y="9255"/>
                  <a:pt x="8507" y="9188"/>
                </a:cubicBezTo>
                <a:lnTo>
                  <a:pt x="8394" y="8999"/>
                </a:lnTo>
                <a:close/>
                <a:moveTo>
                  <a:pt x="33478" y="8945"/>
                </a:moveTo>
                <a:cubicBezTo>
                  <a:pt x="33438" y="8945"/>
                  <a:pt x="33411" y="8972"/>
                  <a:pt x="33385" y="8999"/>
                </a:cubicBezTo>
                <a:cubicBezTo>
                  <a:pt x="33271" y="9037"/>
                  <a:pt x="33271" y="9150"/>
                  <a:pt x="33271" y="9264"/>
                </a:cubicBezTo>
                <a:cubicBezTo>
                  <a:pt x="33271" y="9377"/>
                  <a:pt x="33309" y="9453"/>
                  <a:pt x="33423" y="9490"/>
                </a:cubicBezTo>
                <a:lnTo>
                  <a:pt x="33574" y="9415"/>
                </a:lnTo>
                <a:lnTo>
                  <a:pt x="33574" y="9415"/>
                </a:lnTo>
                <a:cubicBezTo>
                  <a:pt x="33574" y="9453"/>
                  <a:pt x="33536" y="9453"/>
                  <a:pt x="33536" y="9453"/>
                </a:cubicBezTo>
                <a:cubicBezTo>
                  <a:pt x="33555" y="9453"/>
                  <a:pt x="33583" y="9462"/>
                  <a:pt x="33621" y="9462"/>
                </a:cubicBezTo>
                <a:cubicBezTo>
                  <a:pt x="33659" y="9462"/>
                  <a:pt x="33706" y="9453"/>
                  <a:pt x="33763" y="9415"/>
                </a:cubicBezTo>
                <a:lnTo>
                  <a:pt x="33838" y="9339"/>
                </a:lnTo>
                <a:cubicBezTo>
                  <a:pt x="33838" y="9301"/>
                  <a:pt x="33838" y="9264"/>
                  <a:pt x="33838" y="9226"/>
                </a:cubicBezTo>
                <a:cubicBezTo>
                  <a:pt x="33838" y="9188"/>
                  <a:pt x="33838" y="9075"/>
                  <a:pt x="33763" y="8999"/>
                </a:cubicBezTo>
                <a:cubicBezTo>
                  <a:pt x="33709" y="8972"/>
                  <a:pt x="33656" y="8945"/>
                  <a:pt x="33602" y="8945"/>
                </a:cubicBezTo>
                <a:cubicBezTo>
                  <a:pt x="33580" y="8945"/>
                  <a:pt x="33558" y="8950"/>
                  <a:pt x="33536" y="8961"/>
                </a:cubicBezTo>
                <a:cubicBezTo>
                  <a:pt x="33514" y="8950"/>
                  <a:pt x="33495" y="8945"/>
                  <a:pt x="33478" y="8945"/>
                </a:cubicBezTo>
                <a:close/>
                <a:moveTo>
                  <a:pt x="29566" y="9188"/>
                </a:moveTo>
                <a:lnTo>
                  <a:pt x="29415" y="9339"/>
                </a:lnTo>
                <a:lnTo>
                  <a:pt x="29415" y="9490"/>
                </a:lnTo>
                <a:lnTo>
                  <a:pt x="29528" y="9604"/>
                </a:lnTo>
                <a:cubicBezTo>
                  <a:pt x="29642" y="9604"/>
                  <a:pt x="29717" y="9566"/>
                  <a:pt x="29793" y="9528"/>
                </a:cubicBezTo>
                <a:cubicBezTo>
                  <a:pt x="29831" y="9490"/>
                  <a:pt x="29869" y="9453"/>
                  <a:pt x="29869" y="9339"/>
                </a:cubicBezTo>
                <a:lnTo>
                  <a:pt x="29869" y="9301"/>
                </a:lnTo>
                <a:lnTo>
                  <a:pt x="29717" y="9188"/>
                </a:lnTo>
                <a:close/>
                <a:moveTo>
                  <a:pt x="20492" y="9604"/>
                </a:moveTo>
                <a:cubicBezTo>
                  <a:pt x="20504" y="9604"/>
                  <a:pt x="20516" y="9608"/>
                  <a:pt x="20528" y="9613"/>
                </a:cubicBezTo>
                <a:lnTo>
                  <a:pt x="20528" y="9613"/>
                </a:lnTo>
                <a:cubicBezTo>
                  <a:pt x="20525" y="9604"/>
                  <a:pt x="20516" y="9604"/>
                  <a:pt x="20492" y="9604"/>
                </a:cubicBezTo>
                <a:close/>
                <a:moveTo>
                  <a:pt x="21551" y="9377"/>
                </a:moveTo>
                <a:lnTo>
                  <a:pt x="21400" y="9490"/>
                </a:lnTo>
                <a:lnTo>
                  <a:pt x="21400" y="9642"/>
                </a:lnTo>
                <a:lnTo>
                  <a:pt x="21551" y="9755"/>
                </a:lnTo>
                <a:lnTo>
                  <a:pt x="21589" y="9755"/>
                </a:lnTo>
                <a:cubicBezTo>
                  <a:pt x="21664" y="9755"/>
                  <a:pt x="21816" y="9755"/>
                  <a:pt x="21853" y="9604"/>
                </a:cubicBezTo>
                <a:lnTo>
                  <a:pt x="21702" y="9453"/>
                </a:lnTo>
                <a:cubicBezTo>
                  <a:pt x="21702" y="9415"/>
                  <a:pt x="21627" y="9377"/>
                  <a:pt x="21551" y="9377"/>
                </a:cubicBezTo>
                <a:close/>
                <a:moveTo>
                  <a:pt x="66771" y="9220"/>
                </a:moveTo>
                <a:cubicBezTo>
                  <a:pt x="66748" y="9220"/>
                  <a:pt x="66722" y="9222"/>
                  <a:pt x="66693" y="9226"/>
                </a:cubicBezTo>
                <a:cubicBezTo>
                  <a:pt x="66504" y="9264"/>
                  <a:pt x="66504" y="9415"/>
                  <a:pt x="66466" y="9490"/>
                </a:cubicBezTo>
                <a:cubicBezTo>
                  <a:pt x="66466" y="9528"/>
                  <a:pt x="66466" y="9604"/>
                  <a:pt x="66429" y="9604"/>
                </a:cubicBezTo>
                <a:lnTo>
                  <a:pt x="66504" y="9793"/>
                </a:lnTo>
                <a:lnTo>
                  <a:pt x="66580" y="9793"/>
                </a:lnTo>
                <a:cubicBezTo>
                  <a:pt x="66657" y="9808"/>
                  <a:pt x="66752" y="9830"/>
                  <a:pt x="66843" y="9830"/>
                </a:cubicBezTo>
                <a:cubicBezTo>
                  <a:pt x="66977" y="9830"/>
                  <a:pt x="67102" y="9784"/>
                  <a:pt x="67147" y="9604"/>
                </a:cubicBezTo>
                <a:lnTo>
                  <a:pt x="67034" y="9453"/>
                </a:lnTo>
                <a:cubicBezTo>
                  <a:pt x="67034" y="9453"/>
                  <a:pt x="67034" y="9453"/>
                  <a:pt x="67034" y="9415"/>
                </a:cubicBezTo>
                <a:cubicBezTo>
                  <a:pt x="67000" y="9347"/>
                  <a:pt x="66966" y="9220"/>
                  <a:pt x="66771" y="9220"/>
                </a:cubicBezTo>
                <a:close/>
                <a:moveTo>
                  <a:pt x="82572" y="9112"/>
                </a:moveTo>
                <a:lnTo>
                  <a:pt x="82421" y="9226"/>
                </a:lnTo>
                <a:lnTo>
                  <a:pt x="82421" y="9264"/>
                </a:lnTo>
                <a:cubicBezTo>
                  <a:pt x="82421" y="9264"/>
                  <a:pt x="82421" y="9264"/>
                  <a:pt x="82421" y="9301"/>
                </a:cubicBezTo>
                <a:lnTo>
                  <a:pt x="82308" y="9377"/>
                </a:lnTo>
                <a:cubicBezTo>
                  <a:pt x="82270" y="9717"/>
                  <a:pt x="82459" y="9831"/>
                  <a:pt x="82610" y="9831"/>
                </a:cubicBezTo>
                <a:lnTo>
                  <a:pt x="82762" y="9793"/>
                </a:lnTo>
                <a:cubicBezTo>
                  <a:pt x="82799" y="9717"/>
                  <a:pt x="82837" y="9566"/>
                  <a:pt x="82837" y="9453"/>
                </a:cubicBezTo>
                <a:cubicBezTo>
                  <a:pt x="82837" y="9150"/>
                  <a:pt x="82648" y="9112"/>
                  <a:pt x="82572" y="9112"/>
                </a:cubicBezTo>
                <a:close/>
                <a:moveTo>
                  <a:pt x="51910" y="9415"/>
                </a:moveTo>
                <a:lnTo>
                  <a:pt x="51797" y="9453"/>
                </a:lnTo>
                <a:cubicBezTo>
                  <a:pt x="51759" y="9490"/>
                  <a:pt x="51721" y="9566"/>
                  <a:pt x="51721" y="9642"/>
                </a:cubicBezTo>
                <a:cubicBezTo>
                  <a:pt x="51721" y="9755"/>
                  <a:pt x="51797" y="9831"/>
                  <a:pt x="51948" y="9869"/>
                </a:cubicBezTo>
                <a:lnTo>
                  <a:pt x="52062" y="9831"/>
                </a:lnTo>
                <a:cubicBezTo>
                  <a:pt x="52137" y="9755"/>
                  <a:pt x="52137" y="9679"/>
                  <a:pt x="52137" y="9642"/>
                </a:cubicBezTo>
                <a:cubicBezTo>
                  <a:pt x="52137" y="9528"/>
                  <a:pt x="52062" y="9415"/>
                  <a:pt x="51910" y="9415"/>
                </a:cubicBezTo>
                <a:close/>
                <a:moveTo>
                  <a:pt x="20266" y="9604"/>
                </a:moveTo>
                <a:lnTo>
                  <a:pt x="20266" y="9604"/>
                </a:lnTo>
                <a:cubicBezTo>
                  <a:pt x="20228" y="9755"/>
                  <a:pt x="20266" y="9831"/>
                  <a:pt x="20341" y="9869"/>
                </a:cubicBezTo>
                <a:cubicBezTo>
                  <a:pt x="20379" y="9906"/>
                  <a:pt x="20455" y="9906"/>
                  <a:pt x="20492" y="9906"/>
                </a:cubicBezTo>
                <a:cubicBezTo>
                  <a:pt x="20644" y="9906"/>
                  <a:pt x="20757" y="9831"/>
                  <a:pt x="20757" y="9717"/>
                </a:cubicBezTo>
                <a:lnTo>
                  <a:pt x="20606" y="9717"/>
                </a:lnTo>
                <a:lnTo>
                  <a:pt x="20606" y="9642"/>
                </a:lnTo>
                <a:cubicBezTo>
                  <a:pt x="20580" y="9642"/>
                  <a:pt x="20554" y="9624"/>
                  <a:pt x="20528" y="9613"/>
                </a:cubicBezTo>
                <a:lnTo>
                  <a:pt x="20528" y="9613"/>
                </a:lnTo>
                <a:cubicBezTo>
                  <a:pt x="20530" y="9618"/>
                  <a:pt x="20530" y="9627"/>
                  <a:pt x="20530" y="9642"/>
                </a:cubicBezTo>
                <a:lnTo>
                  <a:pt x="20266" y="9604"/>
                </a:lnTo>
                <a:close/>
                <a:moveTo>
                  <a:pt x="40946" y="9566"/>
                </a:moveTo>
                <a:cubicBezTo>
                  <a:pt x="40795" y="9566"/>
                  <a:pt x="40682" y="9642"/>
                  <a:pt x="40682" y="9793"/>
                </a:cubicBezTo>
                <a:lnTo>
                  <a:pt x="40795" y="9906"/>
                </a:lnTo>
                <a:lnTo>
                  <a:pt x="40833" y="9906"/>
                </a:lnTo>
                <a:cubicBezTo>
                  <a:pt x="40860" y="9933"/>
                  <a:pt x="40905" y="9960"/>
                  <a:pt x="40983" y="9960"/>
                </a:cubicBezTo>
                <a:cubicBezTo>
                  <a:pt x="41015" y="9960"/>
                  <a:pt x="41053" y="9955"/>
                  <a:pt x="41098" y="9944"/>
                </a:cubicBezTo>
                <a:lnTo>
                  <a:pt x="41173" y="9869"/>
                </a:lnTo>
                <a:cubicBezTo>
                  <a:pt x="41211" y="9831"/>
                  <a:pt x="41211" y="9831"/>
                  <a:pt x="41211" y="9793"/>
                </a:cubicBezTo>
                <a:cubicBezTo>
                  <a:pt x="41211" y="9679"/>
                  <a:pt x="41098" y="9566"/>
                  <a:pt x="40946" y="9566"/>
                </a:cubicBezTo>
                <a:close/>
                <a:moveTo>
                  <a:pt x="12226" y="9672"/>
                </a:moveTo>
                <a:cubicBezTo>
                  <a:pt x="12032" y="9672"/>
                  <a:pt x="11943" y="9765"/>
                  <a:pt x="11910" y="9831"/>
                </a:cubicBezTo>
                <a:lnTo>
                  <a:pt x="12061" y="10020"/>
                </a:lnTo>
                <a:lnTo>
                  <a:pt x="12137" y="10020"/>
                </a:lnTo>
                <a:cubicBezTo>
                  <a:pt x="12212" y="10020"/>
                  <a:pt x="12326" y="10020"/>
                  <a:pt x="12402" y="9982"/>
                </a:cubicBezTo>
                <a:cubicBezTo>
                  <a:pt x="12439" y="9944"/>
                  <a:pt x="12477" y="9869"/>
                  <a:pt x="12477" y="9831"/>
                </a:cubicBezTo>
                <a:cubicBezTo>
                  <a:pt x="12477" y="9793"/>
                  <a:pt x="12439" y="9793"/>
                  <a:pt x="12439" y="9755"/>
                </a:cubicBezTo>
                <a:lnTo>
                  <a:pt x="12326" y="9679"/>
                </a:lnTo>
                <a:cubicBezTo>
                  <a:pt x="12290" y="9674"/>
                  <a:pt x="12256" y="9672"/>
                  <a:pt x="12226" y="9672"/>
                </a:cubicBezTo>
                <a:close/>
                <a:moveTo>
                  <a:pt x="67374" y="9717"/>
                </a:moveTo>
                <a:cubicBezTo>
                  <a:pt x="67298" y="9717"/>
                  <a:pt x="67223" y="9717"/>
                  <a:pt x="67147" y="9793"/>
                </a:cubicBezTo>
                <a:cubicBezTo>
                  <a:pt x="67109" y="9831"/>
                  <a:pt x="67071" y="9869"/>
                  <a:pt x="67071" y="9944"/>
                </a:cubicBezTo>
                <a:lnTo>
                  <a:pt x="67223" y="9944"/>
                </a:lnTo>
                <a:cubicBezTo>
                  <a:pt x="67223" y="9982"/>
                  <a:pt x="67260" y="10020"/>
                  <a:pt x="67374" y="10058"/>
                </a:cubicBezTo>
                <a:cubicBezTo>
                  <a:pt x="67412" y="9982"/>
                  <a:pt x="67449" y="9944"/>
                  <a:pt x="67449" y="9906"/>
                </a:cubicBezTo>
                <a:lnTo>
                  <a:pt x="67563" y="9906"/>
                </a:lnTo>
                <a:cubicBezTo>
                  <a:pt x="67563" y="9755"/>
                  <a:pt x="67487" y="9717"/>
                  <a:pt x="67374" y="9717"/>
                </a:cubicBezTo>
                <a:close/>
                <a:moveTo>
                  <a:pt x="34859" y="9765"/>
                </a:moveTo>
                <a:cubicBezTo>
                  <a:pt x="34821" y="9765"/>
                  <a:pt x="34784" y="9774"/>
                  <a:pt x="34746" y="9793"/>
                </a:cubicBezTo>
                <a:cubicBezTo>
                  <a:pt x="34632" y="9831"/>
                  <a:pt x="34595" y="10058"/>
                  <a:pt x="34708" y="10133"/>
                </a:cubicBezTo>
                <a:cubicBezTo>
                  <a:pt x="34784" y="10171"/>
                  <a:pt x="34821" y="10171"/>
                  <a:pt x="34897" y="10171"/>
                </a:cubicBezTo>
                <a:lnTo>
                  <a:pt x="34935" y="10095"/>
                </a:lnTo>
                <a:lnTo>
                  <a:pt x="34897" y="10095"/>
                </a:lnTo>
                <a:lnTo>
                  <a:pt x="35048" y="9982"/>
                </a:lnTo>
                <a:lnTo>
                  <a:pt x="35048" y="9906"/>
                </a:lnTo>
                <a:lnTo>
                  <a:pt x="34973" y="9793"/>
                </a:lnTo>
                <a:cubicBezTo>
                  <a:pt x="34935" y="9774"/>
                  <a:pt x="34897" y="9765"/>
                  <a:pt x="34859" y="9765"/>
                </a:cubicBezTo>
                <a:close/>
                <a:moveTo>
                  <a:pt x="80606" y="9869"/>
                </a:moveTo>
                <a:lnTo>
                  <a:pt x="80455" y="9982"/>
                </a:lnTo>
                <a:lnTo>
                  <a:pt x="80455" y="10133"/>
                </a:lnTo>
                <a:lnTo>
                  <a:pt x="80569" y="10284"/>
                </a:lnTo>
                <a:cubicBezTo>
                  <a:pt x="80682" y="10284"/>
                  <a:pt x="80758" y="10247"/>
                  <a:pt x="80833" y="10209"/>
                </a:cubicBezTo>
                <a:cubicBezTo>
                  <a:pt x="80871" y="10171"/>
                  <a:pt x="80909" y="10133"/>
                  <a:pt x="80909" y="10020"/>
                </a:cubicBezTo>
                <a:lnTo>
                  <a:pt x="80909" y="9982"/>
                </a:lnTo>
                <a:lnTo>
                  <a:pt x="80758" y="9869"/>
                </a:lnTo>
                <a:close/>
                <a:moveTo>
                  <a:pt x="54708" y="9793"/>
                </a:moveTo>
                <a:cubicBezTo>
                  <a:pt x="54633" y="9869"/>
                  <a:pt x="54633" y="9982"/>
                  <a:pt x="54633" y="10058"/>
                </a:cubicBezTo>
                <a:cubicBezTo>
                  <a:pt x="54633" y="10058"/>
                  <a:pt x="54670" y="10095"/>
                  <a:pt x="54633" y="10095"/>
                </a:cubicBezTo>
                <a:lnTo>
                  <a:pt x="54708" y="10322"/>
                </a:lnTo>
                <a:lnTo>
                  <a:pt x="54859" y="10322"/>
                </a:lnTo>
                <a:cubicBezTo>
                  <a:pt x="54897" y="10341"/>
                  <a:pt x="54935" y="10351"/>
                  <a:pt x="54982" y="10351"/>
                </a:cubicBezTo>
                <a:cubicBezTo>
                  <a:pt x="55030" y="10351"/>
                  <a:pt x="55086" y="10341"/>
                  <a:pt x="55162" y="10322"/>
                </a:cubicBezTo>
                <a:lnTo>
                  <a:pt x="55238" y="10209"/>
                </a:lnTo>
                <a:lnTo>
                  <a:pt x="55238" y="10171"/>
                </a:lnTo>
                <a:cubicBezTo>
                  <a:pt x="55238" y="10020"/>
                  <a:pt x="55162" y="9831"/>
                  <a:pt x="54822" y="9793"/>
                </a:cubicBezTo>
                <a:close/>
                <a:moveTo>
                  <a:pt x="54027" y="10332"/>
                </a:moveTo>
                <a:lnTo>
                  <a:pt x="53990" y="10360"/>
                </a:lnTo>
                <a:cubicBezTo>
                  <a:pt x="53990" y="10360"/>
                  <a:pt x="54021" y="10360"/>
                  <a:pt x="54027" y="10332"/>
                </a:cubicBezTo>
                <a:close/>
                <a:moveTo>
                  <a:pt x="85408" y="9831"/>
                </a:moveTo>
                <a:cubicBezTo>
                  <a:pt x="85295" y="9906"/>
                  <a:pt x="85143" y="10058"/>
                  <a:pt x="85143" y="10209"/>
                </a:cubicBezTo>
                <a:cubicBezTo>
                  <a:pt x="85143" y="10284"/>
                  <a:pt x="85181" y="10360"/>
                  <a:pt x="85295" y="10398"/>
                </a:cubicBezTo>
                <a:cubicBezTo>
                  <a:pt x="85332" y="10417"/>
                  <a:pt x="85370" y="10426"/>
                  <a:pt x="85408" y="10426"/>
                </a:cubicBezTo>
                <a:cubicBezTo>
                  <a:pt x="85446" y="10426"/>
                  <a:pt x="85484" y="10417"/>
                  <a:pt x="85521" y="10398"/>
                </a:cubicBezTo>
                <a:cubicBezTo>
                  <a:pt x="85635" y="10322"/>
                  <a:pt x="85748" y="10209"/>
                  <a:pt x="85748" y="10095"/>
                </a:cubicBezTo>
                <a:cubicBezTo>
                  <a:pt x="85748" y="9982"/>
                  <a:pt x="85673" y="9869"/>
                  <a:pt x="85521" y="9831"/>
                </a:cubicBezTo>
                <a:close/>
                <a:moveTo>
                  <a:pt x="53801" y="9869"/>
                </a:moveTo>
                <a:lnTo>
                  <a:pt x="53725" y="9906"/>
                </a:lnTo>
                <a:cubicBezTo>
                  <a:pt x="53650" y="9982"/>
                  <a:pt x="53650" y="10095"/>
                  <a:pt x="53650" y="10171"/>
                </a:cubicBezTo>
                <a:cubicBezTo>
                  <a:pt x="53650" y="10322"/>
                  <a:pt x="53725" y="10436"/>
                  <a:pt x="53876" y="10436"/>
                </a:cubicBezTo>
                <a:lnTo>
                  <a:pt x="54028" y="10322"/>
                </a:lnTo>
                <a:lnTo>
                  <a:pt x="54028" y="10322"/>
                </a:lnTo>
                <a:cubicBezTo>
                  <a:pt x="54028" y="10326"/>
                  <a:pt x="54027" y="10329"/>
                  <a:pt x="54027" y="10332"/>
                </a:cubicBezTo>
                <a:lnTo>
                  <a:pt x="54027" y="10332"/>
                </a:lnTo>
                <a:lnTo>
                  <a:pt x="54141" y="10247"/>
                </a:lnTo>
                <a:cubicBezTo>
                  <a:pt x="54141" y="10247"/>
                  <a:pt x="54141" y="10209"/>
                  <a:pt x="54141" y="10171"/>
                </a:cubicBezTo>
                <a:cubicBezTo>
                  <a:pt x="54141" y="10095"/>
                  <a:pt x="54141" y="9982"/>
                  <a:pt x="54066" y="9944"/>
                </a:cubicBezTo>
                <a:cubicBezTo>
                  <a:pt x="53990" y="9869"/>
                  <a:pt x="53914" y="9869"/>
                  <a:pt x="53801" y="9869"/>
                </a:cubicBezTo>
                <a:close/>
                <a:moveTo>
                  <a:pt x="60810" y="9815"/>
                </a:moveTo>
                <a:cubicBezTo>
                  <a:pt x="60732" y="9815"/>
                  <a:pt x="60660" y="9842"/>
                  <a:pt x="60606" y="9869"/>
                </a:cubicBezTo>
                <a:cubicBezTo>
                  <a:pt x="60531" y="9944"/>
                  <a:pt x="60493" y="10095"/>
                  <a:pt x="60493" y="10209"/>
                </a:cubicBezTo>
                <a:lnTo>
                  <a:pt x="60493" y="10322"/>
                </a:lnTo>
                <a:lnTo>
                  <a:pt x="60644" y="10436"/>
                </a:lnTo>
                <a:cubicBezTo>
                  <a:pt x="60947" y="10436"/>
                  <a:pt x="60984" y="10171"/>
                  <a:pt x="60984" y="10058"/>
                </a:cubicBezTo>
                <a:cubicBezTo>
                  <a:pt x="61022" y="10020"/>
                  <a:pt x="61022" y="9982"/>
                  <a:pt x="61022" y="9982"/>
                </a:cubicBezTo>
                <a:lnTo>
                  <a:pt x="60909" y="9831"/>
                </a:lnTo>
                <a:cubicBezTo>
                  <a:pt x="60875" y="9820"/>
                  <a:pt x="60842" y="9815"/>
                  <a:pt x="60810" y="9815"/>
                </a:cubicBezTo>
                <a:close/>
                <a:moveTo>
                  <a:pt x="20190" y="10284"/>
                </a:moveTo>
                <a:cubicBezTo>
                  <a:pt x="20114" y="10284"/>
                  <a:pt x="19963" y="10322"/>
                  <a:pt x="19963" y="10511"/>
                </a:cubicBezTo>
                <a:lnTo>
                  <a:pt x="20076" y="10625"/>
                </a:lnTo>
                <a:cubicBezTo>
                  <a:pt x="20190" y="10625"/>
                  <a:pt x="20266" y="10625"/>
                  <a:pt x="20341" y="10587"/>
                </a:cubicBezTo>
                <a:lnTo>
                  <a:pt x="20379" y="10473"/>
                </a:lnTo>
                <a:cubicBezTo>
                  <a:pt x="20379" y="10398"/>
                  <a:pt x="20303" y="10322"/>
                  <a:pt x="20190" y="10284"/>
                </a:cubicBezTo>
                <a:close/>
                <a:moveTo>
                  <a:pt x="49529" y="10171"/>
                </a:moveTo>
                <a:lnTo>
                  <a:pt x="49340" y="10322"/>
                </a:lnTo>
                <a:lnTo>
                  <a:pt x="49340" y="10473"/>
                </a:lnTo>
                <a:lnTo>
                  <a:pt x="49566" y="10587"/>
                </a:lnTo>
                <a:cubicBezTo>
                  <a:pt x="49593" y="10614"/>
                  <a:pt x="49639" y="10640"/>
                  <a:pt x="49717" y="10640"/>
                </a:cubicBezTo>
                <a:cubicBezTo>
                  <a:pt x="49749" y="10640"/>
                  <a:pt x="49787" y="10636"/>
                  <a:pt x="49831" y="10625"/>
                </a:cubicBezTo>
                <a:lnTo>
                  <a:pt x="49944" y="10511"/>
                </a:lnTo>
                <a:lnTo>
                  <a:pt x="49944" y="10322"/>
                </a:lnTo>
                <a:lnTo>
                  <a:pt x="49755" y="10171"/>
                </a:lnTo>
                <a:lnTo>
                  <a:pt x="49680" y="10209"/>
                </a:lnTo>
                <a:lnTo>
                  <a:pt x="49604" y="10209"/>
                </a:lnTo>
                <a:lnTo>
                  <a:pt x="49529" y="10171"/>
                </a:lnTo>
                <a:close/>
                <a:moveTo>
                  <a:pt x="28129" y="10549"/>
                </a:moveTo>
                <a:cubicBezTo>
                  <a:pt x="28063" y="10549"/>
                  <a:pt x="27997" y="10587"/>
                  <a:pt x="28054" y="10662"/>
                </a:cubicBezTo>
                <a:lnTo>
                  <a:pt x="28205" y="10662"/>
                </a:lnTo>
                <a:cubicBezTo>
                  <a:pt x="28262" y="10587"/>
                  <a:pt x="28196" y="10549"/>
                  <a:pt x="28129" y="10549"/>
                </a:cubicBezTo>
                <a:close/>
                <a:moveTo>
                  <a:pt x="30927" y="10284"/>
                </a:moveTo>
                <a:lnTo>
                  <a:pt x="30814" y="10398"/>
                </a:lnTo>
                <a:lnTo>
                  <a:pt x="30776" y="10398"/>
                </a:lnTo>
                <a:cubicBezTo>
                  <a:pt x="30738" y="10473"/>
                  <a:pt x="30700" y="10511"/>
                  <a:pt x="30738" y="10625"/>
                </a:cubicBezTo>
                <a:lnTo>
                  <a:pt x="30852" y="10738"/>
                </a:lnTo>
                <a:cubicBezTo>
                  <a:pt x="30927" y="10738"/>
                  <a:pt x="31041" y="10700"/>
                  <a:pt x="31078" y="10662"/>
                </a:cubicBezTo>
                <a:cubicBezTo>
                  <a:pt x="31154" y="10625"/>
                  <a:pt x="31192" y="10549"/>
                  <a:pt x="31192" y="10511"/>
                </a:cubicBezTo>
                <a:cubicBezTo>
                  <a:pt x="31192" y="10398"/>
                  <a:pt x="31078" y="10284"/>
                  <a:pt x="30927" y="10284"/>
                </a:cubicBezTo>
                <a:close/>
                <a:moveTo>
                  <a:pt x="10707" y="10226"/>
                </a:moveTo>
                <a:cubicBezTo>
                  <a:pt x="10671" y="10226"/>
                  <a:pt x="10631" y="10232"/>
                  <a:pt x="10587" y="10247"/>
                </a:cubicBezTo>
                <a:lnTo>
                  <a:pt x="10473" y="10322"/>
                </a:lnTo>
                <a:lnTo>
                  <a:pt x="10473" y="10473"/>
                </a:lnTo>
                <a:cubicBezTo>
                  <a:pt x="10436" y="10625"/>
                  <a:pt x="10436" y="10776"/>
                  <a:pt x="10436" y="10927"/>
                </a:cubicBezTo>
                <a:lnTo>
                  <a:pt x="10587" y="11041"/>
                </a:lnTo>
                <a:cubicBezTo>
                  <a:pt x="10851" y="10965"/>
                  <a:pt x="11154" y="10852"/>
                  <a:pt x="11192" y="10511"/>
                </a:cubicBezTo>
                <a:lnTo>
                  <a:pt x="11003" y="10398"/>
                </a:lnTo>
                <a:lnTo>
                  <a:pt x="10965" y="10398"/>
                </a:lnTo>
                <a:cubicBezTo>
                  <a:pt x="10965" y="10398"/>
                  <a:pt x="10965" y="10398"/>
                  <a:pt x="10965" y="10360"/>
                </a:cubicBezTo>
                <a:cubicBezTo>
                  <a:pt x="10934" y="10330"/>
                  <a:pt x="10855" y="10226"/>
                  <a:pt x="10707" y="10226"/>
                </a:cubicBezTo>
                <a:close/>
                <a:moveTo>
                  <a:pt x="18489" y="10700"/>
                </a:moveTo>
                <a:cubicBezTo>
                  <a:pt x="18375" y="10700"/>
                  <a:pt x="18073" y="10700"/>
                  <a:pt x="18073" y="10927"/>
                </a:cubicBezTo>
                <a:lnTo>
                  <a:pt x="18110" y="11003"/>
                </a:lnTo>
                <a:cubicBezTo>
                  <a:pt x="18177" y="11047"/>
                  <a:pt x="18269" y="11065"/>
                  <a:pt x="18357" y="11065"/>
                </a:cubicBezTo>
                <a:cubicBezTo>
                  <a:pt x="18419" y="11065"/>
                  <a:pt x="18479" y="11056"/>
                  <a:pt x="18526" y="11041"/>
                </a:cubicBezTo>
                <a:cubicBezTo>
                  <a:pt x="18640" y="11003"/>
                  <a:pt x="18715" y="10927"/>
                  <a:pt x="18715" y="10814"/>
                </a:cubicBezTo>
                <a:lnTo>
                  <a:pt x="18564" y="10700"/>
                </a:lnTo>
                <a:close/>
                <a:moveTo>
                  <a:pt x="54217" y="10700"/>
                </a:moveTo>
                <a:cubicBezTo>
                  <a:pt x="54103" y="10700"/>
                  <a:pt x="53990" y="10700"/>
                  <a:pt x="53914" y="10738"/>
                </a:cubicBezTo>
                <a:cubicBezTo>
                  <a:pt x="53876" y="10814"/>
                  <a:pt x="53839" y="10852"/>
                  <a:pt x="53876" y="10965"/>
                </a:cubicBezTo>
                <a:lnTo>
                  <a:pt x="53914" y="11003"/>
                </a:lnTo>
                <a:cubicBezTo>
                  <a:pt x="53970" y="11058"/>
                  <a:pt x="54086" y="11093"/>
                  <a:pt x="54189" y="11093"/>
                </a:cubicBezTo>
                <a:cubicBezTo>
                  <a:pt x="54226" y="11093"/>
                  <a:pt x="54262" y="11089"/>
                  <a:pt x="54292" y="11078"/>
                </a:cubicBezTo>
                <a:cubicBezTo>
                  <a:pt x="54406" y="11041"/>
                  <a:pt x="54444" y="10965"/>
                  <a:pt x="54444" y="10852"/>
                </a:cubicBezTo>
                <a:cubicBezTo>
                  <a:pt x="54444" y="10852"/>
                  <a:pt x="54444" y="10814"/>
                  <a:pt x="54444" y="10814"/>
                </a:cubicBezTo>
                <a:lnTo>
                  <a:pt x="54292" y="10700"/>
                </a:lnTo>
                <a:close/>
                <a:moveTo>
                  <a:pt x="57166" y="10814"/>
                </a:moveTo>
                <a:lnTo>
                  <a:pt x="57052" y="10927"/>
                </a:lnTo>
                <a:cubicBezTo>
                  <a:pt x="57052" y="10927"/>
                  <a:pt x="57015" y="11003"/>
                  <a:pt x="57015" y="11041"/>
                </a:cubicBezTo>
                <a:lnTo>
                  <a:pt x="57015" y="11116"/>
                </a:lnTo>
                <a:lnTo>
                  <a:pt x="57090" y="11192"/>
                </a:lnTo>
                <a:cubicBezTo>
                  <a:pt x="57109" y="11211"/>
                  <a:pt x="57147" y="11220"/>
                  <a:pt x="57185" y="11220"/>
                </a:cubicBezTo>
                <a:cubicBezTo>
                  <a:pt x="57222" y="11220"/>
                  <a:pt x="57260" y="11211"/>
                  <a:pt x="57279" y="11192"/>
                </a:cubicBezTo>
                <a:cubicBezTo>
                  <a:pt x="57355" y="11154"/>
                  <a:pt x="57430" y="11078"/>
                  <a:pt x="57430" y="11003"/>
                </a:cubicBezTo>
                <a:cubicBezTo>
                  <a:pt x="57430" y="10927"/>
                  <a:pt x="57393" y="10889"/>
                  <a:pt x="57355" y="10852"/>
                </a:cubicBezTo>
                <a:cubicBezTo>
                  <a:pt x="57279" y="10814"/>
                  <a:pt x="57241" y="10814"/>
                  <a:pt x="57166" y="10814"/>
                </a:cubicBezTo>
                <a:close/>
                <a:moveTo>
                  <a:pt x="69642" y="10738"/>
                </a:moveTo>
                <a:lnTo>
                  <a:pt x="69567" y="10814"/>
                </a:lnTo>
                <a:cubicBezTo>
                  <a:pt x="69491" y="10889"/>
                  <a:pt x="69453" y="11003"/>
                  <a:pt x="69491" y="11154"/>
                </a:cubicBezTo>
                <a:lnTo>
                  <a:pt x="69642" y="11230"/>
                </a:lnTo>
                <a:lnTo>
                  <a:pt x="69718" y="11230"/>
                </a:lnTo>
                <a:cubicBezTo>
                  <a:pt x="69793" y="11230"/>
                  <a:pt x="69945" y="11230"/>
                  <a:pt x="69983" y="11116"/>
                </a:cubicBezTo>
                <a:lnTo>
                  <a:pt x="69869" y="10965"/>
                </a:lnTo>
                <a:cubicBezTo>
                  <a:pt x="69907" y="10965"/>
                  <a:pt x="69945" y="11003"/>
                  <a:pt x="69945" y="11003"/>
                </a:cubicBezTo>
                <a:cubicBezTo>
                  <a:pt x="69945" y="11003"/>
                  <a:pt x="69945" y="10965"/>
                  <a:pt x="69907" y="10965"/>
                </a:cubicBezTo>
                <a:cubicBezTo>
                  <a:pt x="69907" y="10927"/>
                  <a:pt x="69907" y="10852"/>
                  <a:pt x="69831" y="10776"/>
                </a:cubicBezTo>
                <a:cubicBezTo>
                  <a:pt x="69793" y="10776"/>
                  <a:pt x="69756" y="10738"/>
                  <a:pt x="69642" y="10738"/>
                </a:cubicBezTo>
                <a:close/>
                <a:moveTo>
                  <a:pt x="82535" y="10738"/>
                </a:moveTo>
                <a:cubicBezTo>
                  <a:pt x="82421" y="10738"/>
                  <a:pt x="82346" y="10776"/>
                  <a:pt x="82308" y="10814"/>
                </a:cubicBezTo>
                <a:cubicBezTo>
                  <a:pt x="82157" y="10889"/>
                  <a:pt x="82194" y="11116"/>
                  <a:pt x="82308" y="11230"/>
                </a:cubicBezTo>
                <a:lnTo>
                  <a:pt x="82383" y="11230"/>
                </a:lnTo>
                <a:cubicBezTo>
                  <a:pt x="82406" y="11241"/>
                  <a:pt x="82428" y="11245"/>
                  <a:pt x="82449" y="11245"/>
                </a:cubicBezTo>
                <a:cubicBezTo>
                  <a:pt x="82500" y="11245"/>
                  <a:pt x="82546" y="11219"/>
                  <a:pt x="82572" y="11192"/>
                </a:cubicBezTo>
                <a:cubicBezTo>
                  <a:pt x="82648" y="11154"/>
                  <a:pt x="82686" y="11041"/>
                  <a:pt x="82686" y="10965"/>
                </a:cubicBezTo>
                <a:cubicBezTo>
                  <a:pt x="82686" y="10889"/>
                  <a:pt x="82648" y="10814"/>
                  <a:pt x="82610" y="10776"/>
                </a:cubicBezTo>
                <a:lnTo>
                  <a:pt x="82535" y="10738"/>
                </a:lnTo>
                <a:close/>
                <a:moveTo>
                  <a:pt x="73007" y="10776"/>
                </a:moveTo>
                <a:lnTo>
                  <a:pt x="72818" y="10927"/>
                </a:lnTo>
                <a:cubicBezTo>
                  <a:pt x="72818" y="10927"/>
                  <a:pt x="72818" y="10965"/>
                  <a:pt x="72818" y="11003"/>
                </a:cubicBezTo>
                <a:cubicBezTo>
                  <a:pt x="72856" y="11116"/>
                  <a:pt x="72932" y="11267"/>
                  <a:pt x="73158" y="11305"/>
                </a:cubicBezTo>
                <a:lnTo>
                  <a:pt x="73310" y="11116"/>
                </a:lnTo>
                <a:cubicBezTo>
                  <a:pt x="73272" y="11116"/>
                  <a:pt x="73272" y="11078"/>
                  <a:pt x="73234" y="11041"/>
                </a:cubicBezTo>
                <a:cubicBezTo>
                  <a:pt x="73196" y="10927"/>
                  <a:pt x="73121" y="10852"/>
                  <a:pt x="73007" y="10776"/>
                </a:cubicBezTo>
                <a:close/>
                <a:moveTo>
                  <a:pt x="91041" y="10814"/>
                </a:moveTo>
                <a:lnTo>
                  <a:pt x="90890" y="10889"/>
                </a:lnTo>
                <a:cubicBezTo>
                  <a:pt x="90890" y="10889"/>
                  <a:pt x="90852" y="10927"/>
                  <a:pt x="90852" y="10965"/>
                </a:cubicBezTo>
                <a:cubicBezTo>
                  <a:pt x="90815" y="11003"/>
                  <a:pt x="90777" y="11041"/>
                  <a:pt x="90777" y="11116"/>
                </a:cubicBezTo>
                <a:cubicBezTo>
                  <a:pt x="90777" y="11154"/>
                  <a:pt x="90777" y="11267"/>
                  <a:pt x="91004" y="11305"/>
                </a:cubicBezTo>
                <a:lnTo>
                  <a:pt x="91155" y="11230"/>
                </a:lnTo>
                <a:cubicBezTo>
                  <a:pt x="91155" y="11192"/>
                  <a:pt x="91155" y="11192"/>
                  <a:pt x="91193" y="11154"/>
                </a:cubicBezTo>
                <a:cubicBezTo>
                  <a:pt x="91230" y="11116"/>
                  <a:pt x="91268" y="11041"/>
                  <a:pt x="91268" y="11003"/>
                </a:cubicBezTo>
                <a:cubicBezTo>
                  <a:pt x="91268" y="10965"/>
                  <a:pt x="91230" y="10852"/>
                  <a:pt x="91041" y="10814"/>
                </a:cubicBezTo>
                <a:close/>
                <a:moveTo>
                  <a:pt x="68829" y="10923"/>
                </a:moveTo>
                <a:cubicBezTo>
                  <a:pt x="68811" y="10923"/>
                  <a:pt x="68793" y="10925"/>
                  <a:pt x="68773" y="10927"/>
                </a:cubicBezTo>
                <a:lnTo>
                  <a:pt x="68659" y="11041"/>
                </a:lnTo>
                <a:lnTo>
                  <a:pt x="68659" y="11230"/>
                </a:lnTo>
                <a:lnTo>
                  <a:pt x="68773" y="11343"/>
                </a:lnTo>
                <a:cubicBezTo>
                  <a:pt x="68810" y="11343"/>
                  <a:pt x="68848" y="11343"/>
                  <a:pt x="68886" y="11381"/>
                </a:cubicBezTo>
                <a:lnTo>
                  <a:pt x="69113" y="11267"/>
                </a:lnTo>
                <a:cubicBezTo>
                  <a:pt x="69078" y="11161"/>
                  <a:pt x="69075" y="10923"/>
                  <a:pt x="68829" y="10923"/>
                </a:cubicBezTo>
                <a:close/>
                <a:moveTo>
                  <a:pt x="79908" y="10911"/>
                </a:moveTo>
                <a:cubicBezTo>
                  <a:pt x="79891" y="10911"/>
                  <a:pt x="79872" y="10916"/>
                  <a:pt x="79850" y="10927"/>
                </a:cubicBezTo>
                <a:lnTo>
                  <a:pt x="79775" y="10927"/>
                </a:lnTo>
                <a:cubicBezTo>
                  <a:pt x="79548" y="11116"/>
                  <a:pt x="79623" y="11305"/>
                  <a:pt x="79888" y="11381"/>
                </a:cubicBezTo>
                <a:lnTo>
                  <a:pt x="80039" y="11230"/>
                </a:lnTo>
                <a:cubicBezTo>
                  <a:pt x="80039" y="11230"/>
                  <a:pt x="80039" y="11192"/>
                  <a:pt x="80077" y="11192"/>
                </a:cubicBezTo>
                <a:cubicBezTo>
                  <a:pt x="80077" y="11154"/>
                  <a:pt x="80077" y="11116"/>
                  <a:pt x="80077" y="11116"/>
                </a:cubicBezTo>
                <a:cubicBezTo>
                  <a:pt x="80077" y="11041"/>
                  <a:pt x="80039" y="11003"/>
                  <a:pt x="80002" y="10965"/>
                </a:cubicBezTo>
                <a:cubicBezTo>
                  <a:pt x="79975" y="10938"/>
                  <a:pt x="79948" y="10911"/>
                  <a:pt x="79908" y="10911"/>
                </a:cubicBezTo>
                <a:close/>
                <a:moveTo>
                  <a:pt x="22761" y="10965"/>
                </a:moveTo>
                <a:cubicBezTo>
                  <a:pt x="22685" y="10965"/>
                  <a:pt x="22572" y="10965"/>
                  <a:pt x="22534" y="11041"/>
                </a:cubicBezTo>
                <a:cubicBezTo>
                  <a:pt x="22458" y="11078"/>
                  <a:pt x="22421" y="11154"/>
                  <a:pt x="22421" y="11192"/>
                </a:cubicBezTo>
                <a:cubicBezTo>
                  <a:pt x="22421" y="11305"/>
                  <a:pt x="22534" y="11381"/>
                  <a:pt x="22685" y="11419"/>
                </a:cubicBezTo>
                <a:lnTo>
                  <a:pt x="22799" y="11305"/>
                </a:lnTo>
                <a:cubicBezTo>
                  <a:pt x="22799" y="11305"/>
                  <a:pt x="22836" y="11305"/>
                  <a:pt x="22836" y="11267"/>
                </a:cubicBezTo>
                <a:cubicBezTo>
                  <a:pt x="22874" y="11267"/>
                  <a:pt x="22912" y="11230"/>
                  <a:pt x="22912" y="11154"/>
                </a:cubicBezTo>
                <a:cubicBezTo>
                  <a:pt x="22912" y="11078"/>
                  <a:pt x="22874" y="11041"/>
                  <a:pt x="22836" y="11003"/>
                </a:cubicBezTo>
                <a:lnTo>
                  <a:pt x="22761" y="10965"/>
                </a:lnTo>
                <a:close/>
                <a:moveTo>
                  <a:pt x="757" y="11078"/>
                </a:moveTo>
                <a:lnTo>
                  <a:pt x="606" y="11192"/>
                </a:lnTo>
                <a:cubicBezTo>
                  <a:pt x="606" y="11192"/>
                  <a:pt x="606" y="11230"/>
                  <a:pt x="606" y="11230"/>
                </a:cubicBezTo>
                <a:cubicBezTo>
                  <a:pt x="568" y="11267"/>
                  <a:pt x="568" y="11305"/>
                  <a:pt x="568" y="11343"/>
                </a:cubicBezTo>
                <a:cubicBezTo>
                  <a:pt x="568" y="11456"/>
                  <a:pt x="719" y="11494"/>
                  <a:pt x="757" y="11494"/>
                </a:cubicBezTo>
                <a:lnTo>
                  <a:pt x="946" y="11419"/>
                </a:lnTo>
                <a:cubicBezTo>
                  <a:pt x="984" y="11381"/>
                  <a:pt x="1059" y="11343"/>
                  <a:pt x="1059" y="11230"/>
                </a:cubicBezTo>
                <a:cubicBezTo>
                  <a:pt x="1059" y="11192"/>
                  <a:pt x="1059" y="11192"/>
                  <a:pt x="1059" y="11154"/>
                </a:cubicBezTo>
                <a:lnTo>
                  <a:pt x="908" y="11078"/>
                </a:lnTo>
                <a:close/>
                <a:moveTo>
                  <a:pt x="43101" y="11154"/>
                </a:moveTo>
                <a:lnTo>
                  <a:pt x="42988" y="11267"/>
                </a:lnTo>
                <a:lnTo>
                  <a:pt x="42988" y="11305"/>
                </a:lnTo>
                <a:cubicBezTo>
                  <a:pt x="42988" y="11419"/>
                  <a:pt x="42988" y="11494"/>
                  <a:pt x="43064" y="11570"/>
                </a:cubicBezTo>
                <a:lnTo>
                  <a:pt x="43139" y="11608"/>
                </a:lnTo>
                <a:cubicBezTo>
                  <a:pt x="43164" y="11620"/>
                  <a:pt x="43190" y="11624"/>
                  <a:pt x="43213" y="11624"/>
                </a:cubicBezTo>
                <a:cubicBezTo>
                  <a:pt x="43261" y="11624"/>
                  <a:pt x="43303" y="11608"/>
                  <a:pt x="43328" y="11608"/>
                </a:cubicBezTo>
                <a:cubicBezTo>
                  <a:pt x="43442" y="11532"/>
                  <a:pt x="43442" y="11456"/>
                  <a:pt x="43442" y="11419"/>
                </a:cubicBezTo>
                <a:cubicBezTo>
                  <a:pt x="43442" y="11381"/>
                  <a:pt x="43442" y="11381"/>
                  <a:pt x="43442" y="11343"/>
                </a:cubicBezTo>
                <a:cubicBezTo>
                  <a:pt x="43442" y="11343"/>
                  <a:pt x="43442" y="11343"/>
                  <a:pt x="43404" y="11305"/>
                </a:cubicBezTo>
                <a:lnTo>
                  <a:pt x="43290" y="11154"/>
                </a:lnTo>
                <a:close/>
                <a:moveTo>
                  <a:pt x="67525" y="11116"/>
                </a:moveTo>
                <a:lnTo>
                  <a:pt x="67374" y="11230"/>
                </a:lnTo>
                <a:lnTo>
                  <a:pt x="67374" y="11267"/>
                </a:lnTo>
                <a:cubicBezTo>
                  <a:pt x="67374" y="11381"/>
                  <a:pt x="67374" y="11532"/>
                  <a:pt x="67487" y="11608"/>
                </a:cubicBezTo>
                <a:cubicBezTo>
                  <a:pt x="67541" y="11634"/>
                  <a:pt x="67613" y="11661"/>
                  <a:pt x="67691" y="11661"/>
                </a:cubicBezTo>
                <a:cubicBezTo>
                  <a:pt x="67723" y="11661"/>
                  <a:pt x="67756" y="11657"/>
                  <a:pt x="67790" y="11645"/>
                </a:cubicBezTo>
                <a:lnTo>
                  <a:pt x="67903" y="11532"/>
                </a:lnTo>
                <a:cubicBezTo>
                  <a:pt x="67865" y="11419"/>
                  <a:pt x="67865" y="11116"/>
                  <a:pt x="67525" y="11116"/>
                </a:cubicBezTo>
                <a:close/>
                <a:moveTo>
                  <a:pt x="19698" y="11267"/>
                </a:moveTo>
                <a:cubicBezTo>
                  <a:pt x="19547" y="11267"/>
                  <a:pt x="19434" y="11267"/>
                  <a:pt x="19396" y="11343"/>
                </a:cubicBezTo>
                <a:cubicBezTo>
                  <a:pt x="19320" y="11381"/>
                  <a:pt x="19245" y="11456"/>
                  <a:pt x="19283" y="11608"/>
                </a:cubicBezTo>
                <a:lnTo>
                  <a:pt x="19396" y="11721"/>
                </a:lnTo>
                <a:cubicBezTo>
                  <a:pt x="19547" y="11721"/>
                  <a:pt x="19623" y="11721"/>
                  <a:pt x="19698" y="11645"/>
                </a:cubicBezTo>
                <a:cubicBezTo>
                  <a:pt x="19736" y="11608"/>
                  <a:pt x="19812" y="11570"/>
                  <a:pt x="19812" y="11456"/>
                </a:cubicBezTo>
                <a:cubicBezTo>
                  <a:pt x="19812" y="11419"/>
                  <a:pt x="19812" y="11381"/>
                  <a:pt x="19812" y="11381"/>
                </a:cubicBezTo>
                <a:lnTo>
                  <a:pt x="19698" y="11267"/>
                </a:lnTo>
                <a:close/>
                <a:moveTo>
                  <a:pt x="33536" y="11381"/>
                </a:moveTo>
                <a:lnTo>
                  <a:pt x="33385" y="11494"/>
                </a:lnTo>
                <a:lnTo>
                  <a:pt x="33385" y="11608"/>
                </a:lnTo>
                <a:lnTo>
                  <a:pt x="33536" y="11721"/>
                </a:lnTo>
                <a:cubicBezTo>
                  <a:pt x="33536" y="11721"/>
                  <a:pt x="33584" y="11770"/>
                  <a:pt x="33662" y="11770"/>
                </a:cubicBezTo>
                <a:cubicBezTo>
                  <a:pt x="33681" y="11770"/>
                  <a:pt x="33702" y="11766"/>
                  <a:pt x="33725" y="11759"/>
                </a:cubicBezTo>
                <a:lnTo>
                  <a:pt x="33838" y="11645"/>
                </a:lnTo>
                <a:lnTo>
                  <a:pt x="33838" y="11494"/>
                </a:lnTo>
                <a:lnTo>
                  <a:pt x="33687" y="11381"/>
                </a:lnTo>
                <a:close/>
                <a:moveTo>
                  <a:pt x="6428" y="11419"/>
                </a:moveTo>
                <a:cubicBezTo>
                  <a:pt x="6314" y="11494"/>
                  <a:pt x="6277" y="11721"/>
                  <a:pt x="6390" y="11797"/>
                </a:cubicBezTo>
                <a:cubicBezTo>
                  <a:pt x="6415" y="11797"/>
                  <a:pt x="6457" y="11814"/>
                  <a:pt x="6494" y="11814"/>
                </a:cubicBezTo>
                <a:cubicBezTo>
                  <a:pt x="6512" y="11814"/>
                  <a:pt x="6529" y="11809"/>
                  <a:pt x="6541" y="11797"/>
                </a:cubicBezTo>
                <a:lnTo>
                  <a:pt x="6617" y="11759"/>
                </a:lnTo>
                <a:lnTo>
                  <a:pt x="6579" y="11759"/>
                </a:lnTo>
                <a:lnTo>
                  <a:pt x="6730" y="11645"/>
                </a:lnTo>
                <a:lnTo>
                  <a:pt x="6730" y="11532"/>
                </a:lnTo>
                <a:lnTo>
                  <a:pt x="6655" y="11456"/>
                </a:lnTo>
                <a:cubicBezTo>
                  <a:pt x="6579" y="11419"/>
                  <a:pt x="6504" y="11419"/>
                  <a:pt x="6428" y="11419"/>
                </a:cubicBezTo>
                <a:close/>
                <a:moveTo>
                  <a:pt x="90825" y="11479"/>
                </a:moveTo>
                <a:cubicBezTo>
                  <a:pt x="90773" y="11479"/>
                  <a:pt x="90728" y="11505"/>
                  <a:pt x="90701" y="11532"/>
                </a:cubicBezTo>
                <a:cubicBezTo>
                  <a:pt x="90625" y="11570"/>
                  <a:pt x="90625" y="11645"/>
                  <a:pt x="90625" y="11759"/>
                </a:cubicBezTo>
                <a:lnTo>
                  <a:pt x="90777" y="11872"/>
                </a:lnTo>
                <a:lnTo>
                  <a:pt x="90890" y="11872"/>
                </a:lnTo>
                <a:lnTo>
                  <a:pt x="91041" y="11759"/>
                </a:lnTo>
                <a:lnTo>
                  <a:pt x="91041" y="11608"/>
                </a:lnTo>
                <a:lnTo>
                  <a:pt x="90890" y="11494"/>
                </a:lnTo>
                <a:cubicBezTo>
                  <a:pt x="90868" y="11483"/>
                  <a:pt x="90846" y="11479"/>
                  <a:pt x="90825" y="11479"/>
                </a:cubicBezTo>
                <a:close/>
                <a:moveTo>
                  <a:pt x="73196" y="11494"/>
                </a:moveTo>
                <a:lnTo>
                  <a:pt x="73083" y="11532"/>
                </a:lnTo>
                <a:cubicBezTo>
                  <a:pt x="73007" y="11570"/>
                  <a:pt x="72969" y="11645"/>
                  <a:pt x="72969" y="11683"/>
                </a:cubicBezTo>
                <a:cubicBezTo>
                  <a:pt x="72969" y="11835"/>
                  <a:pt x="73083" y="11910"/>
                  <a:pt x="73234" y="11910"/>
                </a:cubicBezTo>
                <a:lnTo>
                  <a:pt x="73385" y="11797"/>
                </a:lnTo>
                <a:cubicBezTo>
                  <a:pt x="73385" y="11797"/>
                  <a:pt x="73385" y="11759"/>
                  <a:pt x="73385" y="11759"/>
                </a:cubicBezTo>
                <a:cubicBezTo>
                  <a:pt x="73385" y="11721"/>
                  <a:pt x="73423" y="11683"/>
                  <a:pt x="73423" y="11645"/>
                </a:cubicBezTo>
                <a:cubicBezTo>
                  <a:pt x="73423" y="11532"/>
                  <a:pt x="73272" y="11494"/>
                  <a:pt x="73196" y="11494"/>
                </a:cubicBezTo>
                <a:close/>
                <a:moveTo>
                  <a:pt x="60186" y="11466"/>
                </a:moveTo>
                <a:cubicBezTo>
                  <a:pt x="60153" y="11466"/>
                  <a:pt x="60115" y="11475"/>
                  <a:pt x="60077" y="11494"/>
                </a:cubicBezTo>
                <a:cubicBezTo>
                  <a:pt x="60039" y="11494"/>
                  <a:pt x="59888" y="11532"/>
                  <a:pt x="59888" y="11683"/>
                </a:cubicBezTo>
                <a:lnTo>
                  <a:pt x="59888" y="11797"/>
                </a:lnTo>
                <a:lnTo>
                  <a:pt x="59964" y="11910"/>
                </a:lnTo>
                <a:cubicBezTo>
                  <a:pt x="60020" y="11929"/>
                  <a:pt x="60077" y="11939"/>
                  <a:pt x="60124" y="11939"/>
                </a:cubicBezTo>
                <a:cubicBezTo>
                  <a:pt x="60171" y="11939"/>
                  <a:pt x="60209" y="11929"/>
                  <a:pt x="60228" y="11910"/>
                </a:cubicBezTo>
                <a:cubicBezTo>
                  <a:pt x="60304" y="11872"/>
                  <a:pt x="60379" y="11797"/>
                  <a:pt x="60379" y="11683"/>
                </a:cubicBezTo>
                <a:cubicBezTo>
                  <a:pt x="60379" y="11608"/>
                  <a:pt x="60342" y="11532"/>
                  <a:pt x="60266" y="11494"/>
                </a:cubicBezTo>
                <a:cubicBezTo>
                  <a:pt x="60247" y="11475"/>
                  <a:pt x="60219" y="11466"/>
                  <a:pt x="60186" y="11466"/>
                </a:cubicBezTo>
                <a:close/>
                <a:moveTo>
                  <a:pt x="87790" y="11570"/>
                </a:moveTo>
                <a:cubicBezTo>
                  <a:pt x="87677" y="11645"/>
                  <a:pt x="87639" y="11872"/>
                  <a:pt x="87752" y="11948"/>
                </a:cubicBezTo>
                <a:cubicBezTo>
                  <a:pt x="87790" y="11986"/>
                  <a:pt x="87866" y="11986"/>
                  <a:pt x="87903" y="11986"/>
                </a:cubicBezTo>
                <a:lnTo>
                  <a:pt x="87979" y="11910"/>
                </a:lnTo>
                <a:lnTo>
                  <a:pt x="87903" y="11910"/>
                </a:lnTo>
                <a:lnTo>
                  <a:pt x="88092" y="11797"/>
                </a:lnTo>
                <a:lnTo>
                  <a:pt x="88092" y="11683"/>
                </a:lnTo>
                <a:lnTo>
                  <a:pt x="88017" y="11608"/>
                </a:lnTo>
                <a:cubicBezTo>
                  <a:pt x="87941" y="11570"/>
                  <a:pt x="87866" y="11570"/>
                  <a:pt x="87790" y="11570"/>
                </a:cubicBezTo>
                <a:close/>
                <a:moveTo>
                  <a:pt x="89799" y="10917"/>
                </a:moveTo>
                <a:cubicBezTo>
                  <a:pt x="89785" y="10917"/>
                  <a:pt x="89770" y="10920"/>
                  <a:pt x="89756" y="10927"/>
                </a:cubicBezTo>
                <a:cubicBezTo>
                  <a:pt x="89642" y="10927"/>
                  <a:pt x="89605" y="11041"/>
                  <a:pt x="89605" y="11041"/>
                </a:cubicBezTo>
                <a:lnTo>
                  <a:pt x="89642" y="11078"/>
                </a:lnTo>
                <a:cubicBezTo>
                  <a:pt x="89605" y="11116"/>
                  <a:pt x="89605" y="11154"/>
                  <a:pt x="89567" y="11192"/>
                </a:cubicBezTo>
                <a:cubicBezTo>
                  <a:pt x="89567" y="11116"/>
                  <a:pt x="89529" y="11078"/>
                  <a:pt x="89453" y="11041"/>
                </a:cubicBezTo>
                <a:lnTo>
                  <a:pt x="89340" y="11003"/>
                </a:lnTo>
                <a:cubicBezTo>
                  <a:pt x="89038" y="11078"/>
                  <a:pt x="88849" y="11154"/>
                  <a:pt x="88773" y="11419"/>
                </a:cubicBezTo>
                <a:cubicBezTo>
                  <a:pt x="88735" y="11532"/>
                  <a:pt x="88811" y="11608"/>
                  <a:pt x="88849" y="11645"/>
                </a:cubicBezTo>
                <a:lnTo>
                  <a:pt x="88886" y="11645"/>
                </a:lnTo>
                <a:cubicBezTo>
                  <a:pt x="88886" y="11645"/>
                  <a:pt x="88886" y="11683"/>
                  <a:pt x="88886" y="11683"/>
                </a:cubicBezTo>
                <a:cubicBezTo>
                  <a:pt x="88811" y="11797"/>
                  <a:pt x="88811" y="11948"/>
                  <a:pt x="89038" y="11986"/>
                </a:cubicBezTo>
                <a:cubicBezTo>
                  <a:pt x="89378" y="11948"/>
                  <a:pt x="89416" y="11797"/>
                  <a:pt x="89453" y="11683"/>
                </a:cubicBezTo>
                <a:cubicBezTo>
                  <a:pt x="89453" y="11608"/>
                  <a:pt x="89491" y="11570"/>
                  <a:pt x="89567" y="11532"/>
                </a:cubicBezTo>
                <a:lnTo>
                  <a:pt x="89642" y="11381"/>
                </a:lnTo>
                <a:cubicBezTo>
                  <a:pt x="89605" y="11381"/>
                  <a:pt x="89605" y="11343"/>
                  <a:pt x="89605" y="11343"/>
                </a:cubicBezTo>
                <a:lnTo>
                  <a:pt x="89605" y="11343"/>
                </a:lnTo>
                <a:cubicBezTo>
                  <a:pt x="89642" y="11381"/>
                  <a:pt x="89718" y="11381"/>
                  <a:pt x="89794" y="11419"/>
                </a:cubicBezTo>
                <a:lnTo>
                  <a:pt x="89983" y="11305"/>
                </a:lnTo>
                <a:cubicBezTo>
                  <a:pt x="89983" y="11267"/>
                  <a:pt x="90058" y="11230"/>
                  <a:pt x="90058" y="11154"/>
                </a:cubicBezTo>
                <a:lnTo>
                  <a:pt x="89907" y="11041"/>
                </a:lnTo>
                <a:cubicBezTo>
                  <a:pt x="89907" y="11041"/>
                  <a:pt x="89907" y="11041"/>
                  <a:pt x="89869" y="11003"/>
                </a:cubicBezTo>
                <a:cubicBezTo>
                  <a:pt x="89907" y="11003"/>
                  <a:pt x="89945" y="11041"/>
                  <a:pt x="89983" y="11041"/>
                </a:cubicBezTo>
                <a:cubicBezTo>
                  <a:pt x="89945" y="11041"/>
                  <a:pt x="89945" y="11003"/>
                  <a:pt x="89945" y="11003"/>
                </a:cubicBezTo>
                <a:cubicBezTo>
                  <a:pt x="89914" y="10972"/>
                  <a:pt x="89859" y="10917"/>
                  <a:pt x="89799" y="10917"/>
                </a:cubicBezTo>
                <a:close/>
                <a:moveTo>
                  <a:pt x="20350" y="11565"/>
                </a:moveTo>
                <a:cubicBezTo>
                  <a:pt x="20139" y="11565"/>
                  <a:pt x="20076" y="11728"/>
                  <a:pt x="20076" y="11797"/>
                </a:cubicBezTo>
                <a:cubicBezTo>
                  <a:pt x="20076" y="11835"/>
                  <a:pt x="20039" y="11872"/>
                  <a:pt x="20039" y="11872"/>
                </a:cubicBezTo>
                <a:lnTo>
                  <a:pt x="20114" y="12061"/>
                </a:lnTo>
                <a:cubicBezTo>
                  <a:pt x="20148" y="12072"/>
                  <a:pt x="20181" y="12077"/>
                  <a:pt x="20213" y="12077"/>
                </a:cubicBezTo>
                <a:cubicBezTo>
                  <a:pt x="20291" y="12077"/>
                  <a:pt x="20363" y="12050"/>
                  <a:pt x="20417" y="12024"/>
                </a:cubicBezTo>
                <a:cubicBezTo>
                  <a:pt x="20530" y="11948"/>
                  <a:pt x="20530" y="11797"/>
                  <a:pt x="20530" y="11683"/>
                </a:cubicBezTo>
                <a:lnTo>
                  <a:pt x="20417" y="11570"/>
                </a:lnTo>
                <a:cubicBezTo>
                  <a:pt x="20393" y="11567"/>
                  <a:pt x="20371" y="11565"/>
                  <a:pt x="20350" y="11565"/>
                </a:cubicBezTo>
                <a:close/>
                <a:moveTo>
                  <a:pt x="63517" y="11305"/>
                </a:moveTo>
                <a:lnTo>
                  <a:pt x="63291" y="11419"/>
                </a:lnTo>
                <a:cubicBezTo>
                  <a:pt x="63291" y="11419"/>
                  <a:pt x="63291" y="11456"/>
                  <a:pt x="63291" y="11456"/>
                </a:cubicBezTo>
                <a:cubicBezTo>
                  <a:pt x="63215" y="11456"/>
                  <a:pt x="63177" y="11532"/>
                  <a:pt x="63139" y="11570"/>
                </a:cubicBezTo>
                <a:lnTo>
                  <a:pt x="63139" y="11608"/>
                </a:lnTo>
                <a:cubicBezTo>
                  <a:pt x="63139" y="11683"/>
                  <a:pt x="63177" y="11721"/>
                  <a:pt x="63215" y="11759"/>
                </a:cubicBezTo>
                <a:cubicBezTo>
                  <a:pt x="63253" y="11835"/>
                  <a:pt x="63253" y="11872"/>
                  <a:pt x="63215" y="11986"/>
                </a:cubicBezTo>
                <a:lnTo>
                  <a:pt x="63328" y="12137"/>
                </a:lnTo>
                <a:cubicBezTo>
                  <a:pt x="63363" y="12144"/>
                  <a:pt x="63394" y="12147"/>
                  <a:pt x="63422" y="12147"/>
                </a:cubicBezTo>
                <a:cubicBezTo>
                  <a:pt x="63545" y="12147"/>
                  <a:pt x="63607" y="12085"/>
                  <a:pt x="63669" y="12024"/>
                </a:cubicBezTo>
                <a:lnTo>
                  <a:pt x="63706" y="12024"/>
                </a:lnTo>
                <a:cubicBezTo>
                  <a:pt x="63706" y="12024"/>
                  <a:pt x="63744" y="12061"/>
                  <a:pt x="63782" y="12061"/>
                </a:cubicBezTo>
                <a:cubicBezTo>
                  <a:pt x="63858" y="12061"/>
                  <a:pt x="63971" y="12024"/>
                  <a:pt x="63971" y="11910"/>
                </a:cubicBezTo>
                <a:cubicBezTo>
                  <a:pt x="64009" y="11910"/>
                  <a:pt x="64009" y="11872"/>
                  <a:pt x="64047" y="11835"/>
                </a:cubicBezTo>
                <a:lnTo>
                  <a:pt x="64047" y="11759"/>
                </a:lnTo>
                <a:cubicBezTo>
                  <a:pt x="64047" y="11683"/>
                  <a:pt x="64009" y="11608"/>
                  <a:pt x="63971" y="11532"/>
                </a:cubicBezTo>
                <a:cubicBezTo>
                  <a:pt x="63933" y="11494"/>
                  <a:pt x="63933" y="11456"/>
                  <a:pt x="63896" y="11419"/>
                </a:cubicBezTo>
                <a:lnTo>
                  <a:pt x="63782" y="11305"/>
                </a:lnTo>
                <a:cubicBezTo>
                  <a:pt x="63706" y="11324"/>
                  <a:pt x="63640" y="11334"/>
                  <a:pt x="63593" y="11334"/>
                </a:cubicBezTo>
                <a:cubicBezTo>
                  <a:pt x="63546" y="11334"/>
                  <a:pt x="63517" y="11324"/>
                  <a:pt x="63517" y="11305"/>
                </a:cubicBezTo>
                <a:close/>
                <a:moveTo>
                  <a:pt x="41816" y="11797"/>
                </a:moveTo>
                <a:cubicBezTo>
                  <a:pt x="41740" y="11835"/>
                  <a:pt x="41665" y="11872"/>
                  <a:pt x="41665" y="11986"/>
                </a:cubicBezTo>
                <a:lnTo>
                  <a:pt x="41778" y="12137"/>
                </a:lnTo>
                <a:cubicBezTo>
                  <a:pt x="41816" y="12137"/>
                  <a:pt x="41854" y="12175"/>
                  <a:pt x="41967" y="12175"/>
                </a:cubicBezTo>
                <a:lnTo>
                  <a:pt x="42081" y="12061"/>
                </a:lnTo>
                <a:lnTo>
                  <a:pt x="42081" y="11948"/>
                </a:lnTo>
                <a:lnTo>
                  <a:pt x="42043" y="11872"/>
                </a:lnTo>
                <a:cubicBezTo>
                  <a:pt x="42005" y="11835"/>
                  <a:pt x="41929" y="11797"/>
                  <a:pt x="41816" y="11797"/>
                </a:cubicBezTo>
                <a:close/>
                <a:moveTo>
                  <a:pt x="42988" y="11645"/>
                </a:moveTo>
                <a:cubicBezTo>
                  <a:pt x="42912" y="11645"/>
                  <a:pt x="42799" y="11645"/>
                  <a:pt x="42723" y="11835"/>
                </a:cubicBezTo>
                <a:lnTo>
                  <a:pt x="42837" y="11986"/>
                </a:lnTo>
                <a:cubicBezTo>
                  <a:pt x="42837" y="11986"/>
                  <a:pt x="42799" y="11948"/>
                  <a:pt x="42799" y="11948"/>
                </a:cubicBezTo>
                <a:cubicBezTo>
                  <a:pt x="42799" y="11948"/>
                  <a:pt x="42799" y="11948"/>
                  <a:pt x="42799" y="11986"/>
                </a:cubicBezTo>
                <a:cubicBezTo>
                  <a:pt x="42799" y="12024"/>
                  <a:pt x="42837" y="12099"/>
                  <a:pt x="42912" y="12137"/>
                </a:cubicBezTo>
                <a:cubicBezTo>
                  <a:pt x="42912" y="12175"/>
                  <a:pt x="42988" y="12175"/>
                  <a:pt x="43064" y="12175"/>
                </a:cubicBezTo>
                <a:lnTo>
                  <a:pt x="43177" y="12099"/>
                </a:lnTo>
                <a:cubicBezTo>
                  <a:pt x="43177" y="12061"/>
                  <a:pt x="43215" y="12024"/>
                  <a:pt x="43215" y="11986"/>
                </a:cubicBezTo>
                <a:cubicBezTo>
                  <a:pt x="43215" y="11835"/>
                  <a:pt x="43139" y="11683"/>
                  <a:pt x="42988" y="11645"/>
                </a:cubicBezTo>
                <a:close/>
                <a:moveTo>
                  <a:pt x="43744" y="11797"/>
                </a:moveTo>
                <a:cubicBezTo>
                  <a:pt x="43631" y="11797"/>
                  <a:pt x="43517" y="11835"/>
                  <a:pt x="43517" y="11948"/>
                </a:cubicBezTo>
                <a:lnTo>
                  <a:pt x="43631" y="12061"/>
                </a:lnTo>
                <a:lnTo>
                  <a:pt x="43593" y="12061"/>
                </a:lnTo>
                <a:cubicBezTo>
                  <a:pt x="43650" y="12146"/>
                  <a:pt x="43706" y="12189"/>
                  <a:pt x="43779" y="12189"/>
                </a:cubicBezTo>
                <a:cubicBezTo>
                  <a:pt x="43803" y="12189"/>
                  <a:pt x="43829" y="12184"/>
                  <a:pt x="43857" y="12175"/>
                </a:cubicBezTo>
                <a:lnTo>
                  <a:pt x="43971" y="12099"/>
                </a:lnTo>
                <a:cubicBezTo>
                  <a:pt x="43971" y="12099"/>
                  <a:pt x="43971" y="12061"/>
                  <a:pt x="43971" y="12024"/>
                </a:cubicBezTo>
                <a:cubicBezTo>
                  <a:pt x="43971" y="11910"/>
                  <a:pt x="43857" y="11797"/>
                  <a:pt x="43744" y="11797"/>
                </a:cubicBezTo>
                <a:close/>
                <a:moveTo>
                  <a:pt x="91117" y="11910"/>
                </a:moveTo>
                <a:lnTo>
                  <a:pt x="90928" y="11986"/>
                </a:lnTo>
                <a:cubicBezTo>
                  <a:pt x="90928" y="11986"/>
                  <a:pt x="90928" y="11986"/>
                  <a:pt x="90928" y="12024"/>
                </a:cubicBezTo>
                <a:cubicBezTo>
                  <a:pt x="90928" y="12024"/>
                  <a:pt x="90890" y="12061"/>
                  <a:pt x="90890" y="12099"/>
                </a:cubicBezTo>
                <a:cubicBezTo>
                  <a:pt x="90890" y="12175"/>
                  <a:pt x="90928" y="12213"/>
                  <a:pt x="90966" y="12250"/>
                </a:cubicBezTo>
                <a:lnTo>
                  <a:pt x="91117" y="12288"/>
                </a:lnTo>
                <a:cubicBezTo>
                  <a:pt x="91306" y="12250"/>
                  <a:pt x="91344" y="12175"/>
                  <a:pt x="91344" y="12099"/>
                </a:cubicBezTo>
                <a:lnTo>
                  <a:pt x="91193" y="11986"/>
                </a:lnTo>
                <a:cubicBezTo>
                  <a:pt x="91230" y="11986"/>
                  <a:pt x="91230" y="12024"/>
                  <a:pt x="91268" y="12024"/>
                </a:cubicBezTo>
                <a:cubicBezTo>
                  <a:pt x="91230" y="11986"/>
                  <a:pt x="91193" y="11910"/>
                  <a:pt x="91117" y="11910"/>
                </a:cubicBezTo>
                <a:close/>
                <a:moveTo>
                  <a:pt x="48583" y="11797"/>
                </a:moveTo>
                <a:cubicBezTo>
                  <a:pt x="48432" y="11797"/>
                  <a:pt x="48319" y="11835"/>
                  <a:pt x="48281" y="11986"/>
                </a:cubicBezTo>
                <a:lnTo>
                  <a:pt x="48432" y="12137"/>
                </a:lnTo>
                <a:cubicBezTo>
                  <a:pt x="48394" y="12137"/>
                  <a:pt x="48357" y="12099"/>
                  <a:pt x="48357" y="12061"/>
                </a:cubicBezTo>
                <a:cubicBezTo>
                  <a:pt x="48357" y="12099"/>
                  <a:pt x="48319" y="12137"/>
                  <a:pt x="48319" y="12137"/>
                </a:cubicBezTo>
                <a:cubicBezTo>
                  <a:pt x="48319" y="12213"/>
                  <a:pt x="48319" y="12250"/>
                  <a:pt x="48357" y="12326"/>
                </a:cubicBezTo>
                <a:lnTo>
                  <a:pt x="48432" y="12364"/>
                </a:lnTo>
                <a:cubicBezTo>
                  <a:pt x="48465" y="12375"/>
                  <a:pt x="48495" y="12379"/>
                  <a:pt x="48523" y="12379"/>
                </a:cubicBezTo>
                <a:cubicBezTo>
                  <a:pt x="48590" y="12379"/>
                  <a:pt x="48643" y="12353"/>
                  <a:pt x="48697" y="12326"/>
                </a:cubicBezTo>
                <a:cubicBezTo>
                  <a:pt x="48735" y="12288"/>
                  <a:pt x="48810" y="12213"/>
                  <a:pt x="48810" y="12099"/>
                </a:cubicBezTo>
                <a:cubicBezTo>
                  <a:pt x="48810" y="12024"/>
                  <a:pt x="48772" y="11910"/>
                  <a:pt x="48697" y="11835"/>
                </a:cubicBezTo>
                <a:lnTo>
                  <a:pt x="48583" y="11797"/>
                </a:lnTo>
                <a:close/>
                <a:moveTo>
                  <a:pt x="89098" y="12084"/>
                </a:moveTo>
                <a:cubicBezTo>
                  <a:pt x="89031" y="12084"/>
                  <a:pt x="88978" y="12110"/>
                  <a:pt x="88924" y="12137"/>
                </a:cubicBezTo>
                <a:cubicBezTo>
                  <a:pt x="88811" y="12175"/>
                  <a:pt x="88811" y="12288"/>
                  <a:pt x="88811" y="12326"/>
                </a:cubicBezTo>
                <a:cubicBezTo>
                  <a:pt x="88811" y="12364"/>
                  <a:pt x="88811" y="12402"/>
                  <a:pt x="88811" y="12439"/>
                </a:cubicBezTo>
                <a:lnTo>
                  <a:pt x="88962" y="12553"/>
                </a:lnTo>
                <a:cubicBezTo>
                  <a:pt x="89038" y="12553"/>
                  <a:pt x="89113" y="12515"/>
                  <a:pt x="89189" y="12477"/>
                </a:cubicBezTo>
                <a:cubicBezTo>
                  <a:pt x="89264" y="12439"/>
                  <a:pt x="89302" y="12364"/>
                  <a:pt x="89302" y="12250"/>
                </a:cubicBezTo>
                <a:cubicBezTo>
                  <a:pt x="89302" y="12250"/>
                  <a:pt x="89302" y="12213"/>
                  <a:pt x="89264" y="12213"/>
                </a:cubicBezTo>
                <a:lnTo>
                  <a:pt x="89189" y="12099"/>
                </a:lnTo>
                <a:cubicBezTo>
                  <a:pt x="89156" y="12088"/>
                  <a:pt x="89126" y="12084"/>
                  <a:pt x="89098" y="12084"/>
                </a:cubicBezTo>
                <a:close/>
                <a:moveTo>
                  <a:pt x="43253" y="12099"/>
                </a:moveTo>
                <a:cubicBezTo>
                  <a:pt x="43215" y="12099"/>
                  <a:pt x="43101" y="12137"/>
                  <a:pt x="43101" y="12326"/>
                </a:cubicBezTo>
                <a:lnTo>
                  <a:pt x="43101" y="12402"/>
                </a:lnTo>
                <a:lnTo>
                  <a:pt x="43139" y="12515"/>
                </a:lnTo>
                <a:cubicBezTo>
                  <a:pt x="43205" y="12537"/>
                  <a:pt x="43257" y="12559"/>
                  <a:pt x="43305" y="12559"/>
                </a:cubicBezTo>
                <a:cubicBezTo>
                  <a:pt x="43340" y="12559"/>
                  <a:pt x="43372" y="12547"/>
                  <a:pt x="43404" y="12515"/>
                </a:cubicBezTo>
                <a:cubicBezTo>
                  <a:pt x="43517" y="12477"/>
                  <a:pt x="43555" y="12402"/>
                  <a:pt x="43555" y="12326"/>
                </a:cubicBezTo>
                <a:cubicBezTo>
                  <a:pt x="43555" y="12250"/>
                  <a:pt x="43517" y="12175"/>
                  <a:pt x="43479" y="12137"/>
                </a:cubicBezTo>
                <a:cubicBezTo>
                  <a:pt x="43404" y="12099"/>
                  <a:pt x="43328" y="12099"/>
                  <a:pt x="43253" y="12099"/>
                </a:cubicBezTo>
                <a:close/>
                <a:moveTo>
                  <a:pt x="49590" y="12222"/>
                </a:moveTo>
                <a:cubicBezTo>
                  <a:pt x="49538" y="12222"/>
                  <a:pt x="49491" y="12232"/>
                  <a:pt x="49453" y="12250"/>
                </a:cubicBezTo>
                <a:cubicBezTo>
                  <a:pt x="49302" y="12326"/>
                  <a:pt x="49377" y="12553"/>
                  <a:pt x="49529" y="12553"/>
                </a:cubicBezTo>
                <a:cubicBezTo>
                  <a:pt x="49541" y="12565"/>
                  <a:pt x="49566" y="12574"/>
                  <a:pt x="49597" y="12574"/>
                </a:cubicBezTo>
                <a:cubicBezTo>
                  <a:pt x="49659" y="12574"/>
                  <a:pt x="49743" y="12540"/>
                  <a:pt x="49793" y="12439"/>
                </a:cubicBezTo>
                <a:lnTo>
                  <a:pt x="49755" y="12250"/>
                </a:lnTo>
                <a:cubicBezTo>
                  <a:pt x="49699" y="12232"/>
                  <a:pt x="49642" y="12222"/>
                  <a:pt x="49590" y="12222"/>
                </a:cubicBezTo>
                <a:close/>
                <a:moveTo>
                  <a:pt x="3668" y="12330"/>
                </a:moveTo>
                <a:cubicBezTo>
                  <a:pt x="3651" y="12330"/>
                  <a:pt x="3630" y="12339"/>
                  <a:pt x="3592" y="12364"/>
                </a:cubicBezTo>
                <a:cubicBezTo>
                  <a:pt x="3555" y="12402"/>
                  <a:pt x="3592" y="12402"/>
                  <a:pt x="3592" y="12402"/>
                </a:cubicBezTo>
                <a:lnTo>
                  <a:pt x="3441" y="12402"/>
                </a:lnTo>
                <a:cubicBezTo>
                  <a:pt x="3441" y="12477"/>
                  <a:pt x="3479" y="12553"/>
                  <a:pt x="3517" y="12591"/>
                </a:cubicBezTo>
                <a:cubicBezTo>
                  <a:pt x="3555" y="12628"/>
                  <a:pt x="3630" y="12628"/>
                  <a:pt x="3706" y="12628"/>
                </a:cubicBezTo>
                <a:cubicBezTo>
                  <a:pt x="3857" y="12628"/>
                  <a:pt x="3970" y="12553"/>
                  <a:pt x="3970" y="12402"/>
                </a:cubicBezTo>
                <a:lnTo>
                  <a:pt x="3819" y="12402"/>
                </a:lnTo>
                <a:cubicBezTo>
                  <a:pt x="3819" y="12402"/>
                  <a:pt x="3819" y="12402"/>
                  <a:pt x="3819" y="12364"/>
                </a:cubicBezTo>
                <a:cubicBezTo>
                  <a:pt x="3718" y="12364"/>
                  <a:pt x="3702" y="12330"/>
                  <a:pt x="3668" y="12330"/>
                </a:cubicBezTo>
                <a:close/>
                <a:moveTo>
                  <a:pt x="73650" y="12175"/>
                </a:moveTo>
                <a:lnTo>
                  <a:pt x="73461" y="12250"/>
                </a:lnTo>
                <a:lnTo>
                  <a:pt x="73461" y="12515"/>
                </a:lnTo>
                <a:lnTo>
                  <a:pt x="73574" y="12628"/>
                </a:lnTo>
                <a:cubicBezTo>
                  <a:pt x="73607" y="12640"/>
                  <a:pt x="73637" y="12644"/>
                  <a:pt x="73665" y="12644"/>
                </a:cubicBezTo>
                <a:cubicBezTo>
                  <a:pt x="73732" y="12644"/>
                  <a:pt x="73785" y="12617"/>
                  <a:pt x="73839" y="12591"/>
                </a:cubicBezTo>
                <a:cubicBezTo>
                  <a:pt x="73877" y="12553"/>
                  <a:pt x="73877" y="12515"/>
                  <a:pt x="73877" y="12439"/>
                </a:cubicBezTo>
                <a:cubicBezTo>
                  <a:pt x="73877" y="12326"/>
                  <a:pt x="73763" y="12213"/>
                  <a:pt x="73650" y="12175"/>
                </a:cubicBezTo>
                <a:close/>
                <a:moveTo>
                  <a:pt x="90247" y="12364"/>
                </a:moveTo>
                <a:lnTo>
                  <a:pt x="90096" y="12477"/>
                </a:lnTo>
                <a:lnTo>
                  <a:pt x="90096" y="12591"/>
                </a:lnTo>
                <a:lnTo>
                  <a:pt x="90210" y="12704"/>
                </a:lnTo>
                <a:cubicBezTo>
                  <a:pt x="90240" y="12704"/>
                  <a:pt x="90294" y="12753"/>
                  <a:pt x="90373" y="12753"/>
                </a:cubicBezTo>
                <a:cubicBezTo>
                  <a:pt x="90393" y="12753"/>
                  <a:pt x="90414" y="12749"/>
                  <a:pt x="90436" y="12742"/>
                </a:cubicBezTo>
                <a:lnTo>
                  <a:pt x="90550" y="12628"/>
                </a:lnTo>
                <a:lnTo>
                  <a:pt x="90550" y="12477"/>
                </a:lnTo>
                <a:lnTo>
                  <a:pt x="90399" y="12364"/>
                </a:lnTo>
                <a:close/>
                <a:moveTo>
                  <a:pt x="4651" y="12477"/>
                </a:moveTo>
                <a:cubicBezTo>
                  <a:pt x="4462" y="12477"/>
                  <a:pt x="4349" y="12515"/>
                  <a:pt x="4311" y="12628"/>
                </a:cubicBezTo>
                <a:lnTo>
                  <a:pt x="4311" y="12780"/>
                </a:lnTo>
                <a:cubicBezTo>
                  <a:pt x="4355" y="12824"/>
                  <a:pt x="4425" y="12842"/>
                  <a:pt x="4499" y="12842"/>
                </a:cubicBezTo>
                <a:cubicBezTo>
                  <a:pt x="4551" y="12842"/>
                  <a:pt x="4604" y="12833"/>
                  <a:pt x="4651" y="12818"/>
                </a:cubicBezTo>
                <a:cubicBezTo>
                  <a:pt x="4727" y="12780"/>
                  <a:pt x="4802" y="12704"/>
                  <a:pt x="4802" y="12628"/>
                </a:cubicBezTo>
                <a:cubicBezTo>
                  <a:pt x="4802" y="12591"/>
                  <a:pt x="4802" y="12591"/>
                  <a:pt x="4802" y="12553"/>
                </a:cubicBezTo>
                <a:lnTo>
                  <a:pt x="4651" y="12477"/>
                </a:lnTo>
                <a:close/>
                <a:moveTo>
                  <a:pt x="34746" y="12477"/>
                </a:moveTo>
                <a:lnTo>
                  <a:pt x="34595" y="12591"/>
                </a:lnTo>
                <a:lnTo>
                  <a:pt x="34595" y="12742"/>
                </a:lnTo>
                <a:lnTo>
                  <a:pt x="34746" y="12855"/>
                </a:lnTo>
                <a:lnTo>
                  <a:pt x="34897" y="12855"/>
                </a:lnTo>
                <a:lnTo>
                  <a:pt x="35048" y="12742"/>
                </a:lnTo>
                <a:lnTo>
                  <a:pt x="35048" y="12591"/>
                </a:lnTo>
                <a:lnTo>
                  <a:pt x="34897" y="12477"/>
                </a:lnTo>
                <a:close/>
                <a:moveTo>
                  <a:pt x="81363" y="12250"/>
                </a:moveTo>
                <a:cubicBezTo>
                  <a:pt x="81211" y="12326"/>
                  <a:pt x="81136" y="12439"/>
                  <a:pt x="81136" y="12553"/>
                </a:cubicBezTo>
                <a:cubicBezTo>
                  <a:pt x="81136" y="12704"/>
                  <a:pt x="81287" y="12818"/>
                  <a:pt x="81476" y="12855"/>
                </a:cubicBezTo>
                <a:lnTo>
                  <a:pt x="81627" y="12780"/>
                </a:lnTo>
                <a:cubicBezTo>
                  <a:pt x="81665" y="12704"/>
                  <a:pt x="81665" y="12628"/>
                  <a:pt x="81665" y="12553"/>
                </a:cubicBezTo>
                <a:cubicBezTo>
                  <a:pt x="81665" y="12402"/>
                  <a:pt x="81627" y="12326"/>
                  <a:pt x="81514" y="12250"/>
                </a:cubicBezTo>
                <a:close/>
                <a:moveTo>
                  <a:pt x="28697" y="12515"/>
                </a:moveTo>
                <a:lnTo>
                  <a:pt x="28583" y="12628"/>
                </a:lnTo>
                <a:lnTo>
                  <a:pt x="28583" y="12742"/>
                </a:lnTo>
                <a:lnTo>
                  <a:pt x="28697" y="12855"/>
                </a:lnTo>
                <a:cubicBezTo>
                  <a:pt x="28697" y="12855"/>
                  <a:pt x="28734" y="12893"/>
                  <a:pt x="28772" y="12893"/>
                </a:cubicBezTo>
                <a:lnTo>
                  <a:pt x="28961" y="12780"/>
                </a:lnTo>
                <a:cubicBezTo>
                  <a:pt x="28961" y="12742"/>
                  <a:pt x="28961" y="12742"/>
                  <a:pt x="28999" y="12704"/>
                </a:cubicBezTo>
                <a:lnTo>
                  <a:pt x="28886" y="12515"/>
                </a:lnTo>
                <a:close/>
                <a:moveTo>
                  <a:pt x="55569" y="12054"/>
                </a:moveTo>
                <a:cubicBezTo>
                  <a:pt x="55406" y="12054"/>
                  <a:pt x="55341" y="12147"/>
                  <a:pt x="55275" y="12213"/>
                </a:cubicBezTo>
                <a:cubicBezTo>
                  <a:pt x="55162" y="12213"/>
                  <a:pt x="55011" y="12213"/>
                  <a:pt x="54822" y="12402"/>
                </a:cubicBezTo>
                <a:lnTo>
                  <a:pt x="54822" y="12553"/>
                </a:lnTo>
                <a:cubicBezTo>
                  <a:pt x="54859" y="12591"/>
                  <a:pt x="54859" y="12628"/>
                  <a:pt x="54859" y="12666"/>
                </a:cubicBezTo>
                <a:cubicBezTo>
                  <a:pt x="54859" y="12704"/>
                  <a:pt x="54897" y="12780"/>
                  <a:pt x="54897" y="12855"/>
                </a:cubicBezTo>
                <a:lnTo>
                  <a:pt x="55049" y="12893"/>
                </a:lnTo>
                <a:lnTo>
                  <a:pt x="55275" y="12893"/>
                </a:lnTo>
                <a:lnTo>
                  <a:pt x="55427" y="12780"/>
                </a:lnTo>
                <a:lnTo>
                  <a:pt x="55427" y="12628"/>
                </a:lnTo>
                <a:cubicBezTo>
                  <a:pt x="55427" y="12628"/>
                  <a:pt x="55464" y="12628"/>
                  <a:pt x="55464" y="12591"/>
                </a:cubicBezTo>
                <a:lnTo>
                  <a:pt x="55729" y="12553"/>
                </a:lnTo>
                <a:cubicBezTo>
                  <a:pt x="55729" y="12553"/>
                  <a:pt x="55729" y="12515"/>
                  <a:pt x="55767" y="12477"/>
                </a:cubicBezTo>
                <a:cubicBezTo>
                  <a:pt x="55767" y="12402"/>
                  <a:pt x="55842" y="12326"/>
                  <a:pt x="55842" y="12250"/>
                </a:cubicBezTo>
                <a:cubicBezTo>
                  <a:pt x="55842" y="12175"/>
                  <a:pt x="55805" y="12137"/>
                  <a:pt x="55729" y="12099"/>
                </a:cubicBezTo>
                <a:lnTo>
                  <a:pt x="55653" y="12061"/>
                </a:lnTo>
                <a:cubicBezTo>
                  <a:pt x="55622" y="12056"/>
                  <a:pt x="55594" y="12054"/>
                  <a:pt x="55569" y="12054"/>
                </a:cubicBezTo>
                <a:close/>
                <a:moveTo>
                  <a:pt x="70928" y="12288"/>
                </a:moveTo>
                <a:lnTo>
                  <a:pt x="70814" y="12402"/>
                </a:lnTo>
                <a:cubicBezTo>
                  <a:pt x="70776" y="12553"/>
                  <a:pt x="70852" y="12666"/>
                  <a:pt x="70928" y="12704"/>
                </a:cubicBezTo>
                <a:cubicBezTo>
                  <a:pt x="70928" y="12742"/>
                  <a:pt x="70928" y="12742"/>
                  <a:pt x="70928" y="12742"/>
                </a:cubicBezTo>
                <a:lnTo>
                  <a:pt x="70928" y="12780"/>
                </a:lnTo>
                <a:lnTo>
                  <a:pt x="71041" y="12893"/>
                </a:lnTo>
                <a:cubicBezTo>
                  <a:pt x="71155" y="12893"/>
                  <a:pt x="71230" y="12893"/>
                  <a:pt x="71306" y="12855"/>
                </a:cubicBezTo>
                <a:cubicBezTo>
                  <a:pt x="71344" y="12818"/>
                  <a:pt x="71381" y="12742"/>
                  <a:pt x="71381" y="12666"/>
                </a:cubicBezTo>
                <a:lnTo>
                  <a:pt x="71381" y="12628"/>
                </a:lnTo>
                <a:lnTo>
                  <a:pt x="71306" y="12553"/>
                </a:lnTo>
                <a:cubicBezTo>
                  <a:pt x="71306" y="12553"/>
                  <a:pt x="71306" y="12515"/>
                  <a:pt x="71306" y="12515"/>
                </a:cubicBezTo>
                <a:lnTo>
                  <a:pt x="71230" y="12364"/>
                </a:lnTo>
                <a:cubicBezTo>
                  <a:pt x="71192" y="12364"/>
                  <a:pt x="71192" y="12364"/>
                  <a:pt x="71192" y="12326"/>
                </a:cubicBezTo>
                <a:cubicBezTo>
                  <a:pt x="71117" y="12326"/>
                  <a:pt x="71041" y="12288"/>
                  <a:pt x="70928" y="12288"/>
                </a:cubicBezTo>
                <a:close/>
                <a:moveTo>
                  <a:pt x="42459" y="12402"/>
                </a:moveTo>
                <a:lnTo>
                  <a:pt x="42345" y="12439"/>
                </a:lnTo>
                <a:cubicBezTo>
                  <a:pt x="42307" y="12477"/>
                  <a:pt x="42270" y="12553"/>
                  <a:pt x="42270" y="12628"/>
                </a:cubicBezTo>
                <a:cubicBezTo>
                  <a:pt x="42270" y="12780"/>
                  <a:pt x="42421" y="12931"/>
                  <a:pt x="42610" y="12969"/>
                </a:cubicBezTo>
                <a:lnTo>
                  <a:pt x="42761" y="12893"/>
                </a:lnTo>
                <a:cubicBezTo>
                  <a:pt x="42799" y="12818"/>
                  <a:pt x="42799" y="12742"/>
                  <a:pt x="42799" y="12704"/>
                </a:cubicBezTo>
                <a:cubicBezTo>
                  <a:pt x="42799" y="12628"/>
                  <a:pt x="42761" y="12439"/>
                  <a:pt x="42459" y="12402"/>
                </a:cubicBezTo>
                <a:close/>
                <a:moveTo>
                  <a:pt x="50020" y="12477"/>
                </a:moveTo>
                <a:lnTo>
                  <a:pt x="49831" y="12553"/>
                </a:lnTo>
                <a:cubicBezTo>
                  <a:pt x="49793" y="12591"/>
                  <a:pt x="49718" y="12704"/>
                  <a:pt x="49718" y="12818"/>
                </a:cubicBezTo>
                <a:cubicBezTo>
                  <a:pt x="49718" y="12893"/>
                  <a:pt x="49755" y="12969"/>
                  <a:pt x="49869" y="13007"/>
                </a:cubicBezTo>
                <a:lnTo>
                  <a:pt x="50058" y="12893"/>
                </a:lnTo>
                <a:cubicBezTo>
                  <a:pt x="50058" y="12893"/>
                  <a:pt x="50058" y="12893"/>
                  <a:pt x="50096" y="12855"/>
                </a:cubicBezTo>
                <a:cubicBezTo>
                  <a:pt x="50134" y="12818"/>
                  <a:pt x="50171" y="12742"/>
                  <a:pt x="50171" y="12666"/>
                </a:cubicBezTo>
                <a:cubicBezTo>
                  <a:pt x="50171" y="12591"/>
                  <a:pt x="50134" y="12515"/>
                  <a:pt x="50020" y="12477"/>
                </a:cubicBezTo>
                <a:close/>
                <a:moveTo>
                  <a:pt x="66315" y="12666"/>
                </a:moveTo>
                <a:cubicBezTo>
                  <a:pt x="66202" y="12666"/>
                  <a:pt x="66164" y="12704"/>
                  <a:pt x="66126" y="12704"/>
                </a:cubicBezTo>
                <a:cubicBezTo>
                  <a:pt x="66088" y="12742"/>
                  <a:pt x="66013" y="12818"/>
                  <a:pt x="66051" y="12969"/>
                </a:cubicBezTo>
                <a:lnTo>
                  <a:pt x="66202" y="13044"/>
                </a:lnTo>
                <a:lnTo>
                  <a:pt x="66315" y="13044"/>
                </a:lnTo>
                <a:lnTo>
                  <a:pt x="66429" y="12931"/>
                </a:lnTo>
                <a:lnTo>
                  <a:pt x="66429" y="12780"/>
                </a:lnTo>
                <a:lnTo>
                  <a:pt x="66315" y="12666"/>
                </a:lnTo>
                <a:close/>
                <a:moveTo>
                  <a:pt x="47220" y="12613"/>
                </a:moveTo>
                <a:cubicBezTo>
                  <a:pt x="47140" y="12613"/>
                  <a:pt x="47087" y="12640"/>
                  <a:pt x="47033" y="12666"/>
                </a:cubicBezTo>
                <a:cubicBezTo>
                  <a:pt x="46996" y="12704"/>
                  <a:pt x="46920" y="12780"/>
                  <a:pt x="46958" y="12893"/>
                </a:cubicBezTo>
                <a:lnTo>
                  <a:pt x="47033" y="13007"/>
                </a:lnTo>
                <a:lnTo>
                  <a:pt x="47109" y="13007"/>
                </a:lnTo>
                <a:cubicBezTo>
                  <a:pt x="47136" y="13033"/>
                  <a:pt x="47181" y="13060"/>
                  <a:pt x="47246" y="13060"/>
                </a:cubicBezTo>
                <a:cubicBezTo>
                  <a:pt x="47273" y="13060"/>
                  <a:pt x="47303" y="13055"/>
                  <a:pt x="47336" y="13044"/>
                </a:cubicBezTo>
                <a:lnTo>
                  <a:pt x="47449" y="12931"/>
                </a:lnTo>
                <a:lnTo>
                  <a:pt x="47449" y="12742"/>
                </a:lnTo>
                <a:lnTo>
                  <a:pt x="47336" y="12628"/>
                </a:lnTo>
                <a:cubicBezTo>
                  <a:pt x="47291" y="12617"/>
                  <a:pt x="47254" y="12613"/>
                  <a:pt x="47220" y="12613"/>
                </a:cubicBezTo>
                <a:close/>
                <a:moveTo>
                  <a:pt x="82346" y="12704"/>
                </a:moveTo>
                <a:cubicBezTo>
                  <a:pt x="82232" y="12704"/>
                  <a:pt x="82194" y="12742"/>
                  <a:pt x="82157" y="12780"/>
                </a:cubicBezTo>
                <a:cubicBezTo>
                  <a:pt x="82119" y="12818"/>
                  <a:pt x="82043" y="12893"/>
                  <a:pt x="82081" y="13007"/>
                </a:cubicBezTo>
                <a:lnTo>
                  <a:pt x="82232" y="13120"/>
                </a:lnTo>
                <a:lnTo>
                  <a:pt x="82346" y="13120"/>
                </a:lnTo>
                <a:lnTo>
                  <a:pt x="82459" y="13007"/>
                </a:lnTo>
                <a:lnTo>
                  <a:pt x="82459" y="12855"/>
                </a:lnTo>
                <a:lnTo>
                  <a:pt x="82346" y="12704"/>
                </a:lnTo>
                <a:close/>
                <a:moveTo>
                  <a:pt x="76674" y="12628"/>
                </a:moveTo>
                <a:lnTo>
                  <a:pt x="76561" y="12666"/>
                </a:lnTo>
                <a:cubicBezTo>
                  <a:pt x="76448" y="12742"/>
                  <a:pt x="76485" y="12931"/>
                  <a:pt x="76485" y="13044"/>
                </a:cubicBezTo>
                <a:lnTo>
                  <a:pt x="76561" y="13158"/>
                </a:lnTo>
                <a:cubicBezTo>
                  <a:pt x="76594" y="13169"/>
                  <a:pt x="76624" y="13173"/>
                  <a:pt x="76652" y="13173"/>
                </a:cubicBezTo>
                <a:cubicBezTo>
                  <a:pt x="76719" y="13173"/>
                  <a:pt x="76772" y="13147"/>
                  <a:pt x="76826" y="13120"/>
                </a:cubicBezTo>
                <a:cubicBezTo>
                  <a:pt x="76901" y="13082"/>
                  <a:pt x="76939" y="12969"/>
                  <a:pt x="76939" y="12893"/>
                </a:cubicBezTo>
                <a:cubicBezTo>
                  <a:pt x="76939" y="12742"/>
                  <a:pt x="76826" y="12628"/>
                  <a:pt x="76674" y="12628"/>
                </a:cubicBezTo>
                <a:close/>
                <a:moveTo>
                  <a:pt x="21324" y="12818"/>
                </a:moveTo>
                <a:cubicBezTo>
                  <a:pt x="21211" y="12818"/>
                  <a:pt x="20870" y="12855"/>
                  <a:pt x="20870" y="13196"/>
                </a:cubicBezTo>
                <a:lnTo>
                  <a:pt x="21059" y="13309"/>
                </a:lnTo>
                <a:cubicBezTo>
                  <a:pt x="21097" y="13271"/>
                  <a:pt x="21135" y="13271"/>
                  <a:pt x="21173" y="13271"/>
                </a:cubicBezTo>
                <a:cubicBezTo>
                  <a:pt x="21286" y="13233"/>
                  <a:pt x="21475" y="13196"/>
                  <a:pt x="21475" y="12969"/>
                </a:cubicBezTo>
                <a:cubicBezTo>
                  <a:pt x="21475" y="12969"/>
                  <a:pt x="21475" y="12931"/>
                  <a:pt x="21475" y="12931"/>
                </a:cubicBezTo>
                <a:lnTo>
                  <a:pt x="21324" y="12818"/>
                </a:lnTo>
                <a:close/>
                <a:moveTo>
                  <a:pt x="31101" y="13104"/>
                </a:moveTo>
                <a:cubicBezTo>
                  <a:pt x="31069" y="13104"/>
                  <a:pt x="31036" y="13109"/>
                  <a:pt x="31003" y="13120"/>
                </a:cubicBezTo>
                <a:cubicBezTo>
                  <a:pt x="30927" y="13120"/>
                  <a:pt x="30889" y="13196"/>
                  <a:pt x="30852" y="13271"/>
                </a:cubicBezTo>
                <a:lnTo>
                  <a:pt x="31003" y="13422"/>
                </a:lnTo>
                <a:cubicBezTo>
                  <a:pt x="31003" y="13449"/>
                  <a:pt x="31041" y="13476"/>
                  <a:pt x="31103" y="13476"/>
                </a:cubicBezTo>
                <a:cubicBezTo>
                  <a:pt x="31129" y="13476"/>
                  <a:pt x="31159" y="13471"/>
                  <a:pt x="31192" y="13460"/>
                </a:cubicBezTo>
                <a:lnTo>
                  <a:pt x="31305" y="13347"/>
                </a:lnTo>
                <a:lnTo>
                  <a:pt x="31305" y="13233"/>
                </a:lnTo>
                <a:lnTo>
                  <a:pt x="31268" y="13158"/>
                </a:lnTo>
                <a:cubicBezTo>
                  <a:pt x="31241" y="13131"/>
                  <a:pt x="31176" y="13104"/>
                  <a:pt x="31101" y="13104"/>
                </a:cubicBezTo>
                <a:close/>
                <a:moveTo>
                  <a:pt x="49491" y="13233"/>
                </a:moveTo>
                <a:cubicBezTo>
                  <a:pt x="49453" y="13233"/>
                  <a:pt x="49264" y="13233"/>
                  <a:pt x="49226" y="13385"/>
                </a:cubicBezTo>
                <a:lnTo>
                  <a:pt x="49377" y="13536"/>
                </a:lnTo>
                <a:cubicBezTo>
                  <a:pt x="49340" y="13536"/>
                  <a:pt x="49302" y="13499"/>
                  <a:pt x="49302" y="13498"/>
                </a:cubicBezTo>
                <a:lnTo>
                  <a:pt x="49302" y="13498"/>
                </a:lnTo>
                <a:cubicBezTo>
                  <a:pt x="49340" y="13536"/>
                  <a:pt x="49377" y="13611"/>
                  <a:pt x="49453" y="13611"/>
                </a:cubicBezTo>
                <a:lnTo>
                  <a:pt x="49642" y="13498"/>
                </a:lnTo>
                <a:cubicBezTo>
                  <a:pt x="49642" y="13498"/>
                  <a:pt x="49680" y="13460"/>
                  <a:pt x="49680" y="13385"/>
                </a:cubicBezTo>
                <a:lnTo>
                  <a:pt x="49680" y="13347"/>
                </a:lnTo>
                <a:lnTo>
                  <a:pt x="49529" y="13233"/>
                </a:lnTo>
                <a:close/>
                <a:moveTo>
                  <a:pt x="27819" y="13261"/>
                </a:moveTo>
                <a:cubicBezTo>
                  <a:pt x="27797" y="13261"/>
                  <a:pt x="27774" y="13264"/>
                  <a:pt x="27751" y="13271"/>
                </a:cubicBezTo>
                <a:cubicBezTo>
                  <a:pt x="27676" y="13271"/>
                  <a:pt x="27638" y="13347"/>
                  <a:pt x="27600" y="13422"/>
                </a:cubicBezTo>
                <a:lnTo>
                  <a:pt x="27714" y="13574"/>
                </a:lnTo>
                <a:cubicBezTo>
                  <a:pt x="27740" y="13600"/>
                  <a:pt x="27786" y="13627"/>
                  <a:pt x="27851" y="13627"/>
                </a:cubicBezTo>
                <a:cubicBezTo>
                  <a:pt x="27877" y="13627"/>
                  <a:pt x="27907" y="13623"/>
                  <a:pt x="27940" y="13611"/>
                </a:cubicBezTo>
                <a:lnTo>
                  <a:pt x="28054" y="13498"/>
                </a:lnTo>
                <a:lnTo>
                  <a:pt x="28054" y="13422"/>
                </a:lnTo>
                <a:lnTo>
                  <a:pt x="28016" y="13309"/>
                </a:lnTo>
                <a:cubicBezTo>
                  <a:pt x="27986" y="13309"/>
                  <a:pt x="27907" y="13261"/>
                  <a:pt x="27819" y="13261"/>
                </a:cubicBezTo>
                <a:close/>
                <a:moveTo>
                  <a:pt x="36939" y="13196"/>
                </a:moveTo>
                <a:lnTo>
                  <a:pt x="36825" y="13309"/>
                </a:lnTo>
                <a:lnTo>
                  <a:pt x="36825" y="13498"/>
                </a:lnTo>
                <a:lnTo>
                  <a:pt x="36939" y="13611"/>
                </a:lnTo>
                <a:cubicBezTo>
                  <a:pt x="36972" y="13623"/>
                  <a:pt x="37002" y="13627"/>
                  <a:pt x="37029" y="13627"/>
                </a:cubicBezTo>
                <a:cubicBezTo>
                  <a:pt x="37093" y="13627"/>
                  <a:pt x="37139" y="13600"/>
                  <a:pt x="37166" y="13574"/>
                </a:cubicBezTo>
                <a:cubicBezTo>
                  <a:pt x="37241" y="13536"/>
                  <a:pt x="37279" y="13498"/>
                  <a:pt x="37279" y="13422"/>
                </a:cubicBezTo>
                <a:cubicBezTo>
                  <a:pt x="37279" y="13347"/>
                  <a:pt x="37241" y="13309"/>
                  <a:pt x="37166" y="13233"/>
                </a:cubicBezTo>
                <a:cubicBezTo>
                  <a:pt x="37128" y="13196"/>
                  <a:pt x="37052" y="13196"/>
                  <a:pt x="36939" y="13196"/>
                </a:cubicBezTo>
                <a:close/>
                <a:moveTo>
                  <a:pt x="18489" y="13271"/>
                </a:moveTo>
                <a:cubicBezTo>
                  <a:pt x="18375" y="13385"/>
                  <a:pt x="18375" y="13574"/>
                  <a:pt x="18489" y="13687"/>
                </a:cubicBezTo>
                <a:lnTo>
                  <a:pt x="18564" y="13725"/>
                </a:lnTo>
                <a:cubicBezTo>
                  <a:pt x="18678" y="13725"/>
                  <a:pt x="18753" y="13725"/>
                  <a:pt x="18791" y="13687"/>
                </a:cubicBezTo>
                <a:cubicBezTo>
                  <a:pt x="18867" y="13611"/>
                  <a:pt x="18904" y="13536"/>
                  <a:pt x="18904" y="13460"/>
                </a:cubicBezTo>
                <a:cubicBezTo>
                  <a:pt x="18904" y="13422"/>
                  <a:pt x="18904" y="13422"/>
                  <a:pt x="18904" y="13385"/>
                </a:cubicBezTo>
                <a:lnTo>
                  <a:pt x="18753" y="13271"/>
                </a:lnTo>
                <a:close/>
                <a:moveTo>
                  <a:pt x="76826" y="13347"/>
                </a:moveTo>
                <a:lnTo>
                  <a:pt x="76637" y="13460"/>
                </a:lnTo>
                <a:cubicBezTo>
                  <a:pt x="76637" y="13498"/>
                  <a:pt x="76637" y="13498"/>
                  <a:pt x="76599" y="13536"/>
                </a:cubicBezTo>
                <a:lnTo>
                  <a:pt x="76712" y="13725"/>
                </a:lnTo>
                <a:lnTo>
                  <a:pt x="76901" y="13725"/>
                </a:lnTo>
                <a:lnTo>
                  <a:pt x="77053" y="13611"/>
                </a:lnTo>
                <a:lnTo>
                  <a:pt x="77053" y="13498"/>
                </a:lnTo>
                <a:lnTo>
                  <a:pt x="76939" y="13385"/>
                </a:lnTo>
                <a:cubicBezTo>
                  <a:pt x="76901" y="13385"/>
                  <a:pt x="76864" y="13347"/>
                  <a:pt x="76826" y="13347"/>
                </a:cubicBezTo>
                <a:close/>
                <a:moveTo>
                  <a:pt x="90474" y="13498"/>
                </a:moveTo>
                <a:lnTo>
                  <a:pt x="90323" y="13574"/>
                </a:lnTo>
                <a:cubicBezTo>
                  <a:pt x="90323" y="13611"/>
                  <a:pt x="90247" y="13687"/>
                  <a:pt x="90247" y="13763"/>
                </a:cubicBezTo>
                <a:cubicBezTo>
                  <a:pt x="90247" y="13876"/>
                  <a:pt x="90361" y="13914"/>
                  <a:pt x="90474" y="13952"/>
                </a:cubicBezTo>
                <a:lnTo>
                  <a:pt x="90588" y="13876"/>
                </a:lnTo>
                <a:cubicBezTo>
                  <a:pt x="90625" y="13801"/>
                  <a:pt x="90663" y="13725"/>
                  <a:pt x="90663" y="13649"/>
                </a:cubicBezTo>
                <a:cubicBezTo>
                  <a:pt x="90663" y="13574"/>
                  <a:pt x="90588" y="13498"/>
                  <a:pt x="90474" y="13498"/>
                </a:cubicBezTo>
                <a:close/>
                <a:moveTo>
                  <a:pt x="81400" y="13536"/>
                </a:moveTo>
                <a:lnTo>
                  <a:pt x="81287" y="13649"/>
                </a:lnTo>
                <a:lnTo>
                  <a:pt x="81287" y="13876"/>
                </a:lnTo>
                <a:lnTo>
                  <a:pt x="81438" y="13990"/>
                </a:lnTo>
                <a:lnTo>
                  <a:pt x="81552" y="13990"/>
                </a:lnTo>
                <a:lnTo>
                  <a:pt x="81703" y="13838"/>
                </a:lnTo>
                <a:cubicBezTo>
                  <a:pt x="81703" y="13838"/>
                  <a:pt x="81703" y="13801"/>
                  <a:pt x="81703" y="13801"/>
                </a:cubicBezTo>
                <a:cubicBezTo>
                  <a:pt x="81703" y="13763"/>
                  <a:pt x="81703" y="13763"/>
                  <a:pt x="81703" y="13725"/>
                </a:cubicBezTo>
                <a:cubicBezTo>
                  <a:pt x="81703" y="13725"/>
                  <a:pt x="81703" y="13611"/>
                  <a:pt x="81589" y="13574"/>
                </a:cubicBezTo>
                <a:cubicBezTo>
                  <a:pt x="81552" y="13536"/>
                  <a:pt x="81476" y="13536"/>
                  <a:pt x="81400" y="13536"/>
                </a:cubicBezTo>
                <a:close/>
                <a:moveTo>
                  <a:pt x="24387" y="13649"/>
                </a:moveTo>
                <a:lnTo>
                  <a:pt x="24198" y="13687"/>
                </a:lnTo>
                <a:cubicBezTo>
                  <a:pt x="24084" y="13801"/>
                  <a:pt x="24084" y="13990"/>
                  <a:pt x="24198" y="14103"/>
                </a:cubicBezTo>
                <a:cubicBezTo>
                  <a:pt x="24251" y="14130"/>
                  <a:pt x="24304" y="14156"/>
                  <a:pt x="24371" y="14156"/>
                </a:cubicBezTo>
                <a:cubicBezTo>
                  <a:pt x="24399" y="14156"/>
                  <a:pt x="24429" y="14152"/>
                  <a:pt x="24462" y="14141"/>
                </a:cubicBezTo>
                <a:lnTo>
                  <a:pt x="24576" y="14027"/>
                </a:lnTo>
                <a:lnTo>
                  <a:pt x="24576" y="13990"/>
                </a:lnTo>
                <a:cubicBezTo>
                  <a:pt x="24576" y="13801"/>
                  <a:pt x="24462" y="13725"/>
                  <a:pt x="24387" y="13649"/>
                </a:cubicBezTo>
                <a:close/>
                <a:moveTo>
                  <a:pt x="7373" y="13687"/>
                </a:moveTo>
                <a:lnTo>
                  <a:pt x="7222" y="13838"/>
                </a:lnTo>
                <a:lnTo>
                  <a:pt x="7373" y="13876"/>
                </a:lnTo>
                <a:lnTo>
                  <a:pt x="7222" y="13876"/>
                </a:lnTo>
                <a:cubicBezTo>
                  <a:pt x="7146" y="13914"/>
                  <a:pt x="7071" y="13990"/>
                  <a:pt x="7108" y="14179"/>
                </a:cubicBezTo>
                <a:lnTo>
                  <a:pt x="7222" y="14254"/>
                </a:lnTo>
                <a:cubicBezTo>
                  <a:pt x="7335" y="14254"/>
                  <a:pt x="7411" y="14216"/>
                  <a:pt x="7449" y="14216"/>
                </a:cubicBezTo>
                <a:cubicBezTo>
                  <a:pt x="7487" y="14179"/>
                  <a:pt x="7487" y="14179"/>
                  <a:pt x="7487" y="14179"/>
                </a:cubicBezTo>
                <a:lnTo>
                  <a:pt x="7638" y="14065"/>
                </a:lnTo>
                <a:cubicBezTo>
                  <a:pt x="7638" y="14065"/>
                  <a:pt x="7638" y="14027"/>
                  <a:pt x="7638" y="13990"/>
                </a:cubicBezTo>
                <a:cubicBezTo>
                  <a:pt x="7638" y="13763"/>
                  <a:pt x="7487" y="13687"/>
                  <a:pt x="7373" y="13687"/>
                </a:cubicBezTo>
                <a:close/>
                <a:moveTo>
                  <a:pt x="77449" y="13759"/>
                </a:moveTo>
                <a:cubicBezTo>
                  <a:pt x="77231" y="13759"/>
                  <a:pt x="77166" y="13960"/>
                  <a:pt x="77166" y="14065"/>
                </a:cubicBezTo>
                <a:lnTo>
                  <a:pt x="77128" y="14103"/>
                </a:lnTo>
                <a:lnTo>
                  <a:pt x="77279" y="14254"/>
                </a:lnTo>
                <a:cubicBezTo>
                  <a:pt x="77506" y="14216"/>
                  <a:pt x="77657" y="14103"/>
                  <a:pt x="77657" y="13914"/>
                </a:cubicBezTo>
                <a:cubicBezTo>
                  <a:pt x="77657" y="13876"/>
                  <a:pt x="77657" y="13876"/>
                  <a:pt x="77657" y="13876"/>
                </a:cubicBezTo>
                <a:lnTo>
                  <a:pt x="77506" y="13763"/>
                </a:lnTo>
                <a:cubicBezTo>
                  <a:pt x="77486" y="13760"/>
                  <a:pt x="77467" y="13759"/>
                  <a:pt x="77449" y="13759"/>
                </a:cubicBezTo>
                <a:close/>
                <a:moveTo>
                  <a:pt x="12552" y="13602"/>
                </a:moveTo>
                <a:cubicBezTo>
                  <a:pt x="12438" y="13602"/>
                  <a:pt x="12350" y="13669"/>
                  <a:pt x="12288" y="13763"/>
                </a:cubicBezTo>
                <a:lnTo>
                  <a:pt x="12364" y="13838"/>
                </a:lnTo>
                <a:lnTo>
                  <a:pt x="12288" y="13838"/>
                </a:lnTo>
                <a:lnTo>
                  <a:pt x="12061" y="13914"/>
                </a:lnTo>
                <a:lnTo>
                  <a:pt x="12023" y="13914"/>
                </a:lnTo>
                <a:cubicBezTo>
                  <a:pt x="12023" y="13952"/>
                  <a:pt x="11986" y="14027"/>
                  <a:pt x="11986" y="14141"/>
                </a:cubicBezTo>
                <a:lnTo>
                  <a:pt x="12137" y="14254"/>
                </a:lnTo>
                <a:lnTo>
                  <a:pt x="12175" y="14254"/>
                </a:lnTo>
                <a:cubicBezTo>
                  <a:pt x="12250" y="14292"/>
                  <a:pt x="12288" y="14292"/>
                  <a:pt x="12402" y="14292"/>
                </a:cubicBezTo>
                <a:lnTo>
                  <a:pt x="12515" y="14216"/>
                </a:lnTo>
                <a:cubicBezTo>
                  <a:pt x="12515" y="14216"/>
                  <a:pt x="12515" y="14179"/>
                  <a:pt x="12515" y="14179"/>
                </a:cubicBezTo>
                <a:cubicBezTo>
                  <a:pt x="12553" y="14141"/>
                  <a:pt x="12591" y="14065"/>
                  <a:pt x="12553" y="13952"/>
                </a:cubicBezTo>
                <a:lnTo>
                  <a:pt x="12704" y="13876"/>
                </a:lnTo>
                <a:cubicBezTo>
                  <a:pt x="12704" y="13838"/>
                  <a:pt x="12742" y="13801"/>
                  <a:pt x="12742" y="13725"/>
                </a:cubicBezTo>
                <a:lnTo>
                  <a:pt x="12742" y="13687"/>
                </a:lnTo>
                <a:lnTo>
                  <a:pt x="12628" y="13611"/>
                </a:lnTo>
                <a:cubicBezTo>
                  <a:pt x="12602" y="13605"/>
                  <a:pt x="12576" y="13602"/>
                  <a:pt x="12552" y="13602"/>
                </a:cubicBezTo>
                <a:close/>
                <a:moveTo>
                  <a:pt x="37717" y="13898"/>
                </a:moveTo>
                <a:cubicBezTo>
                  <a:pt x="37686" y="13898"/>
                  <a:pt x="37652" y="13903"/>
                  <a:pt x="37619" y="13914"/>
                </a:cubicBezTo>
                <a:lnTo>
                  <a:pt x="37544" y="14027"/>
                </a:lnTo>
                <a:lnTo>
                  <a:pt x="37544" y="14216"/>
                </a:lnTo>
                <a:lnTo>
                  <a:pt x="37619" y="14330"/>
                </a:lnTo>
                <a:cubicBezTo>
                  <a:pt x="37674" y="14348"/>
                  <a:pt x="37720" y="14355"/>
                  <a:pt x="37759" y="14355"/>
                </a:cubicBezTo>
                <a:cubicBezTo>
                  <a:pt x="37882" y="14355"/>
                  <a:pt x="37940" y="14283"/>
                  <a:pt x="37997" y="14254"/>
                </a:cubicBezTo>
                <a:cubicBezTo>
                  <a:pt x="38073" y="14216"/>
                  <a:pt x="38111" y="14141"/>
                  <a:pt x="38111" y="14065"/>
                </a:cubicBezTo>
                <a:cubicBezTo>
                  <a:pt x="38111" y="13990"/>
                  <a:pt x="38035" y="13914"/>
                  <a:pt x="37959" y="13914"/>
                </a:cubicBezTo>
                <a:lnTo>
                  <a:pt x="37884" y="13952"/>
                </a:lnTo>
                <a:cubicBezTo>
                  <a:pt x="37857" y="13925"/>
                  <a:pt x="37793" y="13898"/>
                  <a:pt x="37717" y="13898"/>
                </a:cubicBezTo>
                <a:close/>
                <a:moveTo>
                  <a:pt x="71608" y="14065"/>
                </a:moveTo>
                <a:cubicBezTo>
                  <a:pt x="71495" y="14065"/>
                  <a:pt x="71381" y="14141"/>
                  <a:pt x="71381" y="14254"/>
                </a:cubicBezTo>
                <a:cubicBezTo>
                  <a:pt x="71381" y="14292"/>
                  <a:pt x="71419" y="14405"/>
                  <a:pt x="71570" y="14443"/>
                </a:cubicBezTo>
                <a:cubicBezTo>
                  <a:pt x="71608" y="14443"/>
                  <a:pt x="71646" y="14443"/>
                  <a:pt x="71722" y="14405"/>
                </a:cubicBezTo>
                <a:cubicBezTo>
                  <a:pt x="71722" y="14405"/>
                  <a:pt x="71873" y="14330"/>
                  <a:pt x="71873" y="14216"/>
                </a:cubicBezTo>
                <a:lnTo>
                  <a:pt x="71873" y="14179"/>
                </a:lnTo>
                <a:cubicBezTo>
                  <a:pt x="71835" y="14103"/>
                  <a:pt x="71722" y="14065"/>
                  <a:pt x="71608" y="14065"/>
                </a:cubicBezTo>
                <a:close/>
                <a:moveTo>
                  <a:pt x="10662" y="14103"/>
                </a:moveTo>
                <a:lnTo>
                  <a:pt x="10436" y="14179"/>
                </a:lnTo>
                <a:lnTo>
                  <a:pt x="10436" y="14330"/>
                </a:lnTo>
                <a:lnTo>
                  <a:pt x="10662" y="14443"/>
                </a:lnTo>
                <a:lnTo>
                  <a:pt x="10625" y="14443"/>
                </a:lnTo>
                <a:cubicBezTo>
                  <a:pt x="10625" y="14476"/>
                  <a:pt x="10681" y="14564"/>
                  <a:pt x="10817" y="14564"/>
                </a:cubicBezTo>
                <a:cubicBezTo>
                  <a:pt x="10839" y="14564"/>
                  <a:pt x="10863" y="14562"/>
                  <a:pt x="10889" y="14557"/>
                </a:cubicBezTo>
                <a:lnTo>
                  <a:pt x="11003" y="14443"/>
                </a:lnTo>
                <a:cubicBezTo>
                  <a:pt x="11003" y="14443"/>
                  <a:pt x="11003" y="14405"/>
                  <a:pt x="11003" y="14405"/>
                </a:cubicBezTo>
                <a:cubicBezTo>
                  <a:pt x="11003" y="14216"/>
                  <a:pt x="10814" y="14141"/>
                  <a:pt x="10738" y="14103"/>
                </a:cubicBezTo>
                <a:close/>
                <a:moveTo>
                  <a:pt x="77922" y="14216"/>
                </a:moveTo>
                <a:lnTo>
                  <a:pt x="77884" y="14254"/>
                </a:lnTo>
                <a:cubicBezTo>
                  <a:pt x="77809" y="14292"/>
                  <a:pt x="77695" y="14368"/>
                  <a:pt x="77695" y="14557"/>
                </a:cubicBezTo>
                <a:lnTo>
                  <a:pt x="77695" y="14594"/>
                </a:lnTo>
                <a:cubicBezTo>
                  <a:pt x="77771" y="14708"/>
                  <a:pt x="77847" y="14784"/>
                  <a:pt x="77998" y="14859"/>
                </a:cubicBezTo>
                <a:lnTo>
                  <a:pt x="78149" y="14821"/>
                </a:lnTo>
                <a:cubicBezTo>
                  <a:pt x="78262" y="14746"/>
                  <a:pt x="78338" y="14594"/>
                  <a:pt x="78338" y="14481"/>
                </a:cubicBezTo>
                <a:cubicBezTo>
                  <a:pt x="78338" y="14368"/>
                  <a:pt x="78262" y="14216"/>
                  <a:pt x="77998" y="14216"/>
                </a:cubicBezTo>
                <a:close/>
                <a:moveTo>
                  <a:pt x="5332" y="14594"/>
                </a:moveTo>
                <a:lnTo>
                  <a:pt x="5142" y="14670"/>
                </a:lnTo>
                <a:cubicBezTo>
                  <a:pt x="5067" y="14670"/>
                  <a:pt x="4953" y="14746"/>
                  <a:pt x="5029" y="14935"/>
                </a:cubicBezTo>
                <a:lnTo>
                  <a:pt x="5142" y="15010"/>
                </a:lnTo>
                <a:cubicBezTo>
                  <a:pt x="5218" y="15010"/>
                  <a:pt x="5332" y="15010"/>
                  <a:pt x="5369" y="14973"/>
                </a:cubicBezTo>
                <a:cubicBezTo>
                  <a:pt x="5407" y="14935"/>
                  <a:pt x="5445" y="14859"/>
                  <a:pt x="5445" y="14784"/>
                </a:cubicBezTo>
                <a:cubicBezTo>
                  <a:pt x="5445" y="14708"/>
                  <a:pt x="5407" y="14632"/>
                  <a:pt x="5332" y="14594"/>
                </a:cubicBezTo>
                <a:close/>
                <a:moveTo>
                  <a:pt x="53423" y="14594"/>
                </a:moveTo>
                <a:cubicBezTo>
                  <a:pt x="53309" y="14708"/>
                  <a:pt x="53309" y="14897"/>
                  <a:pt x="53423" y="14973"/>
                </a:cubicBezTo>
                <a:cubicBezTo>
                  <a:pt x="53450" y="14999"/>
                  <a:pt x="53495" y="15026"/>
                  <a:pt x="53573" y="15026"/>
                </a:cubicBezTo>
                <a:cubicBezTo>
                  <a:pt x="53605" y="15026"/>
                  <a:pt x="53643" y="15021"/>
                  <a:pt x="53687" y="15010"/>
                </a:cubicBezTo>
                <a:lnTo>
                  <a:pt x="53801" y="14935"/>
                </a:lnTo>
                <a:cubicBezTo>
                  <a:pt x="53801" y="14897"/>
                  <a:pt x="53763" y="14859"/>
                  <a:pt x="53801" y="14859"/>
                </a:cubicBezTo>
                <a:cubicBezTo>
                  <a:pt x="53801" y="14708"/>
                  <a:pt x="53687" y="14594"/>
                  <a:pt x="53536" y="14594"/>
                </a:cubicBezTo>
                <a:close/>
                <a:moveTo>
                  <a:pt x="629" y="14806"/>
                </a:moveTo>
                <a:cubicBezTo>
                  <a:pt x="596" y="14806"/>
                  <a:pt x="563" y="14810"/>
                  <a:pt x="530" y="14821"/>
                </a:cubicBezTo>
                <a:cubicBezTo>
                  <a:pt x="379" y="14859"/>
                  <a:pt x="303" y="14973"/>
                  <a:pt x="303" y="15124"/>
                </a:cubicBezTo>
                <a:lnTo>
                  <a:pt x="417" y="15237"/>
                </a:lnTo>
                <a:cubicBezTo>
                  <a:pt x="568" y="15237"/>
                  <a:pt x="719" y="15237"/>
                  <a:pt x="795" y="15162"/>
                </a:cubicBezTo>
                <a:cubicBezTo>
                  <a:pt x="832" y="15124"/>
                  <a:pt x="870" y="15086"/>
                  <a:pt x="870" y="14973"/>
                </a:cubicBezTo>
                <a:cubicBezTo>
                  <a:pt x="870" y="14973"/>
                  <a:pt x="870" y="14973"/>
                  <a:pt x="870" y="14935"/>
                </a:cubicBezTo>
                <a:lnTo>
                  <a:pt x="832" y="14859"/>
                </a:lnTo>
                <a:cubicBezTo>
                  <a:pt x="779" y="14832"/>
                  <a:pt x="707" y="14806"/>
                  <a:pt x="629" y="14806"/>
                </a:cubicBezTo>
                <a:close/>
                <a:moveTo>
                  <a:pt x="22912" y="14784"/>
                </a:moveTo>
                <a:cubicBezTo>
                  <a:pt x="22836" y="14784"/>
                  <a:pt x="22723" y="14821"/>
                  <a:pt x="22723" y="15010"/>
                </a:cubicBezTo>
                <a:lnTo>
                  <a:pt x="22723" y="15086"/>
                </a:lnTo>
                <a:lnTo>
                  <a:pt x="22799" y="15199"/>
                </a:lnTo>
                <a:cubicBezTo>
                  <a:pt x="22855" y="15237"/>
                  <a:pt x="22912" y="15247"/>
                  <a:pt x="22959" y="15247"/>
                </a:cubicBezTo>
                <a:cubicBezTo>
                  <a:pt x="23007" y="15247"/>
                  <a:pt x="23044" y="15237"/>
                  <a:pt x="23063" y="15237"/>
                </a:cubicBezTo>
                <a:cubicBezTo>
                  <a:pt x="23139" y="15162"/>
                  <a:pt x="23177" y="15086"/>
                  <a:pt x="23177" y="15010"/>
                </a:cubicBezTo>
                <a:cubicBezTo>
                  <a:pt x="23177" y="14935"/>
                  <a:pt x="23139" y="14859"/>
                  <a:pt x="23101" y="14821"/>
                </a:cubicBezTo>
                <a:cubicBezTo>
                  <a:pt x="23025" y="14784"/>
                  <a:pt x="22950" y="14784"/>
                  <a:pt x="22912" y="14784"/>
                </a:cubicBezTo>
                <a:close/>
                <a:moveTo>
                  <a:pt x="84432" y="14881"/>
                </a:moveTo>
                <a:cubicBezTo>
                  <a:pt x="84409" y="14881"/>
                  <a:pt x="84383" y="14886"/>
                  <a:pt x="84349" y="14897"/>
                </a:cubicBezTo>
                <a:lnTo>
                  <a:pt x="84236" y="15010"/>
                </a:lnTo>
                <a:lnTo>
                  <a:pt x="84236" y="15124"/>
                </a:lnTo>
                <a:lnTo>
                  <a:pt x="84349" y="15237"/>
                </a:lnTo>
                <a:cubicBezTo>
                  <a:pt x="84387" y="15237"/>
                  <a:pt x="84425" y="15275"/>
                  <a:pt x="84463" y="15275"/>
                </a:cubicBezTo>
                <a:lnTo>
                  <a:pt x="84652" y="15124"/>
                </a:lnTo>
                <a:cubicBezTo>
                  <a:pt x="84652" y="15048"/>
                  <a:pt x="84652" y="14973"/>
                  <a:pt x="84538" y="14935"/>
                </a:cubicBezTo>
                <a:cubicBezTo>
                  <a:pt x="84512" y="14908"/>
                  <a:pt x="84485" y="14881"/>
                  <a:pt x="84432" y="14881"/>
                </a:cubicBezTo>
                <a:close/>
                <a:moveTo>
                  <a:pt x="71480" y="14995"/>
                </a:moveTo>
                <a:cubicBezTo>
                  <a:pt x="71413" y="14995"/>
                  <a:pt x="71359" y="15021"/>
                  <a:pt x="71306" y="15048"/>
                </a:cubicBezTo>
                <a:cubicBezTo>
                  <a:pt x="71230" y="15124"/>
                  <a:pt x="71230" y="15199"/>
                  <a:pt x="71230" y="15313"/>
                </a:cubicBezTo>
                <a:lnTo>
                  <a:pt x="71344" y="15426"/>
                </a:lnTo>
                <a:cubicBezTo>
                  <a:pt x="71400" y="15445"/>
                  <a:pt x="71448" y="15455"/>
                  <a:pt x="71490" y="15455"/>
                </a:cubicBezTo>
                <a:cubicBezTo>
                  <a:pt x="71533" y="15455"/>
                  <a:pt x="71570" y="15445"/>
                  <a:pt x="71608" y="15426"/>
                </a:cubicBezTo>
                <a:cubicBezTo>
                  <a:pt x="71684" y="15351"/>
                  <a:pt x="71684" y="15237"/>
                  <a:pt x="71684" y="15199"/>
                </a:cubicBezTo>
                <a:cubicBezTo>
                  <a:pt x="71684" y="15162"/>
                  <a:pt x="71684" y="15124"/>
                  <a:pt x="71684" y="15086"/>
                </a:cubicBezTo>
                <a:lnTo>
                  <a:pt x="71570" y="15010"/>
                </a:lnTo>
                <a:cubicBezTo>
                  <a:pt x="71537" y="14999"/>
                  <a:pt x="71507" y="14995"/>
                  <a:pt x="71480" y="14995"/>
                </a:cubicBezTo>
                <a:close/>
                <a:moveTo>
                  <a:pt x="13876" y="15237"/>
                </a:moveTo>
                <a:cubicBezTo>
                  <a:pt x="13687" y="15275"/>
                  <a:pt x="13574" y="15313"/>
                  <a:pt x="13498" y="15426"/>
                </a:cubicBezTo>
                <a:lnTo>
                  <a:pt x="13649" y="15577"/>
                </a:lnTo>
                <a:lnTo>
                  <a:pt x="13725" y="15577"/>
                </a:lnTo>
                <a:cubicBezTo>
                  <a:pt x="13763" y="15577"/>
                  <a:pt x="13810" y="15587"/>
                  <a:pt x="13852" y="15587"/>
                </a:cubicBezTo>
                <a:cubicBezTo>
                  <a:pt x="13895" y="15587"/>
                  <a:pt x="13933" y="15577"/>
                  <a:pt x="13952" y="15540"/>
                </a:cubicBezTo>
                <a:cubicBezTo>
                  <a:pt x="13989" y="15502"/>
                  <a:pt x="14027" y="15464"/>
                  <a:pt x="14027" y="15426"/>
                </a:cubicBezTo>
                <a:cubicBezTo>
                  <a:pt x="14027" y="15388"/>
                  <a:pt x="14027" y="15351"/>
                  <a:pt x="14027" y="15351"/>
                </a:cubicBezTo>
                <a:lnTo>
                  <a:pt x="13876" y="15237"/>
                </a:lnTo>
                <a:close/>
                <a:moveTo>
                  <a:pt x="58760" y="15448"/>
                </a:moveTo>
                <a:cubicBezTo>
                  <a:pt x="58738" y="15448"/>
                  <a:pt x="58711" y="15453"/>
                  <a:pt x="58678" y="15464"/>
                </a:cubicBezTo>
                <a:lnTo>
                  <a:pt x="58565" y="15577"/>
                </a:lnTo>
                <a:lnTo>
                  <a:pt x="58565" y="15691"/>
                </a:lnTo>
                <a:lnTo>
                  <a:pt x="58678" y="15804"/>
                </a:lnTo>
                <a:cubicBezTo>
                  <a:pt x="58716" y="15804"/>
                  <a:pt x="58754" y="15842"/>
                  <a:pt x="58791" y="15842"/>
                </a:cubicBezTo>
                <a:lnTo>
                  <a:pt x="58981" y="15691"/>
                </a:lnTo>
                <a:cubicBezTo>
                  <a:pt x="58981" y="15615"/>
                  <a:pt x="58981" y="15540"/>
                  <a:pt x="58867" y="15502"/>
                </a:cubicBezTo>
                <a:cubicBezTo>
                  <a:pt x="58840" y="15475"/>
                  <a:pt x="58814" y="15448"/>
                  <a:pt x="58760" y="15448"/>
                </a:cubicBezTo>
                <a:close/>
                <a:moveTo>
                  <a:pt x="74482" y="15351"/>
                </a:moveTo>
                <a:cubicBezTo>
                  <a:pt x="74179" y="15388"/>
                  <a:pt x="74141" y="15540"/>
                  <a:pt x="74141" y="15615"/>
                </a:cubicBezTo>
                <a:cubicBezTo>
                  <a:pt x="74141" y="15653"/>
                  <a:pt x="74179" y="15729"/>
                  <a:pt x="74179" y="15767"/>
                </a:cubicBezTo>
                <a:lnTo>
                  <a:pt x="74293" y="15842"/>
                </a:lnTo>
                <a:cubicBezTo>
                  <a:pt x="74406" y="15842"/>
                  <a:pt x="74482" y="15842"/>
                  <a:pt x="74557" y="15804"/>
                </a:cubicBezTo>
                <a:cubicBezTo>
                  <a:pt x="74633" y="15729"/>
                  <a:pt x="74633" y="15615"/>
                  <a:pt x="74633" y="15540"/>
                </a:cubicBezTo>
                <a:cubicBezTo>
                  <a:pt x="74633" y="15540"/>
                  <a:pt x="74633" y="15502"/>
                  <a:pt x="74633" y="15464"/>
                </a:cubicBezTo>
                <a:lnTo>
                  <a:pt x="74482" y="15351"/>
                </a:lnTo>
                <a:close/>
                <a:moveTo>
                  <a:pt x="70989" y="15562"/>
                </a:moveTo>
                <a:cubicBezTo>
                  <a:pt x="70924" y="15562"/>
                  <a:pt x="70879" y="15589"/>
                  <a:pt x="70852" y="15615"/>
                </a:cubicBezTo>
                <a:cubicBezTo>
                  <a:pt x="70776" y="15653"/>
                  <a:pt x="70739" y="15691"/>
                  <a:pt x="70739" y="15804"/>
                </a:cubicBezTo>
                <a:lnTo>
                  <a:pt x="70739" y="15842"/>
                </a:lnTo>
                <a:lnTo>
                  <a:pt x="70890" y="15956"/>
                </a:lnTo>
                <a:lnTo>
                  <a:pt x="71079" y="15956"/>
                </a:lnTo>
                <a:lnTo>
                  <a:pt x="71192" y="15842"/>
                </a:lnTo>
                <a:lnTo>
                  <a:pt x="71192" y="15691"/>
                </a:lnTo>
                <a:lnTo>
                  <a:pt x="71079" y="15577"/>
                </a:lnTo>
                <a:cubicBezTo>
                  <a:pt x="71046" y="15566"/>
                  <a:pt x="71016" y="15562"/>
                  <a:pt x="70989" y="15562"/>
                </a:cubicBezTo>
                <a:close/>
                <a:moveTo>
                  <a:pt x="60045" y="15534"/>
                </a:moveTo>
                <a:cubicBezTo>
                  <a:pt x="59995" y="15534"/>
                  <a:pt x="59948" y="15556"/>
                  <a:pt x="59926" y="15577"/>
                </a:cubicBezTo>
                <a:lnTo>
                  <a:pt x="59850" y="15615"/>
                </a:lnTo>
                <a:cubicBezTo>
                  <a:pt x="59774" y="15767"/>
                  <a:pt x="59888" y="15993"/>
                  <a:pt x="60077" y="15993"/>
                </a:cubicBezTo>
                <a:cubicBezTo>
                  <a:pt x="60096" y="16003"/>
                  <a:pt x="60115" y="16008"/>
                  <a:pt x="60134" y="16008"/>
                </a:cubicBezTo>
                <a:cubicBezTo>
                  <a:pt x="60190" y="16008"/>
                  <a:pt x="60247" y="15965"/>
                  <a:pt x="60304" y="15880"/>
                </a:cubicBezTo>
                <a:lnTo>
                  <a:pt x="60153" y="15729"/>
                </a:lnTo>
                <a:lnTo>
                  <a:pt x="60190" y="15729"/>
                </a:lnTo>
                <a:cubicBezTo>
                  <a:pt x="60228" y="15767"/>
                  <a:pt x="60228" y="15767"/>
                  <a:pt x="60228" y="15767"/>
                </a:cubicBezTo>
                <a:lnTo>
                  <a:pt x="60228" y="15729"/>
                </a:lnTo>
                <a:cubicBezTo>
                  <a:pt x="60228" y="15691"/>
                  <a:pt x="60228" y="15615"/>
                  <a:pt x="60153" y="15577"/>
                </a:cubicBezTo>
                <a:cubicBezTo>
                  <a:pt x="60121" y="15546"/>
                  <a:pt x="60082" y="15534"/>
                  <a:pt x="60045" y="15534"/>
                </a:cubicBezTo>
                <a:close/>
                <a:moveTo>
                  <a:pt x="75238" y="15729"/>
                </a:moveTo>
                <a:lnTo>
                  <a:pt x="75011" y="15842"/>
                </a:lnTo>
                <a:lnTo>
                  <a:pt x="75011" y="15956"/>
                </a:lnTo>
                <a:lnTo>
                  <a:pt x="75087" y="16031"/>
                </a:lnTo>
                <a:cubicBezTo>
                  <a:pt x="75113" y="16058"/>
                  <a:pt x="75159" y="16085"/>
                  <a:pt x="75223" y="16085"/>
                </a:cubicBezTo>
                <a:cubicBezTo>
                  <a:pt x="75250" y="16085"/>
                  <a:pt x="75280" y="16080"/>
                  <a:pt x="75313" y="16069"/>
                </a:cubicBezTo>
                <a:cubicBezTo>
                  <a:pt x="75389" y="16069"/>
                  <a:pt x="75465" y="15993"/>
                  <a:pt x="75465" y="15918"/>
                </a:cubicBezTo>
                <a:lnTo>
                  <a:pt x="75351" y="15767"/>
                </a:lnTo>
                <a:cubicBezTo>
                  <a:pt x="75313" y="15767"/>
                  <a:pt x="75276" y="15767"/>
                  <a:pt x="75238" y="15729"/>
                </a:cubicBezTo>
                <a:close/>
                <a:moveTo>
                  <a:pt x="49869" y="15880"/>
                </a:moveTo>
                <a:lnTo>
                  <a:pt x="49755" y="15918"/>
                </a:lnTo>
                <a:cubicBezTo>
                  <a:pt x="49642" y="16031"/>
                  <a:pt x="49680" y="16258"/>
                  <a:pt x="49718" y="16371"/>
                </a:cubicBezTo>
                <a:lnTo>
                  <a:pt x="49944" y="16371"/>
                </a:lnTo>
                <a:cubicBezTo>
                  <a:pt x="50020" y="16334"/>
                  <a:pt x="50058" y="16182"/>
                  <a:pt x="50058" y="16107"/>
                </a:cubicBezTo>
                <a:cubicBezTo>
                  <a:pt x="50058" y="15956"/>
                  <a:pt x="49982" y="15880"/>
                  <a:pt x="49869" y="15880"/>
                </a:cubicBezTo>
                <a:close/>
                <a:moveTo>
                  <a:pt x="67903" y="15965"/>
                </a:moveTo>
                <a:cubicBezTo>
                  <a:pt x="67865" y="15965"/>
                  <a:pt x="67828" y="15974"/>
                  <a:pt x="67790" y="15993"/>
                </a:cubicBezTo>
                <a:cubicBezTo>
                  <a:pt x="67638" y="16031"/>
                  <a:pt x="67638" y="16258"/>
                  <a:pt x="67752" y="16334"/>
                </a:cubicBezTo>
                <a:cubicBezTo>
                  <a:pt x="67790" y="16371"/>
                  <a:pt x="67828" y="16371"/>
                  <a:pt x="67903" y="16371"/>
                </a:cubicBezTo>
                <a:lnTo>
                  <a:pt x="67941" y="16296"/>
                </a:lnTo>
                <a:lnTo>
                  <a:pt x="67903" y="16296"/>
                </a:lnTo>
                <a:lnTo>
                  <a:pt x="68054" y="16182"/>
                </a:lnTo>
                <a:lnTo>
                  <a:pt x="68054" y="16107"/>
                </a:lnTo>
                <a:lnTo>
                  <a:pt x="68017" y="15993"/>
                </a:lnTo>
                <a:cubicBezTo>
                  <a:pt x="67979" y="15974"/>
                  <a:pt x="67941" y="15965"/>
                  <a:pt x="67903" y="15965"/>
                </a:cubicBezTo>
                <a:close/>
                <a:moveTo>
                  <a:pt x="3456" y="15979"/>
                </a:moveTo>
                <a:cubicBezTo>
                  <a:pt x="3426" y="15979"/>
                  <a:pt x="3396" y="15983"/>
                  <a:pt x="3366" y="15993"/>
                </a:cubicBezTo>
                <a:cubicBezTo>
                  <a:pt x="3252" y="16069"/>
                  <a:pt x="3176" y="16182"/>
                  <a:pt x="3214" y="16334"/>
                </a:cubicBezTo>
                <a:lnTo>
                  <a:pt x="3328" y="16409"/>
                </a:lnTo>
                <a:cubicBezTo>
                  <a:pt x="3441" y="16409"/>
                  <a:pt x="3555" y="16409"/>
                  <a:pt x="3630" y="16371"/>
                </a:cubicBezTo>
                <a:cubicBezTo>
                  <a:pt x="3668" y="16334"/>
                  <a:pt x="3706" y="16258"/>
                  <a:pt x="3706" y="16182"/>
                </a:cubicBezTo>
                <a:lnTo>
                  <a:pt x="3706" y="16145"/>
                </a:lnTo>
                <a:lnTo>
                  <a:pt x="3668" y="16069"/>
                </a:lnTo>
                <a:cubicBezTo>
                  <a:pt x="3613" y="16014"/>
                  <a:pt x="3537" y="15979"/>
                  <a:pt x="3456" y="15979"/>
                </a:cubicBezTo>
                <a:close/>
                <a:moveTo>
                  <a:pt x="38942" y="16069"/>
                </a:moveTo>
                <a:cubicBezTo>
                  <a:pt x="38829" y="16069"/>
                  <a:pt x="38716" y="16145"/>
                  <a:pt x="38678" y="16296"/>
                </a:cubicBezTo>
                <a:lnTo>
                  <a:pt x="38791" y="16409"/>
                </a:lnTo>
                <a:cubicBezTo>
                  <a:pt x="38836" y="16420"/>
                  <a:pt x="38873" y="16425"/>
                  <a:pt x="38907" y="16425"/>
                </a:cubicBezTo>
                <a:cubicBezTo>
                  <a:pt x="38987" y="16425"/>
                  <a:pt x="39040" y="16398"/>
                  <a:pt x="39094" y="16371"/>
                </a:cubicBezTo>
                <a:lnTo>
                  <a:pt x="39132" y="16258"/>
                </a:lnTo>
                <a:cubicBezTo>
                  <a:pt x="39132" y="16182"/>
                  <a:pt x="39056" y="16107"/>
                  <a:pt x="38942" y="16069"/>
                </a:cubicBezTo>
                <a:close/>
                <a:moveTo>
                  <a:pt x="12061" y="15880"/>
                </a:moveTo>
                <a:lnTo>
                  <a:pt x="11910" y="15956"/>
                </a:lnTo>
                <a:cubicBezTo>
                  <a:pt x="11834" y="15956"/>
                  <a:pt x="11759" y="15918"/>
                  <a:pt x="11683" y="15918"/>
                </a:cubicBezTo>
                <a:cubicBezTo>
                  <a:pt x="11645" y="15956"/>
                  <a:pt x="11570" y="15956"/>
                  <a:pt x="11532" y="16031"/>
                </a:cubicBezTo>
                <a:lnTo>
                  <a:pt x="11645" y="16182"/>
                </a:lnTo>
                <a:cubicBezTo>
                  <a:pt x="11645" y="16220"/>
                  <a:pt x="11645" y="16220"/>
                  <a:pt x="11645" y="16220"/>
                </a:cubicBezTo>
                <a:cubicBezTo>
                  <a:pt x="11683" y="16296"/>
                  <a:pt x="11721" y="16371"/>
                  <a:pt x="11797" y="16409"/>
                </a:cubicBezTo>
                <a:cubicBezTo>
                  <a:pt x="11834" y="16428"/>
                  <a:pt x="11872" y="16438"/>
                  <a:pt x="11915" y="16438"/>
                </a:cubicBezTo>
                <a:cubicBezTo>
                  <a:pt x="11957" y="16438"/>
                  <a:pt x="12005" y="16428"/>
                  <a:pt x="12061" y="16409"/>
                </a:cubicBezTo>
                <a:lnTo>
                  <a:pt x="12137" y="16296"/>
                </a:lnTo>
                <a:cubicBezTo>
                  <a:pt x="12137" y="16258"/>
                  <a:pt x="12175" y="16258"/>
                  <a:pt x="12175" y="16220"/>
                </a:cubicBezTo>
                <a:cubicBezTo>
                  <a:pt x="12212" y="16182"/>
                  <a:pt x="12212" y="16107"/>
                  <a:pt x="12212" y="16069"/>
                </a:cubicBezTo>
                <a:cubicBezTo>
                  <a:pt x="12212" y="15993"/>
                  <a:pt x="12175" y="15918"/>
                  <a:pt x="12061" y="15880"/>
                </a:cubicBezTo>
                <a:close/>
                <a:moveTo>
                  <a:pt x="26012" y="16145"/>
                </a:moveTo>
                <a:cubicBezTo>
                  <a:pt x="25937" y="16145"/>
                  <a:pt x="25672" y="16145"/>
                  <a:pt x="25748" y="16371"/>
                </a:cubicBezTo>
                <a:lnTo>
                  <a:pt x="25861" y="16485"/>
                </a:lnTo>
                <a:lnTo>
                  <a:pt x="25974" y="16485"/>
                </a:lnTo>
                <a:lnTo>
                  <a:pt x="26126" y="16371"/>
                </a:lnTo>
                <a:cubicBezTo>
                  <a:pt x="26164" y="16334"/>
                  <a:pt x="26164" y="16334"/>
                  <a:pt x="26201" y="16258"/>
                </a:cubicBezTo>
                <a:lnTo>
                  <a:pt x="26012" y="16145"/>
                </a:lnTo>
                <a:close/>
                <a:moveTo>
                  <a:pt x="37581" y="16334"/>
                </a:moveTo>
                <a:cubicBezTo>
                  <a:pt x="37468" y="16334"/>
                  <a:pt x="37392" y="16409"/>
                  <a:pt x="37355" y="16485"/>
                </a:cubicBezTo>
                <a:lnTo>
                  <a:pt x="37468" y="16598"/>
                </a:lnTo>
                <a:cubicBezTo>
                  <a:pt x="37506" y="16636"/>
                  <a:pt x="37506" y="16636"/>
                  <a:pt x="37544" y="16674"/>
                </a:cubicBezTo>
                <a:cubicBezTo>
                  <a:pt x="37581" y="16674"/>
                  <a:pt x="37657" y="16712"/>
                  <a:pt x="37695" y="16712"/>
                </a:cubicBezTo>
                <a:lnTo>
                  <a:pt x="37884" y="16636"/>
                </a:lnTo>
                <a:lnTo>
                  <a:pt x="37884" y="16598"/>
                </a:lnTo>
                <a:cubicBezTo>
                  <a:pt x="37884" y="16447"/>
                  <a:pt x="37733" y="16334"/>
                  <a:pt x="37581" y="16334"/>
                </a:cubicBezTo>
                <a:close/>
                <a:moveTo>
                  <a:pt x="25682" y="16545"/>
                </a:moveTo>
                <a:cubicBezTo>
                  <a:pt x="25631" y="16545"/>
                  <a:pt x="25585" y="16572"/>
                  <a:pt x="25559" y="16598"/>
                </a:cubicBezTo>
                <a:cubicBezTo>
                  <a:pt x="25521" y="16636"/>
                  <a:pt x="25483" y="16712"/>
                  <a:pt x="25483" y="16825"/>
                </a:cubicBezTo>
                <a:lnTo>
                  <a:pt x="25634" y="16939"/>
                </a:lnTo>
                <a:lnTo>
                  <a:pt x="25748" y="16939"/>
                </a:lnTo>
                <a:lnTo>
                  <a:pt x="25899" y="16825"/>
                </a:lnTo>
                <a:lnTo>
                  <a:pt x="25899" y="16674"/>
                </a:lnTo>
                <a:lnTo>
                  <a:pt x="25748" y="16560"/>
                </a:lnTo>
                <a:cubicBezTo>
                  <a:pt x="25725" y="16549"/>
                  <a:pt x="25703" y="16545"/>
                  <a:pt x="25682" y="16545"/>
                </a:cubicBezTo>
                <a:close/>
                <a:moveTo>
                  <a:pt x="53725" y="16598"/>
                </a:moveTo>
                <a:lnTo>
                  <a:pt x="53574" y="16712"/>
                </a:lnTo>
                <a:cubicBezTo>
                  <a:pt x="53574" y="16750"/>
                  <a:pt x="53574" y="16750"/>
                  <a:pt x="53574" y="16750"/>
                </a:cubicBezTo>
                <a:cubicBezTo>
                  <a:pt x="53574" y="16825"/>
                  <a:pt x="53574" y="16976"/>
                  <a:pt x="53763" y="16976"/>
                </a:cubicBezTo>
                <a:lnTo>
                  <a:pt x="53914" y="16863"/>
                </a:lnTo>
                <a:cubicBezTo>
                  <a:pt x="53952" y="16825"/>
                  <a:pt x="53990" y="16787"/>
                  <a:pt x="54028" y="16750"/>
                </a:cubicBezTo>
                <a:lnTo>
                  <a:pt x="53876" y="16598"/>
                </a:lnTo>
                <a:close/>
                <a:moveTo>
                  <a:pt x="9377" y="16636"/>
                </a:moveTo>
                <a:lnTo>
                  <a:pt x="9226" y="16750"/>
                </a:lnTo>
                <a:cubicBezTo>
                  <a:pt x="9226" y="16750"/>
                  <a:pt x="9188" y="16787"/>
                  <a:pt x="9150" y="16825"/>
                </a:cubicBezTo>
                <a:lnTo>
                  <a:pt x="9263" y="16976"/>
                </a:lnTo>
                <a:cubicBezTo>
                  <a:pt x="9301" y="17014"/>
                  <a:pt x="9339" y="17014"/>
                  <a:pt x="9377" y="17014"/>
                </a:cubicBezTo>
                <a:lnTo>
                  <a:pt x="9566" y="16939"/>
                </a:lnTo>
                <a:cubicBezTo>
                  <a:pt x="9566" y="16901"/>
                  <a:pt x="9604" y="16901"/>
                  <a:pt x="9604" y="16825"/>
                </a:cubicBezTo>
                <a:lnTo>
                  <a:pt x="9490" y="16712"/>
                </a:lnTo>
                <a:cubicBezTo>
                  <a:pt x="9490" y="16674"/>
                  <a:pt x="9453" y="16674"/>
                  <a:pt x="9377" y="16636"/>
                </a:cubicBezTo>
                <a:close/>
                <a:moveTo>
                  <a:pt x="2118" y="16674"/>
                </a:moveTo>
                <a:cubicBezTo>
                  <a:pt x="2042" y="16674"/>
                  <a:pt x="1967" y="16712"/>
                  <a:pt x="1929" y="16787"/>
                </a:cubicBezTo>
                <a:lnTo>
                  <a:pt x="2080" y="16939"/>
                </a:lnTo>
                <a:cubicBezTo>
                  <a:pt x="2042" y="16939"/>
                  <a:pt x="2004" y="16901"/>
                  <a:pt x="2004" y="16901"/>
                </a:cubicBezTo>
                <a:lnTo>
                  <a:pt x="2004" y="16901"/>
                </a:lnTo>
                <a:cubicBezTo>
                  <a:pt x="2004" y="16939"/>
                  <a:pt x="2042" y="17052"/>
                  <a:pt x="2156" y="17090"/>
                </a:cubicBezTo>
                <a:lnTo>
                  <a:pt x="2231" y="17090"/>
                </a:lnTo>
                <a:cubicBezTo>
                  <a:pt x="2307" y="17052"/>
                  <a:pt x="2383" y="16976"/>
                  <a:pt x="2383" y="16901"/>
                </a:cubicBezTo>
                <a:cubicBezTo>
                  <a:pt x="2383" y="16787"/>
                  <a:pt x="2269" y="16674"/>
                  <a:pt x="2118" y="16674"/>
                </a:cubicBezTo>
                <a:close/>
                <a:moveTo>
                  <a:pt x="76334" y="16901"/>
                </a:moveTo>
                <a:cubicBezTo>
                  <a:pt x="76259" y="16901"/>
                  <a:pt x="76145" y="16901"/>
                  <a:pt x="76070" y="16976"/>
                </a:cubicBezTo>
                <a:cubicBezTo>
                  <a:pt x="75881" y="17090"/>
                  <a:pt x="75918" y="17279"/>
                  <a:pt x="76070" y="17354"/>
                </a:cubicBezTo>
                <a:lnTo>
                  <a:pt x="76259" y="17241"/>
                </a:lnTo>
                <a:lnTo>
                  <a:pt x="76259" y="17241"/>
                </a:lnTo>
                <a:cubicBezTo>
                  <a:pt x="76259" y="17279"/>
                  <a:pt x="76221" y="17279"/>
                  <a:pt x="76259" y="17279"/>
                </a:cubicBezTo>
                <a:cubicBezTo>
                  <a:pt x="76296" y="17279"/>
                  <a:pt x="76485" y="17241"/>
                  <a:pt x="76485" y="17090"/>
                </a:cubicBezTo>
                <a:cubicBezTo>
                  <a:pt x="76485" y="17052"/>
                  <a:pt x="76448" y="17014"/>
                  <a:pt x="76448" y="16976"/>
                </a:cubicBezTo>
                <a:lnTo>
                  <a:pt x="76334" y="16901"/>
                </a:lnTo>
                <a:close/>
                <a:moveTo>
                  <a:pt x="67374" y="17052"/>
                </a:moveTo>
                <a:lnTo>
                  <a:pt x="67260" y="17203"/>
                </a:lnTo>
                <a:cubicBezTo>
                  <a:pt x="67260" y="17203"/>
                  <a:pt x="67260" y="17203"/>
                  <a:pt x="67260" y="17241"/>
                </a:cubicBezTo>
                <a:cubicBezTo>
                  <a:pt x="67260" y="17279"/>
                  <a:pt x="67260" y="17430"/>
                  <a:pt x="67449" y="17430"/>
                </a:cubicBezTo>
                <a:lnTo>
                  <a:pt x="67601" y="17317"/>
                </a:lnTo>
                <a:cubicBezTo>
                  <a:pt x="67638" y="17317"/>
                  <a:pt x="67676" y="17279"/>
                  <a:pt x="67714" y="17203"/>
                </a:cubicBezTo>
                <a:lnTo>
                  <a:pt x="67563" y="17052"/>
                </a:lnTo>
                <a:close/>
                <a:moveTo>
                  <a:pt x="4878" y="17052"/>
                </a:moveTo>
                <a:lnTo>
                  <a:pt x="4764" y="17165"/>
                </a:lnTo>
                <a:lnTo>
                  <a:pt x="4764" y="17317"/>
                </a:lnTo>
                <a:lnTo>
                  <a:pt x="4802" y="17392"/>
                </a:lnTo>
                <a:cubicBezTo>
                  <a:pt x="4865" y="17476"/>
                  <a:pt x="4939" y="17502"/>
                  <a:pt x="5006" y="17502"/>
                </a:cubicBezTo>
                <a:cubicBezTo>
                  <a:pt x="5060" y="17502"/>
                  <a:pt x="5109" y="17485"/>
                  <a:pt x="5142" y="17468"/>
                </a:cubicBezTo>
                <a:lnTo>
                  <a:pt x="5407" y="17392"/>
                </a:lnTo>
                <a:cubicBezTo>
                  <a:pt x="5407" y="17279"/>
                  <a:pt x="5369" y="17203"/>
                  <a:pt x="5294" y="17128"/>
                </a:cubicBezTo>
                <a:cubicBezTo>
                  <a:pt x="5180" y="17052"/>
                  <a:pt x="5067" y="17052"/>
                  <a:pt x="4878" y="17052"/>
                </a:cubicBezTo>
                <a:close/>
                <a:moveTo>
                  <a:pt x="64311" y="17052"/>
                </a:moveTo>
                <a:lnTo>
                  <a:pt x="64236" y="17165"/>
                </a:lnTo>
                <a:cubicBezTo>
                  <a:pt x="64198" y="17203"/>
                  <a:pt x="64085" y="17279"/>
                  <a:pt x="64122" y="17430"/>
                </a:cubicBezTo>
                <a:lnTo>
                  <a:pt x="64198" y="17506"/>
                </a:lnTo>
                <a:cubicBezTo>
                  <a:pt x="64274" y="17506"/>
                  <a:pt x="64349" y="17506"/>
                  <a:pt x="64425" y="17468"/>
                </a:cubicBezTo>
                <a:cubicBezTo>
                  <a:pt x="64500" y="17430"/>
                  <a:pt x="64538" y="17317"/>
                  <a:pt x="64538" y="17241"/>
                </a:cubicBezTo>
                <a:cubicBezTo>
                  <a:pt x="64538" y="17128"/>
                  <a:pt x="64500" y="17090"/>
                  <a:pt x="64463" y="17090"/>
                </a:cubicBezTo>
                <a:lnTo>
                  <a:pt x="64311" y="17052"/>
                </a:lnTo>
                <a:close/>
                <a:moveTo>
                  <a:pt x="81703" y="17128"/>
                </a:moveTo>
                <a:lnTo>
                  <a:pt x="81552" y="17203"/>
                </a:lnTo>
                <a:cubicBezTo>
                  <a:pt x="81552" y="17203"/>
                  <a:pt x="81514" y="17203"/>
                  <a:pt x="81514" y="17241"/>
                </a:cubicBezTo>
                <a:cubicBezTo>
                  <a:pt x="81514" y="17279"/>
                  <a:pt x="81438" y="17354"/>
                  <a:pt x="81476" y="17468"/>
                </a:cubicBezTo>
                <a:lnTo>
                  <a:pt x="81627" y="17543"/>
                </a:lnTo>
                <a:lnTo>
                  <a:pt x="81779" y="17543"/>
                </a:lnTo>
                <a:lnTo>
                  <a:pt x="81930" y="17392"/>
                </a:lnTo>
                <a:cubicBezTo>
                  <a:pt x="81968" y="17354"/>
                  <a:pt x="81968" y="17354"/>
                  <a:pt x="81968" y="17317"/>
                </a:cubicBezTo>
                <a:cubicBezTo>
                  <a:pt x="81968" y="17279"/>
                  <a:pt x="81968" y="17203"/>
                  <a:pt x="81816" y="17165"/>
                </a:cubicBezTo>
                <a:cubicBezTo>
                  <a:pt x="81779" y="17128"/>
                  <a:pt x="81741" y="17128"/>
                  <a:pt x="81703" y="17128"/>
                </a:cubicBezTo>
                <a:close/>
                <a:moveTo>
                  <a:pt x="36069" y="17165"/>
                </a:moveTo>
                <a:lnTo>
                  <a:pt x="35918" y="17241"/>
                </a:lnTo>
                <a:cubicBezTo>
                  <a:pt x="35918" y="17241"/>
                  <a:pt x="35918" y="17241"/>
                  <a:pt x="35880" y="17279"/>
                </a:cubicBezTo>
                <a:cubicBezTo>
                  <a:pt x="35842" y="17317"/>
                  <a:pt x="35804" y="17354"/>
                  <a:pt x="35804" y="17430"/>
                </a:cubicBezTo>
                <a:cubicBezTo>
                  <a:pt x="35804" y="17468"/>
                  <a:pt x="35842" y="17543"/>
                  <a:pt x="36031" y="17581"/>
                </a:cubicBezTo>
                <a:lnTo>
                  <a:pt x="36183" y="17543"/>
                </a:lnTo>
                <a:cubicBezTo>
                  <a:pt x="36220" y="17468"/>
                  <a:pt x="36258" y="17392"/>
                  <a:pt x="36258" y="17317"/>
                </a:cubicBezTo>
                <a:cubicBezTo>
                  <a:pt x="36258" y="17241"/>
                  <a:pt x="36183" y="17165"/>
                  <a:pt x="36069" y="17165"/>
                </a:cubicBezTo>
                <a:close/>
                <a:moveTo>
                  <a:pt x="44122" y="17468"/>
                </a:moveTo>
                <a:lnTo>
                  <a:pt x="44009" y="17543"/>
                </a:lnTo>
                <a:cubicBezTo>
                  <a:pt x="43933" y="17695"/>
                  <a:pt x="44047" y="17808"/>
                  <a:pt x="44236" y="17808"/>
                </a:cubicBezTo>
                <a:lnTo>
                  <a:pt x="44500" y="17770"/>
                </a:lnTo>
                <a:lnTo>
                  <a:pt x="44500" y="17733"/>
                </a:lnTo>
                <a:cubicBezTo>
                  <a:pt x="44500" y="17619"/>
                  <a:pt x="44462" y="17581"/>
                  <a:pt x="44425" y="17543"/>
                </a:cubicBezTo>
                <a:cubicBezTo>
                  <a:pt x="44349" y="17468"/>
                  <a:pt x="44236" y="17468"/>
                  <a:pt x="44122" y="17468"/>
                </a:cubicBezTo>
                <a:close/>
                <a:moveTo>
                  <a:pt x="88168" y="17354"/>
                </a:moveTo>
                <a:lnTo>
                  <a:pt x="88055" y="17506"/>
                </a:lnTo>
                <a:lnTo>
                  <a:pt x="88055" y="17695"/>
                </a:lnTo>
                <a:lnTo>
                  <a:pt x="88168" y="17808"/>
                </a:lnTo>
                <a:lnTo>
                  <a:pt x="88357" y="17808"/>
                </a:lnTo>
                <a:lnTo>
                  <a:pt x="88508" y="17657"/>
                </a:lnTo>
                <a:lnTo>
                  <a:pt x="88470" y="17619"/>
                </a:lnTo>
                <a:cubicBezTo>
                  <a:pt x="88470" y="17543"/>
                  <a:pt x="88433" y="17354"/>
                  <a:pt x="88168" y="17354"/>
                </a:cubicBezTo>
                <a:close/>
                <a:moveTo>
                  <a:pt x="86164" y="17430"/>
                </a:moveTo>
                <a:cubicBezTo>
                  <a:pt x="86051" y="17430"/>
                  <a:pt x="85975" y="17430"/>
                  <a:pt x="85900" y="17468"/>
                </a:cubicBezTo>
                <a:cubicBezTo>
                  <a:pt x="85824" y="17543"/>
                  <a:pt x="85786" y="17619"/>
                  <a:pt x="85824" y="17770"/>
                </a:cubicBezTo>
                <a:lnTo>
                  <a:pt x="85937" y="17846"/>
                </a:lnTo>
                <a:cubicBezTo>
                  <a:pt x="85971" y="17857"/>
                  <a:pt x="86001" y="17862"/>
                  <a:pt x="86027" y="17862"/>
                </a:cubicBezTo>
                <a:cubicBezTo>
                  <a:pt x="86092" y="17862"/>
                  <a:pt x="86137" y="17835"/>
                  <a:pt x="86164" y="17808"/>
                </a:cubicBezTo>
                <a:cubicBezTo>
                  <a:pt x="86240" y="17770"/>
                  <a:pt x="86278" y="17695"/>
                  <a:pt x="86278" y="17581"/>
                </a:cubicBezTo>
                <a:cubicBezTo>
                  <a:pt x="86278" y="17581"/>
                  <a:pt x="86278" y="17543"/>
                  <a:pt x="86278" y="17543"/>
                </a:cubicBezTo>
                <a:lnTo>
                  <a:pt x="86164" y="17430"/>
                </a:lnTo>
                <a:close/>
                <a:moveTo>
                  <a:pt x="61438" y="17468"/>
                </a:moveTo>
                <a:lnTo>
                  <a:pt x="61287" y="17657"/>
                </a:lnTo>
                <a:cubicBezTo>
                  <a:pt x="61325" y="17657"/>
                  <a:pt x="61325" y="17695"/>
                  <a:pt x="61325" y="17695"/>
                </a:cubicBezTo>
                <a:lnTo>
                  <a:pt x="61325" y="17770"/>
                </a:lnTo>
                <a:cubicBezTo>
                  <a:pt x="61325" y="17808"/>
                  <a:pt x="61325" y="17846"/>
                  <a:pt x="61400" y="17884"/>
                </a:cubicBezTo>
                <a:lnTo>
                  <a:pt x="61627" y="17808"/>
                </a:lnTo>
                <a:cubicBezTo>
                  <a:pt x="61665" y="17808"/>
                  <a:pt x="61740" y="17733"/>
                  <a:pt x="61740" y="17619"/>
                </a:cubicBezTo>
                <a:cubicBezTo>
                  <a:pt x="61740" y="17619"/>
                  <a:pt x="61740" y="17581"/>
                  <a:pt x="61740" y="17543"/>
                </a:cubicBezTo>
                <a:lnTo>
                  <a:pt x="61589" y="17468"/>
                </a:lnTo>
                <a:close/>
                <a:moveTo>
                  <a:pt x="44803" y="17468"/>
                </a:moveTo>
                <a:lnTo>
                  <a:pt x="44651" y="17581"/>
                </a:lnTo>
                <a:lnTo>
                  <a:pt x="44651" y="17808"/>
                </a:lnTo>
                <a:lnTo>
                  <a:pt x="44803" y="17922"/>
                </a:lnTo>
                <a:cubicBezTo>
                  <a:pt x="45030" y="17922"/>
                  <a:pt x="45067" y="17808"/>
                  <a:pt x="45067" y="17733"/>
                </a:cubicBezTo>
                <a:cubicBezTo>
                  <a:pt x="45067" y="17733"/>
                  <a:pt x="45067" y="17695"/>
                  <a:pt x="45067" y="17657"/>
                </a:cubicBezTo>
                <a:lnTo>
                  <a:pt x="44992" y="17468"/>
                </a:lnTo>
                <a:close/>
                <a:moveTo>
                  <a:pt x="17506" y="17543"/>
                </a:moveTo>
                <a:cubicBezTo>
                  <a:pt x="17354" y="17543"/>
                  <a:pt x="17241" y="17619"/>
                  <a:pt x="17241" y="17733"/>
                </a:cubicBezTo>
                <a:lnTo>
                  <a:pt x="17354" y="17846"/>
                </a:lnTo>
                <a:cubicBezTo>
                  <a:pt x="17354" y="17846"/>
                  <a:pt x="17392" y="17884"/>
                  <a:pt x="17430" y="17884"/>
                </a:cubicBezTo>
                <a:cubicBezTo>
                  <a:pt x="17453" y="17907"/>
                  <a:pt x="17518" y="17944"/>
                  <a:pt x="17599" y="17944"/>
                </a:cubicBezTo>
                <a:cubicBezTo>
                  <a:pt x="17652" y="17944"/>
                  <a:pt x="17711" y="17928"/>
                  <a:pt x="17770" y="17884"/>
                </a:cubicBezTo>
                <a:lnTo>
                  <a:pt x="17808" y="17808"/>
                </a:lnTo>
                <a:lnTo>
                  <a:pt x="17808" y="17770"/>
                </a:lnTo>
                <a:cubicBezTo>
                  <a:pt x="17808" y="17619"/>
                  <a:pt x="17657" y="17543"/>
                  <a:pt x="17506" y="17543"/>
                </a:cubicBezTo>
                <a:close/>
                <a:moveTo>
                  <a:pt x="2685" y="17581"/>
                </a:moveTo>
                <a:lnTo>
                  <a:pt x="2534" y="17695"/>
                </a:lnTo>
                <a:cubicBezTo>
                  <a:pt x="2534" y="17733"/>
                  <a:pt x="2534" y="17733"/>
                  <a:pt x="2534" y="17733"/>
                </a:cubicBezTo>
                <a:lnTo>
                  <a:pt x="2685" y="17733"/>
                </a:lnTo>
                <a:lnTo>
                  <a:pt x="2534" y="17770"/>
                </a:lnTo>
                <a:cubicBezTo>
                  <a:pt x="2534" y="17922"/>
                  <a:pt x="2609" y="17997"/>
                  <a:pt x="2685" y="17997"/>
                </a:cubicBezTo>
                <a:lnTo>
                  <a:pt x="2836" y="17997"/>
                </a:lnTo>
                <a:cubicBezTo>
                  <a:pt x="2874" y="17922"/>
                  <a:pt x="2912" y="17846"/>
                  <a:pt x="2912" y="17808"/>
                </a:cubicBezTo>
                <a:cubicBezTo>
                  <a:pt x="2912" y="17695"/>
                  <a:pt x="2836" y="17581"/>
                  <a:pt x="2685" y="17581"/>
                </a:cubicBezTo>
                <a:close/>
                <a:moveTo>
                  <a:pt x="53461" y="17506"/>
                </a:moveTo>
                <a:lnTo>
                  <a:pt x="53234" y="17581"/>
                </a:lnTo>
                <a:cubicBezTo>
                  <a:pt x="53234" y="17543"/>
                  <a:pt x="53234" y="17543"/>
                  <a:pt x="53196" y="17543"/>
                </a:cubicBezTo>
                <a:cubicBezTo>
                  <a:pt x="53158" y="17581"/>
                  <a:pt x="52969" y="17657"/>
                  <a:pt x="53045" y="17846"/>
                </a:cubicBezTo>
                <a:lnTo>
                  <a:pt x="53158" y="17922"/>
                </a:lnTo>
                <a:cubicBezTo>
                  <a:pt x="53187" y="17950"/>
                  <a:pt x="53237" y="18023"/>
                  <a:pt x="53343" y="18023"/>
                </a:cubicBezTo>
                <a:cubicBezTo>
                  <a:pt x="53376" y="18023"/>
                  <a:pt x="53415" y="18015"/>
                  <a:pt x="53461" y="17997"/>
                </a:cubicBezTo>
                <a:lnTo>
                  <a:pt x="53536" y="17846"/>
                </a:lnTo>
                <a:cubicBezTo>
                  <a:pt x="53536" y="17808"/>
                  <a:pt x="53536" y="17770"/>
                  <a:pt x="53536" y="17733"/>
                </a:cubicBezTo>
                <a:cubicBezTo>
                  <a:pt x="53536" y="17657"/>
                  <a:pt x="53536" y="17581"/>
                  <a:pt x="53461" y="17506"/>
                </a:cubicBezTo>
                <a:close/>
                <a:moveTo>
                  <a:pt x="27161" y="17679"/>
                </a:moveTo>
                <a:cubicBezTo>
                  <a:pt x="27083" y="17679"/>
                  <a:pt x="27011" y="17706"/>
                  <a:pt x="26957" y="17733"/>
                </a:cubicBezTo>
                <a:cubicBezTo>
                  <a:pt x="26920" y="17770"/>
                  <a:pt x="26882" y="17846"/>
                  <a:pt x="26882" y="17959"/>
                </a:cubicBezTo>
                <a:lnTo>
                  <a:pt x="27033" y="18073"/>
                </a:lnTo>
                <a:lnTo>
                  <a:pt x="27260" y="18073"/>
                </a:lnTo>
                <a:lnTo>
                  <a:pt x="27411" y="17959"/>
                </a:lnTo>
                <a:lnTo>
                  <a:pt x="27411" y="17808"/>
                </a:lnTo>
                <a:lnTo>
                  <a:pt x="27260" y="17695"/>
                </a:lnTo>
                <a:cubicBezTo>
                  <a:pt x="27227" y="17684"/>
                  <a:pt x="27193" y="17679"/>
                  <a:pt x="27161" y="17679"/>
                </a:cubicBezTo>
                <a:close/>
                <a:moveTo>
                  <a:pt x="88258" y="17830"/>
                </a:moveTo>
                <a:cubicBezTo>
                  <a:pt x="88180" y="17830"/>
                  <a:pt x="88108" y="17857"/>
                  <a:pt x="88055" y="17884"/>
                </a:cubicBezTo>
                <a:cubicBezTo>
                  <a:pt x="88017" y="17922"/>
                  <a:pt x="87979" y="17997"/>
                  <a:pt x="87979" y="18111"/>
                </a:cubicBezTo>
                <a:lnTo>
                  <a:pt x="88092" y="18224"/>
                </a:lnTo>
                <a:cubicBezTo>
                  <a:pt x="88244" y="18224"/>
                  <a:pt x="88357" y="18224"/>
                  <a:pt x="88395" y="18148"/>
                </a:cubicBezTo>
                <a:cubicBezTo>
                  <a:pt x="88470" y="18148"/>
                  <a:pt x="88508" y="18073"/>
                  <a:pt x="88508" y="17997"/>
                </a:cubicBezTo>
                <a:cubicBezTo>
                  <a:pt x="88508" y="17959"/>
                  <a:pt x="88508" y="17959"/>
                  <a:pt x="88508" y="17922"/>
                </a:cubicBezTo>
                <a:lnTo>
                  <a:pt x="88357" y="17846"/>
                </a:lnTo>
                <a:cubicBezTo>
                  <a:pt x="88324" y="17835"/>
                  <a:pt x="88291" y="17830"/>
                  <a:pt x="88258" y="17830"/>
                </a:cubicBezTo>
                <a:close/>
                <a:moveTo>
                  <a:pt x="63366" y="17884"/>
                </a:moveTo>
                <a:cubicBezTo>
                  <a:pt x="63253" y="17884"/>
                  <a:pt x="63177" y="17884"/>
                  <a:pt x="63139" y="17959"/>
                </a:cubicBezTo>
                <a:cubicBezTo>
                  <a:pt x="63064" y="17997"/>
                  <a:pt x="63026" y="18111"/>
                  <a:pt x="63026" y="18224"/>
                </a:cubicBezTo>
                <a:lnTo>
                  <a:pt x="63139" y="18337"/>
                </a:lnTo>
                <a:cubicBezTo>
                  <a:pt x="63404" y="18337"/>
                  <a:pt x="63480" y="18148"/>
                  <a:pt x="63480" y="18073"/>
                </a:cubicBezTo>
                <a:lnTo>
                  <a:pt x="63480" y="18035"/>
                </a:lnTo>
                <a:lnTo>
                  <a:pt x="63366" y="17884"/>
                </a:lnTo>
                <a:close/>
                <a:moveTo>
                  <a:pt x="67865" y="17695"/>
                </a:moveTo>
                <a:lnTo>
                  <a:pt x="67752" y="17733"/>
                </a:lnTo>
                <a:cubicBezTo>
                  <a:pt x="67638" y="17922"/>
                  <a:pt x="67676" y="18148"/>
                  <a:pt x="67790" y="18262"/>
                </a:cubicBezTo>
                <a:cubicBezTo>
                  <a:pt x="67828" y="18300"/>
                  <a:pt x="67941" y="18337"/>
                  <a:pt x="68054" y="18337"/>
                </a:cubicBezTo>
                <a:lnTo>
                  <a:pt x="68168" y="18300"/>
                </a:lnTo>
                <a:cubicBezTo>
                  <a:pt x="68206" y="18224"/>
                  <a:pt x="68243" y="18148"/>
                  <a:pt x="68243" y="18073"/>
                </a:cubicBezTo>
                <a:cubicBezTo>
                  <a:pt x="68243" y="17922"/>
                  <a:pt x="68206" y="17846"/>
                  <a:pt x="68092" y="17770"/>
                </a:cubicBezTo>
                <a:cubicBezTo>
                  <a:pt x="68054" y="17695"/>
                  <a:pt x="67941" y="17695"/>
                  <a:pt x="67865" y="17695"/>
                </a:cubicBezTo>
                <a:close/>
                <a:moveTo>
                  <a:pt x="21135" y="17997"/>
                </a:moveTo>
                <a:lnTo>
                  <a:pt x="20984" y="18111"/>
                </a:lnTo>
                <a:cubicBezTo>
                  <a:pt x="20946" y="18300"/>
                  <a:pt x="21022" y="18413"/>
                  <a:pt x="21211" y="18413"/>
                </a:cubicBezTo>
                <a:lnTo>
                  <a:pt x="21362" y="18337"/>
                </a:lnTo>
                <a:cubicBezTo>
                  <a:pt x="21362" y="18300"/>
                  <a:pt x="21362" y="18262"/>
                  <a:pt x="21362" y="18262"/>
                </a:cubicBezTo>
                <a:cubicBezTo>
                  <a:pt x="21362" y="18111"/>
                  <a:pt x="21286" y="17997"/>
                  <a:pt x="21135" y="17997"/>
                </a:cubicBezTo>
                <a:close/>
                <a:moveTo>
                  <a:pt x="20114" y="17884"/>
                </a:moveTo>
                <a:cubicBezTo>
                  <a:pt x="20001" y="17884"/>
                  <a:pt x="19887" y="17884"/>
                  <a:pt x="19850" y="17922"/>
                </a:cubicBezTo>
                <a:cubicBezTo>
                  <a:pt x="19736" y="17997"/>
                  <a:pt x="19698" y="18148"/>
                  <a:pt x="19698" y="18262"/>
                </a:cubicBezTo>
                <a:lnTo>
                  <a:pt x="19887" y="18375"/>
                </a:lnTo>
                <a:cubicBezTo>
                  <a:pt x="19887" y="18375"/>
                  <a:pt x="19887" y="18375"/>
                  <a:pt x="19925" y="18413"/>
                </a:cubicBezTo>
                <a:cubicBezTo>
                  <a:pt x="19963" y="18451"/>
                  <a:pt x="20001" y="18489"/>
                  <a:pt x="20114" y="18489"/>
                </a:cubicBezTo>
                <a:cubicBezTo>
                  <a:pt x="20228" y="18489"/>
                  <a:pt x="20266" y="18375"/>
                  <a:pt x="20266" y="18375"/>
                </a:cubicBezTo>
                <a:lnTo>
                  <a:pt x="20228" y="18224"/>
                </a:lnTo>
                <a:cubicBezTo>
                  <a:pt x="20228" y="18224"/>
                  <a:pt x="20228" y="18186"/>
                  <a:pt x="20228" y="18148"/>
                </a:cubicBezTo>
                <a:cubicBezTo>
                  <a:pt x="20228" y="18111"/>
                  <a:pt x="20228" y="18035"/>
                  <a:pt x="20228" y="17997"/>
                </a:cubicBezTo>
                <a:lnTo>
                  <a:pt x="20114" y="17884"/>
                </a:lnTo>
                <a:close/>
                <a:moveTo>
                  <a:pt x="36031" y="18035"/>
                </a:moveTo>
                <a:lnTo>
                  <a:pt x="35918" y="18186"/>
                </a:lnTo>
                <a:lnTo>
                  <a:pt x="35918" y="18224"/>
                </a:lnTo>
                <a:cubicBezTo>
                  <a:pt x="35956" y="18300"/>
                  <a:pt x="35993" y="18489"/>
                  <a:pt x="36258" y="18489"/>
                </a:cubicBezTo>
                <a:lnTo>
                  <a:pt x="36372" y="18375"/>
                </a:lnTo>
                <a:cubicBezTo>
                  <a:pt x="36372" y="18337"/>
                  <a:pt x="36372" y="18337"/>
                  <a:pt x="36372" y="18300"/>
                </a:cubicBezTo>
                <a:cubicBezTo>
                  <a:pt x="36372" y="18224"/>
                  <a:pt x="36334" y="18148"/>
                  <a:pt x="36296" y="18111"/>
                </a:cubicBezTo>
                <a:cubicBezTo>
                  <a:pt x="36220" y="18035"/>
                  <a:pt x="36145" y="18035"/>
                  <a:pt x="36031" y="18035"/>
                </a:cubicBezTo>
                <a:close/>
                <a:moveTo>
                  <a:pt x="8426" y="18086"/>
                </a:moveTo>
                <a:cubicBezTo>
                  <a:pt x="8387" y="18086"/>
                  <a:pt x="8350" y="18095"/>
                  <a:pt x="8318" y="18111"/>
                </a:cubicBezTo>
                <a:lnTo>
                  <a:pt x="8205" y="18186"/>
                </a:lnTo>
                <a:lnTo>
                  <a:pt x="8205" y="18224"/>
                </a:lnTo>
                <a:cubicBezTo>
                  <a:pt x="8205" y="18337"/>
                  <a:pt x="8243" y="18451"/>
                  <a:pt x="8280" y="18489"/>
                </a:cubicBezTo>
                <a:lnTo>
                  <a:pt x="8394" y="18526"/>
                </a:lnTo>
                <a:cubicBezTo>
                  <a:pt x="8427" y="18538"/>
                  <a:pt x="8457" y="18542"/>
                  <a:pt x="8484" y="18542"/>
                </a:cubicBezTo>
                <a:cubicBezTo>
                  <a:pt x="8548" y="18542"/>
                  <a:pt x="8594" y="18515"/>
                  <a:pt x="8621" y="18489"/>
                </a:cubicBezTo>
                <a:cubicBezTo>
                  <a:pt x="8659" y="18451"/>
                  <a:pt x="8696" y="18375"/>
                  <a:pt x="8696" y="18337"/>
                </a:cubicBezTo>
                <a:cubicBezTo>
                  <a:pt x="8696" y="18262"/>
                  <a:pt x="8659" y="18186"/>
                  <a:pt x="8583" y="18148"/>
                </a:cubicBezTo>
                <a:cubicBezTo>
                  <a:pt x="8539" y="18104"/>
                  <a:pt x="8481" y="18086"/>
                  <a:pt x="8426" y="18086"/>
                </a:cubicBezTo>
                <a:close/>
                <a:moveTo>
                  <a:pt x="5507" y="18252"/>
                </a:moveTo>
                <a:cubicBezTo>
                  <a:pt x="5487" y="18252"/>
                  <a:pt x="5466" y="18255"/>
                  <a:pt x="5445" y="18262"/>
                </a:cubicBezTo>
                <a:cubicBezTo>
                  <a:pt x="5332" y="18262"/>
                  <a:pt x="5218" y="18337"/>
                  <a:pt x="5218" y="18451"/>
                </a:cubicBezTo>
                <a:cubicBezTo>
                  <a:pt x="5218" y="18489"/>
                  <a:pt x="5256" y="18564"/>
                  <a:pt x="5407" y="18640"/>
                </a:cubicBezTo>
                <a:cubicBezTo>
                  <a:pt x="5407" y="18640"/>
                  <a:pt x="5483" y="18640"/>
                  <a:pt x="5558" y="18602"/>
                </a:cubicBezTo>
                <a:cubicBezTo>
                  <a:pt x="5596" y="18602"/>
                  <a:pt x="5710" y="18526"/>
                  <a:pt x="5710" y="18413"/>
                </a:cubicBezTo>
                <a:lnTo>
                  <a:pt x="5710" y="18375"/>
                </a:lnTo>
                <a:cubicBezTo>
                  <a:pt x="5679" y="18314"/>
                  <a:pt x="5597" y="18252"/>
                  <a:pt x="5507" y="18252"/>
                </a:cubicBezTo>
                <a:close/>
                <a:moveTo>
                  <a:pt x="48621" y="18186"/>
                </a:moveTo>
                <a:lnTo>
                  <a:pt x="48470" y="18337"/>
                </a:lnTo>
                <a:cubicBezTo>
                  <a:pt x="48470" y="18337"/>
                  <a:pt x="48470" y="18375"/>
                  <a:pt x="48470" y="18375"/>
                </a:cubicBezTo>
                <a:cubicBezTo>
                  <a:pt x="48432" y="18413"/>
                  <a:pt x="48432" y="18413"/>
                  <a:pt x="48432" y="18451"/>
                </a:cubicBezTo>
                <a:cubicBezTo>
                  <a:pt x="48432" y="18489"/>
                  <a:pt x="48432" y="18564"/>
                  <a:pt x="48546" y="18602"/>
                </a:cubicBezTo>
                <a:cubicBezTo>
                  <a:pt x="48583" y="18640"/>
                  <a:pt x="48659" y="18640"/>
                  <a:pt x="48772" y="18640"/>
                </a:cubicBezTo>
                <a:lnTo>
                  <a:pt x="48848" y="18526"/>
                </a:lnTo>
                <a:cubicBezTo>
                  <a:pt x="48848" y="18526"/>
                  <a:pt x="48848" y="18489"/>
                  <a:pt x="48848" y="18451"/>
                </a:cubicBezTo>
                <a:cubicBezTo>
                  <a:pt x="48848" y="18300"/>
                  <a:pt x="48772" y="18224"/>
                  <a:pt x="48621" y="18186"/>
                </a:cubicBezTo>
                <a:close/>
                <a:moveTo>
                  <a:pt x="74141" y="18186"/>
                </a:moveTo>
                <a:lnTo>
                  <a:pt x="73990" y="18337"/>
                </a:lnTo>
                <a:cubicBezTo>
                  <a:pt x="73990" y="18337"/>
                  <a:pt x="73990" y="18337"/>
                  <a:pt x="73990" y="18375"/>
                </a:cubicBezTo>
                <a:cubicBezTo>
                  <a:pt x="73990" y="18413"/>
                  <a:pt x="73952" y="18451"/>
                  <a:pt x="73952" y="18526"/>
                </a:cubicBezTo>
                <a:lnTo>
                  <a:pt x="74028" y="18640"/>
                </a:lnTo>
                <a:cubicBezTo>
                  <a:pt x="74061" y="18651"/>
                  <a:pt x="74094" y="18656"/>
                  <a:pt x="74127" y="18656"/>
                </a:cubicBezTo>
                <a:cubicBezTo>
                  <a:pt x="74205" y="18656"/>
                  <a:pt x="74277" y="18629"/>
                  <a:pt x="74330" y="18602"/>
                </a:cubicBezTo>
                <a:cubicBezTo>
                  <a:pt x="74406" y="18564"/>
                  <a:pt x="74444" y="18489"/>
                  <a:pt x="74444" y="18413"/>
                </a:cubicBezTo>
                <a:cubicBezTo>
                  <a:pt x="74444" y="18337"/>
                  <a:pt x="74406" y="18300"/>
                  <a:pt x="74368" y="18262"/>
                </a:cubicBezTo>
                <a:cubicBezTo>
                  <a:pt x="74330" y="18224"/>
                  <a:pt x="74255" y="18186"/>
                  <a:pt x="74141" y="18186"/>
                </a:cubicBezTo>
                <a:close/>
                <a:moveTo>
                  <a:pt x="31230" y="18262"/>
                </a:moveTo>
                <a:lnTo>
                  <a:pt x="31078" y="18375"/>
                </a:lnTo>
                <a:cubicBezTo>
                  <a:pt x="31078" y="18564"/>
                  <a:pt x="31230" y="18602"/>
                  <a:pt x="31343" y="18678"/>
                </a:cubicBezTo>
                <a:lnTo>
                  <a:pt x="31494" y="18640"/>
                </a:lnTo>
                <a:cubicBezTo>
                  <a:pt x="31570" y="18602"/>
                  <a:pt x="31608" y="18526"/>
                  <a:pt x="31608" y="18489"/>
                </a:cubicBezTo>
                <a:cubicBezTo>
                  <a:pt x="31608" y="18375"/>
                  <a:pt x="31419" y="18262"/>
                  <a:pt x="31230" y="18262"/>
                </a:cubicBezTo>
                <a:close/>
                <a:moveTo>
                  <a:pt x="59888" y="18337"/>
                </a:moveTo>
                <a:lnTo>
                  <a:pt x="59737" y="18451"/>
                </a:lnTo>
                <a:cubicBezTo>
                  <a:pt x="59699" y="18640"/>
                  <a:pt x="59774" y="18753"/>
                  <a:pt x="59964" y="18791"/>
                </a:cubicBezTo>
                <a:lnTo>
                  <a:pt x="60115" y="18678"/>
                </a:lnTo>
                <a:cubicBezTo>
                  <a:pt x="60115" y="18678"/>
                  <a:pt x="60115" y="18640"/>
                  <a:pt x="60115" y="18602"/>
                </a:cubicBezTo>
                <a:cubicBezTo>
                  <a:pt x="60115" y="18489"/>
                  <a:pt x="60039" y="18375"/>
                  <a:pt x="59888" y="18337"/>
                </a:cubicBezTo>
                <a:close/>
                <a:moveTo>
                  <a:pt x="82769" y="18407"/>
                </a:moveTo>
                <a:cubicBezTo>
                  <a:pt x="82594" y="18407"/>
                  <a:pt x="82526" y="18535"/>
                  <a:pt x="82459" y="18602"/>
                </a:cubicBezTo>
                <a:lnTo>
                  <a:pt x="82497" y="18753"/>
                </a:lnTo>
                <a:cubicBezTo>
                  <a:pt x="82544" y="18800"/>
                  <a:pt x="82590" y="18832"/>
                  <a:pt x="82646" y="18832"/>
                </a:cubicBezTo>
                <a:cubicBezTo>
                  <a:pt x="82680" y="18832"/>
                  <a:pt x="82718" y="18820"/>
                  <a:pt x="82762" y="18791"/>
                </a:cubicBezTo>
                <a:lnTo>
                  <a:pt x="82799" y="18791"/>
                </a:lnTo>
                <a:lnTo>
                  <a:pt x="82951" y="18678"/>
                </a:lnTo>
                <a:lnTo>
                  <a:pt x="82951" y="18526"/>
                </a:lnTo>
                <a:lnTo>
                  <a:pt x="82837" y="18413"/>
                </a:lnTo>
                <a:cubicBezTo>
                  <a:pt x="82813" y="18409"/>
                  <a:pt x="82790" y="18407"/>
                  <a:pt x="82769" y="18407"/>
                </a:cubicBezTo>
                <a:close/>
                <a:moveTo>
                  <a:pt x="36437" y="18510"/>
                </a:moveTo>
                <a:cubicBezTo>
                  <a:pt x="36418" y="18510"/>
                  <a:pt x="36397" y="18514"/>
                  <a:pt x="36372" y="18526"/>
                </a:cubicBezTo>
                <a:lnTo>
                  <a:pt x="36258" y="18602"/>
                </a:lnTo>
                <a:cubicBezTo>
                  <a:pt x="36258" y="18640"/>
                  <a:pt x="36220" y="18678"/>
                  <a:pt x="36220" y="18753"/>
                </a:cubicBezTo>
                <a:lnTo>
                  <a:pt x="36220" y="18791"/>
                </a:lnTo>
                <a:lnTo>
                  <a:pt x="36296" y="18867"/>
                </a:lnTo>
                <a:cubicBezTo>
                  <a:pt x="36372" y="18905"/>
                  <a:pt x="36447" y="18905"/>
                  <a:pt x="36523" y="18905"/>
                </a:cubicBezTo>
                <a:cubicBezTo>
                  <a:pt x="36598" y="18867"/>
                  <a:pt x="36636" y="18791"/>
                  <a:pt x="36636" y="18716"/>
                </a:cubicBezTo>
                <a:cubicBezTo>
                  <a:pt x="36636" y="18640"/>
                  <a:pt x="36598" y="18564"/>
                  <a:pt x="36561" y="18526"/>
                </a:cubicBezTo>
                <a:cubicBezTo>
                  <a:pt x="36510" y="18526"/>
                  <a:pt x="36477" y="18510"/>
                  <a:pt x="36437" y="18510"/>
                </a:cubicBezTo>
                <a:close/>
                <a:moveTo>
                  <a:pt x="35124" y="18602"/>
                </a:moveTo>
                <a:lnTo>
                  <a:pt x="34973" y="18716"/>
                </a:lnTo>
                <a:cubicBezTo>
                  <a:pt x="34973" y="18753"/>
                  <a:pt x="34935" y="18791"/>
                  <a:pt x="34935" y="18829"/>
                </a:cubicBezTo>
                <a:lnTo>
                  <a:pt x="35048" y="19018"/>
                </a:lnTo>
                <a:lnTo>
                  <a:pt x="35200" y="19018"/>
                </a:lnTo>
                <a:lnTo>
                  <a:pt x="35351" y="18867"/>
                </a:lnTo>
                <a:lnTo>
                  <a:pt x="35351" y="18791"/>
                </a:lnTo>
                <a:lnTo>
                  <a:pt x="35237" y="18678"/>
                </a:lnTo>
                <a:cubicBezTo>
                  <a:pt x="35200" y="18640"/>
                  <a:pt x="35162" y="18640"/>
                  <a:pt x="35124" y="18602"/>
                </a:cubicBezTo>
                <a:close/>
                <a:moveTo>
                  <a:pt x="56334" y="18980"/>
                </a:moveTo>
                <a:cubicBezTo>
                  <a:pt x="56268" y="18980"/>
                  <a:pt x="56202" y="19018"/>
                  <a:pt x="56258" y="19094"/>
                </a:cubicBezTo>
                <a:lnTo>
                  <a:pt x="56410" y="19094"/>
                </a:lnTo>
                <a:cubicBezTo>
                  <a:pt x="56466" y="19018"/>
                  <a:pt x="56400" y="18980"/>
                  <a:pt x="56334" y="18980"/>
                </a:cubicBezTo>
                <a:close/>
                <a:moveTo>
                  <a:pt x="50058" y="18867"/>
                </a:moveTo>
                <a:cubicBezTo>
                  <a:pt x="50020" y="18867"/>
                  <a:pt x="49982" y="18867"/>
                  <a:pt x="49944" y="18905"/>
                </a:cubicBezTo>
                <a:cubicBezTo>
                  <a:pt x="49869" y="18905"/>
                  <a:pt x="49831" y="18980"/>
                  <a:pt x="49831" y="19018"/>
                </a:cubicBezTo>
                <a:lnTo>
                  <a:pt x="49831" y="19056"/>
                </a:lnTo>
                <a:lnTo>
                  <a:pt x="49907" y="19131"/>
                </a:lnTo>
                <a:cubicBezTo>
                  <a:pt x="49907" y="19094"/>
                  <a:pt x="49907" y="19094"/>
                  <a:pt x="49907" y="19056"/>
                </a:cubicBezTo>
                <a:lnTo>
                  <a:pt x="50020" y="19207"/>
                </a:lnTo>
                <a:lnTo>
                  <a:pt x="50171" y="19207"/>
                </a:lnTo>
                <a:lnTo>
                  <a:pt x="50285" y="19169"/>
                </a:lnTo>
                <a:cubicBezTo>
                  <a:pt x="50285" y="19131"/>
                  <a:pt x="50323" y="19094"/>
                  <a:pt x="50323" y="19056"/>
                </a:cubicBezTo>
                <a:cubicBezTo>
                  <a:pt x="50323" y="18942"/>
                  <a:pt x="50209" y="18867"/>
                  <a:pt x="50058" y="18867"/>
                </a:cubicBezTo>
                <a:close/>
                <a:moveTo>
                  <a:pt x="55315" y="19322"/>
                </a:moveTo>
                <a:lnTo>
                  <a:pt x="55351" y="19358"/>
                </a:lnTo>
                <a:cubicBezTo>
                  <a:pt x="55327" y="19358"/>
                  <a:pt x="55318" y="19343"/>
                  <a:pt x="55315" y="19322"/>
                </a:cubicBezTo>
                <a:close/>
                <a:moveTo>
                  <a:pt x="55691" y="18980"/>
                </a:moveTo>
                <a:cubicBezTo>
                  <a:pt x="55389" y="18980"/>
                  <a:pt x="55275" y="19094"/>
                  <a:pt x="55200" y="19207"/>
                </a:cubicBezTo>
                <a:lnTo>
                  <a:pt x="55302" y="19310"/>
                </a:lnTo>
                <a:lnTo>
                  <a:pt x="55302" y="19310"/>
                </a:lnTo>
                <a:cubicBezTo>
                  <a:pt x="55277" y="19389"/>
                  <a:pt x="55292" y="19509"/>
                  <a:pt x="55427" y="19509"/>
                </a:cubicBezTo>
                <a:lnTo>
                  <a:pt x="55540" y="19509"/>
                </a:lnTo>
                <a:cubicBezTo>
                  <a:pt x="55616" y="19472"/>
                  <a:pt x="55842" y="19396"/>
                  <a:pt x="55842" y="19169"/>
                </a:cubicBezTo>
                <a:cubicBezTo>
                  <a:pt x="55842" y="19131"/>
                  <a:pt x="55842" y="19094"/>
                  <a:pt x="55842" y="19056"/>
                </a:cubicBezTo>
                <a:lnTo>
                  <a:pt x="55691" y="18980"/>
                </a:lnTo>
                <a:close/>
                <a:moveTo>
                  <a:pt x="48924" y="18942"/>
                </a:moveTo>
                <a:lnTo>
                  <a:pt x="48735" y="18980"/>
                </a:lnTo>
                <a:cubicBezTo>
                  <a:pt x="48659" y="19018"/>
                  <a:pt x="48621" y="19094"/>
                  <a:pt x="48659" y="19207"/>
                </a:cubicBezTo>
                <a:lnTo>
                  <a:pt x="48735" y="19396"/>
                </a:lnTo>
                <a:cubicBezTo>
                  <a:pt x="48697" y="19396"/>
                  <a:pt x="48659" y="19396"/>
                  <a:pt x="48659" y="19358"/>
                </a:cubicBezTo>
                <a:cubicBezTo>
                  <a:pt x="48659" y="19396"/>
                  <a:pt x="48659" y="19396"/>
                  <a:pt x="48659" y="19434"/>
                </a:cubicBezTo>
                <a:cubicBezTo>
                  <a:pt x="48659" y="19509"/>
                  <a:pt x="48659" y="19585"/>
                  <a:pt x="48772" y="19661"/>
                </a:cubicBezTo>
                <a:cubicBezTo>
                  <a:pt x="48848" y="19736"/>
                  <a:pt x="48924" y="19736"/>
                  <a:pt x="49037" y="19736"/>
                </a:cubicBezTo>
                <a:lnTo>
                  <a:pt x="49113" y="19547"/>
                </a:lnTo>
                <a:cubicBezTo>
                  <a:pt x="49113" y="19509"/>
                  <a:pt x="49113" y="19434"/>
                  <a:pt x="49113" y="19396"/>
                </a:cubicBezTo>
                <a:cubicBezTo>
                  <a:pt x="49113" y="19245"/>
                  <a:pt x="49113" y="19056"/>
                  <a:pt x="48924" y="18942"/>
                </a:cubicBezTo>
                <a:close/>
                <a:moveTo>
                  <a:pt x="32477" y="19434"/>
                </a:moveTo>
                <a:cubicBezTo>
                  <a:pt x="32364" y="19434"/>
                  <a:pt x="32288" y="19434"/>
                  <a:pt x="32213" y="19472"/>
                </a:cubicBezTo>
                <a:cubicBezTo>
                  <a:pt x="32099" y="19585"/>
                  <a:pt x="32099" y="19812"/>
                  <a:pt x="32364" y="19812"/>
                </a:cubicBezTo>
                <a:lnTo>
                  <a:pt x="32515" y="19699"/>
                </a:lnTo>
                <a:cubicBezTo>
                  <a:pt x="32515" y="19661"/>
                  <a:pt x="32515" y="19661"/>
                  <a:pt x="32553" y="19623"/>
                </a:cubicBezTo>
                <a:lnTo>
                  <a:pt x="32477" y="19434"/>
                </a:lnTo>
                <a:close/>
                <a:moveTo>
                  <a:pt x="90535" y="19078"/>
                </a:moveTo>
                <a:cubicBezTo>
                  <a:pt x="90468" y="19078"/>
                  <a:pt x="90414" y="19105"/>
                  <a:pt x="90361" y="19131"/>
                </a:cubicBezTo>
                <a:cubicBezTo>
                  <a:pt x="90285" y="19207"/>
                  <a:pt x="90285" y="19283"/>
                  <a:pt x="90285" y="19358"/>
                </a:cubicBezTo>
                <a:cubicBezTo>
                  <a:pt x="90285" y="19396"/>
                  <a:pt x="90285" y="19434"/>
                  <a:pt x="90285" y="19472"/>
                </a:cubicBezTo>
                <a:lnTo>
                  <a:pt x="90323" y="19509"/>
                </a:lnTo>
                <a:cubicBezTo>
                  <a:pt x="90285" y="19509"/>
                  <a:pt x="90285" y="19509"/>
                  <a:pt x="90247" y="19547"/>
                </a:cubicBezTo>
                <a:cubicBezTo>
                  <a:pt x="90210" y="19585"/>
                  <a:pt x="90172" y="19623"/>
                  <a:pt x="90172" y="19699"/>
                </a:cubicBezTo>
                <a:cubicBezTo>
                  <a:pt x="90172" y="19850"/>
                  <a:pt x="90247" y="19925"/>
                  <a:pt x="90399" y="19925"/>
                </a:cubicBezTo>
                <a:lnTo>
                  <a:pt x="90550" y="19850"/>
                </a:lnTo>
                <a:cubicBezTo>
                  <a:pt x="90550" y="19850"/>
                  <a:pt x="90550" y="19812"/>
                  <a:pt x="90550" y="19812"/>
                </a:cubicBezTo>
                <a:cubicBezTo>
                  <a:pt x="90588" y="19774"/>
                  <a:pt x="90625" y="19699"/>
                  <a:pt x="90588" y="19585"/>
                </a:cubicBezTo>
                <a:lnTo>
                  <a:pt x="90588" y="19547"/>
                </a:lnTo>
                <a:cubicBezTo>
                  <a:pt x="90625" y="19547"/>
                  <a:pt x="90663" y="19547"/>
                  <a:pt x="90701" y="19509"/>
                </a:cubicBezTo>
                <a:cubicBezTo>
                  <a:pt x="90739" y="19472"/>
                  <a:pt x="90777" y="19434"/>
                  <a:pt x="90777" y="19358"/>
                </a:cubicBezTo>
                <a:cubicBezTo>
                  <a:pt x="90777" y="19358"/>
                  <a:pt x="90739" y="19320"/>
                  <a:pt x="90739" y="19283"/>
                </a:cubicBezTo>
                <a:cubicBezTo>
                  <a:pt x="90739" y="19245"/>
                  <a:pt x="90739" y="19207"/>
                  <a:pt x="90739" y="19169"/>
                </a:cubicBezTo>
                <a:lnTo>
                  <a:pt x="90625" y="19094"/>
                </a:lnTo>
                <a:cubicBezTo>
                  <a:pt x="90592" y="19083"/>
                  <a:pt x="90562" y="19078"/>
                  <a:pt x="90535" y="19078"/>
                </a:cubicBezTo>
                <a:close/>
                <a:moveTo>
                  <a:pt x="54746" y="19585"/>
                </a:moveTo>
                <a:cubicBezTo>
                  <a:pt x="54633" y="19585"/>
                  <a:pt x="54557" y="19585"/>
                  <a:pt x="54519" y="19661"/>
                </a:cubicBezTo>
                <a:cubicBezTo>
                  <a:pt x="54444" y="19699"/>
                  <a:pt x="54406" y="19812"/>
                  <a:pt x="54406" y="19925"/>
                </a:cubicBezTo>
                <a:lnTo>
                  <a:pt x="54557" y="20039"/>
                </a:lnTo>
                <a:cubicBezTo>
                  <a:pt x="54633" y="20039"/>
                  <a:pt x="54784" y="20039"/>
                  <a:pt x="54859" y="19963"/>
                </a:cubicBezTo>
                <a:cubicBezTo>
                  <a:pt x="54859" y="19963"/>
                  <a:pt x="54897" y="19888"/>
                  <a:pt x="54897" y="19850"/>
                </a:cubicBezTo>
                <a:cubicBezTo>
                  <a:pt x="54897" y="19774"/>
                  <a:pt x="54897" y="19736"/>
                  <a:pt x="54859" y="19661"/>
                </a:cubicBezTo>
                <a:lnTo>
                  <a:pt x="54746" y="19585"/>
                </a:lnTo>
                <a:close/>
                <a:moveTo>
                  <a:pt x="23782" y="19472"/>
                </a:moveTo>
                <a:cubicBezTo>
                  <a:pt x="23555" y="19472"/>
                  <a:pt x="23441" y="19509"/>
                  <a:pt x="23366" y="19585"/>
                </a:cubicBezTo>
                <a:cubicBezTo>
                  <a:pt x="23290" y="19623"/>
                  <a:pt x="23252" y="19699"/>
                  <a:pt x="23252" y="19774"/>
                </a:cubicBezTo>
                <a:cubicBezTo>
                  <a:pt x="23215" y="19736"/>
                  <a:pt x="23139" y="19699"/>
                  <a:pt x="23101" y="19699"/>
                </a:cubicBezTo>
                <a:cubicBezTo>
                  <a:pt x="22988" y="19699"/>
                  <a:pt x="22874" y="19736"/>
                  <a:pt x="22836" y="19888"/>
                </a:cubicBezTo>
                <a:lnTo>
                  <a:pt x="22950" y="20039"/>
                </a:lnTo>
                <a:cubicBezTo>
                  <a:pt x="23101" y="20039"/>
                  <a:pt x="23177" y="20039"/>
                  <a:pt x="23215" y="20001"/>
                </a:cubicBezTo>
                <a:lnTo>
                  <a:pt x="23252" y="19963"/>
                </a:lnTo>
                <a:cubicBezTo>
                  <a:pt x="23252" y="20077"/>
                  <a:pt x="23328" y="20190"/>
                  <a:pt x="23441" y="20228"/>
                </a:cubicBezTo>
                <a:cubicBezTo>
                  <a:pt x="23517" y="20266"/>
                  <a:pt x="23593" y="20285"/>
                  <a:pt x="23668" y="20285"/>
                </a:cubicBezTo>
                <a:cubicBezTo>
                  <a:pt x="23744" y="20285"/>
                  <a:pt x="23819" y="20266"/>
                  <a:pt x="23895" y="20228"/>
                </a:cubicBezTo>
                <a:lnTo>
                  <a:pt x="23971" y="20114"/>
                </a:lnTo>
                <a:cubicBezTo>
                  <a:pt x="23933" y="20039"/>
                  <a:pt x="23933" y="19963"/>
                  <a:pt x="23933" y="19925"/>
                </a:cubicBezTo>
                <a:lnTo>
                  <a:pt x="23933" y="19850"/>
                </a:lnTo>
                <a:cubicBezTo>
                  <a:pt x="23933" y="19774"/>
                  <a:pt x="23933" y="19699"/>
                  <a:pt x="23895" y="19585"/>
                </a:cubicBezTo>
                <a:lnTo>
                  <a:pt x="23782" y="19472"/>
                </a:lnTo>
                <a:close/>
                <a:moveTo>
                  <a:pt x="795" y="19585"/>
                </a:moveTo>
                <a:cubicBezTo>
                  <a:pt x="681" y="19623"/>
                  <a:pt x="492" y="19661"/>
                  <a:pt x="492" y="19850"/>
                </a:cubicBezTo>
                <a:lnTo>
                  <a:pt x="492" y="19888"/>
                </a:lnTo>
                <a:lnTo>
                  <a:pt x="606" y="19963"/>
                </a:lnTo>
                <a:cubicBezTo>
                  <a:pt x="662" y="19982"/>
                  <a:pt x="719" y="19992"/>
                  <a:pt x="771" y="19992"/>
                </a:cubicBezTo>
                <a:cubicBezTo>
                  <a:pt x="823" y="19992"/>
                  <a:pt x="870" y="19982"/>
                  <a:pt x="908" y="19963"/>
                </a:cubicBezTo>
                <a:cubicBezTo>
                  <a:pt x="908" y="20077"/>
                  <a:pt x="984" y="20190"/>
                  <a:pt x="1059" y="20266"/>
                </a:cubicBezTo>
                <a:lnTo>
                  <a:pt x="1173" y="20303"/>
                </a:lnTo>
                <a:cubicBezTo>
                  <a:pt x="1400" y="20303"/>
                  <a:pt x="1551" y="20190"/>
                  <a:pt x="1702" y="20114"/>
                </a:cubicBezTo>
                <a:lnTo>
                  <a:pt x="1664" y="20001"/>
                </a:lnTo>
                <a:lnTo>
                  <a:pt x="1740" y="20114"/>
                </a:lnTo>
                <a:lnTo>
                  <a:pt x="1778" y="20001"/>
                </a:lnTo>
                <a:cubicBezTo>
                  <a:pt x="1778" y="19963"/>
                  <a:pt x="1778" y="19925"/>
                  <a:pt x="1778" y="19925"/>
                </a:cubicBezTo>
                <a:cubicBezTo>
                  <a:pt x="1740" y="19812"/>
                  <a:pt x="1702" y="19699"/>
                  <a:pt x="1589" y="19661"/>
                </a:cubicBezTo>
                <a:lnTo>
                  <a:pt x="1513" y="19699"/>
                </a:lnTo>
                <a:cubicBezTo>
                  <a:pt x="1475" y="19661"/>
                  <a:pt x="1437" y="19585"/>
                  <a:pt x="1324" y="19585"/>
                </a:cubicBezTo>
                <a:lnTo>
                  <a:pt x="1210" y="19661"/>
                </a:lnTo>
                <a:cubicBezTo>
                  <a:pt x="1210" y="19699"/>
                  <a:pt x="1135" y="19736"/>
                  <a:pt x="1135" y="19736"/>
                </a:cubicBezTo>
                <a:lnTo>
                  <a:pt x="1021" y="19774"/>
                </a:lnTo>
                <a:cubicBezTo>
                  <a:pt x="1021" y="19736"/>
                  <a:pt x="1021" y="19699"/>
                  <a:pt x="984" y="19661"/>
                </a:cubicBezTo>
                <a:lnTo>
                  <a:pt x="832" y="19585"/>
                </a:lnTo>
                <a:close/>
                <a:moveTo>
                  <a:pt x="18064" y="19915"/>
                </a:moveTo>
                <a:cubicBezTo>
                  <a:pt x="18042" y="19915"/>
                  <a:pt x="18020" y="19918"/>
                  <a:pt x="17997" y="19925"/>
                </a:cubicBezTo>
                <a:cubicBezTo>
                  <a:pt x="17921" y="19963"/>
                  <a:pt x="17884" y="20001"/>
                  <a:pt x="17846" y="20077"/>
                </a:cubicBezTo>
                <a:lnTo>
                  <a:pt x="17959" y="20228"/>
                </a:lnTo>
                <a:cubicBezTo>
                  <a:pt x="17997" y="20266"/>
                  <a:pt x="18073" y="20303"/>
                  <a:pt x="18186" y="20303"/>
                </a:cubicBezTo>
                <a:lnTo>
                  <a:pt x="18300" y="20190"/>
                </a:lnTo>
                <a:lnTo>
                  <a:pt x="18300" y="20077"/>
                </a:lnTo>
                <a:lnTo>
                  <a:pt x="18224" y="19963"/>
                </a:lnTo>
                <a:cubicBezTo>
                  <a:pt x="18224" y="19963"/>
                  <a:pt x="18151" y="19915"/>
                  <a:pt x="18064" y="19915"/>
                </a:cubicBezTo>
                <a:close/>
                <a:moveTo>
                  <a:pt x="21388" y="19915"/>
                </a:moveTo>
                <a:cubicBezTo>
                  <a:pt x="21368" y="19915"/>
                  <a:pt x="21347" y="19918"/>
                  <a:pt x="21324" y="19925"/>
                </a:cubicBezTo>
                <a:cubicBezTo>
                  <a:pt x="21249" y="19963"/>
                  <a:pt x="21173" y="20001"/>
                  <a:pt x="21173" y="20077"/>
                </a:cubicBezTo>
                <a:lnTo>
                  <a:pt x="21286" y="20228"/>
                </a:lnTo>
                <a:cubicBezTo>
                  <a:pt x="21324" y="20266"/>
                  <a:pt x="21400" y="20303"/>
                  <a:pt x="21513" y="20303"/>
                </a:cubicBezTo>
                <a:lnTo>
                  <a:pt x="21627" y="20190"/>
                </a:lnTo>
                <a:lnTo>
                  <a:pt x="21627" y="20077"/>
                </a:lnTo>
                <a:lnTo>
                  <a:pt x="21551" y="19963"/>
                </a:lnTo>
                <a:cubicBezTo>
                  <a:pt x="21521" y="19963"/>
                  <a:pt x="21466" y="19915"/>
                  <a:pt x="21388" y="19915"/>
                </a:cubicBezTo>
                <a:close/>
                <a:moveTo>
                  <a:pt x="40530" y="20114"/>
                </a:moveTo>
                <a:cubicBezTo>
                  <a:pt x="40417" y="20114"/>
                  <a:pt x="40304" y="20190"/>
                  <a:pt x="40304" y="20266"/>
                </a:cubicBezTo>
                <a:lnTo>
                  <a:pt x="40455" y="20266"/>
                </a:lnTo>
                <a:cubicBezTo>
                  <a:pt x="40455" y="20303"/>
                  <a:pt x="40455" y="20303"/>
                  <a:pt x="40455" y="20341"/>
                </a:cubicBezTo>
                <a:lnTo>
                  <a:pt x="40644" y="20341"/>
                </a:lnTo>
                <a:cubicBezTo>
                  <a:pt x="40644" y="20303"/>
                  <a:pt x="40644" y="20303"/>
                  <a:pt x="40644" y="20266"/>
                </a:cubicBezTo>
                <a:lnTo>
                  <a:pt x="40795" y="20266"/>
                </a:lnTo>
                <a:cubicBezTo>
                  <a:pt x="40795" y="20228"/>
                  <a:pt x="40757" y="20152"/>
                  <a:pt x="40682" y="20152"/>
                </a:cubicBezTo>
                <a:cubicBezTo>
                  <a:pt x="40644" y="20114"/>
                  <a:pt x="40606" y="20114"/>
                  <a:pt x="40530" y="20114"/>
                </a:cubicBezTo>
                <a:close/>
                <a:moveTo>
                  <a:pt x="48694" y="19882"/>
                </a:moveTo>
                <a:cubicBezTo>
                  <a:pt x="48640" y="19882"/>
                  <a:pt x="48605" y="19904"/>
                  <a:pt x="48583" y="19925"/>
                </a:cubicBezTo>
                <a:cubicBezTo>
                  <a:pt x="48508" y="19963"/>
                  <a:pt x="48432" y="20039"/>
                  <a:pt x="48432" y="20114"/>
                </a:cubicBezTo>
                <a:cubicBezTo>
                  <a:pt x="48432" y="20228"/>
                  <a:pt x="48508" y="20341"/>
                  <a:pt x="48621" y="20341"/>
                </a:cubicBezTo>
                <a:lnTo>
                  <a:pt x="48772" y="20266"/>
                </a:lnTo>
                <a:cubicBezTo>
                  <a:pt x="48810" y="20228"/>
                  <a:pt x="48810" y="20190"/>
                  <a:pt x="48810" y="20190"/>
                </a:cubicBezTo>
                <a:cubicBezTo>
                  <a:pt x="48848" y="20152"/>
                  <a:pt x="48886" y="20114"/>
                  <a:pt x="48886" y="20039"/>
                </a:cubicBezTo>
                <a:lnTo>
                  <a:pt x="48848" y="19925"/>
                </a:lnTo>
                <a:cubicBezTo>
                  <a:pt x="48784" y="19893"/>
                  <a:pt x="48734" y="19882"/>
                  <a:pt x="48694" y="19882"/>
                </a:cubicBezTo>
                <a:close/>
                <a:moveTo>
                  <a:pt x="30136" y="19872"/>
                </a:moveTo>
                <a:cubicBezTo>
                  <a:pt x="30073" y="19872"/>
                  <a:pt x="30009" y="19899"/>
                  <a:pt x="29982" y="19925"/>
                </a:cubicBezTo>
                <a:lnTo>
                  <a:pt x="29906" y="19963"/>
                </a:lnTo>
                <a:cubicBezTo>
                  <a:pt x="29831" y="20114"/>
                  <a:pt x="29944" y="20303"/>
                  <a:pt x="30133" y="20341"/>
                </a:cubicBezTo>
                <a:cubicBezTo>
                  <a:pt x="30154" y="20348"/>
                  <a:pt x="30175" y="20351"/>
                  <a:pt x="30195" y="20351"/>
                </a:cubicBezTo>
                <a:cubicBezTo>
                  <a:pt x="30286" y="20351"/>
                  <a:pt x="30367" y="20290"/>
                  <a:pt x="30398" y="20228"/>
                </a:cubicBezTo>
                <a:lnTo>
                  <a:pt x="30285" y="20077"/>
                </a:lnTo>
                <a:lnTo>
                  <a:pt x="30322" y="20077"/>
                </a:lnTo>
                <a:cubicBezTo>
                  <a:pt x="30322" y="20001"/>
                  <a:pt x="30322" y="19925"/>
                  <a:pt x="30209" y="19888"/>
                </a:cubicBezTo>
                <a:cubicBezTo>
                  <a:pt x="30187" y="19876"/>
                  <a:pt x="30161" y="19872"/>
                  <a:pt x="30136" y="19872"/>
                </a:cubicBezTo>
                <a:close/>
                <a:moveTo>
                  <a:pt x="90512" y="19963"/>
                </a:moveTo>
                <a:lnTo>
                  <a:pt x="90399" y="20077"/>
                </a:lnTo>
                <a:cubicBezTo>
                  <a:pt x="90361" y="20077"/>
                  <a:pt x="90323" y="20114"/>
                  <a:pt x="90323" y="20190"/>
                </a:cubicBezTo>
                <a:lnTo>
                  <a:pt x="90323" y="20228"/>
                </a:lnTo>
                <a:lnTo>
                  <a:pt x="90399" y="20341"/>
                </a:lnTo>
                <a:cubicBezTo>
                  <a:pt x="90436" y="20360"/>
                  <a:pt x="90474" y="20370"/>
                  <a:pt x="90512" y="20370"/>
                </a:cubicBezTo>
                <a:cubicBezTo>
                  <a:pt x="90550" y="20370"/>
                  <a:pt x="90588" y="20360"/>
                  <a:pt x="90625" y="20341"/>
                </a:cubicBezTo>
                <a:cubicBezTo>
                  <a:pt x="90701" y="20303"/>
                  <a:pt x="90739" y="20228"/>
                  <a:pt x="90739" y="20152"/>
                </a:cubicBezTo>
                <a:cubicBezTo>
                  <a:pt x="90739" y="20077"/>
                  <a:pt x="90701" y="20039"/>
                  <a:pt x="90663" y="20001"/>
                </a:cubicBezTo>
                <a:cubicBezTo>
                  <a:pt x="90625" y="19963"/>
                  <a:pt x="90550" y="19963"/>
                  <a:pt x="90512" y="19963"/>
                </a:cubicBezTo>
                <a:close/>
                <a:moveTo>
                  <a:pt x="29717" y="20114"/>
                </a:moveTo>
                <a:cubicBezTo>
                  <a:pt x="29566" y="20114"/>
                  <a:pt x="29453" y="20152"/>
                  <a:pt x="29415" y="20303"/>
                </a:cubicBezTo>
                <a:lnTo>
                  <a:pt x="29528" y="20455"/>
                </a:lnTo>
                <a:cubicBezTo>
                  <a:pt x="29566" y="20455"/>
                  <a:pt x="29566" y="20492"/>
                  <a:pt x="29642" y="20492"/>
                </a:cubicBezTo>
                <a:lnTo>
                  <a:pt x="29793" y="20379"/>
                </a:lnTo>
                <a:cubicBezTo>
                  <a:pt x="29831" y="20379"/>
                  <a:pt x="29869" y="20303"/>
                  <a:pt x="29869" y="20266"/>
                </a:cubicBezTo>
                <a:lnTo>
                  <a:pt x="29869" y="20190"/>
                </a:lnTo>
                <a:lnTo>
                  <a:pt x="29717" y="20114"/>
                </a:lnTo>
                <a:close/>
                <a:moveTo>
                  <a:pt x="53045" y="20039"/>
                </a:moveTo>
                <a:lnTo>
                  <a:pt x="52893" y="20190"/>
                </a:lnTo>
                <a:lnTo>
                  <a:pt x="52893" y="20417"/>
                </a:lnTo>
                <a:lnTo>
                  <a:pt x="53007" y="20530"/>
                </a:lnTo>
                <a:cubicBezTo>
                  <a:pt x="53054" y="20546"/>
                  <a:pt x="53101" y="20555"/>
                  <a:pt x="53142" y="20555"/>
                </a:cubicBezTo>
                <a:cubicBezTo>
                  <a:pt x="53201" y="20555"/>
                  <a:pt x="53249" y="20537"/>
                  <a:pt x="53272" y="20492"/>
                </a:cubicBezTo>
                <a:cubicBezTo>
                  <a:pt x="53347" y="20492"/>
                  <a:pt x="53385" y="20417"/>
                  <a:pt x="53385" y="20379"/>
                </a:cubicBezTo>
                <a:cubicBezTo>
                  <a:pt x="53385" y="20266"/>
                  <a:pt x="53309" y="20190"/>
                  <a:pt x="53234" y="20152"/>
                </a:cubicBezTo>
                <a:cubicBezTo>
                  <a:pt x="53196" y="20077"/>
                  <a:pt x="53120" y="20039"/>
                  <a:pt x="53045" y="20039"/>
                </a:cubicBezTo>
                <a:close/>
                <a:moveTo>
                  <a:pt x="14821" y="20077"/>
                </a:moveTo>
                <a:cubicBezTo>
                  <a:pt x="14632" y="20190"/>
                  <a:pt x="14557" y="20266"/>
                  <a:pt x="14557" y="20455"/>
                </a:cubicBezTo>
                <a:cubicBezTo>
                  <a:pt x="14557" y="20492"/>
                  <a:pt x="14557" y="20568"/>
                  <a:pt x="14594" y="20644"/>
                </a:cubicBezTo>
                <a:lnTo>
                  <a:pt x="14594" y="20719"/>
                </a:lnTo>
                <a:lnTo>
                  <a:pt x="14670" y="20795"/>
                </a:lnTo>
                <a:cubicBezTo>
                  <a:pt x="14703" y="20806"/>
                  <a:pt x="14736" y="20811"/>
                  <a:pt x="14770" y="20811"/>
                </a:cubicBezTo>
                <a:cubicBezTo>
                  <a:pt x="14850" y="20811"/>
                  <a:pt x="14930" y="20784"/>
                  <a:pt x="15010" y="20757"/>
                </a:cubicBezTo>
                <a:cubicBezTo>
                  <a:pt x="15124" y="20682"/>
                  <a:pt x="15161" y="20530"/>
                  <a:pt x="15161" y="20417"/>
                </a:cubicBezTo>
                <a:cubicBezTo>
                  <a:pt x="15161" y="20228"/>
                  <a:pt x="15086" y="20114"/>
                  <a:pt x="14935" y="20077"/>
                </a:cubicBezTo>
                <a:close/>
                <a:moveTo>
                  <a:pt x="54935" y="20001"/>
                </a:moveTo>
                <a:lnTo>
                  <a:pt x="54784" y="20114"/>
                </a:lnTo>
                <a:cubicBezTo>
                  <a:pt x="54746" y="20114"/>
                  <a:pt x="54670" y="20190"/>
                  <a:pt x="54670" y="20303"/>
                </a:cubicBezTo>
                <a:lnTo>
                  <a:pt x="54406" y="20341"/>
                </a:lnTo>
                <a:lnTo>
                  <a:pt x="54406" y="20492"/>
                </a:lnTo>
                <a:cubicBezTo>
                  <a:pt x="54406" y="20568"/>
                  <a:pt x="54406" y="20606"/>
                  <a:pt x="54406" y="20606"/>
                </a:cubicBezTo>
                <a:lnTo>
                  <a:pt x="54406" y="20795"/>
                </a:lnTo>
                <a:cubicBezTo>
                  <a:pt x="54519" y="20871"/>
                  <a:pt x="54670" y="20871"/>
                  <a:pt x="54822" y="20871"/>
                </a:cubicBezTo>
                <a:lnTo>
                  <a:pt x="54935" y="20757"/>
                </a:lnTo>
                <a:cubicBezTo>
                  <a:pt x="54935" y="20757"/>
                  <a:pt x="54935" y="20757"/>
                  <a:pt x="54935" y="20719"/>
                </a:cubicBezTo>
                <a:cubicBezTo>
                  <a:pt x="54935" y="20719"/>
                  <a:pt x="54897" y="20757"/>
                  <a:pt x="54859" y="20757"/>
                </a:cubicBezTo>
                <a:lnTo>
                  <a:pt x="55011" y="20644"/>
                </a:lnTo>
                <a:cubicBezTo>
                  <a:pt x="55011" y="20568"/>
                  <a:pt x="54973" y="20492"/>
                  <a:pt x="54897" y="20455"/>
                </a:cubicBezTo>
                <a:cubicBezTo>
                  <a:pt x="54935" y="20455"/>
                  <a:pt x="54973" y="20417"/>
                  <a:pt x="54973" y="20417"/>
                </a:cubicBezTo>
                <a:cubicBezTo>
                  <a:pt x="55086" y="20379"/>
                  <a:pt x="55124" y="20303"/>
                  <a:pt x="55124" y="20190"/>
                </a:cubicBezTo>
                <a:cubicBezTo>
                  <a:pt x="55124" y="20114"/>
                  <a:pt x="55049" y="20039"/>
                  <a:pt x="54935" y="20001"/>
                </a:cubicBezTo>
                <a:close/>
                <a:moveTo>
                  <a:pt x="28195" y="20279"/>
                </a:moveTo>
                <a:cubicBezTo>
                  <a:pt x="28148" y="20279"/>
                  <a:pt x="28101" y="20288"/>
                  <a:pt x="28054" y="20303"/>
                </a:cubicBezTo>
                <a:cubicBezTo>
                  <a:pt x="27978" y="20303"/>
                  <a:pt x="27903" y="20379"/>
                  <a:pt x="27903" y="20492"/>
                </a:cubicBezTo>
                <a:lnTo>
                  <a:pt x="27903" y="20455"/>
                </a:lnTo>
                <a:cubicBezTo>
                  <a:pt x="27876" y="20451"/>
                  <a:pt x="27850" y="20450"/>
                  <a:pt x="27827" y="20450"/>
                </a:cubicBezTo>
                <a:cubicBezTo>
                  <a:pt x="27587" y="20450"/>
                  <a:pt x="27521" y="20613"/>
                  <a:pt x="27487" y="20682"/>
                </a:cubicBezTo>
                <a:cubicBezTo>
                  <a:pt x="27449" y="20682"/>
                  <a:pt x="27449" y="20719"/>
                  <a:pt x="27449" y="20719"/>
                </a:cubicBezTo>
                <a:lnTo>
                  <a:pt x="27487" y="20908"/>
                </a:lnTo>
                <a:cubicBezTo>
                  <a:pt x="27600" y="20946"/>
                  <a:pt x="27638" y="20946"/>
                  <a:pt x="27714" y="20946"/>
                </a:cubicBezTo>
                <a:lnTo>
                  <a:pt x="27827" y="20946"/>
                </a:lnTo>
                <a:lnTo>
                  <a:pt x="28016" y="20833"/>
                </a:lnTo>
                <a:lnTo>
                  <a:pt x="28016" y="20644"/>
                </a:lnTo>
                <a:cubicBezTo>
                  <a:pt x="28047" y="20647"/>
                  <a:pt x="28075" y="20649"/>
                  <a:pt x="28101" y="20649"/>
                </a:cubicBezTo>
                <a:cubicBezTo>
                  <a:pt x="28363" y="20649"/>
                  <a:pt x="28398" y="20489"/>
                  <a:pt x="28432" y="20455"/>
                </a:cubicBezTo>
                <a:lnTo>
                  <a:pt x="28394" y="20341"/>
                </a:lnTo>
                <a:cubicBezTo>
                  <a:pt x="28328" y="20297"/>
                  <a:pt x="28261" y="20279"/>
                  <a:pt x="28195" y="20279"/>
                </a:cubicBezTo>
                <a:close/>
                <a:moveTo>
                  <a:pt x="33044" y="20682"/>
                </a:moveTo>
                <a:lnTo>
                  <a:pt x="32893" y="20795"/>
                </a:lnTo>
                <a:lnTo>
                  <a:pt x="32893" y="20946"/>
                </a:lnTo>
                <a:lnTo>
                  <a:pt x="33044" y="21060"/>
                </a:lnTo>
                <a:cubicBezTo>
                  <a:pt x="33120" y="21060"/>
                  <a:pt x="33234" y="21060"/>
                  <a:pt x="33271" y="21022"/>
                </a:cubicBezTo>
                <a:cubicBezTo>
                  <a:pt x="33309" y="20984"/>
                  <a:pt x="33347" y="20908"/>
                  <a:pt x="33347" y="20833"/>
                </a:cubicBezTo>
                <a:lnTo>
                  <a:pt x="33347" y="20795"/>
                </a:lnTo>
                <a:lnTo>
                  <a:pt x="33234" y="20682"/>
                </a:lnTo>
                <a:close/>
                <a:moveTo>
                  <a:pt x="43517" y="20719"/>
                </a:moveTo>
                <a:lnTo>
                  <a:pt x="43328" y="20833"/>
                </a:lnTo>
                <a:cubicBezTo>
                  <a:pt x="43328" y="20833"/>
                  <a:pt x="43290" y="20871"/>
                  <a:pt x="43290" y="20908"/>
                </a:cubicBezTo>
                <a:lnTo>
                  <a:pt x="43404" y="21060"/>
                </a:lnTo>
                <a:cubicBezTo>
                  <a:pt x="43404" y="21097"/>
                  <a:pt x="43442" y="21097"/>
                  <a:pt x="43479" y="21097"/>
                </a:cubicBezTo>
                <a:lnTo>
                  <a:pt x="43668" y="21022"/>
                </a:lnTo>
                <a:cubicBezTo>
                  <a:pt x="43668" y="20984"/>
                  <a:pt x="43706" y="20984"/>
                  <a:pt x="43706" y="20908"/>
                </a:cubicBezTo>
                <a:lnTo>
                  <a:pt x="43593" y="20795"/>
                </a:lnTo>
                <a:cubicBezTo>
                  <a:pt x="43593" y="20757"/>
                  <a:pt x="43555" y="20757"/>
                  <a:pt x="43517" y="20719"/>
                </a:cubicBezTo>
                <a:close/>
                <a:moveTo>
                  <a:pt x="64463" y="20719"/>
                </a:moveTo>
                <a:lnTo>
                  <a:pt x="64311" y="20833"/>
                </a:lnTo>
                <a:cubicBezTo>
                  <a:pt x="64311" y="20833"/>
                  <a:pt x="64311" y="20833"/>
                  <a:pt x="64274" y="20871"/>
                </a:cubicBezTo>
                <a:cubicBezTo>
                  <a:pt x="64274" y="20908"/>
                  <a:pt x="64236" y="20946"/>
                  <a:pt x="64236" y="21060"/>
                </a:cubicBezTo>
                <a:lnTo>
                  <a:pt x="64349" y="21173"/>
                </a:lnTo>
                <a:cubicBezTo>
                  <a:pt x="64425" y="21173"/>
                  <a:pt x="64538" y="21173"/>
                  <a:pt x="64576" y="21135"/>
                </a:cubicBezTo>
                <a:cubicBezTo>
                  <a:pt x="64652" y="21097"/>
                  <a:pt x="64689" y="21022"/>
                  <a:pt x="64689" y="20946"/>
                </a:cubicBezTo>
                <a:cubicBezTo>
                  <a:pt x="64689" y="20833"/>
                  <a:pt x="64576" y="20719"/>
                  <a:pt x="64463" y="20719"/>
                </a:cubicBezTo>
                <a:close/>
                <a:moveTo>
                  <a:pt x="67676" y="20719"/>
                </a:moveTo>
                <a:cubicBezTo>
                  <a:pt x="67563" y="20719"/>
                  <a:pt x="67449" y="20719"/>
                  <a:pt x="67374" y="20795"/>
                </a:cubicBezTo>
                <a:cubicBezTo>
                  <a:pt x="67223" y="20871"/>
                  <a:pt x="67223" y="21022"/>
                  <a:pt x="67374" y="21135"/>
                </a:cubicBezTo>
                <a:lnTo>
                  <a:pt x="67449" y="21173"/>
                </a:lnTo>
                <a:cubicBezTo>
                  <a:pt x="67470" y="21176"/>
                  <a:pt x="67488" y="21177"/>
                  <a:pt x="67506" y="21177"/>
                </a:cubicBezTo>
                <a:cubicBezTo>
                  <a:pt x="67720" y="21177"/>
                  <a:pt x="67752" y="20978"/>
                  <a:pt x="67752" y="20908"/>
                </a:cubicBezTo>
                <a:lnTo>
                  <a:pt x="67752" y="20871"/>
                </a:lnTo>
                <a:lnTo>
                  <a:pt x="67676" y="20719"/>
                </a:lnTo>
                <a:close/>
                <a:moveTo>
                  <a:pt x="1630" y="20657"/>
                </a:moveTo>
                <a:cubicBezTo>
                  <a:pt x="1545" y="20657"/>
                  <a:pt x="1466" y="20675"/>
                  <a:pt x="1400" y="20719"/>
                </a:cubicBezTo>
                <a:cubicBezTo>
                  <a:pt x="1286" y="20795"/>
                  <a:pt x="1286" y="20908"/>
                  <a:pt x="1286" y="20984"/>
                </a:cubicBezTo>
                <a:lnTo>
                  <a:pt x="1475" y="21135"/>
                </a:lnTo>
                <a:cubicBezTo>
                  <a:pt x="1505" y="21135"/>
                  <a:pt x="1560" y="21184"/>
                  <a:pt x="1658" y="21184"/>
                </a:cubicBezTo>
                <a:cubicBezTo>
                  <a:pt x="1682" y="21184"/>
                  <a:pt x="1710" y="21181"/>
                  <a:pt x="1740" y="21173"/>
                </a:cubicBezTo>
                <a:lnTo>
                  <a:pt x="1853" y="21022"/>
                </a:lnTo>
                <a:cubicBezTo>
                  <a:pt x="1891" y="20984"/>
                  <a:pt x="1929" y="20946"/>
                  <a:pt x="1929" y="20871"/>
                </a:cubicBezTo>
                <a:cubicBezTo>
                  <a:pt x="1929" y="20833"/>
                  <a:pt x="1891" y="20795"/>
                  <a:pt x="1891" y="20757"/>
                </a:cubicBezTo>
                <a:lnTo>
                  <a:pt x="1815" y="20682"/>
                </a:lnTo>
                <a:cubicBezTo>
                  <a:pt x="1753" y="20666"/>
                  <a:pt x="1690" y="20657"/>
                  <a:pt x="1630" y="20657"/>
                </a:cubicBezTo>
                <a:close/>
                <a:moveTo>
                  <a:pt x="35464" y="20833"/>
                </a:moveTo>
                <a:cubicBezTo>
                  <a:pt x="35351" y="20833"/>
                  <a:pt x="35275" y="20833"/>
                  <a:pt x="35237" y="20908"/>
                </a:cubicBezTo>
                <a:cubicBezTo>
                  <a:pt x="35200" y="20908"/>
                  <a:pt x="35124" y="20984"/>
                  <a:pt x="35124" y="21097"/>
                </a:cubicBezTo>
                <a:lnTo>
                  <a:pt x="35275" y="21211"/>
                </a:lnTo>
                <a:cubicBezTo>
                  <a:pt x="35351" y="21211"/>
                  <a:pt x="35464" y="21211"/>
                  <a:pt x="35502" y="21173"/>
                </a:cubicBezTo>
                <a:cubicBezTo>
                  <a:pt x="35540" y="21135"/>
                  <a:pt x="35578" y="21060"/>
                  <a:pt x="35578" y="20984"/>
                </a:cubicBezTo>
                <a:lnTo>
                  <a:pt x="35578" y="20946"/>
                </a:lnTo>
                <a:lnTo>
                  <a:pt x="35464" y="20833"/>
                </a:lnTo>
                <a:close/>
                <a:moveTo>
                  <a:pt x="45030" y="20644"/>
                </a:moveTo>
                <a:cubicBezTo>
                  <a:pt x="45030" y="20682"/>
                  <a:pt x="45030" y="20682"/>
                  <a:pt x="45030" y="20719"/>
                </a:cubicBezTo>
                <a:lnTo>
                  <a:pt x="44878" y="20719"/>
                </a:lnTo>
                <a:cubicBezTo>
                  <a:pt x="44878" y="20757"/>
                  <a:pt x="44916" y="20833"/>
                  <a:pt x="44954" y="20871"/>
                </a:cubicBezTo>
                <a:lnTo>
                  <a:pt x="44992" y="20871"/>
                </a:lnTo>
                <a:lnTo>
                  <a:pt x="44954" y="20908"/>
                </a:lnTo>
                <a:cubicBezTo>
                  <a:pt x="44954" y="20946"/>
                  <a:pt x="44992" y="21135"/>
                  <a:pt x="45143" y="21211"/>
                </a:cubicBezTo>
                <a:lnTo>
                  <a:pt x="45332" y="21135"/>
                </a:lnTo>
                <a:cubicBezTo>
                  <a:pt x="45332" y="21135"/>
                  <a:pt x="45332" y="21173"/>
                  <a:pt x="45332" y="21173"/>
                </a:cubicBezTo>
                <a:lnTo>
                  <a:pt x="45483" y="21060"/>
                </a:lnTo>
                <a:lnTo>
                  <a:pt x="45483" y="21022"/>
                </a:lnTo>
                <a:cubicBezTo>
                  <a:pt x="45483" y="20946"/>
                  <a:pt x="45408" y="20871"/>
                  <a:pt x="45332" y="20833"/>
                </a:cubicBezTo>
                <a:cubicBezTo>
                  <a:pt x="45370" y="20795"/>
                  <a:pt x="45408" y="20757"/>
                  <a:pt x="45408" y="20682"/>
                </a:cubicBezTo>
                <a:lnTo>
                  <a:pt x="45256" y="20682"/>
                </a:lnTo>
                <a:cubicBezTo>
                  <a:pt x="45225" y="20661"/>
                  <a:pt x="45202" y="20654"/>
                  <a:pt x="45184" y="20654"/>
                </a:cubicBezTo>
                <a:cubicBezTo>
                  <a:pt x="45153" y="20654"/>
                  <a:pt x="45133" y="20671"/>
                  <a:pt x="45102" y="20671"/>
                </a:cubicBezTo>
                <a:cubicBezTo>
                  <a:pt x="45084" y="20671"/>
                  <a:pt x="45061" y="20665"/>
                  <a:pt x="45030" y="20644"/>
                </a:cubicBezTo>
                <a:close/>
                <a:moveTo>
                  <a:pt x="8772" y="20833"/>
                </a:moveTo>
                <a:lnTo>
                  <a:pt x="8621" y="20946"/>
                </a:lnTo>
                <a:cubicBezTo>
                  <a:pt x="8583" y="20984"/>
                  <a:pt x="8507" y="21022"/>
                  <a:pt x="8507" y="21060"/>
                </a:cubicBezTo>
                <a:lnTo>
                  <a:pt x="8545" y="21173"/>
                </a:lnTo>
                <a:cubicBezTo>
                  <a:pt x="8573" y="21228"/>
                  <a:pt x="8641" y="21263"/>
                  <a:pt x="8720" y="21263"/>
                </a:cubicBezTo>
                <a:cubicBezTo>
                  <a:pt x="8749" y="21263"/>
                  <a:pt x="8779" y="21259"/>
                  <a:pt x="8810" y="21249"/>
                </a:cubicBezTo>
                <a:cubicBezTo>
                  <a:pt x="8923" y="21211"/>
                  <a:pt x="8999" y="21135"/>
                  <a:pt x="8999" y="21022"/>
                </a:cubicBezTo>
                <a:cubicBezTo>
                  <a:pt x="8999" y="20946"/>
                  <a:pt x="8923" y="20833"/>
                  <a:pt x="8772" y="20833"/>
                </a:cubicBezTo>
                <a:close/>
                <a:moveTo>
                  <a:pt x="46239" y="20946"/>
                </a:moveTo>
                <a:lnTo>
                  <a:pt x="46088" y="21022"/>
                </a:lnTo>
                <a:cubicBezTo>
                  <a:pt x="46050" y="21211"/>
                  <a:pt x="46239" y="21286"/>
                  <a:pt x="46315" y="21286"/>
                </a:cubicBezTo>
                <a:lnTo>
                  <a:pt x="46542" y="21211"/>
                </a:lnTo>
                <a:lnTo>
                  <a:pt x="46542" y="21173"/>
                </a:lnTo>
                <a:cubicBezTo>
                  <a:pt x="46542" y="21097"/>
                  <a:pt x="46504" y="21022"/>
                  <a:pt x="46466" y="20984"/>
                </a:cubicBezTo>
                <a:cubicBezTo>
                  <a:pt x="46428" y="20946"/>
                  <a:pt x="46315" y="20946"/>
                  <a:pt x="46239" y="20946"/>
                </a:cubicBezTo>
                <a:close/>
                <a:moveTo>
                  <a:pt x="60077" y="20682"/>
                </a:moveTo>
                <a:lnTo>
                  <a:pt x="59888" y="20833"/>
                </a:lnTo>
                <a:lnTo>
                  <a:pt x="59850" y="20833"/>
                </a:lnTo>
                <a:cubicBezTo>
                  <a:pt x="59812" y="20871"/>
                  <a:pt x="59661" y="20984"/>
                  <a:pt x="59737" y="21211"/>
                </a:cubicBezTo>
                <a:lnTo>
                  <a:pt x="59850" y="21286"/>
                </a:lnTo>
                <a:lnTo>
                  <a:pt x="60115" y="21286"/>
                </a:lnTo>
                <a:lnTo>
                  <a:pt x="60228" y="21097"/>
                </a:lnTo>
                <a:cubicBezTo>
                  <a:pt x="60228" y="21060"/>
                  <a:pt x="60228" y="21060"/>
                  <a:pt x="60228" y="21022"/>
                </a:cubicBezTo>
                <a:cubicBezTo>
                  <a:pt x="60228" y="20984"/>
                  <a:pt x="60228" y="20946"/>
                  <a:pt x="60228" y="20908"/>
                </a:cubicBezTo>
                <a:cubicBezTo>
                  <a:pt x="60228" y="20719"/>
                  <a:pt x="60115" y="20682"/>
                  <a:pt x="60077" y="20682"/>
                </a:cubicBezTo>
                <a:close/>
                <a:moveTo>
                  <a:pt x="28164" y="20939"/>
                </a:moveTo>
                <a:cubicBezTo>
                  <a:pt x="28142" y="20939"/>
                  <a:pt x="28118" y="20941"/>
                  <a:pt x="28092" y="20946"/>
                </a:cubicBezTo>
                <a:lnTo>
                  <a:pt x="27978" y="21022"/>
                </a:lnTo>
                <a:cubicBezTo>
                  <a:pt x="27940" y="21060"/>
                  <a:pt x="27940" y="21060"/>
                  <a:pt x="27940" y="21097"/>
                </a:cubicBezTo>
                <a:cubicBezTo>
                  <a:pt x="27903" y="21135"/>
                  <a:pt x="27865" y="21173"/>
                  <a:pt x="27865" y="21211"/>
                </a:cubicBezTo>
                <a:lnTo>
                  <a:pt x="27903" y="21324"/>
                </a:lnTo>
                <a:cubicBezTo>
                  <a:pt x="27951" y="21397"/>
                  <a:pt x="28063" y="21439"/>
                  <a:pt x="28177" y="21439"/>
                </a:cubicBezTo>
                <a:cubicBezTo>
                  <a:pt x="28240" y="21439"/>
                  <a:pt x="28303" y="21427"/>
                  <a:pt x="28356" y="21400"/>
                </a:cubicBezTo>
                <a:cubicBezTo>
                  <a:pt x="28470" y="21362"/>
                  <a:pt x="28545" y="21286"/>
                  <a:pt x="28545" y="21211"/>
                </a:cubicBezTo>
                <a:lnTo>
                  <a:pt x="28432" y="21097"/>
                </a:lnTo>
                <a:cubicBezTo>
                  <a:pt x="28432" y="21097"/>
                  <a:pt x="28394" y="21060"/>
                  <a:pt x="28394" y="21060"/>
                </a:cubicBezTo>
                <a:cubicBezTo>
                  <a:pt x="28362" y="21027"/>
                  <a:pt x="28301" y="20939"/>
                  <a:pt x="28164" y="20939"/>
                </a:cubicBezTo>
                <a:close/>
                <a:moveTo>
                  <a:pt x="4953" y="21249"/>
                </a:moveTo>
                <a:lnTo>
                  <a:pt x="4764" y="21362"/>
                </a:lnTo>
                <a:cubicBezTo>
                  <a:pt x="4764" y="21324"/>
                  <a:pt x="4802" y="21324"/>
                  <a:pt x="4764" y="21324"/>
                </a:cubicBezTo>
                <a:cubicBezTo>
                  <a:pt x="4727" y="21324"/>
                  <a:pt x="4575" y="21362"/>
                  <a:pt x="4575" y="21513"/>
                </a:cubicBezTo>
                <a:lnTo>
                  <a:pt x="4613" y="21589"/>
                </a:lnTo>
                <a:cubicBezTo>
                  <a:pt x="4641" y="21644"/>
                  <a:pt x="4709" y="21679"/>
                  <a:pt x="4788" y="21679"/>
                </a:cubicBezTo>
                <a:cubicBezTo>
                  <a:pt x="4817" y="21679"/>
                  <a:pt x="4847" y="21675"/>
                  <a:pt x="4878" y="21665"/>
                </a:cubicBezTo>
                <a:cubicBezTo>
                  <a:pt x="4991" y="21665"/>
                  <a:pt x="5105" y="21551"/>
                  <a:pt x="5105" y="21438"/>
                </a:cubicBezTo>
                <a:cubicBezTo>
                  <a:pt x="5105" y="21362"/>
                  <a:pt x="5029" y="21286"/>
                  <a:pt x="4953" y="21249"/>
                </a:cubicBezTo>
                <a:close/>
                <a:moveTo>
                  <a:pt x="60228" y="21249"/>
                </a:moveTo>
                <a:lnTo>
                  <a:pt x="60115" y="21286"/>
                </a:lnTo>
                <a:cubicBezTo>
                  <a:pt x="60077" y="21324"/>
                  <a:pt x="60039" y="21400"/>
                  <a:pt x="60039" y="21475"/>
                </a:cubicBezTo>
                <a:cubicBezTo>
                  <a:pt x="60039" y="21589"/>
                  <a:pt x="60115" y="21665"/>
                  <a:pt x="60266" y="21702"/>
                </a:cubicBezTo>
                <a:lnTo>
                  <a:pt x="60379" y="21665"/>
                </a:lnTo>
                <a:cubicBezTo>
                  <a:pt x="60455" y="21589"/>
                  <a:pt x="60455" y="21513"/>
                  <a:pt x="60455" y="21475"/>
                </a:cubicBezTo>
                <a:cubicBezTo>
                  <a:pt x="60455" y="21362"/>
                  <a:pt x="60379" y="21249"/>
                  <a:pt x="60228" y="21249"/>
                </a:cubicBezTo>
                <a:close/>
                <a:moveTo>
                  <a:pt x="40871" y="21249"/>
                </a:moveTo>
                <a:lnTo>
                  <a:pt x="40757" y="21362"/>
                </a:lnTo>
                <a:cubicBezTo>
                  <a:pt x="40719" y="21362"/>
                  <a:pt x="40682" y="21400"/>
                  <a:pt x="40682" y="21438"/>
                </a:cubicBezTo>
                <a:lnTo>
                  <a:pt x="40795" y="21589"/>
                </a:lnTo>
                <a:cubicBezTo>
                  <a:pt x="40795" y="21589"/>
                  <a:pt x="40778" y="21572"/>
                  <a:pt x="40767" y="21572"/>
                </a:cubicBezTo>
                <a:cubicBezTo>
                  <a:pt x="40761" y="21572"/>
                  <a:pt x="40757" y="21576"/>
                  <a:pt x="40757" y="21589"/>
                </a:cubicBezTo>
                <a:cubicBezTo>
                  <a:pt x="40795" y="21702"/>
                  <a:pt x="40871" y="21740"/>
                  <a:pt x="41022" y="21740"/>
                </a:cubicBezTo>
                <a:lnTo>
                  <a:pt x="41135" y="21627"/>
                </a:lnTo>
                <a:lnTo>
                  <a:pt x="41135" y="21362"/>
                </a:lnTo>
                <a:lnTo>
                  <a:pt x="40984" y="21249"/>
                </a:lnTo>
                <a:close/>
                <a:moveTo>
                  <a:pt x="61188" y="21195"/>
                </a:moveTo>
                <a:cubicBezTo>
                  <a:pt x="61161" y="21195"/>
                  <a:pt x="61131" y="21200"/>
                  <a:pt x="61098" y="21211"/>
                </a:cubicBezTo>
                <a:lnTo>
                  <a:pt x="60984" y="21324"/>
                </a:lnTo>
                <a:lnTo>
                  <a:pt x="60984" y="21475"/>
                </a:lnTo>
                <a:lnTo>
                  <a:pt x="61136" y="21589"/>
                </a:lnTo>
                <a:lnTo>
                  <a:pt x="61287" y="21589"/>
                </a:lnTo>
                <a:lnTo>
                  <a:pt x="61362" y="21702"/>
                </a:lnTo>
                <a:cubicBezTo>
                  <a:pt x="61362" y="21702"/>
                  <a:pt x="61400" y="21740"/>
                  <a:pt x="61438" y="21740"/>
                </a:cubicBezTo>
                <a:lnTo>
                  <a:pt x="61627" y="21627"/>
                </a:lnTo>
                <a:cubicBezTo>
                  <a:pt x="61665" y="21589"/>
                  <a:pt x="61703" y="21551"/>
                  <a:pt x="61703" y="21475"/>
                </a:cubicBezTo>
                <a:lnTo>
                  <a:pt x="61665" y="21438"/>
                </a:lnTo>
                <a:lnTo>
                  <a:pt x="61551" y="21362"/>
                </a:lnTo>
                <a:lnTo>
                  <a:pt x="61438" y="21362"/>
                </a:lnTo>
                <a:lnTo>
                  <a:pt x="61325" y="21249"/>
                </a:lnTo>
                <a:cubicBezTo>
                  <a:pt x="61298" y="21222"/>
                  <a:pt x="61252" y="21195"/>
                  <a:pt x="61188" y="21195"/>
                </a:cubicBezTo>
                <a:close/>
                <a:moveTo>
                  <a:pt x="54557" y="21362"/>
                </a:moveTo>
                <a:lnTo>
                  <a:pt x="54406" y="21438"/>
                </a:lnTo>
                <a:cubicBezTo>
                  <a:pt x="54406" y="21438"/>
                  <a:pt x="54406" y="21475"/>
                  <a:pt x="54368" y="21475"/>
                </a:cubicBezTo>
                <a:cubicBezTo>
                  <a:pt x="54330" y="21513"/>
                  <a:pt x="54255" y="21551"/>
                  <a:pt x="54255" y="21665"/>
                </a:cubicBezTo>
                <a:lnTo>
                  <a:pt x="54255" y="21740"/>
                </a:lnTo>
                <a:cubicBezTo>
                  <a:pt x="54310" y="21795"/>
                  <a:pt x="54386" y="21831"/>
                  <a:pt x="54467" y="21831"/>
                </a:cubicBezTo>
                <a:cubicBezTo>
                  <a:pt x="54496" y="21831"/>
                  <a:pt x="54527" y="21826"/>
                  <a:pt x="54557" y="21816"/>
                </a:cubicBezTo>
                <a:cubicBezTo>
                  <a:pt x="54670" y="21778"/>
                  <a:pt x="54784" y="21665"/>
                  <a:pt x="54784" y="21551"/>
                </a:cubicBezTo>
                <a:cubicBezTo>
                  <a:pt x="54784" y="21438"/>
                  <a:pt x="54708" y="21362"/>
                  <a:pt x="54557" y="21362"/>
                </a:cubicBezTo>
                <a:close/>
                <a:moveTo>
                  <a:pt x="7865" y="21400"/>
                </a:moveTo>
                <a:lnTo>
                  <a:pt x="7713" y="21513"/>
                </a:lnTo>
                <a:cubicBezTo>
                  <a:pt x="7676" y="21778"/>
                  <a:pt x="7865" y="21816"/>
                  <a:pt x="7978" y="21891"/>
                </a:cubicBezTo>
                <a:lnTo>
                  <a:pt x="8167" y="21740"/>
                </a:lnTo>
                <a:cubicBezTo>
                  <a:pt x="8167" y="21740"/>
                  <a:pt x="8167" y="21778"/>
                  <a:pt x="8167" y="21778"/>
                </a:cubicBezTo>
                <a:cubicBezTo>
                  <a:pt x="8205" y="21740"/>
                  <a:pt x="8318" y="21702"/>
                  <a:pt x="8318" y="21589"/>
                </a:cubicBezTo>
                <a:cubicBezTo>
                  <a:pt x="8318" y="21551"/>
                  <a:pt x="8318" y="21513"/>
                  <a:pt x="8280" y="21475"/>
                </a:cubicBezTo>
                <a:lnTo>
                  <a:pt x="8167" y="21400"/>
                </a:lnTo>
                <a:close/>
                <a:moveTo>
                  <a:pt x="46769" y="21551"/>
                </a:moveTo>
                <a:cubicBezTo>
                  <a:pt x="46617" y="21551"/>
                  <a:pt x="46504" y="21627"/>
                  <a:pt x="46466" y="21740"/>
                </a:cubicBezTo>
                <a:lnTo>
                  <a:pt x="46617" y="21891"/>
                </a:lnTo>
                <a:cubicBezTo>
                  <a:pt x="46655" y="21891"/>
                  <a:pt x="46655" y="21891"/>
                  <a:pt x="46693" y="21929"/>
                </a:cubicBezTo>
                <a:lnTo>
                  <a:pt x="46920" y="21816"/>
                </a:lnTo>
                <a:lnTo>
                  <a:pt x="46920" y="21665"/>
                </a:lnTo>
                <a:lnTo>
                  <a:pt x="46769" y="21551"/>
                </a:lnTo>
                <a:close/>
                <a:moveTo>
                  <a:pt x="59548" y="21513"/>
                </a:moveTo>
                <a:lnTo>
                  <a:pt x="59434" y="21589"/>
                </a:lnTo>
                <a:cubicBezTo>
                  <a:pt x="59434" y="21589"/>
                  <a:pt x="59396" y="21627"/>
                  <a:pt x="59396" y="21627"/>
                </a:cubicBezTo>
                <a:cubicBezTo>
                  <a:pt x="59396" y="21665"/>
                  <a:pt x="59321" y="21740"/>
                  <a:pt x="59359" y="21854"/>
                </a:cubicBezTo>
                <a:lnTo>
                  <a:pt x="59472" y="21929"/>
                </a:lnTo>
                <a:cubicBezTo>
                  <a:pt x="59494" y="21940"/>
                  <a:pt x="59520" y="21945"/>
                  <a:pt x="59545" y="21945"/>
                </a:cubicBezTo>
                <a:cubicBezTo>
                  <a:pt x="59608" y="21945"/>
                  <a:pt x="59672" y="21918"/>
                  <a:pt x="59699" y="21891"/>
                </a:cubicBezTo>
                <a:cubicBezTo>
                  <a:pt x="59774" y="21854"/>
                  <a:pt x="59812" y="21778"/>
                  <a:pt x="59812" y="21740"/>
                </a:cubicBezTo>
                <a:cubicBezTo>
                  <a:pt x="59812" y="21589"/>
                  <a:pt x="59699" y="21513"/>
                  <a:pt x="59548" y="21513"/>
                </a:cubicBezTo>
                <a:close/>
                <a:moveTo>
                  <a:pt x="55540" y="21438"/>
                </a:moveTo>
                <a:lnTo>
                  <a:pt x="55389" y="21589"/>
                </a:lnTo>
                <a:lnTo>
                  <a:pt x="55389" y="21816"/>
                </a:lnTo>
                <a:lnTo>
                  <a:pt x="55502" y="21929"/>
                </a:lnTo>
                <a:cubicBezTo>
                  <a:pt x="55559" y="21948"/>
                  <a:pt x="55606" y="21958"/>
                  <a:pt x="55644" y="21958"/>
                </a:cubicBezTo>
                <a:cubicBezTo>
                  <a:pt x="55682" y="21958"/>
                  <a:pt x="55710" y="21948"/>
                  <a:pt x="55729" y="21929"/>
                </a:cubicBezTo>
                <a:cubicBezTo>
                  <a:pt x="55842" y="21891"/>
                  <a:pt x="55880" y="21816"/>
                  <a:pt x="55880" y="21740"/>
                </a:cubicBezTo>
                <a:lnTo>
                  <a:pt x="55842" y="21627"/>
                </a:lnTo>
                <a:cubicBezTo>
                  <a:pt x="55805" y="21627"/>
                  <a:pt x="55805" y="21589"/>
                  <a:pt x="55805" y="21589"/>
                </a:cubicBezTo>
                <a:cubicBezTo>
                  <a:pt x="55729" y="21551"/>
                  <a:pt x="55653" y="21475"/>
                  <a:pt x="55540" y="21438"/>
                </a:cubicBezTo>
                <a:close/>
                <a:moveTo>
                  <a:pt x="6674" y="21854"/>
                </a:moveTo>
                <a:cubicBezTo>
                  <a:pt x="6608" y="21854"/>
                  <a:pt x="6541" y="21891"/>
                  <a:pt x="6579" y="21967"/>
                </a:cubicBezTo>
                <a:lnTo>
                  <a:pt x="6768" y="21967"/>
                </a:lnTo>
                <a:cubicBezTo>
                  <a:pt x="6806" y="21891"/>
                  <a:pt x="6740" y="21854"/>
                  <a:pt x="6674" y="21854"/>
                </a:cubicBezTo>
                <a:close/>
                <a:moveTo>
                  <a:pt x="61784" y="21681"/>
                </a:moveTo>
                <a:cubicBezTo>
                  <a:pt x="61719" y="21681"/>
                  <a:pt x="61627" y="21715"/>
                  <a:pt x="61551" y="21816"/>
                </a:cubicBezTo>
                <a:lnTo>
                  <a:pt x="61589" y="21967"/>
                </a:lnTo>
                <a:cubicBezTo>
                  <a:pt x="61678" y="22011"/>
                  <a:pt x="61753" y="22030"/>
                  <a:pt x="61816" y="22030"/>
                </a:cubicBezTo>
                <a:cubicBezTo>
                  <a:pt x="61860" y="22030"/>
                  <a:pt x="61898" y="22020"/>
                  <a:pt x="61930" y="22005"/>
                </a:cubicBezTo>
                <a:cubicBezTo>
                  <a:pt x="61967" y="21967"/>
                  <a:pt x="62005" y="21929"/>
                  <a:pt x="62005" y="21854"/>
                </a:cubicBezTo>
                <a:cubicBezTo>
                  <a:pt x="62005" y="21778"/>
                  <a:pt x="61930" y="21702"/>
                  <a:pt x="61854" y="21702"/>
                </a:cubicBezTo>
                <a:cubicBezTo>
                  <a:pt x="61841" y="21690"/>
                  <a:pt x="61816" y="21681"/>
                  <a:pt x="61784" y="21681"/>
                </a:cubicBezTo>
                <a:close/>
                <a:moveTo>
                  <a:pt x="63593" y="21211"/>
                </a:moveTo>
                <a:cubicBezTo>
                  <a:pt x="63480" y="21211"/>
                  <a:pt x="63328" y="21211"/>
                  <a:pt x="63291" y="21324"/>
                </a:cubicBezTo>
                <a:lnTo>
                  <a:pt x="63328" y="21400"/>
                </a:lnTo>
                <a:lnTo>
                  <a:pt x="63291" y="21400"/>
                </a:lnTo>
                <a:lnTo>
                  <a:pt x="63404" y="21551"/>
                </a:lnTo>
                <a:lnTo>
                  <a:pt x="63404" y="21581"/>
                </a:lnTo>
                <a:lnTo>
                  <a:pt x="63366" y="21551"/>
                </a:lnTo>
                <a:cubicBezTo>
                  <a:pt x="63339" y="21524"/>
                  <a:pt x="63294" y="21498"/>
                  <a:pt x="63243" y="21498"/>
                </a:cubicBezTo>
                <a:cubicBezTo>
                  <a:pt x="63221" y="21498"/>
                  <a:pt x="63199" y="21502"/>
                  <a:pt x="63177" y="21513"/>
                </a:cubicBezTo>
                <a:cubicBezTo>
                  <a:pt x="63064" y="21551"/>
                  <a:pt x="63064" y="21627"/>
                  <a:pt x="63026" y="21665"/>
                </a:cubicBezTo>
                <a:lnTo>
                  <a:pt x="63064" y="21665"/>
                </a:lnTo>
                <a:cubicBezTo>
                  <a:pt x="63026" y="21665"/>
                  <a:pt x="63026" y="21702"/>
                  <a:pt x="62988" y="21702"/>
                </a:cubicBezTo>
                <a:lnTo>
                  <a:pt x="63102" y="21891"/>
                </a:lnTo>
                <a:cubicBezTo>
                  <a:pt x="63076" y="21891"/>
                  <a:pt x="63051" y="21875"/>
                  <a:pt x="63037" y="21875"/>
                </a:cubicBezTo>
                <a:cubicBezTo>
                  <a:pt x="63030" y="21875"/>
                  <a:pt x="63026" y="21879"/>
                  <a:pt x="63026" y="21891"/>
                </a:cubicBezTo>
                <a:cubicBezTo>
                  <a:pt x="63026" y="21891"/>
                  <a:pt x="63026" y="21891"/>
                  <a:pt x="63026" y="21929"/>
                </a:cubicBezTo>
                <a:lnTo>
                  <a:pt x="63177" y="22043"/>
                </a:lnTo>
                <a:cubicBezTo>
                  <a:pt x="63442" y="22043"/>
                  <a:pt x="63517" y="21854"/>
                  <a:pt x="63555" y="21740"/>
                </a:cubicBezTo>
                <a:lnTo>
                  <a:pt x="63555" y="21702"/>
                </a:lnTo>
                <a:lnTo>
                  <a:pt x="63413" y="21589"/>
                </a:lnTo>
                <a:lnTo>
                  <a:pt x="63413" y="21589"/>
                </a:lnTo>
                <a:cubicBezTo>
                  <a:pt x="63558" y="21589"/>
                  <a:pt x="63632" y="21587"/>
                  <a:pt x="63706" y="21513"/>
                </a:cubicBezTo>
                <a:cubicBezTo>
                  <a:pt x="63744" y="21475"/>
                  <a:pt x="63782" y="21438"/>
                  <a:pt x="63782" y="21324"/>
                </a:cubicBezTo>
                <a:lnTo>
                  <a:pt x="63782" y="21286"/>
                </a:lnTo>
                <a:lnTo>
                  <a:pt x="63631" y="21211"/>
                </a:lnTo>
                <a:close/>
                <a:moveTo>
                  <a:pt x="48092" y="21702"/>
                </a:moveTo>
                <a:cubicBezTo>
                  <a:pt x="47979" y="21702"/>
                  <a:pt x="47903" y="21702"/>
                  <a:pt x="47827" y="21778"/>
                </a:cubicBezTo>
                <a:cubicBezTo>
                  <a:pt x="47638" y="21891"/>
                  <a:pt x="47638" y="22156"/>
                  <a:pt x="47789" y="22232"/>
                </a:cubicBezTo>
                <a:lnTo>
                  <a:pt x="48016" y="22156"/>
                </a:lnTo>
                <a:cubicBezTo>
                  <a:pt x="48016" y="22156"/>
                  <a:pt x="48016" y="22156"/>
                  <a:pt x="48054" y="22118"/>
                </a:cubicBezTo>
                <a:cubicBezTo>
                  <a:pt x="48092" y="22080"/>
                  <a:pt x="48205" y="22005"/>
                  <a:pt x="48205" y="21891"/>
                </a:cubicBezTo>
                <a:cubicBezTo>
                  <a:pt x="48205" y="21854"/>
                  <a:pt x="48205" y="21816"/>
                  <a:pt x="48168" y="21816"/>
                </a:cubicBezTo>
                <a:lnTo>
                  <a:pt x="48092" y="21702"/>
                </a:lnTo>
                <a:close/>
                <a:moveTo>
                  <a:pt x="4500" y="21854"/>
                </a:moveTo>
                <a:cubicBezTo>
                  <a:pt x="4386" y="21854"/>
                  <a:pt x="4273" y="21854"/>
                  <a:pt x="4197" y="21929"/>
                </a:cubicBezTo>
                <a:cubicBezTo>
                  <a:pt x="4122" y="21967"/>
                  <a:pt x="4122" y="22080"/>
                  <a:pt x="4159" y="22232"/>
                </a:cubicBezTo>
                <a:lnTo>
                  <a:pt x="4273" y="22307"/>
                </a:lnTo>
                <a:cubicBezTo>
                  <a:pt x="4386" y="22307"/>
                  <a:pt x="4462" y="22307"/>
                  <a:pt x="4538" y="22269"/>
                </a:cubicBezTo>
                <a:cubicBezTo>
                  <a:pt x="4575" y="22194"/>
                  <a:pt x="4613" y="22118"/>
                  <a:pt x="4613" y="22043"/>
                </a:cubicBezTo>
                <a:cubicBezTo>
                  <a:pt x="4613" y="22005"/>
                  <a:pt x="4613" y="22005"/>
                  <a:pt x="4613" y="21967"/>
                </a:cubicBezTo>
                <a:lnTo>
                  <a:pt x="4500" y="21854"/>
                </a:lnTo>
                <a:close/>
                <a:moveTo>
                  <a:pt x="27325" y="21962"/>
                </a:moveTo>
                <a:cubicBezTo>
                  <a:pt x="27058" y="21962"/>
                  <a:pt x="26995" y="22122"/>
                  <a:pt x="26995" y="22156"/>
                </a:cubicBezTo>
                <a:lnTo>
                  <a:pt x="27146" y="22307"/>
                </a:lnTo>
                <a:lnTo>
                  <a:pt x="27222" y="22307"/>
                </a:lnTo>
                <a:cubicBezTo>
                  <a:pt x="27298" y="22307"/>
                  <a:pt x="27411" y="22307"/>
                  <a:pt x="27449" y="22269"/>
                </a:cubicBezTo>
                <a:cubicBezTo>
                  <a:pt x="27487" y="22232"/>
                  <a:pt x="27525" y="22194"/>
                  <a:pt x="27525" y="22118"/>
                </a:cubicBezTo>
                <a:cubicBezTo>
                  <a:pt x="27525" y="22118"/>
                  <a:pt x="27525" y="22080"/>
                  <a:pt x="27525" y="22043"/>
                </a:cubicBezTo>
                <a:lnTo>
                  <a:pt x="27411" y="21967"/>
                </a:lnTo>
                <a:cubicBezTo>
                  <a:pt x="27380" y="21964"/>
                  <a:pt x="27352" y="21962"/>
                  <a:pt x="27325" y="21962"/>
                </a:cubicBezTo>
                <a:close/>
                <a:moveTo>
                  <a:pt x="36372" y="21854"/>
                </a:moveTo>
                <a:lnTo>
                  <a:pt x="36296" y="21967"/>
                </a:lnTo>
                <a:lnTo>
                  <a:pt x="36296" y="22156"/>
                </a:lnTo>
                <a:lnTo>
                  <a:pt x="36485" y="22269"/>
                </a:lnTo>
                <a:cubicBezTo>
                  <a:pt x="36512" y="22296"/>
                  <a:pt x="36557" y="22323"/>
                  <a:pt x="36635" y="22323"/>
                </a:cubicBezTo>
                <a:cubicBezTo>
                  <a:pt x="36668" y="22323"/>
                  <a:pt x="36705" y="22318"/>
                  <a:pt x="36750" y="22307"/>
                </a:cubicBezTo>
                <a:lnTo>
                  <a:pt x="36863" y="22194"/>
                </a:lnTo>
                <a:lnTo>
                  <a:pt x="36863" y="22043"/>
                </a:lnTo>
                <a:lnTo>
                  <a:pt x="36712" y="21929"/>
                </a:lnTo>
                <a:lnTo>
                  <a:pt x="36598" y="21929"/>
                </a:lnTo>
                <a:cubicBezTo>
                  <a:pt x="36598" y="21929"/>
                  <a:pt x="36598" y="21891"/>
                  <a:pt x="36598" y="21891"/>
                </a:cubicBezTo>
                <a:cubicBezTo>
                  <a:pt x="36561" y="21891"/>
                  <a:pt x="36485" y="21854"/>
                  <a:pt x="36372" y="21854"/>
                </a:cubicBezTo>
                <a:close/>
                <a:moveTo>
                  <a:pt x="15124" y="22005"/>
                </a:moveTo>
                <a:cubicBezTo>
                  <a:pt x="15048" y="22005"/>
                  <a:pt x="15010" y="22005"/>
                  <a:pt x="14972" y="22043"/>
                </a:cubicBezTo>
                <a:cubicBezTo>
                  <a:pt x="14935" y="22080"/>
                  <a:pt x="14897" y="22118"/>
                  <a:pt x="14897" y="22194"/>
                </a:cubicBezTo>
                <a:lnTo>
                  <a:pt x="14897" y="22232"/>
                </a:lnTo>
                <a:lnTo>
                  <a:pt x="14972" y="22269"/>
                </a:lnTo>
                <a:cubicBezTo>
                  <a:pt x="14972" y="22269"/>
                  <a:pt x="14935" y="22232"/>
                  <a:pt x="14935" y="22232"/>
                </a:cubicBezTo>
                <a:lnTo>
                  <a:pt x="14935" y="22232"/>
                </a:lnTo>
                <a:lnTo>
                  <a:pt x="15086" y="22345"/>
                </a:lnTo>
                <a:lnTo>
                  <a:pt x="15199" y="22345"/>
                </a:lnTo>
                <a:lnTo>
                  <a:pt x="15313" y="22307"/>
                </a:lnTo>
                <a:cubicBezTo>
                  <a:pt x="15351" y="22269"/>
                  <a:pt x="15351" y="22232"/>
                  <a:pt x="15351" y="22194"/>
                </a:cubicBezTo>
                <a:cubicBezTo>
                  <a:pt x="15351" y="22080"/>
                  <a:pt x="15237" y="22005"/>
                  <a:pt x="15124" y="22005"/>
                </a:cubicBezTo>
                <a:close/>
                <a:moveTo>
                  <a:pt x="53687" y="21173"/>
                </a:moveTo>
                <a:cubicBezTo>
                  <a:pt x="53612" y="21211"/>
                  <a:pt x="53536" y="21286"/>
                  <a:pt x="53536" y="21324"/>
                </a:cubicBezTo>
                <a:lnTo>
                  <a:pt x="53612" y="21438"/>
                </a:lnTo>
                <a:lnTo>
                  <a:pt x="53574" y="21438"/>
                </a:lnTo>
                <a:cubicBezTo>
                  <a:pt x="53574" y="21438"/>
                  <a:pt x="53612" y="21438"/>
                  <a:pt x="53574" y="21400"/>
                </a:cubicBezTo>
                <a:cubicBezTo>
                  <a:pt x="53544" y="21380"/>
                  <a:pt x="53525" y="21373"/>
                  <a:pt x="53510" y="21373"/>
                </a:cubicBezTo>
                <a:cubicBezTo>
                  <a:pt x="53476" y="21373"/>
                  <a:pt x="53464" y="21408"/>
                  <a:pt x="53404" y="21408"/>
                </a:cubicBezTo>
                <a:cubicBezTo>
                  <a:pt x="53388" y="21408"/>
                  <a:pt x="53370" y="21406"/>
                  <a:pt x="53347" y="21400"/>
                </a:cubicBezTo>
                <a:cubicBezTo>
                  <a:pt x="53347" y="21438"/>
                  <a:pt x="53347" y="21438"/>
                  <a:pt x="53347" y="21438"/>
                </a:cubicBezTo>
                <a:lnTo>
                  <a:pt x="53196" y="21438"/>
                </a:lnTo>
                <a:cubicBezTo>
                  <a:pt x="53196" y="21475"/>
                  <a:pt x="53196" y="21475"/>
                  <a:pt x="53234" y="21513"/>
                </a:cubicBezTo>
                <a:cubicBezTo>
                  <a:pt x="53158" y="21475"/>
                  <a:pt x="53083" y="21438"/>
                  <a:pt x="52969" y="21438"/>
                </a:cubicBezTo>
                <a:lnTo>
                  <a:pt x="52856" y="21551"/>
                </a:lnTo>
                <a:cubicBezTo>
                  <a:pt x="52856" y="21589"/>
                  <a:pt x="52856" y="21589"/>
                  <a:pt x="52856" y="21627"/>
                </a:cubicBezTo>
                <a:lnTo>
                  <a:pt x="52742" y="21702"/>
                </a:lnTo>
                <a:cubicBezTo>
                  <a:pt x="52742" y="21702"/>
                  <a:pt x="52704" y="21740"/>
                  <a:pt x="52704" y="21778"/>
                </a:cubicBezTo>
                <a:cubicBezTo>
                  <a:pt x="52667" y="21816"/>
                  <a:pt x="52629" y="21854"/>
                  <a:pt x="52629" y="21891"/>
                </a:cubicBezTo>
                <a:lnTo>
                  <a:pt x="52667" y="22043"/>
                </a:lnTo>
                <a:cubicBezTo>
                  <a:pt x="52742" y="22043"/>
                  <a:pt x="52780" y="22080"/>
                  <a:pt x="52818" y="22080"/>
                </a:cubicBezTo>
                <a:cubicBezTo>
                  <a:pt x="52780" y="22118"/>
                  <a:pt x="52780" y="22156"/>
                  <a:pt x="52780" y="22269"/>
                </a:cubicBezTo>
                <a:lnTo>
                  <a:pt x="52931" y="22345"/>
                </a:lnTo>
                <a:lnTo>
                  <a:pt x="53045" y="22345"/>
                </a:lnTo>
                <a:lnTo>
                  <a:pt x="53196" y="22232"/>
                </a:lnTo>
                <a:lnTo>
                  <a:pt x="53196" y="22080"/>
                </a:lnTo>
                <a:lnTo>
                  <a:pt x="53045" y="21967"/>
                </a:lnTo>
                <a:cubicBezTo>
                  <a:pt x="53083" y="21929"/>
                  <a:pt x="53083" y="21854"/>
                  <a:pt x="53083" y="21816"/>
                </a:cubicBezTo>
                <a:lnTo>
                  <a:pt x="53309" y="21740"/>
                </a:lnTo>
                <a:lnTo>
                  <a:pt x="53309" y="21702"/>
                </a:lnTo>
                <a:cubicBezTo>
                  <a:pt x="53309" y="21665"/>
                  <a:pt x="53309" y="21665"/>
                  <a:pt x="53309" y="21627"/>
                </a:cubicBezTo>
                <a:cubicBezTo>
                  <a:pt x="53347" y="21665"/>
                  <a:pt x="53423" y="21665"/>
                  <a:pt x="53461" y="21665"/>
                </a:cubicBezTo>
                <a:cubicBezTo>
                  <a:pt x="53536" y="21665"/>
                  <a:pt x="53612" y="21665"/>
                  <a:pt x="53650" y="21627"/>
                </a:cubicBezTo>
                <a:cubicBezTo>
                  <a:pt x="53687" y="21589"/>
                  <a:pt x="53687" y="21589"/>
                  <a:pt x="53687" y="21551"/>
                </a:cubicBezTo>
                <a:cubicBezTo>
                  <a:pt x="53725" y="21627"/>
                  <a:pt x="53801" y="21702"/>
                  <a:pt x="53952" y="21702"/>
                </a:cubicBezTo>
                <a:lnTo>
                  <a:pt x="54103" y="21551"/>
                </a:lnTo>
                <a:lnTo>
                  <a:pt x="54103" y="21400"/>
                </a:lnTo>
                <a:lnTo>
                  <a:pt x="53914" y="21324"/>
                </a:lnTo>
                <a:cubicBezTo>
                  <a:pt x="53914" y="21324"/>
                  <a:pt x="53876" y="21286"/>
                  <a:pt x="53876" y="21286"/>
                </a:cubicBezTo>
                <a:cubicBezTo>
                  <a:pt x="53839" y="21249"/>
                  <a:pt x="53801" y="21173"/>
                  <a:pt x="53687" y="21173"/>
                </a:cubicBezTo>
                <a:close/>
                <a:moveTo>
                  <a:pt x="17868" y="21877"/>
                </a:moveTo>
                <a:cubicBezTo>
                  <a:pt x="17834" y="21877"/>
                  <a:pt x="17801" y="21881"/>
                  <a:pt x="17770" y="21891"/>
                </a:cubicBezTo>
                <a:cubicBezTo>
                  <a:pt x="17657" y="21929"/>
                  <a:pt x="17619" y="22005"/>
                  <a:pt x="17581" y="22080"/>
                </a:cubicBezTo>
                <a:lnTo>
                  <a:pt x="17695" y="22194"/>
                </a:lnTo>
                <a:cubicBezTo>
                  <a:pt x="17695" y="22255"/>
                  <a:pt x="17744" y="22366"/>
                  <a:pt x="17883" y="22366"/>
                </a:cubicBezTo>
                <a:cubicBezTo>
                  <a:pt x="17916" y="22366"/>
                  <a:pt x="17954" y="22359"/>
                  <a:pt x="17997" y="22345"/>
                </a:cubicBezTo>
                <a:lnTo>
                  <a:pt x="18110" y="22269"/>
                </a:lnTo>
                <a:cubicBezTo>
                  <a:pt x="18110" y="22269"/>
                  <a:pt x="18110" y="22232"/>
                  <a:pt x="18110" y="22232"/>
                </a:cubicBezTo>
                <a:cubicBezTo>
                  <a:pt x="18148" y="22194"/>
                  <a:pt x="18186" y="22156"/>
                  <a:pt x="18186" y="22080"/>
                </a:cubicBezTo>
                <a:cubicBezTo>
                  <a:pt x="18186" y="22043"/>
                  <a:pt x="18186" y="22043"/>
                  <a:pt x="18186" y="22005"/>
                </a:cubicBezTo>
                <a:lnTo>
                  <a:pt x="18148" y="21967"/>
                </a:lnTo>
                <a:cubicBezTo>
                  <a:pt x="18065" y="21912"/>
                  <a:pt x="17962" y="21877"/>
                  <a:pt x="17868" y="21877"/>
                </a:cubicBezTo>
                <a:close/>
                <a:moveTo>
                  <a:pt x="341" y="22005"/>
                </a:moveTo>
                <a:cubicBezTo>
                  <a:pt x="190" y="22005"/>
                  <a:pt x="114" y="22080"/>
                  <a:pt x="76" y="22156"/>
                </a:cubicBezTo>
                <a:lnTo>
                  <a:pt x="1" y="22232"/>
                </a:lnTo>
                <a:lnTo>
                  <a:pt x="1" y="22307"/>
                </a:lnTo>
                <a:lnTo>
                  <a:pt x="265" y="22383"/>
                </a:lnTo>
                <a:cubicBezTo>
                  <a:pt x="303" y="22345"/>
                  <a:pt x="454" y="22307"/>
                  <a:pt x="454" y="22194"/>
                </a:cubicBezTo>
                <a:cubicBezTo>
                  <a:pt x="454" y="22156"/>
                  <a:pt x="454" y="22118"/>
                  <a:pt x="454" y="22118"/>
                </a:cubicBezTo>
                <a:lnTo>
                  <a:pt x="341" y="22005"/>
                </a:lnTo>
                <a:close/>
                <a:moveTo>
                  <a:pt x="53826" y="21912"/>
                </a:moveTo>
                <a:cubicBezTo>
                  <a:pt x="53784" y="21912"/>
                  <a:pt x="53738" y="21917"/>
                  <a:pt x="53687" y="21929"/>
                </a:cubicBezTo>
                <a:lnTo>
                  <a:pt x="53574" y="22043"/>
                </a:lnTo>
                <a:lnTo>
                  <a:pt x="53574" y="22307"/>
                </a:lnTo>
                <a:lnTo>
                  <a:pt x="53763" y="22383"/>
                </a:lnTo>
                <a:cubicBezTo>
                  <a:pt x="53801" y="22383"/>
                  <a:pt x="53839" y="22421"/>
                  <a:pt x="53876" y="22421"/>
                </a:cubicBezTo>
                <a:cubicBezTo>
                  <a:pt x="53902" y="22421"/>
                  <a:pt x="53944" y="22437"/>
                  <a:pt x="53991" y="22437"/>
                </a:cubicBezTo>
                <a:cubicBezTo>
                  <a:pt x="54015" y="22437"/>
                  <a:pt x="54040" y="22433"/>
                  <a:pt x="54066" y="22421"/>
                </a:cubicBezTo>
                <a:cubicBezTo>
                  <a:pt x="54103" y="22421"/>
                  <a:pt x="54141" y="22383"/>
                  <a:pt x="54141" y="22307"/>
                </a:cubicBezTo>
                <a:cubicBezTo>
                  <a:pt x="54255" y="22307"/>
                  <a:pt x="54406" y="22269"/>
                  <a:pt x="54406" y="22118"/>
                </a:cubicBezTo>
                <a:cubicBezTo>
                  <a:pt x="54406" y="22080"/>
                  <a:pt x="54406" y="22080"/>
                  <a:pt x="54368" y="22043"/>
                </a:cubicBezTo>
                <a:lnTo>
                  <a:pt x="54255" y="21967"/>
                </a:lnTo>
                <a:cubicBezTo>
                  <a:pt x="54141" y="21967"/>
                  <a:pt x="54103" y="21967"/>
                  <a:pt x="54028" y="21929"/>
                </a:cubicBezTo>
                <a:cubicBezTo>
                  <a:pt x="53977" y="21929"/>
                  <a:pt x="53910" y="21912"/>
                  <a:pt x="53826" y="21912"/>
                </a:cubicBezTo>
                <a:close/>
                <a:moveTo>
                  <a:pt x="32704" y="21929"/>
                </a:moveTo>
                <a:lnTo>
                  <a:pt x="32553" y="22080"/>
                </a:lnTo>
                <a:cubicBezTo>
                  <a:pt x="32515" y="22118"/>
                  <a:pt x="32440" y="22194"/>
                  <a:pt x="32477" y="22307"/>
                </a:cubicBezTo>
                <a:lnTo>
                  <a:pt x="32629" y="22421"/>
                </a:lnTo>
                <a:cubicBezTo>
                  <a:pt x="32666" y="22421"/>
                  <a:pt x="32666" y="22421"/>
                  <a:pt x="32742" y="22458"/>
                </a:cubicBezTo>
                <a:lnTo>
                  <a:pt x="32931" y="22345"/>
                </a:lnTo>
                <a:lnTo>
                  <a:pt x="32931" y="22232"/>
                </a:lnTo>
                <a:cubicBezTo>
                  <a:pt x="32931" y="21967"/>
                  <a:pt x="32818" y="21929"/>
                  <a:pt x="32704" y="21929"/>
                </a:cubicBezTo>
                <a:close/>
                <a:moveTo>
                  <a:pt x="2874" y="22043"/>
                </a:moveTo>
                <a:lnTo>
                  <a:pt x="2647" y="22156"/>
                </a:lnTo>
                <a:cubicBezTo>
                  <a:pt x="2647" y="22194"/>
                  <a:pt x="2647" y="22194"/>
                  <a:pt x="2647" y="22194"/>
                </a:cubicBezTo>
                <a:cubicBezTo>
                  <a:pt x="2647" y="22194"/>
                  <a:pt x="2647" y="22232"/>
                  <a:pt x="2647" y="22232"/>
                </a:cubicBezTo>
                <a:cubicBezTo>
                  <a:pt x="2609" y="22269"/>
                  <a:pt x="2572" y="22307"/>
                  <a:pt x="2534" y="22383"/>
                </a:cubicBezTo>
                <a:lnTo>
                  <a:pt x="2647" y="22496"/>
                </a:lnTo>
                <a:cubicBezTo>
                  <a:pt x="2698" y="22509"/>
                  <a:pt x="2740" y="22513"/>
                  <a:pt x="2776" y="22513"/>
                </a:cubicBezTo>
                <a:cubicBezTo>
                  <a:pt x="2849" y="22513"/>
                  <a:pt x="2899" y="22496"/>
                  <a:pt x="2950" y="22496"/>
                </a:cubicBezTo>
                <a:cubicBezTo>
                  <a:pt x="2987" y="22458"/>
                  <a:pt x="2987" y="22458"/>
                  <a:pt x="3025" y="22458"/>
                </a:cubicBezTo>
                <a:lnTo>
                  <a:pt x="3176" y="22345"/>
                </a:lnTo>
                <a:cubicBezTo>
                  <a:pt x="3176" y="22345"/>
                  <a:pt x="3176" y="22345"/>
                  <a:pt x="3176" y="22307"/>
                </a:cubicBezTo>
                <a:cubicBezTo>
                  <a:pt x="3176" y="22156"/>
                  <a:pt x="3025" y="22080"/>
                  <a:pt x="2950" y="22080"/>
                </a:cubicBezTo>
                <a:cubicBezTo>
                  <a:pt x="2912" y="22043"/>
                  <a:pt x="2874" y="22043"/>
                  <a:pt x="2874" y="22043"/>
                </a:cubicBezTo>
                <a:close/>
                <a:moveTo>
                  <a:pt x="62198" y="22076"/>
                </a:moveTo>
                <a:cubicBezTo>
                  <a:pt x="62173" y="22076"/>
                  <a:pt x="62147" y="22078"/>
                  <a:pt x="62119" y="22080"/>
                </a:cubicBezTo>
                <a:lnTo>
                  <a:pt x="62005" y="22194"/>
                </a:lnTo>
                <a:lnTo>
                  <a:pt x="62005" y="22383"/>
                </a:lnTo>
                <a:lnTo>
                  <a:pt x="62156" y="22496"/>
                </a:lnTo>
                <a:cubicBezTo>
                  <a:pt x="62270" y="22496"/>
                  <a:pt x="62345" y="22534"/>
                  <a:pt x="62383" y="22534"/>
                </a:cubicBezTo>
                <a:lnTo>
                  <a:pt x="62572" y="22421"/>
                </a:lnTo>
                <a:cubicBezTo>
                  <a:pt x="62537" y="22281"/>
                  <a:pt x="62502" y="22076"/>
                  <a:pt x="62198" y="22076"/>
                </a:cubicBezTo>
                <a:close/>
                <a:moveTo>
                  <a:pt x="25143" y="22269"/>
                </a:moveTo>
                <a:cubicBezTo>
                  <a:pt x="24954" y="22307"/>
                  <a:pt x="24840" y="22383"/>
                  <a:pt x="24878" y="22534"/>
                </a:cubicBezTo>
                <a:lnTo>
                  <a:pt x="25029" y="22610"/>
                </a:lnTo>
                <a:lnTo>
                  <a:pt x="25105" y="22610"/>
                </a:lnTo>
                <a:cubicBezTo>
                  <a:pt x="25143" y="22610"/>
                  <a:pt x="25332" y="22610"/>
                  <a:pt x="25332" y="22458"/>
                </a:cubicBezTo>
                <a:lnTo>
                  <a:pt x="25294" y="22383"/>
                </a:lnTo>
                <a:cubicBezTo>
                  <a:pt x="25294" y="22421"/>
                  <a:pt x="25294" y="22421"/>
                  <a:pt x="25294" y="22421"/>
                </a:cubicBezTo>
                <a:lnTo>
                  <a:pt x="25143" y="22269"/>
                </a:lnTo>
                <a:close/>
                <a:moveTo>
                  <a:pt x="30562" y="22248"/>
                </a:moveTo>
                <a:cubicBezTo>
                  <a:pt x="30528" y="22248"/>
                  <a:pt x="30499" y="22257"/>
                  <a:pt x="30474" y="22269"/>
                </a:cubicBezTo>
                <a:cubicBezTo>
                  <a:pt x="30322" y="22307"/>
                  <a:pt x="30322" y="22534"/>
                  <a:pt x="30474" y="22610"/>
                </a:cubicBezTo>
                <a:cubicBezTo>
                  <a:pt x="30504" y="22610"/>
                  <a:pt x="30534" y="22616"/>
                  <a:pt x="30569" y="22616"/>
                </a:cubicBezTo>
                <a:cubicBezTo>
                  <a:pt x="30622" y="22616"/>
                  <a:pt x="30685" y="22602"/>
                  <a:pt x="30776" y="22534"/>
                </a:cubicBezTo>
                <a:lnTo>
                  <a:pt x="30814" y="22383"/>
                </a:lnTo>
                <a:cubicBezTo>
                  <a:pt x="30713" y="22282"/>
                  <a:pt x="30629" y="22248"/>
                  <a:pt x="30562" y="22248"/>
                </a:cubicBezTo>
                <a:close/>
                <a:moveTo>
                  <a:pt x="48281" y="22194"/>
                </a:moveTo>
                <a:lnTo>
                  <a:pt x="48168" y="22307"/>
                </a:lnTo>
                <a:lnTo>
                  <a:pt x="48168" y="22534"/>
                </a:lnTo>
                <a:lnTo>
                  <a:pt x="48281" y="22685"/>
                </a:lnTo>
                <a:lnTo>
                  <a:pt x="48546" y="22685"/>
                </a:lnTo>
                <a:lnTo>
                  <a:pt x="48659" y="22534"/>
                </a:lnTo>
                <a:lnTo>
                  <a:pt x="48659" y="22307"/>
                </a:lnTo>
                <a:lnTo>
                  <a:pt x="48546" y="22194"/>
                </a:lnTo>
                <a:close/>
                <a:moveTo>
                  <a:pt x="31721" y="22080"/>
                </a:moveTo>
                <a:lnTo>
                  <a:pt x="31570" y="22232"/>
                </a:lnTo>
                <a:cubicBezTo>
                  <a:pt x="31608" y="22269"/>
                  <a:pt x="31570" y="22345"/>
                  <a:pt x="31570" y="22383"/>
                </a:cubicBezTo>
                <a:cubicBezTo>
                  <a:pt x="31570" y="22421"/>
                  <a:pt x="31532" y="22458"/>
                  <a:pt x="31532" y="22496"/>
                </a:cubicBezTo>
                <a:cubicBezTo>
                  <a:pt x="31532" y="22610"/>
                  <a:pt x="31608" y="22648"/>
                  <a:pt x="31721" y="22685"/>
                </a:cubicBezTo>
                <a:lnTo>
                  <a:pt x="31721" y="22648"/>
                </a:lnTo>
                <a:cubicBezTo>
                  <a:pt x="31789" y="22716"/>
                  <a:pt x="31857" y="22729"/>
                  <a:pt x="31917" y="22729"/>
                </a:cubicBezTo>
                <a:cubicBezTo>
                  <a:pt x="31957" y="22729"/>
                  <a:pt x="31993" y="22723"/>
                  <a:pt x="32024" y="22723"/>
                </a:cubicBezTo>
                <a:lnTo>
                  <a:pt x="32099" y="22572"/>
                </a:lnTo>
                <a:cubicBezTo>
                  <a:pt x="32061" y="22534"/>
                  <a:pt x="32061" y="22458"/>
                  <a:pt x="32061" y="22421"/>
                </a:cubicBezTo>
                <a:cubicBezTo>
                  <a:pt x="32099" y="22383"/>
                  <a:pt x="32099" y="22345"/>
                  <a:pt x="32099" y="22307"/>
                </a:cubicBezTo>
                <a:cubicBezTo>
                  <a:pt x="32099" y="22307"/>
                  <a:pt x="32099" y="22194"/>
                  <a:pt x="32024" y="22156"/>
                </a:cubicBezTo>
                <a:cubicBezTo>
                  <a:pt x="31910" y="22080"/>
                  <a:pt x="31797" y="22080"/>
                  <a:pt x="31721" y="22080"/>
                </a:cubicBezTo>
                <a:close/>
                <a:moveTo>
                  <a:pt x="47185" y="22232"/>
                </a:moveTo>
                <a:lnTo>
                  <a:pt x="47109" y="22269"/>
                </a:lnTo>
                <a:cubicBezTo>
                  <a:pt x="46996" y="22383"/>
                  <a:pt x="46996" y="22458"/>
                  <a:pt x="46996" y="22610"/>
                </a:cubicBezTo>
                <a:lnTo>
                  <a:pt x="47109" y="22723"/>
                </a:lnTo>
                <a:cubicBezTo>
                  <a:pt x="47142" y="22734"/>
                  <a:pt x="47172" y="22739"/>
                  <a:pt x="47200" y="22739"/>
                </a:cubicBezTo>
                <a:cubicBezTo>
                  <a:pt x="47267" y="22739"/>
                  <a:pt x="47320" y="22712"/>
                  <a:pt x="47374" y="22685"/>
                </a:cubicBezTo>
                <a:cubicBezTo>
                  <a:pt x="47411" y="22648"/>
                  <a:pt x="47487" y="22572"/>
                  <a:pt x="47487" y="22496"/>
                </a:cubicBezTo>
                <a:cubicBezTo>
                  <a:pt x="47487" y="22421"/>
                  <a:pt x="47411" y="22345"/>
                  <a:pt x="47374" y="22269"/>
                </a:cubicBezTo>
                <a:cubicBezTo>
                  <a:pt x="47298" y="22232"/>
                  <a:pt x="47260" y="22232"/>
                  <a:pt x="47185" y="22232"/>
                </a:cubicBezTo>
                <a:close/>
                <a:moveTo>
                  <a:pt x="11864" y="22377"/>
                </a:moveTo>
                <a:cubicBezTo>
                  <a:pt x="11802" y="22377"/>
                  <a:pt x="11743" y="22399"/>
                  <a:pt x="11721" y="22421"/>
                </a:cubicBezTo>
                <a:cubicBezTo>
                  <a:pt x="11608" y="22458"/>
                  <a:pt x="11570" y="22534"/>
                  <a:pt x="11570" y="22572"/>
                </a:cubicBezTo>
                <a:lnTo>
                  <a:pt x="11570" y="22648"/>
                </a:lnTo>
                <a:lnTo>
                  <a:pt x="11721" y="22723"/>
                </a:lnTo>
                <a:cubicBezTo>
                  <a:pt x="11721" y="22761"/>
                  <a:pt x="11797" y="22799"/>
                  <a:pt x="11872" y="22837"/>
                </a:cubicBezTo>
                <a:lnTo>
                  <a:pt x="12023" y="22723"/>
                </a:lnTo>
                <a:lnTo>
                  <a:pt x="12023" y="22685"/>
                </a:lnTo>
                <a:lnTo>
                  <a:pt x="12099" y="22648"/>
                </a:lnTo>
                <a:cubicBezTo>
                  <a:pt x="12099" y="22610"/>
                  <a:pt x="12099" y="22572"/>
                  <a:pt x="12099" y="22572"/>
                </a:cubicBezTo>
                <a:cubicBezTo>
                  <a:pt x="12099" y="22496"/>
                  <a:pt x="12061" y="22421"/>
                  <a:pt x="11986" y="22421"/>
                </a:cubicBezTo>
                <a:cubicBezTo>
                  <a:pt x="11954" y="22389"/>
                  <a:pt x="11908" y="22377"/>
                  <a:pt x="11864" y="22377"/>
                </a:cubicBezTo>
                <a:close/>
                <a:moveTo>
                  <a:pt x="66315" y="22534"/>
                </a:moveTo>
                <a:cubicBezTo>
                  <a:pt x="66126" y="22534"/>
                  <a:pt x="66013" y="22610"/>
                  <a:pt x="66051" y="22799"/>
                </a:cubicBezTo>
                <a:lnTo>
                  <a:pt x="66202" y="22874"/>
                </a:lnTo>
                <a:lnTo>
                  <a:pt x="66315" y="22874"/>
                </a:lnTo>
                <a:lnTo>
                  <a:pt x="66429" y="22761"/>
                </a:lnTo>
                <a:cubicBezTo>
                  <a:pt x="66466" y="22761"/>
                  <a:pt x="66504" y="22723"/>
                  <a:pt x="66504" y="22685"/>
                </a:cubicBezTo>
                <a:lnTo>
                  <a:pt x="66315" y="22534"/>
                </a:lnTo>
                <a:close/>
                <a:moveTo>
                  <a:pt x="66655" y="22421"/>
                </a:moveTo>
                <a:lnTo>
                  <a:pt x="66542" y="22534"/>
                </a:lnTo>
                <a:lnTo>
                  <a:pt x="66542" y="22572"/>
                </a:lnTo>
                <a:cubicBezTo>
                  <a:pt x="66542" y="22685"/>
                  <a:pt x="66580" y="22761"/>
                  <a:pt x="66618" y="22837"/>
                </a:cubicBezTo>
                <a:lnTo>
                  <a:pt x="66731" y="22874"/>
                </a:lnTo>
                <a:cubicBezTo>
                  <a:pt x="66845" y="22874"/>
                  <a:pt x="66920" y="22837"/>
                  <a:pt x="66996" y="22799"/>
                </a:cubicBezTo>
                <a:lnTo>
                  <a:pt x="67034" y="22723"/>
                </a:lnTo>
                <a:cubicBezTo>
                  <a:pt x="67034" y="22723"/>
                  <a:pt x="67034" y="22685"/>
                  <a:pt x="67034" y="22685"/>
                </a:cubicBezTo>
                <a:cubicBezTo>
                  <a:pt x="67034" y="22572"/>
                  <a:pt x="66996" y="22534"/>
                  <a:pt x="66958" y="22496"/>
                </a:cubicBezTo>
                <a:cubicBezTo>
                  <a:pt x="66882" y="22458"/>
                  <a:pt x="66807" y="22421"/>
                  <a:pt x="66655" y="22421"/>
                </a:cubicBezTo>
                <a:close/>
                <a:moveTo>
                  <a:pt x="87463" y="22320"/>
                </a:moveTo>
                <a:cubicBezTo>
                  <a:pt x="87400" y="22320"/>
                  <a:pt x="87343" y="22339"/>
                  <a:pt x="87298" y="22383"/>
                </a:cubicBezTo>
                <a:cubicBezTo>
                  <a:pt x="87223" y="22458"/>
                  <a:pt x="87185" y="22572"/>
                  <a:pt x="87185" y="22648"/>
                </a:cubicBezTo>
                <a:cubicBezTo>
                  <a:pt x="87185" y="22685"/>
                  <a:pt x="87185" y="22723"/>
                  <a:pt x="87185" y="22761"/>
                </a:cubicBezTo>
                <a:lnTo>
                  <a:pt x="87336" y="22874"/>
                </a:lnTo>
                <a:cubicBezTo>
                  <a:pt x="87639" y="22874"/>
                  <a:pt x="87677" y="22761"/>
                  <a:pt x="87677" y="22610"/>
                </a:cubicBezTo>
                <a:cubicBezTo>
                  <a:pt x="87677" y="22572"/>
                  <a:pt x="87677" y="22534"/>
                  <a:pt x="87714" y="22496"/>
                </a:cubicBezTo>
                <a:lnTo>
                  <a:pt x="87601" y="22345"/>
                </a:lnTo>
                <a:cubicBezTo>
                  <a:pt x="87554" y="22329"/>
                  <a:pt x="87507" y="22320"/>
                  <a:pt x="87463" y="22320"/>
                </a:cubicBezTo>
                <a:close/>
                <a:moveTo>
                  <a:pt x="79510" y="22534"/>
                </a:moveTo>
                <a:lnTo>
                  <a:pt x="79359" y="22648"/>
                </a:lnTo>
                <a:lnTo>
                  <a:pt x="79359" y="22799"/>
                </a:lnTo>
                <a:lnTo>
                  <a:pt x="79510" y="22912"/>
                </a:lnTo>
                <a:lnTo>
                  <a:pt x="79699" y="22912"/>
                </a:lnTo>
                <a:lnTo>
                  <a:pt x="79813" y="22799"/>
                </a:lnTo>
                <a:lnTo>
                  <a:pt x="79813" y="22648"/>
                </a:lnTo>
                <a:lnTo>
                  <a:pt x="79699" y="22534"/>
                </a:lnTo>
                <a:close/>
                <a:moveTo>
                  <a:pt x="487" y="22581"/>
                </a:moveTo>
                <a:cubicBezTo>
                  <a:pt x="454" y="22581"/>
                  <a:pt x="417" y="22591"/>
                  <a:pt x="379" y="22610"/>
                </a:cubicBezTo>
                <a:cubicBezTo>
                  <a:pt x="303" y="22648"/>
                  <a:pt x="265" y="22723"/>
                  <a:pt x="265" y="22799"/>
                </a:cubicBezTo>
                <a:cubicBezTo>
                  <a:pt x="265" y="22874"/>
                  <a:pt x="303" y="22950"/>
                  <a:pt x="417" y="22988"/>
                </a:cubicBezTo>
                <a:cubicBezTo>
                  <a:pt x="454" y="22988"/>
                  <a:pt x="530" y="22988"/>
                  <a:pt x="606" y="22950"/>
                </a:cubicBezTo>
                <a:cubicBezTo>
                  <a:pt x="643" y="22912"/>
                  <a:pt x="681" y="22837"/>
                  <a:pt x="681" y="22799"/>
                </a:cubicBezTo>
                <a:cubicBezTo>
                  <a:pt x="681" y="22723"/>
                  <a:pt x="643" y="22648"/>
                  <a:pt x="568" y="22610"/>
                </a:cubicBezTo>
                <a:cubicBezTo>
                  <a:pt x="549" y="22591"/>
                  <a:pt x="520" y="22581"/>
                  <a:pt x="487" y="22581"/>
                </a:cubicBezTo>
                <a:close/>
                <a:moveTo>
                  <a:pt x="21415" y="22593"/>
                </a:moveTo>
                <a:cubicBezTo>
                  <a:pt x="21391" y="22593"/>
                  <a:pt x="21362" y="22597"/>
                  <a:pt x="21324" y="22610"/>
                </a:cubicBezTo>
                <a:lnTo>
                  <a:pt x="21211" y="22723"/>
                </a:lnTo>
                <a:lnTo>
                  <a:pt x="21211" y="22799"/>
                </a:lnTo>
                <a:lnTo>
                  <a:pt x="21324" y="22912"/>
                </a:lnTo>
                <a:cubicBezTo>
                  <a:pt x="21362" y="22950"/>
                  <a:pt x="21400" y="22950"/>
                  <a:pt x="21438" y="22988"/>
                </a:cubicBezTo>
                <a:lnTo>
                  <a:pt x="21627" y="22837"/>
                </a:lnTo>
                <a:cubicBezTo>
                  <a:pt x="21589" y="22761"/>
                  <a:pt x="21589" y="22685"/>
                  <a:pt x="21513" y="22610"/>
                </a:cubicBezTo>
                <a:cubicBezTo>
                  <a:pt x="21488" y="22610"/>
                  <a:pt x="21463" y="22593"/>
                  <a:pt x="21415" y="22593"/>
                </a:cubicBezTo>
                <a:close/>
                <a:moveTo>
                  <a:pt x="3403" y="22648"/>
                </a:moveTo>
                <a:cubicBezTo>
                  <a:pt x="3290" y="22648"/>
                  <a:pt x="3214" y="22648"/>
                  <a:pt x="3176" y="22685"/>
                </a:cubicBezTo>
                <a:cubicBezTo>
                  <a:pt x="3139" y="22723"/>
                  <a:pt x="3063" y="22799"/>
                  <a:pt x="3063" y="22874"/>
                </a:cubicBezTo>
                <a:lnTo>
                  <a:pt x="3063" y="22912"/>
                </a:lnTo>
                <a:lnTo>
                  <a:pt x="3214" y="23026"/>
                </a:lnTo>
                <a:cubicBezTo>
                  <a:pt x="3290" y="23026"/>
                  <a:pt x="3403" y="23026"/>
                  <a:pt x="3441" y="22988"/>
                </a:cubicBezTo>
                <a:cubicBezTo>
                  <a:pt x="3479" y="22950"/>
                  <a:pt x="3517" y="22874"/>
                  <a:pt x="3517" y="22799"/>
                </a:cubicBezTo>
                <a:lnTo>
                  <a:pt x="3517" y="22761"/>
                </a:lnTo>
                <a:lnTo>
                  <a:pt x="3403" y="22648"/>
                </a:lnTo>
                <a:close/>
                <a:moveTo>
                  <a:pt x="48432" y="22685"/>
                </a:moveTo>
                <a:cubicBezTo>
                  <a:pt x="48205" y="22685"/>
                  <a:pt x="48130" y="22799"/>
                  <a:pt x="48168" y="22950"/>
                </a:cubicBezTo>
                <a:lnTo>
                  <a:pt x="48281" y="23026"/>
                </a:lnTo>
                <a:lnTo>
                  <a:pt x="48394" y="23026"/>
                </a:lnTo>
                <a:lnTo>
                  <a:pt x="48546" y="22912"/>
                </a:lnTo>
                <a:cubicBezTo>
                  <a:pt x="48546" y="22912"/>
                  <a:pt x="48583" y="22874"/>
                  <a:pt x="48583" y="22837"/>
                </a:cubicBezTo>
                <a:lnTo>
                  <a:pt x="48432" y="22685"/>
                </a:lnTo>
                <a:close/>
                <a:moveTo>
                  <a:pt x="71911" y="22648"/>
                </a:moveTo>
                <a:lnTo>
                  <a:pt x="71759" y="22761"/>
                </a:lnTo>
                <a:lnTo>
                  <a:pt x="71759" y="22912"/>
                </a:lnTo>
                <a:lnTo>
                  <a:pt x="71873" y="23026"/>
                </a:lnTo>
                <a:cubicBezTo>
                  <a:pt x="71916" y="23038"/>
                  <a:pt x="71955" y="23043"/>
                  <a:pt x="71989" y="23043"/>
                </a:cubicBezTo>
                <a:cubicBezTo>
                  <a:pt x="72161" y="23043"/>
                  <a:pt x="72219" y="22906"/>
                  <a:pt x="72251" y="22874"/>
                </a:cubicBezTo>
                <a:cubicBezTo>
                  <a:pt x="72251" y="22837"/>
                  <a:pt x="72251" y="22837"/>
                  <a:pt x="72251" y="22837"/>
                </a:cubicBezTo>
                <a:lnTo>
                  <a:pt x="72138" y="22648"/>
                </a:lnTo>
                <a:close/>
                <a:moveTo>
                  <a:pt x="54784" y="22345"/>
                </a:moveTo>
                <a:cubicBezTo>
                  <a:pt x="54595" y="22345"/>
                  <a:pt x="54481" y="22421"/>
                  <a:pt x="54481" y="22534"/>
                </a:cubicBezTo>
                <a:lnTo>
                  <a:pt x="54519" y="22648"/>
                </a:lnTo>
                <a:cubicBezTo>
                  <a:pt x="54557" y="22685"/>
                  <a:pt x="54633" y="22685"/>
                  <a:pt x="54670" y="22685"/>
                </a:cubicBezTo>
                <a:lnTo>
                  <a:pt x="54633" y="22723"/>
                </a:lnTo>
                <a:cubicBezTo>
                  <a:pt x="54595" y="22723"/>
                  <a:pt x="54595" y="22761"/>
                  <a:pt x="54557" y="22761"/>
                </a:cubicBezTo>
                <a:cubicBezTo>
                  <a:pt x="54519" y="22799"/>
                  <a:pt x="54406" y="22837"/>
                  <a:pt x="54406" y="22912"/>
                </a:cubicBezTo>
                <a:cubicBezTo>
                  <a:pt x="54406" y="23026"/>
                  <a:pt x="54519" y="23063"/>
                  <a:pt x="54557" y="23063"/>
                </a:cubicBezTo>
                <a:lnTo>
                  <a:pt x="54595" y="23063"/>
                </a:lnTo>
                <a:lnTo>
                  <a:pt x="54633" y="23139"/>
                </a:lnTo>
                <a:lnTo>
                  <a:pt x="54746" y="23139"/>
                </a:lnTo>
                <a:cubicBezTo>
                  <a:pt x="54935" y="23101"/>
                  <a:pt x="54935" y="23026"/>
                  <a:pt x="54935" y="22988"/>
                </a:cubicBezTo>
                <a:lnTo>
                  <a:pt x="54935" y="22950"/>
                </a:lnTo>
                <a:lnTo>
                  <a:pt x="54859" y="22874"/>
                </a:lnTo>
                <a:cubicBezTo>
                  <a:pt x="54935" y="22837"/>
                  <a:pt x="54935" y="22723"/>
                  <a:pt x="54859" y="22685"/>
                </a:cubicBezTo>
                <a:lnTo>
                  <a:pt x="55049" y="22648"/>
                </a:lnTo>
                <a:cubicBezTo>
                  <a:pt x="55049" y="22610"/>
                  <a:pt x="55049" y="22572"/>
                  <a:pt x="55049" y="22572"/>
                </a:cubicBezTo>
                <a:cubicBezTo>
                  <a:pt x="55049" y="22421"/>
                  <a:pt x="54935" y="22345"/>
                  <a:pt x="54784" y="22345"/>
                </a:cubicBezTo>
                <a:close/>
                <a:moveTo>
                  <a:pt x="17468" y="22799"/>
                </a:moveTo>
                <a:lnTo>
                  <a:pt x="17317" y="22950"/>
                </a:lnTo>
                <a:cubicBezTo>
                  <a:pt x="17317" y="23026"/>
                  <a:pt x="17279" y="23026"/>
                  <a:pt x="17279" y="23026"/>
                </a:cubicBezTo>
                <a:lnTo>
                  <a:pt x="17279" y="23215"/>
                </a:lnTo>
                <a:cubicBezTo>
                  <a:pt x="17317" y="23252"/>
                  <a:pt x="17392" y="23252"/>
                  <a:pt x="17468" y="23252"/>
                </a:cubicBezTo>
                <a:cubicBezTo>
                  <a:pt x="17581" y="23252"/>
                  <a:pt x="17695" y="23215"/>
                  <a:pt x="17770" y="23139"/>
                </a:cubicBezTo>
                <a:lnTo>
                  <a:pt x="17770" y="22988"/>
                </a:lnTo>
                <a:cubicBezTo>
                  <a:pt x="17732" y="22950"/>
                  <a:pt x="17732" y="22950"/>
                  <a:pt x="17695" y="22912"/>
                </a:cubicBezTo>
                <a:cubicBezTo>
                  <a:pt x="17657" y="22874"/>
                  <a:pt x="17581" y="22799"/>
                  <a:pt x="17468" y="22799"/>
                </a:cubicBezTo>
                <a:close/>
                <a:moveTo>
                  <a:pt x="75238" y="22799"/>
                </a:moveTo>
                <a:lnTo>
                  <a:pt x="75087" y="22912"/>
                </a:lnTo>
                <a:cubicBezTo>
                  <a:pt x="75087" y="22950"/>
                  <a:pt x="75087" y="22950"/>
                  <a:pt x="75087" y="22950"/>
                </a:cubicBezTo>
                <a:lnTo>
                  <a:pt x="75238" y="22950"/>
                </a:lnTo>
                <a:lnTo>
                  <a:pt x="75087" y="22988"/>
                </a:lnTo>
                <a:cubicBezTo>
                  <a:pt x="75087" y="23063"/>
                  <a:pt x="75087" y="23215"/>
                  <a:pt x="75238" y="23252"/>
                </a:cubicBezTo>
                <a:lnTo>
                  <a:pt x="75427" y="23139"/>
                </a:lnTo>
                <a:cubicBezTo>
                  <a:pt x="75465" y="23101"/>
                  <a:pt x="75540" y="23063"/>
                  <a:pt x="75540" y="22950"/>
                </a:cubicBezTo>
                <a:cubicBezTo>
                  <a:pt x="75540" y="22950"/>
                  <a:pt x="75540" y="22912"/>
                  <a:pt x="75540" y="22874"/>
                </a:cubicBezTo>
                <a:lnTo>
                  <a:pt x="75389" y="22799"/>
                </a:lnTo>
                <a:close/>
                <a:moveTo>
                  <a:pt x="65748" y="22950"/>
                </a:moveTo>
                <a:lnTo>
                  <a:pt x="65559" y="23063"/>
                </a:lnTo>
                <a:cubicBezTo>
                  <a:pt x="65559" y="23026"/>
                  <a:pt x="65597" y="23026"/>
                  <a:pt x="65559" y="23026"/>
                </a:cubicBezTo>
                <a:cubicBezTo>
                  <a:pt x="65521" y="23026"/>
                  <a:pt x="65370" y="23063"/>
                  <a:pt x="65370" y="23215"/>
                </a:cubicBezTo>
                <a:lnTo>
                  <a:pt x="65408" y="23290"/>
                </a:lnTo>
                <a:cubicBezTo>
                  <a:pt x="65483" y="23366"/>
                  <a:pt x="65559" y="23404"/>
                  <a:pt x="65672" y="23404"/>
                </a:cubicBezTo>
                <a:cubicBezTo>
                  <a:pt x="65824" y="23366"/>
                  <a:pt x="65899" y="23252"/>
                  <a:pt x="65899" y="23139"/>
                </a:cubicBezTo>
                <a:cubicBezTo>
                  <a:pt x="65899" y="23063"/>
                  <a:pt x="65862" y="22988"/>
                  <a:pt x="65748" y="22950"/>
                </a:cubicBezTo>
                <a:close/>
                <a:moveTo>
                  <a:pt x="61325" y="22799"/>
                </a:moveTo>
                <a:lnTo>
                  <a:pt x="61211" y="22837"/>
                </a:lnTo>
                <a:cubicBezTo>
                  <a:pt x="61136" y="22874"/>
                  <a:pt x="60984" y="22988"/>
                  <a:pt x="60984" y="23139"/>
                </a:cubicBezTo>
                <a:cubicBezTo>
                  <a:pt x="60984" y="23215"/>
                  <a:pt x="61022" y="23252"/>
                  <a:pt x="61060" y="23328"/>
                </a:cubicBezTo>
                <a:lnTo>
                  <a:pt x="61136" y="23404"/>
                </a:lnTo>
                <a:cubicBezTo>
                  <a:pt x="61170" y="23411"/>
                  <a:pt x="61201" y="23414"/>
                  <a:pt x="61229" y="23414"/>
                </a:cubicBezTo>
                <a:cubicBezTo>
                  <a:pt x="61352" y="23414"/>
                  <a:pt x="61414" y="23352"/>
                  <a:pt x="61476" y="23290"/>
                </a:cubicBezTo>
                <a:cubicBezTo>
                  <a:pt x="61589" y="23290"/>
                  <a:pt x="61665" y="23215"/>
                  <a:pt x="61665" y="23139"/>
                </a:cubicBezTo>
                <a:lnTo>
                  <a:pt x="61589" y="23026"/>
                </a:lnTo>
                <a:cubicBezTo>
                  <a:pt x="61589" y="23026"/>
                  <a:pt x="61589" y="22988"/>
                  <a:pt x="61551" y="22950"/>
                </a:cubicBezTo>
                <a:cubicBezTo>
                  <a:pt x="61551" y="22912"/>
                  <a:pt x="61476" y="22799"/>
                  <a:pt x="61325" y="22799"/>
                </a:cubicBezTo>
                <a:close/>
                <a:moveTo>
                  <a:pt x="37558" y="23048"/>
                </a:moveTo>
                <a:cubicBezTo>
                  <a:pt x="37531" y="23048"/>
                  <a:pt x="37501" y="23052"/>
                  <a:pt x="37468" y="23063"/>
                </a:cubicBezTo>
                <a:lnTo>
                  <a:pt x="37355" y="23177"/>
                </a:lnTo>
                <a:lnTo>
                  <a:pt x="37355" y="23328"/>
                </a:lnTo>
                <a:lnTo>
                  <a:pt x="37506" y="23441"/>
                </a:lnTo>
                <a:lnTo>
                  <a:pt x="37695" y="23441"/>
                </a:lnTo>
                <a:lnTo>
                  <a:pt x="37808" y="23328"/>
                </a:lnTo>
                <a:lnTo>
                  <a:pt x="37808" y="23215"/>
                </a:lnTo>
                <a:lnTo>
                  <a:pt x="37695" y="23101"/>
                </a:lnTo>
                <a:cubicBezTo>
                  <a:pt x="37668" y="23074"/>
                  <a:pt x="37622" y="23048"/>
                  <a:pt x="37558" y="23048"/>
                </a:cubicBezTo>
                <a:close/>
                <a:moveTo>
                  <a:pt x="73839" y="22988"/>
                </a:moveTo>
                <a:lnTo>
                  <a:pt x="73688" y="23101"/>
                </a:lnTo>
                <a:cubicBezTo>
                  <a:pt x="73688" y="23252"/>
                  <a:pt x="73725" y="23328"/>
                  <a:pt x="73801" y="23404"/>
                </a:cubicBezTo>
                <a:cubicBezTo>
                  <a:pt x="73839" y="23441"/>
                  <a:pt x="73952" y="23441"/>
                  <a:pt x="74028" y="23441"/>
                </a:cubicBezTo>
                <a:lnTo>
                  <a:pt x="74141" y="23328"/>
                </a:lnTo>
                <a:cubicBezTo>
                  <a:pt x="74141" y="23328"/>
                  <a:pt x="74179" y="23290"/>
                  <a:pt x="74179" y="23290"/>
                </a:cubicBezTo>
                <a:cubicBezTo>
                  <a:pt x="74179" y="23177"/>
                  <a:pt x="74141" y="23101"/>
                  <a:pt x="74066" y="23063"/>
                </a:cubicBezTo>
                <a:cubicBezTo>
                  <a:pt x="73990" y="23026"/>
                  <a:pt x="73915" y="22988"/>
                  <a:pt x="73839" y="22988"/>
                </a:cubicBezTo>
                <a:close/>
                <a:moveTo>
                  <a:pt x="74406" y="23215"/>
                </a:moveTo>
                <a:cubicBezTo>
                  <a:pt x="74255" y="23215"/>
                  <a:pt x="74179" y="23290"/>
                  <a:pt x="74179" y="23404"/>
                </a:cubicBezTo>
                <a:lnTo>
                  <a:pt x="74330" y="23404"/>
                </a:lnTo>
                <a:cubicBezTo>
                  <a:pt x="74330" y="23404"/>
                  <a:pt x="74293" y="23404"/>
                  <a:pt x="74330" y="23441"/>
                </a:cubicBezTo>
                <a:lnTo>
                  <a:pt x="74519" y="23441"/>
                </a:lnTo>
                <a:cubicBezTo>
                  <a:pt x="74519" y="23404"/>
                  <a:pt x="74519" y="23404"/>
                  <a:pt x="74482" y="23404"/>
                </a:cubicBezTo>
                <a:lnTo>
                  <a:pt x="74671" y="23404"/>
                </a:lnTo>
                <a:cubicBezTo>
                  <a:pt x="74671" y="23328"/>
                  <a:pt x="74633" y="23290"/>
                  <a:pt x="74595" y="23252"/>
                </a:cubicBezTo>
                <a:cubicBezTo>
                  <a:pt x="74557" y="23215"/>
                  <a:pt x="74482" y="23215"/>
                  <a:pt x="74406" y="23215"/>
                </a:cubicBezTo>
                <a:close/>
                <a:moveTo>
                  <a:pt x="42397" y="23048"/>
                </a:moveTo>
                <a:cubicBezTo>
                  <a:pt x="42371" y="23048"/>
                  <a:pt x="42341" y="23052"/>
                  <a:pt x="42307" y="23063"/>
                </a:cubicBezTo>
                <a:lnTo>
                  <a:pt x="42194" y="23177"/>
                </a:lnTo>
                <a:cubicBezTo>
                  <a:pt x="42194" y="23215"/>
                  <a:pt x="42156" y="23215"/>
                  <a:pt x="42156" y="23252"/>
                </a:cubicBezTo>
                <a:lnTo>
                  <a:pt x="42270" y="23441"/>
                </a:lnTo>
                <a:cubicBezTo>
                  <a:pt x="42307" y="23441"/>
                  <a:pt x="42307" y="23441"/>
                  <a:pt x="42383" y="23479"/>
                </a:cubicBezTo>
                <a:lnTo>
                  <a:pt x="42534" y="23479"/>
                </a:lnTo>
                <a:cubicBezTo>
                  <a:pt x="42610" y="23404"/>
                  <a:pt x="42648" y="23328"/>
                  <a:pt x="42648" y="23290"/>
                </a:cubicBezTo>
                <a:cubicBezTo>
                  <a:pt x="42648" y="23215"/>
                  <a:pt x="42610" y="23139"/>
                  <a:pt x="42534" y="23101"/>
                </a:cubicBezTo>
                <a:cubicBezTo>
                  <a:pt x="42507" y="23074"/>
                  <a:pt x="42462" y="23048"/>
                  <a:pt x="42397" y="23048"/>
                </a:cubicBezTo>
                <a:close/>
                <a:moveTo>
                  <a:pt x="7978" y="23215"/>
                </a:moveTo>
                <a:cubicBezTo>
                  <a:pt x="7827" y="23215"/>
                  <a:pt x="7638" y="23328"/>
                  <a:pt x="7638" y="23479"/>
                </a:cubicBezTo>
                <a:lnTo>
                  <a:pt x="7789" y="23479"/>
                </a:lnTo>
                <a:cubicBezTo>
                  <a:pt x="7821" y="23511"/>
                  <a:pt x="7844" y="23522"/>
                  <a:pt x="7865" y="23522"/>
                </a:cubicBezTo>
                <a:cubicBezTo>
                  <a:pt x="7909" y="23522"/>
                  <a:pt x="7943" y="23473"/>
                  <a:pt x="8033" y="23473"/>
                </a:cubicBezTo>
                <a:cubicBezTo>
                  <a:pt x="8050" y="23473"/>
                  <a:pt x="8069" y="23475"/>
                  <a:pt x="8091" y="23479"/>
                </a:cubicBezTo>
                <a:cubicBezTo>
                  <a:pt x="8091" y="23479"/>
                  <a:pt x="8091" y="23479"/>
                  <a:pt x="8091" y="23441"/>
                </a:cubicBezTo>
                <a:lnTo>
                  <a:pt x="8243" y="23441"/>
                </a:lnTo>
                <a:cubicBezTo>
                  <a:pt x="8243" y="23366"/>
                  <a:pt x="8205" y="23328"/>
                  <a:pt x="8167" y="23290"/>
                </a:cubicBezTo>
                <a:cubicBezTo>
                  <a:pt x="8129" y="23252"/>
                  <a:pt x="8054" y="23215"/>
                  <a:pt x="7978" y="23215"/>
                </a:cubicBezTo>
                <a:close/>
                <a:moveTo>
                  <a:pt x="46239" y="22837"/>
                </a:moveTo>
                <a:cubicBezTo>
                  <a:pt x="46126" y="22837"/>
                  <a:pt x="46013" y="22912"/>
                  <a:pt x="45975" y="23063"/>
                </a:cubicBezTo>
                <a:lnTo>
                  <a:pt x="46088" y="23177"/>
                </a:lnTo>
                <a:cubicBezTo>
                  <a:pt x="46050" y="23252"/>
                  <a:pt x="46013" y="23328"/>
                  <a:pt x="46050" y="23441"/>
                </a:cubicBezTo>
                <a:lnTo>
                  <a:pt x="46164" y="23555"/>
                </a:lnTo>
                <a:lnTo>
                  <a:pt x="46315" y="23555"/>
                </a:lnTo>
                <a:cubicBezTo>
                  <a:pt x="46428" y="23517"/>
                  <a:pt x="46504" y="23479"/>
                  <a:pt x="46504" y="23366"/>
                </a:cubicBezTo>
                <a:cubicBezTo>
                  <a:pt x="46504" y="23290"/>
                  <a:pt x="46428" y="23177"/>
                  <a:pt x="46391" y="23139"/>
                </a:cubicBezTo>
                <a:lnTo>
                  <a:pt x="46428" y="23026"/>
                </a:lnTo>
                <a:cubicBezTo>
                  <a:pt x="46428" y="22950"/>
                  <a:pt x="46353" y="22874"/>
                  <a:pt x="46239" y="22837"/>
                </a:cubicBezTo>
                <a:close/>
                <a:moveTo>
                  <a:pt x="64274" y="23101"/>
                </a:moveTo>
                <a:cubicBezTo>
                  <a:pt x="63971" y="23101"/>
                  <a:pt x="63933" y="23290"/>
                  <a:pt x="63933" y="23404"/>
                </a:cubicBezTo>
                <a:cubicBezTo>
                  <a:pt x="63896" y="23441"/>
                  <a:pt x="63896" y="23479"/>
                  <a:pt x="63896" y="23479"/>
                </a:cubicBezTo>
                <a:lnTo>
                  <a:pt x="64009" y="23668"/>
                </a:lnTo>
                <a:cubicBezTo>
                  <a:pt x="64349" y="23631"/>
                  <a:pt x="64387" y="23328"/>
                  <a:pt x="64387" y="23215"/>
                </a:cubicBezTo>
                <a:lnTo>
                  <a:pt x="64274" y="23101"/>
                </a:lnTo>
                <a:close/>
                <a:moveTo>
                  <a:pt x="80011" y="23462"/>
                </a:moveTo>
                <a:cubicBezTo>
                  <a:pt x="79993" y="23462"/>
                  <a:pt x="79976" y="23467"/>
                  <a:pt x="79964" y="23479"/>
                </a:cubicBezTo>
                <a:cubicBezTo>
                  <a:pt x="79888" y="23479"/>
                  <a:pt x="79850" y="23555"/>
                  <a:pt x="79850" y="23631"/>
                </a:cubicBezTo>
                <a:lnTo>
                  <a:pt x="79964" y="23744"/>
                </a:lnTo>
                <a:cubicBezTo>
                  <a:pt x="79996" y="23776"/>
                  <a:pt x="80057" y="23865"/>
                  <a:pt x="80193" y="23865"/>
                </a:cubicBezTo>
                <a:cubicBezTo>
                  <a:pt x="80216" y="23865"/>
                  <a:pt x="80240" y="23863"/>
                  <a:pt x="80266" y="23857"/>
                </a:cubicBezTo>
                <a:lnTo>
                  <a:pt x="80380" y="23744"/>
                </a:lnTo>
                <a:lnTo>
                  <a:pt x="80380" y="23631"/>
                </a:lnTo>
                <a:cubicBezTo>
                  <a:pt x="80342" y="23593"/>
                  <a:pt x="80342" y="23517"/>
                  <a:pt x="80304" y="23479"/>
                </a:cubicBezTo>
                <a:cubicBezTo>
                  <a:pt x="80279" y="23479"/>
                  <a:pt x="80254" y="23462"/>
                  <a:pt x="80217" y="23462"/>
                </a:cubicBezTo>
                <a:cubicBezTo>
                  <a:pt x="80199" y="23462"/>
                  <a:pt x="80178" y="23467"/>
                  <a:pt x="80153" y="23479"/>
                </a:cubicBezTo>
                <a:lnTo>
                  <a:pt x="80115" y="23479"/>
                </a:lnTo>
                <a:cubicBezTo>
                  <a:pt x="80090" y="23479"/>
                  <a:pt x="80048" y="23462"/>
                  <a:pt x="80011" y="23462"/>
                </a:cubicBezTo>
                <a:close/>
                <a:moveTo>
                  <a:pt x="41627" y="23441"/>
                </a:moveTo>
                <a:lnTo>
                  <a:pt x="41438" y="23479"/>
                </a:lnTo>
                <a:cubicBezTo>
                  <a:pt x="41287" y="23706"/>
                  <a:pt x="41438" y="23971"/>
                  <a:pt x="41740" y="24009"/>
                </a:cubicBezTo>
                <a:lnTo>
                  <a:pt x="41929" y="23895"/>
                </a:lnTo>
                <a:lnTo>
                  <a:pt x="41929" y="23593"/>
                </a:lnTo>
                <a:lnTo>
                  <a:pt x="41778" y="23479"/>
                </a:lnTo>
                <a:cubicBezTo>
                  <a:pt x="41702" y="23479"/>
                  <a:pt x="41665" y="23479"/>
                  <a:pt x="41627" y="23441"/>
                </a:cubicBezTo>
                <a:close/>
                <a:moveTo>
                  <a:pt x="85695" y="23728"/>
                </a:moveTo>
                <a:cubicBezTo>
                  <a:pt x="85628" y="23728"/>
                  <a:pt x="85575" y="23755"/>
                  <a:pt x="85521" y="23782"/>
                </a:cubicBezTo>
                <a:cubicBezTo>
                  <a:pt x="85484" y="23820"/>
                  <a:pt x="85446" y="23857"/>
                  <a:pt x="85446" y="23971"/>
                </a:cubicBezTo>
                <a:lnTo>
                  <a:pt x="85446" y="24009"/>
                </a:lnTo>
                <a:lnTo>
                  <a:pt x="85559" y="24122"/>
                </a:lnTo>
                <a:cubicBezTo>
                  <a:pt x="85673" y="24122"/>
                  <a:pt x="85748" y="24084"/>
                  <a:pt x="85824" y="24046"/>
                </a:cubicBezTo>
                <a:cubicBezTo>
                  <a:pt x="85862" y="24009"/>
                  <a:pt x="85900" y="23933"/>
                  <a:pt x="85900" y="23857"/>
                </a:cubicBezTo>
                <a:lnTo>
                  <a:pt x="85900" y="23820"/>
                </a:lnTo>
                <a:lnTo>
                  <a:pt x="85786" y="23744"/>
                </a:lnTo>
                <a:cubicBezTo>
                  <a:pt x="85753" y="23733"/>
                  <a:pt x="85723" y="23728"/>
                  <a:pt x="85695" y="23728"/>
                </a:cubicBezTo>
                <a:close/>
                <a:moveTo>
                  <a:pt x="14956" y="23570"/>
                </a:moveTo>
                <a:cubicBezTo>
                  <a:pt x="14839" y="23570"/>
                  <a:pt x="14728" y="23596"/>
                  <a:pt x="14632" y="23668"/>
                </a:cubicBezTo>
                <a:lnTo>
                  <a:pt x="14670" y="23857"/>
                </a:lnTo>
                <a:cubicBezTo>
                  <a:pt x="14708" y="23857"/>
                  <a:pt x="14783" y="23933"/>
                  <a:pt x="14821" y="23971"/>
                </a:cubicBezTo>
                <a:cubicBezTo>
                  <a:pt x="14910" y="24060"/>
                  <a:pt x="15045" y="24195"/>
                  <a:pt x="15209" y="24195"/>
                </a:cubicBezTo>
                <a:cubicBezTo>
                  <a:pt x="15254" y="24195"/>
                  <a:pt x="15301" y="24184"/>
                  <a:pt x="15351" y="24160"/>
                </a:cubicBezTo>
                <a:lnTo>
                  <a:pt x="15388" y="24122"/>
                </a:lnTo>
                <a:cubicBezTo>
                  <a:pt x="15426" y="24084"/>
                  <a:pt x="15464" y="24009"/>
                  <a:pt x="15464" y="23933"/>
                </a:cubicBezTo>
                <a:cubicBezTo>
                  <a:pt x="15464" y="23820"/>
                  <a:pt x="15313" y="23668"/>
                  <a:pt x="15161" y="23593"/>
                </a:cubicBezTo>
                <a:cubicBezTo>
                  <a:pt x="15092" y="23579"/>
                  <a:pt x="15023" y="23570"/>
                  <a:pt x="14956" y="23570"/>
                </a:cubicBezTo>
                <a:close/>
                <a:moveTo>
                  <a:pt x="54859" y="23820"/>
                </a:moveTo>
                <a:lnTo>
                  <a:pt x="54708" y="23933"/>
                </a:lnTo>
                <a:lnTo>
                  <a:pt x="54708" y="24084"/>
                </a:lnTo>
                <a:lnTo>
                  <a:pt x="54859" y="24235"/>
                </a:lnTo>
                <a:cubicBezTo>
                  <a:pt x="54935" y="24235"/>
                  <a:pt x="55049" y="24198"/>
                  <a:pt x="55086" y="24160"/>
                </a:cubicBezTo>
                <a:cubicBezTo>
                  <a:pt x="55124" y="24122"/>
                  <a:pt x="55162" y="24084"/>
                  <a:pt x="55162" y="23971"/>
                </a:cubicBezTo>
                <a:lnTo>
                  <a:pt x="55162" y="23933"/>
                </a:lnTo>
                <a:lnTo>
                  <a:pt x="55049" y="23820"/>
                </a:lnTo>
                <a:close/>
                <a:moveTo>
                  <a:pt x="48810" y="23971"/>
                </a:moveTo>
                <a:lnTo>
                  <a:pt x="48697" y="24084"/>
                </a:lnTo>
                <a:lnTo>
                  <a:pt x="48697" y="24198"/>
                </a:lnTo>
                <a:lnTo>
                  <a:pt x="48810" y="24311"/>
                </a:lnTo>
                <a:cubicBezTo>
                  <a:pt x="48848" y="24349"/>
                  <a:pt x="48886" y="24349"/>
                  <a:pt x="48924" y="24387"/>
                </a:cubicBezTo>
                <a:lnTo>
                  <a:pt x="49075" y="24235"/>
                </a:lnTo>
                <a:cubicBezTo>
                  <a:pt x="49075" y="24160"/>
                  <a:pt x="49075" y="24084"/>
                  <a:pt x="48999" y="24009"/>
                </a:cubicBezTo>
                <a:cubicBezTo>
                  <a:pt x="48961" y="24009"/>
                  <a:pt x="48886" y="23971"/>
                  <a:pt x="48810" y="23971"/>
                </a:cubicBezTo>
                <a:close/>
                <a:moveTo>
                  <a:pt x="73957" y="24131"/>
                </a:moveTo>
                <a:cubicBezTo>
                  <a:pt x="73915" y="24131"/>
                  <a:pt x="73877" y="24141"/>
                  <a:pt x="73839" y="24160"/>
                </a:cubicBezTo>
                <a:cubicBezTo>
                  <a:pt x="73763" y="24235"/>
                  <a:pt x="73763" y="24349"/>
                  <a:pt x="73763" y="24387"/>
                </a:cubicBezTo>
                <a:cubicBezTo>
                  <a:pt x="73763" y="24387"/>
                  <a:pt x="73763" y="24424"/>
                  <a:pt x="73763" y="24462"/>
                </a:cubicBezTo>
                <a:lnTo>
                  <a:pt x="73877" y="24576"/>
                </a:lnTo>
                <a:cubicBezTo>
                  <a:pt x="73990" y="24576"/>
                  <a:pt x="74066" y="24576"/>
                  <a:pt x="74141" y="24538"/>
                </a:cubicBezTo>
                <a:cubicBezTo>
                  <a:pt x="74179" y="24462"/>
                  <a:pt x="74217" y="24387"/>
                  <a:pt x="74217" y="24311"/>
                </a:cubicBezTo>
                <a:cubicBezTo>
                  <a:pt x="74217" y="24273"/>
                  <a:pt x="74217" y="24273"/>
                  <a:pt x="74217" y="24235"/>
                </a:cubicBezTo>
                <a:lnTo>
                  <a:pt x="74104" y="24160"/>
                </a:lnTo>
                <a:cubicBezTo>
                  <a:pt x="74047" y="24141"/>
                  <a:pt x="74000" y="24131"/>
                  <a:pt x="73957" y="24131"/>
                </a:cubicBezTo>
                <a:close/>
                <a:moveTo>
                  <a:pt x="87336" y="24084"/>
                </a:moveTo>
                <a:cubicBezTo>
                  <a:pt x="87223" y="24084"/>
                  <a:pt x="87147" y="24122"/>
                  <a:pt x="87072" y="24160"/>
                </a:cubicBezTo>
                <a:lnTo>
                  <a:pt x="86845" y="24311"/>
                </a:lnTo>
                <a:cubicBezTo>
                  <a:pt x="86845" y="24311"/>
                  <a:pt x="86845" y="24349"/>
                  <a:pt x="86845" y="24349"/>
                </a:cubicBezTo>
                <a:cubicBezTo>
                  <a:pt x="86807" y="24387"/>
                  <a:pt x="86807" y="24387"/>
                  <a:pt x="86807" y="24462"/>
                </a:cubicBezTo>
                <a:cubicBezTo>
                  <a:pt x="86807" y="24500"/>
                  <a:pt x="86845" y="24576"/>
                  <a:pt x="86883" y="24614"/>
                </a:cubicBezTo>
                <a:lnTo>
                  <a:pt x="86958" y="24614"/>
                </a:lnTo>
                <a:cubicBezTo>
                  <a:pt x="86991" y="24625"/>
                  <a:pt x="87018" y="24629"/>
                  <a:pt x="87041" y="24629"/>
                </a:cubicBezTo>
                <a:cubicBezTo>
                  <a:pt x="87097" y="24629"/>
                  <a:pt x="87132" y="24602"/>
                  <a:pt x="87185" y="24576"/>
                </a:cubicBezTo>
                <a:lnTo>
                  <a:pt x="87298" y="24576"/>
                </a:lnTo>
                <a:lnTo>
                  <a:pt x="87487" y="24462"/>
                </a:lnTo>
                <a:cubicBezTo>
                  <a:pt x="87487" y="24424"/>
                  <a:pt x="87487" y="24424"/>
                  <a:pt x="87487" y="24387"/>
                </a:cubicBezTo>
                <a:cubicBezTo>
                  <a:pt x="87525" y="24387"/>
                  <a:pt x="87525" y="24349"/>
                  <a:pt x="87525" y="24273"/>
                </a:cubicBezTo>
                <a:cubicBezTo>
                  <a:pt x="87525" y="24235"/>
                  <a:pt x="87487" y="24160"/>
                  <a:pt x="87450" y="24122"/>
                </a:cubicBezTo>
                <a:lnTo>
                  <a:pt x="87336" y="24084"/>
                </a:lnTo>
                <a:close/>
                <a:moveTo>
                  <a:pt x="64500" y="24387"/>
                </a:moveTo>
                <a:cubicBezTo>
                  <a:pt x="64349" y="24387"/>
                  <a:pt x="64236" y="24462"/>
                  <a:pt x="64198" y="24576"/>
                </a:cubicBezTo>
                <a:lnTo>
                  <a:pt x="64311" y="24727"/>
                </a:lnTo>
                <a:cubicBezTo>
                  <a:pt x="64311" y="24765"/>
                  <a:pt x="64349" y="24765"/>
                  <a:pt x="64425" y="24803"/>
                </a:cubicBezTo>
                <a:lnTo>
                  <a:pt x="64576" y="24689"/>
                </a:lnTo>
                <a:cubicBezTo>
                  <a:pt x="64614" y="24651"/>
                  <a:pt x="64652" y="24614"/>
                  <a:pt x="64652" y="24538"/>
                </a:cubicBezTo>
                <a:lnTo>
                  <a:pt x="64652" y="24500"/>
                </a:lnTo>
                <a:lnTo>
                  <a:pt x="64500" y="24387"/>
                </a:lnTo>
                <a:close/>
                <a:moveTo>
                  <a:pt x="9150" y="24500"/>
                </a:moveTo>
                <a:cubicBezTo>
                  <a:pt x="9037" y="24500"/>
                  <a:pt x="8923" y="24576"/>
                  <a:pt x="8923" y="24689"/>
                </a:cubicBezTo>
                <a:lnTo>
                  <a:pt x="9074" y="24689"/>
                </a:lnTo>
                <a:cubicBezTo>
                  <a:pt x="9074" y="24727"/>
                  <a:pt x="9074" y="24727"/>
                  <a:pt x="9074" y="24727"/>
                </a:cubicBezTo>
                <a:lnTo>
                  <a:pt x="9150" y="24727"/>
                </a:lnTo>
                <a:cubicBezTo>
                  <a:pt x="9150" y="24727"/>
                  <a:pt x="9188" y="24765"/>
                  <a:pt x="9188" y="24765"/>
                </a:cubicBezTo>
                <a:cubicBezTo>
                  <a:pt x="9226" y="24803"/>
                  <a:pt x="9226" y="24840"/>
                  <a:pt x="9301" y="24840"/>
                </a:cubicBezTo>
                <a:cubicBezTo>
                  <a:pt x="9301" y="24803"/>
                  <a:pt x="9301" y="24765"/>
                  <a:pt x="9301" y="24765"/>
                </a:cubicBezTo>
                <a:lnTo>
                  <a:pt x="9453" y="24765"/>
                </a:lnTo>
                <a:cubicBezTo>
                  <a:pt x="9453" y="24689"/>
                  <a:pt x="9415" y="24614"/>
                  <a:pt x="9377" y="24576"/>
                </a:cubicBezTo>
                <a:cubicBezTo>
                  <a:pt x="9301" y="24538"/>
                  <a:pt x="9226" y="24500"/>
                  <a:pt x="9150" y="24500"/>
                </a:cubicBezTo>
                <a:close/>
                <a:moveTo>
                  <a:pt x="12326" y="24349"/>
                </a:moveTo>
                <a:cubicBezTo>
                  <a:pt x="12250" y="24349"/>
                  <a:pt x="12137" y="24349"/>
                  <a:pt x="12099" y="24387"/>
                </a:cubicBezTo>
                <a:cubicBezTo>
                  <a:pt x="11986" y="24462"/>
                  <a:pt x="11986" y="24576"/>
                  <a:pt x="11986" y="24651"/>
                </a:cubicBezTo>
                <a:cubicBezTo>
                  <a:pt x="11986" y="24651"/>
                  <a:pt x="11986" y="24689"/>
                  <a:pt x="11986" y="24727"/>
                </a:cubicBezTo>
                <a:lnTo>
                  <a:pt x="12137" y="24840"/>
                </a:lnTo>
                <a:cubicBezTo>
                  <a:pt x="12175" y="24840"/>
                  <a:pt x="12212" y="24840"/>
                  <a:pt x="12250" y="24878"/>
                </a:cubicBezTo>
                <a:lnTo>
                  <a:pt x="12439" y="24765"/>
                </a:lnTo>
                <a:cubicBezTo>
                  <a:pt x="12439" y="24689"/>
                  <a:pt x="12439" y="24689"/>
                  <a:pt x="12477" y="24651"/>
                </a:cubicBezTo>
                <a:cubicBezTo>
                  <a:pt x="12477" y="24614"/>
                  <a:pt x="12477" y="24576"/>
                  <a:pt x="12477" y="24538"/>
                </a:cubicBezTo>
                <a:cubicBezTo>
                  <a:pt x="12477" y="24462"/>
                  <a:pt x="12477" y="24424"/>
                  <a:pt x="12402" y="24387"/>
                </a:cubicBezTo>
                <a:lnTo>
                  <a:pt x="12326" y="24349"/>
                </a:lnTo>
                <a:close/>
                <a:moveTo>
                  <a:pt x="18526" y="24614"/>
                </a:moveTo>
                <a:cubicBezTo>
                  <a:pt x="18526" y="24614"/>
                  <a:pt x="18526" y="24651"/>
                  <a:pt x="18526" y="24651"/>
                </a:cubicBezTo>
                <a:lnTo>
                  <a:pt x="18375" y="24651"/>
                </a:lnTo>
                <a:cubicBezTo>
                  <a:pt x="18375" y="24803"/>
                  <a:pt x="18564" y="24878"/>
                  <a:pt x="18715" y="24878"/>
                </a:cubicBezTo>
                <a:cubicBezTo>
                  <a:pt x="18753" y="24878"/>
                  <a:pt x="18829" y="24840"/>
                  <a:pt x="18867" y="24840"/>
                </a:cubicBezTo>
                <a:lnTo>
                  <a:pt x="18904" y="24727"/>
                </a:lnTo>
                <a:lnTo>
                  <a:pt x="18753" y="24727"/>
                </a:lnTo>
                <a:cubicBezTo>
                  <a:pt x="18753" y="24727"/>
                  <a:pt x="18715" y="24727"/>
                  <a:pt x="18715" y="24689"/>
                </a:cubicBezTo>
                <a:lnTo>
                  <a:pt x="18715" y="24651"/>
                </a:lnTo>
                <a:cubicBezTo>
                  <a:pt x="18678" y="24651"/>
                  <a:pt x="18640" y="24614"/>
                  <a:pt x="18640" y="24614"/>
                </a:cubicBezTo>
                <a:cubicBezTo>
                  <a:pt x="18640" y="24614"/>
                  <a:pt x="18640" y="24614"/>
                  <a:pt x="18640" y="24651"/>
                </a:cubicBezTo>
                <a:cubicBezTo>
                  <a:pt x="18640" y="24614"/>
                  <a:pt x="18602" y="24614"/>
                  <a:pt x="18526" y="24614"/>
                </a:cubicBezTo>
                <a:close/>
                <a:moveTo>
                  <a:pt x="60663" y="24916"/>
                </a:moveTo>
                <a:cubicBezTo>
                  <a:pt x="60597" y="24916"/>
                  <a:pt x="60531" y="24954"/>
                  <a:pt x="60568" y="25029"/>
                </a:cubicBezTo>
                <a:lnTo>
                  <a:pt x="60757" y="25029"/>
                </a:lnTo>
                <a:cubicBezTo>
                  <a:pt x="60795" y="24954"/>
                  <a:pt x="60729" y="24916"/>
                  <a:pt x="60663" y="24916"/>
                </a:cubicBezTo>
                <a:close/>
                <a:moveTo>
                  <a:pt x="75304" y="24585"/>
                </a:moveTo>
                <a:cubicBezTo>
                  <a:pt x="75257" y="24585"/>
                  <a:pt x="75219" y="24595"/>
                  <a:pt x="75200" y="24614"/>
                </a:cubicBezTo>
                <a:cubicBezTo>
                  <a:pt x="75087" y="24689"/>
                  <a:pt x="75087" y="24803"/>
                  <a:pt x="75087" y="24840"/>
                </a:cubicBezTo>
                <a:cubicBezTo>
                  <a:pt x="75087" y="24878"/>
                  <a:pt x="75087" y="24878"/>
                  <a:pt x="75087" y="24916"/>
                </a:cubicBezTo>
                <a:lnTo>
                  <a:pt x="75087" y="24992"/>
                </a:lnTo>
                <a:lnTo>
                  <a:pt x="75276" y="25067"/>
                </a:lnTo>
                <a:lnTo>
                  <a:pt x="75238" y="25067"/>
                </a:lnTo>
                <a:cubicBezTo>
                  <a:pt x="75238" y="25105"/>
                  <a:pt x="75276" y="25218"/>
                  <a:pt x="75389" y="25218"/>
                </a:cubicBezTo>
                <a:cubicBezTo>
                  <a:pt x="75502" y="25218"/>
                  <a:pt x="75502" y="25105"/>
                  <a:pt x="75540" y="25067"/>
                </a:cubicBezTo>
                <a:lnTo>
                  <a:pt x="75540" y="24992"/>
                </a:lnTo>
                <a:cubicBezTo>
                  <a:pt x="75502" y="24916"/>
                  <a:pt x="75502" y="24916"/>
                  <a:pt x="75502" y="24878"/>
                </a:cubicBezTo>
                <a:cubicBezTo>
                  <a:pt x="75502" y="24878"/>
                  <a:pt x="75502" y="24840"/>
                  <a:pt x="75502" y="24803"/>
                </a:cubicBezTo>
                <a:lnTo>
                  <a:pt x="75540" y="24765"/>
                </a:lnTo>
                <a:lnTo>
                  <a:pt x="75465" y="24614"/>
                </a:lnTo>
                <a:cubicBezTo>
                  <a:pt x="75408" y="24595"/>
                  <a:pt x="75351" y="24585"/>
                  <a:pt x="75304" y="24585"/>
                </a:cubicBezTo>
                <a:close/>
                <a:moveTo>
                  <a:pt x="26433" y="24850"/>
                </a:moveTo>
                <a:cubicBezTo>
                  <a:pt x="26400" y="24850"/>
                  <a:pt x="26371" y="24859"/>
                  <a:pt x="26353" y="24878"/>
                </a:cubicBezTo>
                <a:cubicBezTo>
                  <a:pt x="26277" y="24878"/>
                  <a:pt x="26164" y="24916"/>
                  <a:pt x="26164" y="25067"/>
                </a:cubicBezTo>
                <a:lnTo>
                  <a:pt x="26164" y="25181"/>
                </a:lnTo>
                <a:lnTo>
                  <a:pt x="26239" y="25294"/>
                </a:lnTo>
                <a:cubicBezTo>
                  <a:pt x="26296" y="25313"/>
                  <a:pt x="26343" y="25322"/>
                  <a:pt x="26386" y="25322"/>
                </a:cubicBezTo>
                <a:cubicBezTo>
                  <a:pt x="26428" y="25322"/>
                  <a:pt x="26466" y="25313"/>
                  <a:pt x="26504" y="25294"/>
                </a:cubicBezTo>
                <a:cubicBezTo>
                  <a:pt x="26579" y="25256"/>
                  <a:pt x="26617" y="25181"/>
                  <a:pt x="26617" y="25067"/>
                </a:cubicBezTo>
                <a:cubicBezTo>
                  <a:pt x="26617" y="24992"/>
                  <a:pt x="26579" y="24916"/>
                  <a:pt x="26542" y="24878"/>
                </a:cubicBezTo>
                <a:cubicBezTo>
                  <a:pt x="26504" y="24859"/>
                  <a:pt x="26466" y="24850"/>
                  <a:pt x="26433" y="24850"/>
                </a:cubicBezTo>
                <a:close/>
                <a:moveTo>
                  <a:pt x="79676" y="24862"/>
                </a:moveTo>
                <a:cubicBezTo>
                  <a:pt x="79598" y="24862"/>
                  <a:pt x="79526" y="24889"/>
                  <a:pt x="79472" y="24916"/>
                </a:cubicBezTo>
                <a:cubicBezTo>
                  <a:pt x="79397" y="24992"/>
                  <a:pt x="79359" y="25105"/>
                  <a:pt x="79359" y="25256"/>
                </a:cubicBezTo>
                <a:lnTo>
                  <a:pt x="79472" y="25370"/>
                </a:lnTo>
                <a:cubicBezTo>
                  <a:pt x="79586" y="25370"/>
                  <a:pt x="79699" y="25370"/>
                  <a:pt x="79775" y="25294"/>
                </a:cubicBezTo>
                <a:cubicBezTo>
                  <a:pt x="79850" y="25256"/>
                  <a:pt x="79888" y="25181"/>
                  <a:pt x="79888" y="25067"/>
                </a:cubicBezTo>
                <a:cubicBezTo>
                  <a:pt x="79888" y="25029"/>
                  <a:pt x="79888" y="24992"/>
                  <a:pt x="79888" y="24954"/>
                </a:cubicBezTo>
                <a:lnTo>
                  <a:pt x="79775" y="24878"/>
                </a:lnTo>
                <a:cubicBezTo>
                  <a:pt x="79741" y="24867"/>
                  <a:pt x="79708" y="24862"/>
                  <a:pt x="79676" y="24862"/>
                </a:cubicBezTo>
                <a:close/>
                <a:moveTo>
                  <a:pt x="65824" y="25029"/>
                </a:moveTo>
                <a:cubicBezTo>
                  <a:pt x="65672" y="25029"/>
                  <a:pt x="65559" y="25067"/>
                  <a:pt x="65521" y="25218"/>
                </a:cubicBezTo>
                <a:lnTo>
                  <a:pt x="65559" y="25332"/>
                </a:lnTo>
                <a:cubicBezTo>
                  <a:pt x="65635" y="25407"/>
                  <a:pt x="65748" y="25407"/>
                  <a:pt x="65824" y="25407"/>
                </a:cubicBezTo>
                <a:cubicBezTo>
                  <a:pt x="65937" y="25370"/>
                  <a:pt x="65975" y="25294"/>
                  <a:pt x="65975" y="25218"/>
                </a:cubicBezTo>
                <a:cubicBezTo>
                  <a:pt x="65975" y="25181"/>
                  <a:pt x="65975" y="25143"/>
                  <a:pt x="65975" y="25105"/>
                </a:cubicBezTo>
                <a:lnTo>
                  <a:pt x="65824" y="25029"/>
                </a:lnTo>
                <a:close/>
                <a:moveTo>
                  <a:pt x="76334" y="25067"/>
                </a:moveTo>
                <a:cubicBezTo>
                  <a:pt x="76183" y="25067"/>
                  <a:pt x="76070" y="25067"/>
                  <a:pt x="76032" y="25143"/>
                </a:cubicBezTo>
                <a:cubicBezTo>
                  <a:pt x="75994" y="25143"/>
                  <a:pt x="75918" y="25218"/>
                  <a:pt x="75918" y="25332"/>
                </a:cubicBezTo>
                <a:lnTo>
                  <a:pt x="75918" y="25370"/>
                </a:lnTo>
                <a:lnTo>
                  <a:pt x="76070" y="25445"/>
                </a:lnTo>
                <a:cubicBezTo>
                  <a:pt x="76103" y="25456"/>
                  <a:pt x="76136" y="25461"/>
                  <a:pt x="76168" y="25461"/>
                </a:cubicBezTo>
                <a:cubicBezTo>
                  <a:pt x="76246" y="25461"/>
                  <a:pt x="76319" y="25434"/>
                  <a:pt x="76372" y="25407"/>
                </a:cubicBezTo>
                <a:cubicBezTo>
                  <a:pt x="76410" y="25370"/>
                  <a:pt x="76448" y="25294"/>
                  <a:pt x="76448" y="25218"/>
                </a:cubicBezTo>
                <a:cubicBezTo>
                  <a:pt x="76448" y="25218"/>
                  <a:pt x="76448" y="25181"/>
                  <a:pt x="76448" y="25181"/>
                </a:cubicBezTo>
                <a:lnTo>
                  <a:pt x="76334" y="25067"/>
                </a:lnTo>
                <a:close/>
                <a:moveTo>
                  <a:pt x="33876" y="25181"/>
                </a:moveTo>
                <a:lnTo>
                  <a:pt x="33725" y="25218"/>
                </a:lnTo>
                <a:cubicBezTo>
                  <a:pt x="33612" y="25294"/>
                  <a:pt x="33612" y="25445"/>
                  <a:pt x="33725" y="25559"/>
                </a:cubicBezTo>
                <a:cubicBezTo>
                  <a:pt x="33752" y="25585"/>
                  <a:pt x="33797" y="25612"/>
                  <a:pt x="33862" y="25612"/>
                </a:cubicBezTo>
                <a:cubicBezTo>
                  <a:pt x="33889" y="25612"/>
                  <a:pt x="33919" y="25608"/>
                  <a:pt x="33952" y="25597"/>
                </a:cubicBezTo>
                <a:lnTo>
                  <a:pt x="34065" y="25483"/>
                </a:lnTo>
                <a:cubicBezTo>
                  <a:pt x="34065" y="25445"/>
                  <a:pt x="34065" y="25256"/>
                  <a:pt x="33876" y="25181"/>
                </a:cubicBezTo>
                <a:close/>
                <a:moveTo>
                  <a:pt x="11003" y="25597"/>
                </a:moveTo>
                <a:cubicBezTo>
                  <a:pt x="10851" y="25597"/>
                  <a:pt x="10738" y="25634"/>
                  <a:pt x="10662" y="25786"/>
                </a:cubicBezTo>
                <a:lnTo>
                  <a:pt x="10700" y="25899"/>
                </a:lnTo>
                <a:cubicBezTo>
                  <a:pt x="10814" y="25975"/>
                  <a:pt x="10927" y="25975"/>
                  <a:pt x="11003" y="25975"/>
                </a:cubicBezTo>
                <a:cubicBezTo>
                  <a:pt x="11078" y="25937"/>
                  <a:pt x="11154" y="25861"/>
                  <a:pt x="11154" y="25786"/>
                </a:cubicBezTo>
                <a:cubicBezTo>
                  <a:pt x="11154" y="25748"/>
                  <a:pt x="11116" y="25710"/>
                  <a:pt x="11116" y="25672"/>
                </a:cubicBezTo>
                <a:lnTo>
                  <a:pt x="11003" y="25597"/>
                </a:lnTo>
                <a:close/>
                <a:moveTo>
                  <a:pt x="31495" y="25430"/>
                </a:moveTo>
                <a:cubicBezTo>
                  <a:pt x="31463" y="25430"/>
                  <a:pt x="31425" y="25434"/>
                  <a:pt x="31381" y="25445"/>
                </a:cubicBezTo>
                <a:lnTo>
                  <a:pt x="31305" y="25483"/>
                </a:lnTo>
                <a:cubicBezTo>
                  <a:pt x="31154" y="25748"/>
                  <a:pt x="31268" y="25975"/>
                  <a:pt x="31494" y="26012"/>
                </a:cubicBezTo>
                <a:lnTo>
                  <a:pt x="31683" y="25861"/>
                </a:lnTo>
                <a:lnTo>
                  <a:pt x="31721" y="25861"/>
                </a:lnTo>
                <a:cubicBezTo>
                  <a:pt x="31759" y="25823"/>
                  <a:pt x="31872" y="25748"/>
                  <a:pt x="31872" y="25634"/>
                </a:cubicBezTo>
                <a:cubicBezTo>
                  <a:pt x="31872" y="25634"/>
                  <a:pt x="31872" y="25597"/>
                  <a:pt x="31835" y="25597"/>
                </a:cubicBezTo>
                <a:lnTo>
                  <a:pt x="31646" y="25483"/>
                </a:lnTo>
                <a:cubicBezTo>
                  <a:pt x="31619" y="25456"/>
                  <a:pt x="31573" y="25430"/>
                  <a:pt x="31495" y="25430"/>
                </a:cubicBezTo>
                <a:close/>
                <a:moveTo>
                  <a:pt x="22496" y="25067"/>
                </a:moveTo>
                <a:lnTo>
                  <a:pt x="22345" y="25181"/>
                </a:lnTo>
                <a:cubicBezTo>
                  <a:pt x="22307" y="25483"/>
                  <a:pt x="22496" y="25597"/>
                  <a:pt x="22647" y="25672"/>
                </a:cubicBezTo>
                <a:cubicBezTo>
                  <a:pt x="22647" y="25672"/>
                  <a:pt x="22647" y="25710"/>
                  <a:pt x="22647" y="25710"/>
                </a:cubicBezTo>
                <a:lnTo>
                  <a:pt x="22534" y="25786"/>
                </a:lnTo>
                <a:cubicBezTo>
                  <a:pt x="22496" y="26050"/>
                  <a:pt x="22723" y="26201"/>
                  <a:pt x="22912" y="26201"/>
                </a:cubicBezTo>
                <a:cubicBezTo>
                  <a:pt x="22944" y="26208"/>
                  <a:pt x="22976" y="26211"/>
                  <a:pt x="23006" y="26211"/>
                </a:cubicBezTo>
                <a:cubicBezTo>
                  <a:pt x="23150" y="26211"/>
                  <a:pt x="23259" y="26138"/>
                  <a:pt x="23290" y="26012"/>
                </a:cubicBezTo>
                <a:lnTo>
                  <a:pt x="23139" y="25861"/>
                </a:lnTo>
                <a:lnTo>
                  <a:pt x="23177" y="25861"/>
                </a:lnTo>
                <a:cubicBezTo>
                  <a:pt x="23177" y="25861"/>
                  <a:pt x="23177" y="25823"/>
                  <a:pt x="23139" y="25786"/>
                </a:cubicBezTo>
                <a:cubicBezTo>
                  <a:pt x="23139" y="25786"/>
                  <a:pt x="23139" y="25748"/>
                  <a:pt x="23101" y="25748"/>
                </a:cubicBezTo>
                <a:cubicBezTo>
                  <a:pt x="23139" y="25634"/>
                  <a:pt x="23177" y="25634"/>
                  <a:pt x="23177" y="25634"/>
                </a:cubicBezTo>
                <a:lnTo>
                  <a:pt x="23290" y="25634"/>
                </a:lnTo>
                <a:lnTo>
                  <a:pt x="23479" y="25559"/>
                </a:lnTo>
                <a:cubicBezTo>
                  <a:pt x="23479" y="25559"/>
                  <a:pt x="23479" y="25521"/>
                  <a:pt x="23479" y="25521"/>
                </a:cubicBezTo>
                <a:cubicBezTo>
                  <a:pt x="23479" y="25370"/>
                  <a:pt x="23366" y="25256"/>
                  <a:pt x="23139" y="25218"/>
                </a:cubicBezTo>
                <a:cubicBezTo>
                  <a:pt x="23025" y="25218"/>
                  <a:pt x="22874" y="25218"/>
                  <a:pt x="22799" y="25294"/>
                </a:cubicBezTo>
                <a:cubicBezTo>
                  <a:pt x="22761" y="25218"/>
                  <a:pt x="22685" y="25067"/>
                  <a:pt x="22496" y="25067"/>
                </a:cubicBezTo>
                <a:close/>
                <a:moveTo>
                  <a:pt x="68092" y="25786"/>
                </a:moveTo>
                <a:lnTo>
                  <a:pt x="68017" y="25823"/>
                </a:lnTo>
                <a:cubicBezTo>
                  <a:pt x="67941" y="25899"/>
                  <a:pt x="67903" y="26012"/>
                  <a:pt x="67903" y="26126"/>
                </a:cubicBezTo>
                <a:cubicBezTo>
                  <a:pt x="67903" y="26164"/>
                  <a:pt x="67903" y="26201"/>
                  <a:pt x="67903" y="26239"/>
                </a:cubicBezTo>
                <a:lnTo>
                  <a:pt x="68017" y="26315"/>
                </a:lnTo>
                <a:cubicBezTo>
                  <a:pt x="68067" y="26329"/>
                  <a:pt x="68111" y="26335"/>
                  <a:pt x="68149" y="26335"/>
                </a:cubicBezTo>
                <a:cubicBezTo>
                  <a:pt x="68309" y="26335"/>
                  <a:pt x="68364" y="26225"/>
                  <a:pt x="68395" y="26164"/>
                </a:cubicBezTo>
                <a:cubicBezTo>
                  <a:pt x="68395" y="26164"/>
                  <a:pt x="68395" y="26126"/>
                  <a:pt x="68395" y="26126"/>
                </a:cubicBezTo>
                <a:lnTo>
                  <a:pt x="68206" y="25975"/>
                </a:lnTo>
                <a:lnTo>
                  <a:pt x="68281" y="25975"/>
                </a:lnTo>
                <a:cubicBezTo>
                  <a:pt x="68319" y="26012"/>
                  <a:pt x="68319" y="26012"/>
                  <a:pt x="68319" y="26012"/>
                </a:cubicBezTo>
                <a:lnTo>
                  <a:pt x="68319" y="25975"/>
                </a:lnTo>
                <a:cubicBezTo>
                  <a:pt x="68319" y="25937"/>
                  <a:pt x="68319" y="25861"/>
                  <a:pt x="68243" y="25823"/>
                </a:cubicBezTo>
                <a:cubicBezTo>
                  <a:pt x="68206" y="25823"/>
                  <a:pt x="68168" y="25786"/>
                  <a:pt x="68092" y="25786"/>
                </a:cubicBezTo>
                <a:close/>
                <a:moveTo>
                  <a:pt x="66202" y="26050"/>
                </a:moveTo>
                <a:cubicBezTo>
                  <a:pt x="66051" y="26050"/>
                  <a:pt x="65937" y="26126"/>
                  <a:pt x="65862" y="26239"/>
                </a:cubicBezTo>
                <a:lnTo>
                  <a:pt x="65975" y="26390"/>
                </a:lnTo>
                <a:cubicBezTo>
                  <a:pt x="66013" y="26390"/>
                  <a:pt x="66051" y="26428"/>
                  <a:pt x="66088" y="26428"/>
                </a:cubicBezTo>
                <a:lnTo>
                  <a:pt x="66277" y="26315"/>
                </a:lnTo>
                <a:cubicBezTo>
                  <a:pt x="66277" y="26315"/>
                  <a:pt x="66315" y="26277"/>
                  <a:pt x="66315" y="26201"/>
                </a:cubicBezTo>
                <a:lnTo>
                  <a:pt x="66315" y="26164"/>
                </a:lnTo>
                <a:lnTo>
                  <a:pt x="66202" y="26050"/>
                </a:lnTo>
                <a:close/>
                <a:moveTo>
                  <a:pt x="2042" y="26088"/>
                </a:moveTo>
                <a:lnTo>
                  <a:pt x="1891" y="26201"/>
                </a:lnTo>
                <a:cubicBezTo>
                  <a:pt x="1853" y="26239"/>
                  <a:pt x="1815" y="26239"/>
                  <a:pt x="1815" y="26315"/>
                </a:cubicBezTo>
                <a:lnTo>
                  <a:pt x="1929" y="26428"/>
                </a:lnTo>
                <a:cubicBezTo>
                  <a:pt x="1967" y="26466"/>
                  <a:pt x="1967" y="26466"/>
                  <a:pt x="2042" y="26504"/>
                </a:cubicBezTo>
                <a:lnTo>
                  <a:pt x="2193" y="26390"/>
                </a:lnTo>
                <a:cubicBezTo>
                  <a:pt x="2231" y="26390"/>
                  <a:pt x="2231" y="26353"/>
                  <a:pt x="2269" y="26315"/>
                </a:cubicBezTo>
                <a:lnTo>
                  <a:pt x="2156" y="26164"/>
                </a:lnTo>
                <a:cubicBezTo>
                  <a:pt x="2118" y="26126"/>
                  <a:pt x="2080" y="26126"/>
                  <a:pt x="2042" y="26088"/>
                </a:cubicBezTo>
                <a:close/>
                <a:moveTo>
                  <a:pt x="21795" y="26191"/>
                </a:moveTo>
                <a:cubicBezTo>
                  <a:pt x="21763" y="26191"/>
                  <a:pt x="21731" y="26194"/>
                  <a:pt x="21702" y="26201"/>
                </a:cubicBezTo>
                <a:cubicBezTo>
                  <a:pt x="21627" y="26239"/>
                  <a:pt x="21589" y="26277"/>
                  <a:pt x="21589" y="26353"/>
                </a:cubicBezTo>
                <a:lnTo>
                  <a:pt x="21664" y="26504"/>
                </a:lnTo>
                <a:cubicBezTo>
                  <a:pt x="21664" y="26504"/>
                  <a:pt x="21664" y="26466"/>
                  <a:pt x="21664" y="26466"/>
                </a:cubicBezTo>
                <a:lnTo>
                  <a:pt x="21778" y="26580"/>
                </a:lnTo>
                <a:cubicBezTo>
                  <a:pt x="21967" y="26580"/>
                  <a:pt x="22080" y="26542"/>
                  <a:pt x="22156" y="26428"/>
                </a:cubicBezTo>
                <a:lnTo>
                  <a:pt x="22118" y="26277"/>
                </a:lnTo>
                <a:cubicBezTo>
                  <a:pt x="22087" y="26246"/>
                  <a:pt x="21933" y="26191"/>
                  <a:pt x="21795" y="26191"/>
                </a:cubicBezTo>
                <a:close/>
                <a:moveTo>
                  <a:pt x="23215" y="26164"/>
                </a:moveTo>
                <a:lnTo>
                  <a:pt x="23101" y="26277"/>
                </a:lnTo>
                <a:lnTo>
                  <a:pt x="23063" y="26315"/>
                </a:lnTo>
                <a:cubicBezTo>
                  <a:pt x="23063" y="26390"/>
                  <a:pt x="23101" y="26504"/>
                  <a:pt x="23177" y="26542"/>
                </a:cubicBezTo>
                <a:lnTo>
                  <a:pt x="23252" y="26580"/>
                </a:lnTo>
                <a:cubicBezTo>
                  <a:pt x="23286" y="26591"/>
                  <a:pt x="23316" y="26595"/>
                  <a:pt x="23343" y="26595"/>
                </a:cubicBezTo>
                <a:cubicBezTo>
                  <a:pt x="23410" y="26595"/>
                  <a:pt x="23463" y="26568"/>
                  <a:pt x="23517" y="26542"/>
                </a:cubicBezTo>
                <a:cubicBezTo>
                  <a:pt x="23555" y="26504"/>
                  <a:pt x="23593" y="26466"/>
                  <a:pt x="23593" y="26353"/>
                </a:cubicBezTo>
                <a:lnTo>
                  <a:pt x="23593" y="26315"/>
                </a:lnTo>
                <a:lnTo>
                  <a:pt x="23441" y="26201"/>
                </a:lnTo>
                <a:lnTo>
                  <a:pt x="23404" y="26201"/>
                </a:lnTo>
                <a:cubicBezTo>
                  <a:pt x="23366" y="26164"/>
                  <a:pt x="23290" y="26164"/>
                  <a:pt x="23215" y="26164"/>
                </a:cubicBezTo>
                <a:close/>
                <a:moveTo>
                  <a:pt x="27298" y="26201"/>
                </a:moveTo>
                <a:cubicBezTo>
                  <a:pt x="27184" y="26201"/>
                  <a:pt x="27109" y="26201"/>
                  <a:pt x="27033" y="26239"/>
                </a:cubicBezTo>
                <a:cubicBezTo>
                  <a:pt x="26920" y="26315"/>
                  <a:pt x="26882" y="26428"/>
                  <a:pt x="26882" y="26504"/>
                </a:cubicBezTo>
                <a:lnTo>
                  <a:pt x="26995" y="26655"/>
                </a:lnTo>
                <a:cubicBezTo>
                  <a:pt x="27109" y="26655"/>
                  <a:pt x="27184" y="26655"/>
                  <a:pt x="27260" y="26617"/>
                </a:cubicBezTo>
                <a:cubicBezTo>
                  <a:pt x="27373" y="26542"/>
                  <a:pt x="27373" y="26428"/>
                  <a:pt x="27373" y="26353"/>
                </a:cubicBezTo>
                <a:lnTo>
                  <a:pt x="27298" y="26201"/>
                </a:lnTo>
                <a:close/>
                <a:moveTo>
                  <a:pt x="34728" y="26271"/>
                </a:moveTo>
                <a:cubicBezTo>
                  <a:pt x="34693" y="26271"/>
                  <a:pt x="34663" y="26277"/>
                  <a:pt x="34632" y="26277"/>
                </a:cubicBezTo>
                <a:cubicBezTo>
                  <a:pt x="34481" y="26353"/>
                  <a:pt x="34481" y="26580"/>
                  <a:pt x="34632" y="26693"/>
                </a:cubicBezTo>
                <a:lnTo>
                  <a:pt x="34859" y="26580"/>
                </a:lnTo>
                <a:cubicBezTo>
                  <a:pt x="34897" y="26542"/>
                  <a:pt x="34935" y="26542"/>
                  <a:pt x="34973" y="26504"/>
                </a:cubicBezTo>
                <a:lnTo>
                  <a:pt x="34935" y="26353"/>
                </a:lnTo>
                <a:cubicBezTo>
                  <a:pt x="34844" y="26285"/>
                  <a:pt x="34781" y="26271"/>
                  <a:pt x="34728" y="26271"/>
                </a:cubicBezTo>
                <a:close/>
                <a:moveTo>
                  <a:pt x="58565" y="26201"/>
                </a:moveTo>
                <a:lnTo>
                  <a:pt x="58413" y="26277"/>
                </a:lnTo>
                <a:lnTo>
                  <a:pt x="58262" y="26353"/>
                </a:lnTo>
                <a:cubicBezTo>
                  <a:pt x="58224" y="26466"/>
                  <a:pt x="58300" y="26542"/>
                  <a:pt x="58338" y="26580"/>
                </a:cubicBezTo>
                <a:lnTo>
                  <a:pt x="58451" y="26769"/>
                </a:lnTo>
                <a:cubicBezTo>
                  <a:pt x="58565" y="26769"/>
                  <a:pt x="58640" y="26731"/>
                  <a:pt x="58678" y="26693"/>
                </a:cubicBezTo>
                <a:cubicBezTo>
                  <a:pt x="58754" y="26655"/>
                  <a:pt x="58791" y="26580"/>
                  <a:pt x="58791" y="26504"/>
                </a:cubicBezTo>
                <a:cubicBezTo>
                  <a:pt x="58791" y="26390"/>
                  <a:pt x="58716" y="26239"/>
                  <a:pt x="58565" y="26201"/>
                </a:cubicBezTo>
                <a:close/>
                <a:moveTo>
                  <a:pt x="67979" y="26353"/>
                </a:moveTo>
                <a:cubicBezTo>
                  <a:pt x="67828" y="26353"/>
                  <a:pt x="67752" y="26390"/>
                  <a:pt x="67714" y="26390"/>
                </a:cubicBezTo>
                <a:cubicBezTo>
                  <a:pt x="67563" y="26504"/>
                  <a:pt x="67676" y="26844"/>
                  <a:pt x="67941" y="26844"/>
                </a:cubicBezTo>
                <a:lnTo>
                  <a:pt x="68054" y="26731"/>
                </a:lnTo>
                <a:lnTo>
                  <a:pt x="68054" y="26466"/>
                </a:lnTo>
                <a:lnTo>
                  <a:pt x="67979" y="26353"/>
                </a:lnTo>
                <a:close/>
                <a:moveTo>
                  <a:pt x="60568" y="26353"/>
                </a:moveTo>
                <a:cubicBezTo>
                  <a:pt x="60493" y="26353"/>
                  <a:pt x="60455" y="26390"/>
                  <a:pt x="60455" y="26390"/>
                </a:cubicBezTo>
                <a:cubicBezTo>
                  <a:pt x="60379" y="26466"/>
                  <a:pt x="60379" y="26542"/>
                  <a:pt x="60379" y="26655"/>
                </a:cubicBezTo>
                <a:cubicBezTo>
                  <a:pt x="60379" y="26655"/>
                  <a:pt x="60379" y="26693"/>
                  <a:pt x="60379" y="26693"/>
                </a:cubicBezTo>
                <a:lnTo>
                  <a:pt x="60455" y="26844"/>
                </a:lnTo>
                <a:cubicBezTo>
                  <a:pt x="60493" y="26863"/>
                  <a:pt x="60540" y="26873"/>
                  <a:pt x="60587" y="26873"/>
                </a:cubicBezTo>
                <a:cubicBezTo>
                  <a:pt x="60635" y="26873"/>
                  <a:pt x="60682" y="26863"/>
                  <a:pt x="60720" y="26844"/>
                </a:cubicBezTo>
                <a:cubicBezTo>
                  <a:pt x="60795" y="26769"/>
                  <a:pt x="60833" y="26655"/>
                  <a:pt x="60833" y="26580"/>
                </a:cubicBezTo>
                <a:cubicBezTo>
                  <a:pt x="60833" y="26504"/>
                  <a:pt x="60833" y="26428"/>
                  <a:pt x="60757" y="26390"/>
                </a:cubicBezTo>
                <a:cubicBezTo>
                  <a:pt x="60720" y="26353"/>
                  <a:pt x="60644" y="26353"/>
                  <a:pt x="60568" y="26353"/>
                </a:cubicBezTo>
                <a:close/>
                <a:moveTo>
                  <a:pt x="25181" y="26655"/>
                </a:moveTo>
                <a:cubicBezTo>
                  <a:pt x="25067" y="26655"/>
                  <a:pt x="24954" y="26693"/>
                  <a:pt x="24878" y="26769"/>
                </a:cubicBezTo>
                <a:lnTo>
                  <a:pt x="24878" y="26920"/>
                </a:lnTo>
                <a:cubicBezTo>
                  <a:pt x="24954" y="26995"/>
                  <a:pt x="25029" y="26995"/>
                  <a:pt x="25143" y="26995"/>
                </a:cubicBezTo>
                <a:cubicBezTo>
                  <a:pt x="25256" y="26995"/>
                  <a:pt x="25332" y="26920"/>
                  <a:pt x="25407" y="26844"/>
                </a:cubicBezTo>
                <a:lnTo>
                  <a:pt x="25370" y="26693"/>
                </a:lnTo>
                <a:cubicBezTo>
                  <a:pt x="25332" y="26655"/>
                  <a:pt x="25256" y="26655"/>
                  <a:pt x="25181" y="26655"/>
                </a:cubicBezTo>
                <a:close/>
                <a:moveTo>
                  <a:pt x="75578" y="26806"/>
                </a:moveTo>
                <a:lnTo>
                  <a:pt x="75389" y="26882"/>
                </a:lnTo>
                <a:cubicBezTo>
                  <a:pt x="75389" y="26882"/>
                  <a:pt x="75389" y="26844"/>
                  <a:pt x="75427" y="26844"/>
                </a:cubicBezTo>
                <a:lnTo>
                  <a:pt x="75389" y="26844"/>
                </a:lnTo>
                <a:cubicBezTo>
                  <a:pt x="75313" y="26882"/>
                  <a:pt x="75087" y="26920"/>
                  <a:pt x="75162" y="27109"/>
                </a:cubicBezTo>
                <a:lnTo>
                  <a:pt x="75351" y="27222"/>
                </a:lnTo>
                <a:cubicBezTo>
                  <a:pt x="75408" y="27184"/>
                  <a:pt x="75446" y="27166"/>
                  <a:pt x="75488" y="27166"/>
                </a:cubicBezTo>
                <a:cubicBezTo>
                  <a:pt x="75531" y="27166"/>
                  <a:pt x="75578" y="27184"/>
                  <a:pt x="75654" y="27222"/>
                </a:cubicBezTo>
                <a:lnTo>
                  <a:pt x="75843" y="27109"/>
                </a:lnTo>
                <a:lnTo>
                  <a:pt x="75843" y="27071"/>
                </a:lnTo>
                <a:cubicBezTo>
                  <a:pt x="75843" y="26920"/>
                  <a:pt x="75691" y="26844"/>
                  <a:pt x="75578" y="26806"/>
                </a:cubicBezTo>
                <a:close/>
                <a:moveTo>
                  <a:pt x="16158" y="26866"/>
                </a:moveTo>
                <a:cubicBezTo>
                  <a:pt x="16132" y="26866"/>
                  <a:pt x="16102" y="26871"/>
                  <a:pt x="16069" y="26882"/>
                </a:cubicBezTo>
                <a:lnTo>
                  <a:pt x="15955" y="26995"/>
                </a:lnTo>
                <a:lnTo>
                  <a:pt x="15955" y="27109"/>
                </a:lnTo>
                <a:lnTo>
                  <a:pt x="16107" y="27222"/>
                </a:lnTo>
                <a:cubicBezTo>
                  <a:pt x="16107" y="27222"/>
                  <a:pt x="16144" y="27260"/>
                  <a:pt x="16182" y="27260"/>
                </a:cubicBezTo>
                <a:lnTo>
                  <a:pt x="16371" y="27109"/>
                </a:lnTo>
                <a:cubicBezTo>
                  <a:pt x="16371" y="27071"/>
                  <a:pt x="16371" y="26958"/>
                  <a:pt x="16258" y="26920"/>
                </a:cubicBezTo>
                <a:cubicBezTo>
                  <a:pt x="16258" y="26893"/>
                  <a:pt x="16220" y="26866"/>
                  <a:pt x="16158" y="26866"/>
                </a:cubicBezTo>
                <a:close/>
                <a:moveTo>
                  <a:pt x="85937" y="26731"/>
                </a:moveTo>
                <a:lnTo>
                  <a:pt x="85862" y="26769"/>
                </a:lnTo>
                <a:cubicBezTo>
                  <a:pt x="85786" y="26806"/>
                  <a:pt x="85748" y="26920"/>
                  <a:pt x="85748" y="26995"/>
                </a:cubicBezTo>
                <a:cubicBezTo>
                  <a:pt x="85748" y="27147"/>
                  <a:pt x="85862" y="27260"/>
                  <a:pt x="86013" y="27260"/>
                </a:cubicBezTo>
                <a:lnTo>
                  <a:pt x="86126" y="27222"/>
                </a:lnTo>
                <a:cubicBezTo>
                  <a:pt x="86126" y="27184"/>
                  <a:pt x="86164" y="27184"/>
                  <a:pt x="86164" y="27184"/>
                </a:cubicBezTo>
                <a:cubicBezTo>
                  <a:pt x="86240" y="27147"/>
                  <a:pt x="86353" y="27109"/>
                  <a:pt x="86353" y="26958"/>
                </a:cubicBezTo>
                <a:cubicBezTo>
                  <a:pt x="86353" y="26920"/>
                  <a:pt x="86353" y="26882"/>
                  <a:pt x="86315" y="26844"/>
                </a:cubicBezTo>
                <a:lnTo>
                  <a:pt x="86164" y="26769"/>
                </a:lnTo>
                <a:lnTo>
                  <a:pt x="86126" y="26769"/>
                </a:lnTo>
                <a:cubicBezTo>
                  <a:pt x="86089" y="26731"/>
                  <a:pt x="86051" y="26731"/>
                  <a:pt x="85937" y="26731"/>
                </a:cubicBezTo>
                <a:close/>
                <a:moveTo>
                  <a:pt x="81816" y="27033"/>
                </a:moveTo>
                <a:cubicBezTo>
                  <a:pt x="81589" y="27033"/>
                  <a:pt x="81514" y="27147"/>
                  <a:pt x="81552" y="27260"/>
                </a:cubicBezTo>
                <a:lnTo>
                  <a:pt x="81665" y="27373"/>
                </a:lnTo>
                <a:lnTo>
                  <a:pt x="81779" y="27373"/>
                </a:lnTo>
                <a:lnTo>
                  <a:pt x="81930" y="27260"/>
                </a:lnTo>
                <a:cubicBezTo>
                  <a:pt x="81930" y="27260"/>
                  <a:pt x="81968" y="27222"/>
                  <a:pt x="81968" y="27184"/>
                </a:cubicBezTo>
                <a:lnTo>
                  <a:pt x="81816" y="27033"/>
                </a:lnTo>
                <a:close/>
                <a:moveTo>
                  <a:pt x="55425" y="27278"/>
                </a:moveTo>
                <a:cubicBezTo>
                  <a:pt x="55330" y="27278"/>
                  <a:pt x="55205" y="27347"/>
                  <a:pt x="55389" y="27449"/>
                </a:cubicBezTo>
                <a:cubicBezTo>
                  <a:pt x="55562" y="27328"/>
                  <a:pt x="55505" y="27278"/>
                  <a:pt x="55425" y="27278"/>
                </a:cubicBezTo>
                <a:close/>
                <a:moveTo>
                  <a:pt x="10246" y="27147"/>
                </a:moveTo>
                <a:cubicBezTo>
                  <a:pt x="10171" y="27147"/>
                  <a:pt x="10057" y="27147"/>
                  <a:pt x="10020" y="27336"/>
                </a:cubicBezTo>
                <a:lnTo>
                  <a:pt x="10057" y="27449"/>
                </a:lnTo>
                <a:cubicBezTo>
                  <a:pt x="10084" y="27475"/>
                  <a:pt x="10146" y="27519"/>
                  <a:pt x="10219" y="27519"/>
                </a:cubicBezTo>
                <a:cubicBezTo>
                  <a:pt x="10252" y="27519"/>
                  <a:pt x="10287" y="27510"/>
                  <a:pt x="10322" y="27487"/>
                </a:cubicBezTo>
                <a:cubicBezTo>
                  <a:pt x="10398" y="27487"/>
                  <a:pt x="10436" y="27411"/>
                  <a:pt x="10436" y="27373"/>
                </a:cubicBezTo>
                <a:cubicBezTo>
                  <a:pt x="10436" y="27260"/>
                  <a:pt x="10360" y="27147"/>
                  <a:pt x="10246" y="27147"/>
                </a:cubicBezTo>
                <a:close/>
                <a:moveTo>
                  <a:pt x="9712" y="27118"/>
                </a:moveTo>
                <a:cubicBezTo>
                  <a:pt x="9679" y="27118"/>
                  <a:pt x="9642" y="27128"/>
                  <a:pt x="9604" y="27147"/>
                </a:cubicBezTo>
                <a:cubicBezTo>
                  <a:pt x="9528" y="27184"/>
                  <a:pt x="9490" y="27260"/>
                  <a:pt x="9490" y="27336"/>
                </a:cubicBezTo>
                <a:cubicBezTo>
                  <a:pt x="9490" y="27411"/>
                  <a:pt x="9528" y="27487"/>
                  <a:pt x="9642" y="27525"/>
                </a:cubicBezTo>
                <a:cubicBezTo>
                  <a:pt x="9679" y="27525"/>
                  <a:pt x="9755" y="27525"/>
                  <a:pt x="9793" y="27487"/>
                </a:cubicBezTo>
                <a:cubicBezTo>
                  <a:pt x="9868" y="27449"/>
                  <a:pt x="9906" y="27411"/>
                  <a:pt x="9906" y="27336"/>
                </a:cubicBezTo>
                <a:cubicBezTo>
                  <a:pt x="9906" y="27260"/>
                  <a:pt x="9868" y="27184"/>
                  <a:pt x="9793" y="27147"/>
                </a:cubicBezTo>
                <a:cubicBezTo>
                  <a:pt x="9774" y="27128"/>
                  <a:pt x="9746" y="27118"/>
                  <a:pt x="9712" y="27118"/>
                </a:cubicBezTo>
                <a:close/>
                <a:moveTo>
                  <a:pt x="31116" y="27260"/>
                </a:moveTo>
                <a:lnTo>
                  <a:pt x="30965" y="27373"/>
                </a:lnTo>
                <a:lnTo>
                  <a:pt x="31116" y="27373"/>
                </a:lnTo>
                <a:cubicBezTo>
                  <a:pt x="31116" y="27373"/>
                  <a:pt x="31116" y="27373"/>
                  <a:pt x="31116" y="27411"/>
                </a:cubicBezTo>
                <a:lnTo>
                  <a:pt x="31116" y="27487"/>
                </a:lnTo>
                <a:cubicBezTo>
                  <a:pt x="31116" y="27487"/>
                  <a:pt x="31154" y="27487"/>
                  <a:pt x="31192" y="27525"/>
                </a:cubicBezTo>
                <a:cubicBezTo>
                  <a:pt x="31192" y="27525"/>
                  <a:pt x="31154" y="27487"/>
                  <a:pt x="31154" y="27487"/>
                </a:cubicBezTo>
                <a:lnTo>
                  <a:pt x="31192" y="27487"/>
                </a:lnTo>
                <a:cubicBezTo>
                  <a:pt x="31192" y="27487"/>
                  <a:pt x="31192" y="27525"/>
                  <a:pt x="31230" y="27525"/>
                </a:cubicBezTo>
                <a:cubicBezTo>
                  <a:pt x="31268" y="27525"/>
                  <a:pt x="31305" y="27487"/>
                  <a:pt x="31305" y="27487"/>
                </a:cubicBezTo>
                <a:lnTo>
                  <a:pt x="31457" y="27487"/>
                </a:lnTo>
                <a:cubicBezTo>
                  <a:pt x="31457" y="27449"/>
                  <a:pt x="31419" y="27373"/>
                  <a:pt x="31381" y="27336"/>
                </a:cubicBezTo>
                <a:cubicBezTo>
                  <a:pt x="31305" y="27298"/>
                  <a:pt x="31192" y="27260"/>
                  <a:pt x="31116" y="27260"/>
                </a:cubicBezTo>
                <a:close/>
                <a:moveTo>
                  <a:pt x="984" y="27147"/>
                </a:moveTo>
                <a:lnTo>
                  <a:pt x="795" y="27260"/>
                </a:lnTo>
                <a:cubicBezTo>
                  <a:pt x="795" y="27222"/>
                  <a:pt x="832" y="27184"/>
                  <a:pt x="832" y="27184"/>
                </a:cubicBezTo>
                <a:cubicBezTo>
                  <a:pt x="757" y="27184"/>
                  <a:pt x="681" y="27184"/>
                  <a:pt x="643" y="27222"/>
                </a:cubicBezTo>
                <a:cubicBezTo>
                  <a:pt x="568" y="27298"/>
                  <a:pt x="568" y="27373"/>
                  <a:pt x="606" y="27449"/>
                </a:cubicBezTo>
                <a:lnTo>
                  <a:pt x="681" y="27525"/>
                </a:lnTo>
                <a:cubicBezTo>
                  <a:pt x="728" y="27540"/>
                  <a:pt x="775" y="27550"/>
                  <a:pt x="822" y="27550"/>
                </a:cubicBezTo>
                <a:cubicBezTo>
                  <a:pt x="889" y="27550"/>
                  <a:pt x="955" y="27531"/>
                  <a:pt x="1021" y="27487"/>
                </a:cubicBezTo>
                <a:cubicBezTo>
                  <a:pt x="1097" y="27449"/>
                  <a:pt x="1135" y="27373"/>
                  <a:pt x="1135" y="27336"/>
                </a:cubicBezTo>
                <a:cubicBezTo>
                  <a:pt x="1135" y="27260"/>
                  <a:pt x="1059" y="27184"/>
                  <a:pt x="984" y="27147"/>
                </a:cubicBezTo>
                <a:close/>
                <a:moveTo>
                  <a:pt x="70096" y="27147"/>
                </a:moveTo>
                <a:cubicBezTo>
                  <a:pt x="70020" y="27147"/>
                  <a:pt x="69945" y="27147"/>
                  <a:pt x="69907" y="27184"/>
                </a:cubicBezTo>
                <a:cubicBezTo>
                  <a:pt x="69831" y="27260"/>
                  <a:pt x="69793" y="27298"/>
                  <a:pt x="69793" y="27373"/>
                </a:cubicBezTo>
                <a:cubicBezTo>
                  <a:pt x="69793" y="27487"/>
                  <a:pt x="69907" y="27562"/>
                  <a:pt x="70020" y="27562"/>
                </a:cubicBezTo>
                <a:lnTo>
                  <a:pt x="70172" y="27487"/>
                </a:lnTo>
                <a:cubicBezTo>
                  <a:pt x="70172" y="27487"/>
                  <a:pt x="70172" y="27487"/>
                  <a:pt x="70209" y="27449"/>
                </a:cubicBezTo>
                <a:cubicBezTo>
                  <a:pt x="70247" y="27449"/>
                  <a:pt x="70285" y="27411"/>
                  <a:pt x="70285" y="27336"/>
                </a:cubicBezTo>
                <a:cubicBezTo>
                  <a:pt x="70285" y="27260"/>
                  <a:pt x="70247" y="27222"/>
                  <a:pt x="70209" y="27184"/>
                </a:cubicBezTo>
                <a:lnTo>
                  <a:pt x="70096" y="27147"/>
                </a:lnTo>
                <a:close/>
                <a:moveTo>
                  <a:pt x="5974" y="27411"/>
                </a:moveTo>
                <a:lnTo>
                  <a:pt x="5861" y="27525"/>
                </a:lnTo>
                <a:cubicBezTo>
                  <a:pt x="5861" y="27562"/>
                  <a:pt x="5861" y="27562"/>
                  <a:pt x="5823" y="27562"/>
                </a:cubicBezTo>
                <a:cubicBezTo>
                  <a:pt x="5823" y="27562"/>
                  <a:pt x="5823" y="27600"/>
                  <a:pt x="5823" y="27638"/>
                </a:cubicBezTo>
                <a:cubicBezTo>
                  <a:pt x="5823" y="27714"/>
                  <a:pt x="5861" y="27752"/>
                  <a:pt x="5899" y="27789"/>
                </a:cubicBezTo>
                <a:lnTo>
                  <a:pt x="5974" y="27827"/>
                </a:lnTo>
                <a:lnTo>
                  <a:pt x="6088" y="27827"/>
                </a:lnTo>
                <a:lnTo>
                  <a:pt x="6201" y="27789"/>
                </a:lnTo>
                <a:cubicBezTo>
                  <a:pt x="6239" y="27752"/>
                  <a:pt x="6277" y="27714"/>
                  <a:pt x="6277" y="27638"/>
                </a:cubicBezTo>
                <a:cubicBezTo>
                  <a:pt x="6277" y="27600"/>
                  <a:pt x="6277" y="27562"/>
                  <a:pt x="6239" y="27562"/>
                </a:cubicBezTo>
                <a:cubicBezTo>
                  <a:pt x="6239" y="27562"/>
                  <a:pt x="6239" y="27562"/>
                  <a:pt x="6239" y="27525"/>
                </a:cubicBezTo>
                <a:lnTo>
                  <a:pt x="6088" y="27411"/>
                </a:lnTo>
                <a:close/>
                <a:moveTo>
                  <a:pt x="24576" y="27638"/>
                </a:moveTo>
                <a:cubicBezTo>
                  <a:pt x="24349" y="27676"/>
                  <a:pt x="24235" y="27752"/>
                  <a:pt x="24273" y="27903"/>
                </a:cubicBezTo>
                <a:lnTo>
                  <a:pt x="24424" y="27978"/>
                </a:lnTo>
                <a:lnTo>
                  <a:pt x="24538" y="27978"/>
                </a:lnTo>
                <a:lnTo>
                  <a:pt x="24689" y="27903"/>
                </a:lnTo>
                <a:cubicBezTo>
                  <a:pt x="24689" y="27865"/>
                  <a:pt x="24727" y="27827"/>
                  <a:pt x="24727" y="27789"/>
                </a:cubicBezTo>
                <a:lnTo>
                  <a:pt x="24576" y="27638"/>
                </a:lnTo>
                <a:close/>
                <a:moveTo>
                  <a:pt x="22761" y="27525"/>
                </a:moveTo>
                <a:lnTo>
                  <a:pt x="22534" y="27638"/>
                </a:lnTo>
                <a:cubicBezTo>
                  <a:pt x="22572" y="27714"/>
                  <a:pt x="22534" y="27752"/>
                  <a:pt x="22496" y="27789"/>
                </a:cubicBezTo>
                <a:lnTo>
                  <a:pt x="22534" y="27978"/>
                </a:lnTo>
                <a:cubicBezTo>
                  <a:pt x="22647" y="28054"/>
                  <a:pt x="22761" y="28054"/>
                  <a:pt x="22950" y="28054"/>
                </a:cubicBezTo>
                <a:lnTo>
                  <a:pt x="23063" y="27941"/>
                </a:lnTo>
                <a:cubicBezTo>
                  <a:pt x="23063" y="27903"/>
                  <a:pt x="23063" y="27865"/>
                  <a:pt x="23063" y="27865"/>
                </a:cubicBezTo>
                <a:cubicBezTo>
                  <a:pt x="23063" y="27676"/>
                  <a:pt x="22912" y="27600"/>
                  <a:pt x="22836" y="27562"/>
                </a:cubicBezTo>
                <a:cubicBezTo>
                  <a:pt x="22799" y="27562"/>
                  <a:pt x="22799" y="27525"/>
                  <a:pt x="22761" y="27525"/>
                </a:cubicBezTo>
                <a:close/>
                <a:moveTo>
                  <a:pt x="52780" y="27752"/>
                </a:moveTo>
                <a:lnTo>
                  <a:pt x="52629" y="27903"/>
                </a:lnTo>
                <a:cubicBezTo>
                  <a:pt x="52629" y="27978"/>
                  <a:pt x="52629" y="28054"/>
                  <a:pt x="52704" y="28130"/>
                </a:cubicBezTo>
                <a:cubicBezTo>
                  <a:pt x="52730" y="28130"/>
                  <a:pt x="52772" y="28146"/>
                  <a:pt x="52819" y="28146"/>
                </a:cubicBezTo>
                <a:cubicBezTo>
                  <a:pt x="52843" y="28146"/>
                  <a:pt x="52868" y="28142"/>
                  <a:pt x="52893" y="28130"/>
                </a:cubicBezTo>
                <a:lnTo>
                  <a:pt x="53007" y="28016"/>
                </a:lnTo>
                <a:cubicBezTo>
                  <a:pt x="53007" y="27903"/>
                  <a:pt x="52931" y="27789"/>
                  <a:pt x="52780" y="27752"/>
                </a:cubicBezTo>
                <a:close/>
                <a:moveTo>
                  <a:pt x="72138" y="28167"/>
                </a:moveTo>
                <a:cubicBezTo>
                  <a:pt x="72138" y="28168"/>
                  <a:pt x="72137" y="28205"/>
                  <a:pt x="72100" y="28205"/>
                </a:cubicBezTo>
                <a:cubicBezTo>
                  <a:pt x="72138" y="28205"/>
                  <a:pt x="72138" y="28205"/>
                  <a:pt x="72138" y="28167"/>
                </a:cubicBezTo>
                <a:close/>
                <a:moveTo>
                  <a:pt x="43933" y="27978"/>
                </a:moveTo>
                <a:lnTo>
                  <a:pt x="43744" y="28130"/>
                </a:lnTo>
                <a:cubicBezTo>
                  <a:pt x="43744" y="28167"/>
                  <a:pt x="43744" y="28281"/>
                  <a:pt x="43857" y="28319"/>
                </a:cubicBezTo>
                <a:cubicBezTo>
                  <a:pt x="43895" y="28356"/>
                  <a:pt x="43933" y="28356"/>
                  <a:pt x="44047" y="28356"/>
                </a:cubicBezTo>
                <a:lnTo>
                  <a:pt x="44160" y="28243"/>
                </a:lnTo>
                <a:cubicBezTo>
                  <a:pt x="44160" y="28092"/>
                  <a:pt x="44084" y="28016"/>
                  <a:pt x="43933" y="27978"/>
                </a:cubicBezTo>
                <a:close/>
                <a:moveTo>
                  <a:pt x="36032" y="27954"/>
                </a:moveTo>
                <a:cubicBezTo>
                  <a:pt x="35981" y="27954"/>
                  <a:pt x="35927" y="27963"/>
                  <a:pt x="35880" y="27978"/>
                </a:cubicBezTo>
                <a:lnTo>
                  <a:pt x="35729" y="28054"/>
                </a:lnTo>
                <a:lnTo>
                  <a:pt x="35729" y="28092"/>
                </a:lnTo>
                <a:cubicBezTo>
                  <a:pt x="35729" y="28167"/>
                  <a:pt x="35767" y="28205"/>
                  <a:pt x="35767" y="28243"/>
                </a:cubicBezTo>
                <a:cubicBezTo>
                  <a:pt x="35804" y="28281"/>
                  <a:pt x="35804" y="28281"/>
                  <a:pt x="35804" y="28281"/>
                </a:cubicBezTo>
                <a:lnTo>
                  <a:pt x="35918" y="28394"/>
                </a:lnTo>
                <a:cubicBezTo>
                  <a:pt x="36069" y="28394"/>
                  <a:pt x="36183" y="28394"/>
                  <a:pt x="36258" y="28319"/>
                </a:cubicBezTo>
                <a:lnTo>
                  <a:pt x="36296" y="28243"/>
                </a:lnTo>
                <a:cubicBezTo>
                  <a:pt x="36334" y="28243"/>
                  <a:pt x="36334" y="28205"/>
                  <a:pt x="36334" y="28205"/>
                </a:cubicBezTo>
                <a:cubicBezTo>
                  <a:pt x="36334" y="28130"/>
                  <a:pt x="36258" y="28054"/>
                  <a:pt x="36220" y="28016"/>
                </a:cubicBezTo>
                <a:cubicBezTo>
                  <a:pt x="36176" y="27972"/>
                  <a:pt x="36106" y="27954"/>
                  <a:pt x="36032" y="27954"/>
                </a:cubicBezTo>
                <a:close/>
                <a:moveTo>
                  <a:pt x="72327" y="27950"/>
                </a:moveTo>
                <a:cubicBezTo>
                  <a:pt x="72289" y="27950"/>
                  <a:pt x="72251" y="27959"/>
                  <a:pt x="72213" y="27978"/>
                </a:cubicBezTo>
                <a:cubicBezTo>
                  <a:pt x="72138" y="28054"/>
                  <a:pt x="72138" y="28130"/>
                  <a:pt x="72138" y="28167"/>
                </a:cubicBezTo>
                <a:lnTo>
                  <a:pt x="72213" y="28394"/>
                </a:lnTo>
                <a:cubicBezTo>
                  <a:pt x="72235" y="28405"/>
                  <a:pt x="72257" y="28410"/>
                  <a:pt x="72280" y="28410"/>
                </a:cubicBezTo>
                <a:cubicBezTo>
                  <a:pt x="72333" y="28410"/>
                  <a:pt x="72387" y="28383"/>
                  <a:pt x="72440" y="28356"/>
                </a:cubicBezTo>
                <a:cubicBezTo>
                  <a:pt x="72516" y="28319"/>
                  <a:pt x="72516" y="28243"/>
                  <a:pt x="72516" y="28130"/>
                </a:cubicBezTo>
                <a:cubicBezTo>
                  <a:pt x="72516" y="28130"/>
                  <a:pt x="72516" y="28092"/>
                  <a:pt x="72516" y="28054"/>
                </a:cubicBezTo>
                <a:lnTo>
                  <a:pt x="72440" y="27978"/>
                </a:lnTo>
                <a:cubicBezTo>
                  <a:pt x="72402" y="27959"/>
                  <a:pt x="72364" y="27950"/>
                  <a:pt x="72327" y="27950"/>
                </a:cubicBezTo>
                <a:close/>
                <a:moveTo>
                  <a:pt x="89567" y="28063"/>
                </a:moveTo>
                <a:cubicBezTo>
                  <a:pt x="89529" y="28063"/>
                  <a:pt x="89491" y="28073"/>
                  <a:pt x="89453" y="28092"/>
                </a:cubicBezTo>
                <a:cubicBezTo>
                  <a:pt x="89340" y="28167"/>
                  <a:pt x="89264" y="28356"/>
                  <a:pt x="89378" y="28432"/>
                </a:cubicBezTo>
                <a:lnTo>
                  <a:pt x="89529" y="28470"/>
                </a:lnTo>
                <a:lnTo>
                  <a:pt x="89642" y="28356"/>
                </a:lnTo>
                <a:cubicBezTo>
                  <a:pt x="89642" y="28356"/>
                  <a:pt x="89642" y="28394"/>
                  <a:pt x="89642" y="28394"/>
                </a:cubicBezTo>
                <a:cubicBezTo>
                  <a:pt x="89680" y="28356"/>
                  <a:pt x="89756" y="28319"/>
                  <a:pt x="89756" y="28205"/>
                </a:cubicBezTo>
                <a:cubicBezTo>
                  <a:pt x="89756" y="28205"/>
                  <a:pt x="89756" y="28167"/>
                  <a:pt x="89756" y="28167"/>
                </a:cubicBezTo>
                <a:lnTo>
                  <a:pt x="89680" y="28092"/>
                </a:lnTo>
                <a:cubicBezTo>
                  <a:pt x="89642" y="28073"/>
                  <a:pt x="89605" y="28063"/>
                  <a:pt x="89567" y="28063"/>
                </a:cubicBezTo>
                <a:close/>
                <a:moveTo>
                  <a:pt x="16825" y="28205"/>
                </a:moveTo>
                <a:lnTo>
                  <a:pt x="16560" y="28281"/>
                </a:lnTo>
                <a:lnTo>
                  <a:pt x="16560" y="28319"/>
                </a:lnTo>
                <a:cubicBezTo>
                  <a:pt x="16560" y="28394"/>
                  <a:pt x="16636" y="28470"/>
                  <a:pt x="16674" y="28508"/>
                </a:cubicBezTo>
                <a:cubicBezTo>
                  <a:pt x="16701" y="28534"/>
                  <a:pt x="16746" y="28561"/>
                  <a:pt x="16811" y="28561"/>
                </a:cubicBezTo>
                <a:cubicBezTo>
                  <a:pt x="16837" y="28561"/>
                  <a:pt x="16867" y="28557"/>
                  <a:pt x="16901" y="28545"/>
                </a:cubicBezTo>
                <a:lnTo>
                  <a:pt x="17014" y="28470"/>
                </a:lnTo>
                <a:cubicBezTo>
                  <a:pt x="17052" y="28432"/>
                  <a:pt x="17052" y="28432"/>
                  <a:pt x="17052" y="28394"/>
                </a:cubicBezTo>
                <a:cubicBezTo>
                  <a:pt x="17052" y="28243"/>
                  <a:pt x="16901" y="28205"/>
                  <a:pt x="16825" y="28205"/>
                </a:cubicBezTo>
                <a:close/>
                <a:moveTo>
                  <a:pt x="49982" y="28130"/>
                </a:moveTo>
                <a:lnTo>
                  <a:pt x="49793" y="28167"/>
                </a:lnTo>
                <a:cubicBezTo>
                  <a:pt x="49793" y="28167"/>
                  <a:pt x="49755" y="28205"/>
                  <a:pt x="49755" y="28205"/>
                </a:cubicBezTo>
                <a:cubicBezTo>
                  <a:pt x="49680" y="28243"/>
                  <a:pt x="49529" y="28319"/>
                  <a:pt x="49604" y="28508"/>
                </a:cubicBezTo>
                <a:lnTo>
                  <a:pt x="49718" y="28621"/>
                </a:lnTo>
                <a:cubicBezTo>
                  <a:pt x="49793" y="28621"/>
                  <a:pt x="49869" y="28621"/>
                  <a:pt x="49944" y="28545"/>
                </a:cubicBezTo>
                <a:cubicBezTo>
                  <a:pt x="50058" y="28508"/>
                  <a:pt x="50096" y="28394"/>
                  <a:pt x="50096" y="28319"/>
                </a:cubicBezTo>
                <a:cubicBezTo>
                  <a:pt x="50096" y="28205"/>
                  <a:pt x="50058" y="28167"/>
                  <a:pt x="49982" y="28130"/>
                </a:cubicBezTo>
                <a:close/>
                <a:moveTo>
                  <a:pt x="61107" y="28101"/>
                </a:moveTo>
                <a:cubicBezTo>
                  <a:pt x="61079" y="28101"/>
                  <a:pt x="61041" y="28111"/>
                  <a:pt x="60984" y="28130"/>
                </a:cubicBezTo>
                <a:lnTo>
                  <a:pt x="60947" y="28205"/>
                </a:lnTo>
                <a:cubicBezTo>
                  <a:pt x="60909" y="28243"/>
                  <a:pt x="60909" y="28281"/>
                  <a:pt x="60909" y="28319"/>
                </a:cubicBezTo>
                <a:cubicBezTo>
                  <a:pt x="60871" y="28508"/>
                  <a:pt x="60909" y="28583"/>
                  <a:pt x="61022" y="28697"/>
                </a:cubicBezTo>
                <a:lnTo>
                  <a:pt x="61173" y="28697"/>
                </a:lnTo>
                <a:cubicBezTo>
                  <a:pt x="61249" y="28697"/>
                  <a:pt x="61287" y="28659"/>
                  <a:pt x="61362" y="28659"/>
                </a:cubicBezTo>
                <a:cubicBezTo>
                  <a:pt x="61400" y="28621"/>
                  <a:pt x="61438" y="28621"/>
                  <a:pt x="61551" y="28621"/>
                </a:cubicBezTo>
                <a:lnTo>
                  <a:pt x="61665" y="28508"/>
                </a:lnTo>
                <a:cubicBezTo>
                  <a:pt x="61703" y="28508"/>
                  <a:pt x="61703" y="28470"/>
                  <a:pt x="61703" y="28470"/>
                </a:cubicBezTo>
                <a:cubicBezTo>
                  <a:pt x="61703" y="28243"/>
                  <a:pt x="61438" y="28243"/>
                  <a:pt x="61325" y="28243"/>
                </a:cubicBezTo>
                <a:lnTo>
                  <a:pt x="61287" y="28243"/>
                </a:lnTo>
                <a:cubicBezTo>
                  <a:pt x="61287" y="28205"/>
                  <a:pt x="61249" y="28130"/>
                  <a:pt x="61173" y="28130"/>
                </a:cubicBezTo>
                <a:cubicBezTo>
                  <a:pt x="61154" y="28111"/>
                  <a:pt x="61136" y="28101"/>
                  <a:pt x="61107" y="28101"/>
                </a:cubicBezTo>
                <a:close/>
                <a:moveTo>
                  <a:pt x="63139" y="28319"/>
                </a:moveTo>
                <a:lnTo>
                  <a:pt x="62988" y="28470"/>
                </a:lnTo>
                <a:cubicBezTo>
                  <a:pt x="62988" y="28545"/>
                  <a:pt x="62988" y="28621"/>
                  <a:pt x="63064" y="28697"/>
                </a:cubicBezTo>
                <a:cubicBezTo>
                  <a:pt x="63089" y="28697"/>
                  <a:pt x="63131" y="28714"/>
                  <a:pt x="63179" y="28714"/>
                </a:cubicBezTo>
                <a:cubicBezTo>
                  <a:pt x="63202" y="28714"/>
                  <a:pt x="63228" y="28709"/>
                  <a:pt x="63253" y="28697"/>
                </a:cubicBezTo>
                <a:lnTo>
                  <a:pt x="63366" y="28583"/>
                </a:lnTo>
                <a:cubicBezTo>
                  <a:pt x="63366" y="28470"/>
                  <a:pt x="63291" y="28356"/>
                  <a:pt x="63139" y="28319"/>
                </a:cubicBezTo>
                <a:close/>
                <a:moveTo>
                  <a:pt x="81552" y="28205"/>
                </a:moveTo>
                <a:cubicBezTo>
                  <a:pt x="81476" y="28205"/>
                  <a:pt x="81363" y="28243"/>
                  <a:pt x="81325" y="28281"/>
                </a:cubicBezTo>
                <a:cubicBezTo>
                  <a:pt x="81287" y="28319"/>
                  <a:pt x="81249" y="28356"/>
                  <a:pt x="81249" y="28470"/>
                </a:cubicBezTo>
                <a:lnTo>
                  <a:pt x="81249" y="28508"/>
                </a:lnTo>
                <a:lnTo>
                  <a:pt x="81325" y="28583"/>
                </a:lnTo>
                <a:cubicBezTo>
                  <a:pt x="81287" y="28659"/>
                  <a:pt x="81287" y="28735"/>
                  <a:pt x="81287" y="28810"/>
                </a:cubicBezTo>
                <a:lnTo>
                  <a:pt x="81438" y="28924"/>
                </a:lnTo>
                <a:cubicBezTo>
                  <a:pt x="81514" y="28924"/>
                  <a:pt x="81589" y="28886"/>
                  <a:pt x="81627" y="28848"/>
                </a:cubicBezTo>
                <a:cubicBezTo>
                  <a:pt x="81741" y="28772"/>
                  <a:pt x="81741" y="28659"/>
                  <a:pt x="81741" y="28545"/>
                </a:cubicBezTo>
                <a:lnTo>
                  <a:pt x="81703" y="28470"/>
                </a:lnTo>
                <a:lnTo>
                  <a:pt x="81703" y="28356"/>
                </a:lnTo>
                <a:lnTo>
                  <a:pt x="81552" y="28205"/>
                </a:lnTo>
                <a:close/>
                <a:moveTo>
                  <a:pt x="44765" y="28621"/>
                </a:moveTo>
                <a:cubicBezTo>
                  <a:pt x="44651" y="28621"/>
                  <a:pt x="44576" y="28659"/>
                  <a:pt x="44500" y="28697"/>
                </a:cubicBezTo>
                <a:cubicBezTo>
                  <a:pt x="44425" y="28735"/>
                  <a:pt x="44387" y="28848"/>
                  <a:pt x="44425" y="28961"/>
                </a:cubicBezTo>
                <a:lnTo>
                  <a:pt x="44538" y="29075"/>
                </a:lnTo>
                <a:cubicBezTo>
                  <a:pt x="44651" y="29075"/>
                  <a:pt x="44727" y="29075"/>
                  <a:pt x="44765" y="29037"/>
                </a:cubicBezTo>
                <a:cubicBezTo>
                  <a:pt x="44840" y="28961"/>
                  <a:pt x="44878" y="28886"/>
                  <a:pt x="44878" y="28810"/>
                </a:cubicBezTo>
                <a:cubicBezTo>
                  <a:pt x="44878" y="28772"/>
                  <a:pt x="44878" y="28772"/>
                  <a:pt x="44878" y="28735"/>
                </a:cubicBezTo>
                <a:lnTo>
                  <a:pt x="44765" y="28621"/>
                </a:lnTo>
                <a:close/>
                <a:moveTo>
                  <a:pt x="8734" y="28735"/>
                </a:moveTo>
                <a:lnTo>
                  <a:pt x="8621" y="28848"/>
                </a:lnTo>
                <a:lnTo>
                  <a:pt x="8621" y="28961"/>
                </a:lnTo>
                <a:lnTo>
                  <a:pt x="8734" y="29075"/>
                </a:lnTo>
                <a:cubicBezTo>
                  <a:pt x="8772" y="29075"/>
                  <a:pt x="8810" y="29113"/>
                  <a:pt x="8848" y="29113"/>
                </a:cubicBezTo>
                <a:lnTo>
                  <a:pt x="8999" y="28961"/>
                </a:lnTo>
                <a:cubicBezTo>
                  <a:pt x="8999" y="28924"/>
                  <a:pt x="8999" y="28810"/>
                  <a:pt x="8923" y="28772"/>
                </a:cubicBezTo>
                <a:cubicBezTo>
                  <a:pt x="8885" y="28735"/>
                  <a:pt x="8810" y="28735"/>
                  <a:pt x="8734" y="28735"/>
                </a:cubicBezTo>
                <a:close/>
                <a:moveTo>
                  <a:pt x="80531" y="28772"/>
                </a:moveTo>
                <a:cubicBezTo>
                  <a:pt x="80493" y="28810"/>
                  <a:pt x="80266" y="28810"/>
                  <a:pt x="80266" y="28961"/>
                </a:cubicBezTo>
                <a:cubicBezTo>
                  <a:pt x="80266" y="28999"/>
                  <a:pt x="80266" y="28999"/>
                  <a:pt x="80266" y="29037"/>
                </a:cubicBezTo>
                <a:lnTo>
                  <a:pt x="80417" y="29113"/>
                </a:lnTo>
                <a:lnTo>
                  <a:pt x="80531" y="29113"/>
                </a:lnTo>
                <a:lnTo>
                  <a:pt x="80682" y="29037"/>
                </a:lnTo>
                <a:cubicBezTo>
                  <a:pt x="80682" y="28999"/>
                  <a:pt x="80720" y="28999"/>
                  <a:pt x="80720" y="28924"/>
                </a:cubicBezTo>
                <a:lnTo>
                  <a:pt x="80531" y="28772"/>
                </a:lnTo>
                <a:close/>
                <a:moveTo>
                  <a:pt x="62421" y="28772"/>
                </a:moveTo>
                <a:lnTo>
                  <a:pt x="62308" y="28924"/>
                </a:lnTo>
                <a:lnTo>
                  <a:pt x="62308" y="29075"/>
                </a:lnTo>
                <a:lnTo>
                  <a:pt x="62421" y="29188"/>
                </a:lnTo>
                <a:cubicBezTo>
                  <a:pt x="62497" y="29188"/>
                  <a:pt x="62534" y="29188"/>
                  <a:pt x="62610" y="29150"/>
                </a:cubicBezTo>
                <a:cubicBezTo>
                  <a:pt x="62610" y="29188"/>
                  <a:pt x="62648" y="29188"/>
                  <a:pt x="62686" y="29188"/>
                </a:cubicBezTo>
                <a:lnTo>
                  <a:pt x="62799" y="29150"/>
                </a:lnTo>
                <a:cubicBezTo>
                  <a:pt x="62837" y="29113"/>
                  <a:pt x="62875" y="29037"/>
                  <a:pt x="62875" y="28999"/>
                </a:cubicBezTo>
                <a:cubicBezTo>
                  <a:pt x="62875" y="28924"/>
                  <a:pt x="62837" y="28886"/>
                  <a:pt x="62799" y="28848"/>
                </a:cubicBezTo>
                <a:cubicBezTo>
                  <a:pt x="62723" y="28810"/>
                  <a:pt x="62572" y="28772"/>
                  <a:pt x="62421" y="28772"/>
                </a:cubicBezTo>
                <a:close/>
                <a:moveTo>
                  <a:pt x="6541" y="29150"/>
                </a:moveTo>
                <a:cubicBezTo>
                  <a:pt x="6504" y="29150"/>
                  <a:pt x="6390" y="29150"/>
                  <a:pt x="6314" y="29188"/>
                </a:cubicBezTo>
                <a:cubicBezTo>
                  <a:pt x="6277" y="29226"/>
                  <a:pt x="6277" y="29264"/>
                  <a:pt x="6277" y="29302"/>
                </a:cubicBezTo>
                <a:lnTo>
                  <a:pt x="6428" y="29302"/>
                </a:lnTo>
                <a:cubicBezTo>
                  <a:pt x="6428" y="29302"/>
                  <a:pt x="6390" y="29302"/>
                  <a:pt x="6390" y="29339"/>
                </a:cubicBezTo>
                <a:cubicBezTo>
                  <a:pt x="6504" y="29339"/>
                  <a:pt x="6541" y="29377"/>
                  <a:pt x="6655" y="29377"/>
                </a:cubicBezTo>
                <a:cubicBezTo>
                  <a:pt x="6655" y="29339"/>
                  <a:pt x="6655" y="29339"/>
                  <a:pt x="6655" y="29339"/>
                </a:cubicBezTo>
                <a:lnTo>
                  <a:pt x="6806" y="29339"/>
                </a:lnTo>
                <a:cubicBezTo>
                  <a:pt x="6806" y="29226"/>
                  <a:pt x="6693" y="29150"/>
                  <a:pt x="6541" y="29150"/>
                </a:cubicBezTo>
                <a:close/>
                <a:moveTo>
                  <a:pt x="83971" y="28697"/>
                </a:moveTo>
                <a:lnTo>
                  <a:pt x="83820" y="28772"/>
                </a:lnTo>
                <a:cubicBezTo>
                  <a:pt x="83820" y="28772"/>
                  <a:pt x="83820" y="28810"/>
                  <a:pt x="83820" y="28810"/>
                </a:cubicBezTo>
                <a:cubicBezTo>
                  <a:pt x="83782" y="28848"/>
                  <a:pt x="83745" y="28886"/>
                  <a:pt x="83745" y="28961"/>
                </a:cubicBezTo>
                <a:lnTo>
                  <a:pt x="83669" y="28999"/>
                </a:lnTo>
                <a:cubicBezTo>
                  <a:pt x="83669" y="29037"/>
                  <a:pt x="83631" y="29037"/>
                  <a:pt x="83631" y="29075"/>
                </a:cubicBezTo>
                <a:cubicBezTo>
                  <a:pt x="83593" y="29113"/>
                  <a:pt x="83555" y="29150"/>
                  <a:pt x="83555" y="29188"/>
                </a:cubicBezTo>
                <a:cubicBezTo>
                  <a:pt x="83555" y="29302"/>
                  <a:pt x="83593" y="29339"/>
                  <a:pt x="83745" y="29377"/>
                </a:cubicBezTo>
                <a:lnTo>
                  <a:pt x="83896" y="29302"/>
                </a:lnTo>
                <a:cubicBezTo>
                  <a:pt x="83934" y="29264"/>
                  <a:pt x="83971" y="29188"/>
                  <a:pt x="83971" y="29113"/>
                </a:cubicBezTo>
                <a:cubicBezTo>
                  <a:pt x="84047" y="29113"/>
                  <a:pt x="84085" y="29075"/>
                  <a:pt x="84123" y="29075"/>
                </a:cubicBezTo>
                <a:cubicBezTo>
                  <a:pt x="84160" y="29037"/>
                  <a:pt x="84198" y="28961"/>
                  <a:pt x="84198" y="28886"/>
                </a:cubicBezTo>
                <a:cubicBezTo>
                  <a:pt x="84198" y="28772"/>
                  <a:pt x="84123" y="28697"/>
                  <a:pt x="83971" y="28697"/>
                </a:cubicBezTo>
                <a:close/>
                <a:moveTo>
                  <a:pt x="14859" y="29150"/>
                </a:moveTo>
                <a:cubicBezTo>
                  <a:pt x="14783" y="29150"/>
                  <a:pt x="14708" y="29188"/>
                  <a:pt x="14670" y="29226"/>
                </a:cubicBezTo>
                <a:cubicBezTo>
                  <a:pt x="14594" y="29264"/>
                  <a:pt x="14594" y="29339"/>
                  <a:pt x="14594" y="29377"/>
                </a:cubicBezTo>
                <a:lnTo>
                  <a:pt x="14746" y="29377"/>
                </a:lnTo>
                <a:cubicBezTo>
                  <a:pt x="14746" y="29415"/>
                  <a:pt x="14708" y="29415"/>
                  <a:pt x="14708" y="29415"/>
                </a:cubicBezTo>
                <a:cubicBezTo>
                  <a:pt x="14758" y="29453"/>
                  <a:pt x="14783" y="29465"/>
                  <a:pt x="14802" y="29465"/>
                </a:cubicBezTo>
                <a:cubicBezTo>
                  <a:pt x="14838" y="29465"/>
                  <a:pt x="14846" y="29415"/>
                  <a:pt x="14972" y="29415"/>
                </a:cubicBezTo>
                <a:cubicBezTo>
                  <a:pt x="14972" y="29415"/>
                  <a:pt x="14972" y="29415"/>
                  <a:pt x="14972" y="29377"/>
                </a:cubicBezTo>
                <a:lnTo>
                  <a:pt x="15124" y="29377"/>
                </a:lnTo>
                <a:cubicBezTo>
                  <a:pt x="15124" y="29264"/>
                  <a:pt x="15010" y="29150"/>
                  <a:pt x="14859" y="29150"/>
                </a:cubicBezTo>
                <a:close/>
                <a:moveTo>
                  <a:pt x="31608" y="28961"/>
                </a:moveTo>
                <a:lnTo>
                  <a:pt x="31457" y="29075"/>
                </a:lnTo>
                <a:lnTo>
                  <a:pt x="31457" y="29188"/>
                </a:lnTo>
                <a:cubicBezTo>
                  <a:pt x="31457" y="29415"/>
                  <a:pt x="31608" y="29491"/>
                  <a:pt x="31721" y="29491"/>
                </a:cubicBezTo>
                <a:lnTo>
                  <a:pt x="31835" y="29415"/>
                </a:lnTo>
                <a:cubicBezTo>
                  <a:pt x="31872" y="29377"/>
                  <a:pt x="31872" y="29377"/>
                  <a:pt x="31910" y="29377"/>
                </a:cubicBezTo>
                <a:lnTo>
                  <a:pt x="31986" y="29264"/>
                </a:lnTo>
                <a:cubicBezTo>
                  <a:pt x="31948" y="29075"/>
                  <a:pt x="31835" y="28961"/>
                  <a:pt x="31608" y="28961"/>
                </a:cubicBezTo>
                <a:close/>
                <a:moveTo>
                  <a:pt x="13634" y="29097"/>
                </a:moveTo>
                <a:cubicBezTo>
                  <a:pt x="13567" y="29097"/>
                  <a:pt x="13514" y="29124"/>
                  <a:pt x="13460" y="29150"/>
                </a:cubicBezTo>
                <a:cubicBezTo>
                  <a:pt x="13422" y="29188"/>
                  <a:pt x="13385" y="29264"/>
                  <a:pt x="13385" y="29339"/>
                </a:cubicBezTo>
                <a:lnTo>
                  <a:pt x="13385" y="29377"/>
                </a:lnTo>
                <a:lnTo>
                  <a:pt x="13498" y="29491"/>
                </a:lnTo>
                <a:cubicBezTo>
                  <a:pt x="13515" y="29499"/>
                  <a:pt x="13536" y="29504"/>
                  <a:pt x="13559" y="29504"/>
                </a:cubicBezTo>
                <a:cubicBezTo>
                  <a:pt x="13638" y="29504"/>
                  <a:pt x="13742" y="29448"/>
                  <a:pt x="13800" y="29302"/>
                </a:cubicBezTo>
                <a:lnTo>
                  <a:pt x="13725" y="29113"/>
                </a:lnTo>
                <a:cubicBezTo>
                  <a:pt x="13692" y="29102"/>
                  <a:pt x="13662" y="29097"/>
                  <a:pt x="13634" y="29097"/>
                </a:cubicBezTo>
                <a:close/>
                <a:moveTo>
                  <a:pt x="19714" y="29105"/>
                </a:moveTo>
                <a:cubicBezTo>
                  <a:pt x="19585" y="29105"/>
                  <a:pt x="19472" y="29203"/>
                  <a:pt x="19472" y="29302"/>
                </a:cubicBezTo>
                <a:lnTo>
                  <a:pt x="19509" y="29415"/>
                </a:lnTo>
                <a:cubicBezTo>
                  <a:pt x="19585" y="29453"/>
                  <a:pt x="19661" y="29491"/>
                  <a:pt x="19736" y="29491"/>
                </a:cubicBezTo>
                <a:cubicBezTo>
                  <a:pt x="19774" y="29491"/>
                  <a:pt x="19812" y="29491"/>
                  <a:pt x="19812" y="29528"/>
                </a:cubicBezTo>
                <a:lnTo>
                  <a:pt x="20039" y="29453"/>
                </a:lnTo>
                <a:cubicBezTo>
                  <a:pt x="20039" y="29415"/>
                  <a:pt x="20076" y="29377"/>
                  <a:pt x="20076" y="29339"/>
                </a:cubicBezTo>
                <a:cubicBezTo>
                  <a:pt x="20076" y="29226"/>
                  <a:pt x="19925" y="29113"/>
                  <a:pt x="19774" y="29113"/>
                </a:cubicBezTo>
                <a:cubicBezTo>
                  <a:pt x="19754" y="29108"/>
                  <a:pt x="19733" y="29105"/>
                  <a:pt x="19714" y="29105"/>
                </a:cubicBezTo>
                <a:close/>
                <a:moveTo>
                  <a:pt x="69604" y="29150"/>
                </a:moveTo>
                <a:lnTo>
                  <a:pt x="69491" y="29264"/>
                </a:lnTo>
                <a:lnTo>
                  <a:pt x="69491" y="29415"/>
                </a:lnTo>
                <a:lnTo>
                  <a:pt x="69604" y="29528"/>
                </a:lnTo>
                <a:cubicBezTo>
                  <a:pt x="69649" y="29540"/>
                  <a:pt x="69687" y="29544"/>
                  <a:pt x="69720" y="29544"/>
                </a:cubicBezTo>
                <a:cubicBezTo>
                  <a:pt x="69800" y="29544"/>
                  <a:pt x="69853" y="29517"/>
                  <a:pt x="69907" y="29491"/>
                </a:cubicBezTo>
                <a:cubicBezTo>
                  <a:pt x="69945" y="29453"/>
                  <a:pt x="69983" y="29377"/>
                  <a:pt x="69983" y="29302"/>
                </a:cubicBezTo>
                <a:cubicBezTo>
                  <a:pt x="69983" y="29302"/>
                  <a:pt x="69983" y="29264"/>
                  <a:pt x="69983" y="29264"/>
                </a:cubicBezTo>
                <a:lnTo>
                  <a:pt x="69869" y="29150"/>
                </a:lnTo>
                <a:close/>
                <a:moveTo>
                  <a:pt x="72591" y="29188"/>
                </a:moveTo>
                <a:lnTo>
                  <a:pt x="72440" y="29302"/>
                </a:lnTo>
                <a:cubicBezTo>
                  <a:pt x="72440" y="29415"/>
                  <a:pt x="72478" y="29491"/>
                  <a:pt x="72516" y="29528"/>
                </a:cubicBezTo>
                <a:cubicBezTo>
                  <a:pt x="72591" y="29604"/>
                  <a:pt x="72705" y="29604"/>
                  <a:pt x="72818" y="29604"/>
                </a:cubicBezTo>
                <a:lnTo>
                  <a:pt x="72932" y="29491"/>
                </a:lnTo>
                <a:lnTo>
                  <a:pt x="72969" y="29453"/>
                </a:lnTo>
                <a:cubicBezTo>
                  <a:pt x="72969" y="29264"/>
                  <a:pt x="72742" y="29226"/>
                  <a:pt x="72667" y="29226"/>
                </a:cubicBezTo>
                <a:lnTo>
                  <a:pt x="72591" y="29188"/>
                </a:lnTo>
                <a:close/>
                <a:moveTo>
                  <a:pt x="53763" y="29302"/>
                </a:moveTo>
                <a:cubicBezTo>
                  <a:pt x="53650" y="29302"/>
                  <a:pt x="53498" y="29302"/>
                  <a:pt x="53423" y="29377"/>
                </a:cubicBezTo>
                <a:cubicBezTo>
                  <a:pt x="53385" y="29415"/>
                  <a:pt x="53309" y="29453"/>
                  <a:pt x="53347" y="29604"/>
                </a:cubicBezTo>
                <a:lnTo>
                  <a:pt x="53461" y="29680"/>
                </a:lnTo>
                <a:cubicBezTo>
                  <a:pt x="53523" y="29695"/>
                  <a:pt x="53579" y="29705"/>
                  <a:pt x="53632" y="29705"/>
                </a:cubicBezTo>
                <a:cubicBezTo>
                  <a:pt x="53706" y="29705"/>
                  <a:pt x="53772" y="29686"/>
                  <a:pt x="53839" y="29642"/>
                </a:cubicBezTo>
                <a:cubicBezTo>
                  <a:pt x="53876" y="29604"/>
                  <a:pt x="53914" y="29528"/>
                  <a:pt x="53914" y="29453"/>
                </a:cubicBezTo>
                <a:cubicBezTo>
                  <a:pt x="53914" y="29453"/>
                  <a:pt x="53914" y="29415"/>
                  <a:pt x="53914" y="29415"/>
                </a:cubicBezTo>
                <a:lnTo>
                  <a:pt x="53763" y="29302"/>
                </a:lnTo>
                <a:close/>
                <a:moveTo>
                  <a:pt x="69102" y="29360"/>
                </a:moveTo>
                <a:cubicBezTo>
                  <a:pt x="69084" y="29360"/>
                  <a:pt x="69063" y="29365"/>
                  <a:pt x="69037" y="29377"/>
                </a:cubicBezTo>
                <a:lnTo>
                  <a:pt x="68962" y="29491"/>
                </a:lnTo>
                <a:cubicBezTo>
                  <a:pt x="68962" y="29491"/>
                  <a:pt x="68924" y="29491"/>
                  <a:pt x="68924" y="29528"/>
                </a:cubicBezTo>
                <a:cubicBezTo>
                  <a:pt x="68924" y="29566"/>
                  <a:pt x="68886" y="29604"/>
                  <a:pt x="68886" y="29680"/>
                </a:cubicBezTo>
                <a:lnTo>
                  <a:pt x="68962" y="29793"/>
                </a:lnTo>
                <a:cubicBezTo>
                  <a:pt x="69000" y="29812"/>
                  <a:pt x="69037" y="29822"/>
                  <a:pt x="69075" y="29822"/>
                </a:cubicBezTo>
                <a:cubicBezTo>
                  <a:pt x="69113" y="29822"/>
                  <a:pt x="69151" y="29812"/>
                  <a:pt x="69189" y="29793"/>
                </a:cubicBezTo>
                <a:cubicBezTo>
                  <a:pt x="69226" y="29755"/>
                  <a:pt x="69302" y="29680"/>
                  <a:pt x="69302" y="29566"/>
                </a:cubicBezTo>
                <a:cubicBezTo>
                  <a:pt x="69302" y="29528"/>
                  <a:pt x="69264" y="29453"/>
                  <a:pt x="69189" y="29377"/>
                </a:cubicBezTo>
                <a:cubicBezTo>
                  <a:pt x="69163" y="29377"/>
                  <a:pt x="69138" y="29360"/>
                  <a:pt x="69102" y="29360"/>
                </a:cubicBezTo>
                <a:close/>
                <a:moveTo>
                  <a:pt x="49793" y="29453"/>
                </a:moveTo>
                <a:lnTo>
                  <a:pt x="49642" y="29566"/>
                </a:lnTo>
                <a:cubicBezTo>
                  <a:pt x="49642" y="29566"/>
                  <a:pt x="49604" y="29604"/>
                  <a:pt x="49604" y="29642"/>
                </a:cubicBezTo>
                <a:lnTo>
                  <a:pt x="49680" y="29793"/>
                </a:lnTo>
                <a:cubicBezTo>
                  <a:pt x="49732" y="29819"/>
                  <a:pt x="49820" y="29863"/>
                  <a:pt x="49907" y="29863"/>
                </a:cubicBezTo>
                <a:cubicBezTo>
                  <a:pt x="49946" y="29863"/>
                  <a:pt x="49985" y="29854"/>
                  <a:pt x="50020" y="29831"/>
                </a:cubicBezTo>
                <a:cubicBezTo>
                  <a:pt x="50058" y="29831"/>
                  <a:pt x="50096" y="29793"/>
                  <a:pt x="50096" y="29680"/>
                </a:cubicBezTo>
                <a:lnTo>
                  <a:pt x="50020" y="29566"/>
                </a:lnTo>
                <a:lnTo>
                  <a:pt x="50020" y="29566"/>
                </a:lnTo>
                <a:lnTo>
                  <a:pt x="49907" y="29453"/>
                </a:lnTo>
                <a:close/>
                <a:moveTo>
                  <a:pt x="80909" y="29113"/>
                </a:moveTo>
                <a:cubicBezTo>
                  <a:pt x="80833" y="29113"/>
                  <a:pt x="80720" y="29113"/>
                  <a:pt x="80606" y="29150"/>
                </a:cubicBezTo>
                <a:lnTo>
                  <a:pt x="80531" y="29339"/>
                </a:lnTo>
                <a:cubicBezTo>
                  <a:pt x="80569" y="29415"/>
                  <a:pt x="80569" y="29491"/>
                  <a:pt x="80531" y="29566"/>
                </a:cubicBezTo>
                <a:cubicBezTo>
                  <a:pt x="80455" y="29718"/>
                  <a:pt x="80455" y="29869"/>
                  <a:pt x="80531" y="30020"/>
                </a:cubicBezTo>
                <a:lnTo>
                  <a:pt x="80758" y="29944"/>
                </a:lnTo>
                <a:lnTo>
                  <a:pt x="80947" y="29944"/>
                </a:lnTo>
                <a:lnTo>
                  <a:pt x="81060" y="29793"/>
                </a:lnTo>
                <a:cubicBezTo>
                  <a:pt x="81060" y="29718"/>
                  <a:pt x="81060" y="29604"/>
                  <a:pt x="81098" y="29528"/>
                </a:cubicBezTo>
                <a:cubicBezTo>
                  <a:pt x="81211" y="29491"/>
                  <a:pt x="81325" y="29339"/>
                  <a:pt x="81325" y="29226"/>
                </a:cubicBezTo>
                <a:lnTo>
                  <a:pt x="81325" y="29188"/>
                </a:lnTo>
                <a:lnTo>
                  <a:pt x="81174" y="29113"/>
                </a:lnTo>
                <a:close/>
                <a:moveTo>
                  <a:pt x="60417" y="29680"/>
                </a:moveTo>
                <a:lnTo>
                  <a:pt x="60304" y="29718"/>
                </a:lnTo>
                <a:cubicBezTo>
                  <a:pt x="60228" y="29755"/>
                  <a:pt x="60228" y="29831"/>
                  <a:pt x="60228" y="29907"/>
                </a:cubicBezTo>
                <a:cubicBezTo>
                  <a:pt x="60228" y="30020"/>
                  <a:pt x="60304" y="30096"/>
                  <a:pt x="60455" y="30096"/>
                </a:cubicBezTo>
                <a:lnTo>
                  <a:pt x="60606" y="29982"/>
                </a:lnTo>
                <a:cubicBezTo>
                  <a:pt x="60606" y="29982"/>
                  <a:pt x="60606" y="29944"/>
                  <a:pt x="60606" y="29944"/>
                </a:cubicBezTo>
                <a:lnTo>
                  <a:pt x="60493" y="29944"/>
                </a:lnTo>
                <a:lnTo>
                  <a:pt x="60606" y="29907"/>
                </a:lnTo>
                <a:cubicBezTo>
                  <a:pt x="60606" y="29755"/>
                  <a:pt x="60531" y="29680"/>
                  <a:pt x="60417" y="29680"/>
                </a:cubicBezTo>
                <a:close/>
                <a:moveTo>
                  <a:pt x="73196" y="29869"/>
                </a:moveTo>
                <a:cubicBezTo>
                  <a:pt x="72969" y="29869"/>
                  <a:pt x="72894" y="29982"/>
                  <a:pt x="72818" y="30096"/>
                </a:cubicBezTo>
                <a:lnTo>
                  <a:pt x="72932" y="30247"/>
                </a:lnTo>
                <a:cubicBezTo>
                  <a:pt x="72965" y="30258"/>
                  <a:pt x="72998" y="30263"/>
                  <a:pt x="73030" y="30263"/>
                </a:cubicBezTo>
                <a:cubicBezTo>
                  <a:pt x="73108" y="30263"/>
                  <a:pt x="73181" y="30236"/>
                  <a:pt x="73234" y="30209"/>
                </a:cubicBezTo>
                <a:cubicBezTo>
                  <a:pt x="73272" y="30171"/>
                  <a:pt x="73310" y="30133"/>
                  <a:pt x="73310" y="30020"/>
                </a:cubicBezTo>
                <a:lnTo>
                  <a:pt x="73310" y="29982"/>
                </a:lnTo>
                <a:lnTo>
                  <a:pt x="73196" y="29869"/>
                </a:lnTo>
                <a:close/>
                <a:moveTo>
                  <a:pt x="265" y="29869"/>
                </a:moveTo>
                <a:lnTo>
                  <a:pt x="152" y="29944"/>
                </a:lnTo>
                <a:cubicBezTo>
                  <a:pt x="76" y="30096"/>
                  <a:pt x="190" y="30285"/>
                  <a:pt x="341" y="30322"/>
                </a:cubicBezTo>
                <a:cubicBezTo>
                  <a:pt x="454" y="30322"/>
                  <a:pt x="568" y="30285"/>
                  <a:pt x="643" y="30209"/>
                </a:cubicBezTo>
                <a:lnTo>
                  <a:pt x="568" y="30058"/>
                </a:lnTo>
                <a:cubicBezTo>
                  <a:pt x="568" y="30058"/>
                  <a:pt x="568" y="30020"/>
                  <a:pt x="530" y="30020"/>
                </a:cubicBezTo>
                <a:cubicBezTo>
                  <a:pt x="492" y="29944"/>
                  <a:pt x="417" y="29907"/>
                  <a:pt x="265" y="29869"/>
                </a:cubicBezTo>
                <a:close/>
                <a:moveTo>
                  <a:pt x="83781" y="29557"/>
                </a:moveTo>
                <a:cubicBezTo>
                  <a:pt x="83757" y="29557"/>
                  <a:pt x="83733" y="29560"/>
                  <a:pt x="83707" y="29566"/>
                </a:cubicBezTo>
                <a:lnTo>
                  <a:pt x="83593" y="29680"/>
                </a:lnTo>
                <a:lnTo>
                  <a:pt x="83593" y="29718"/>
                </a:lnTo>
                <a:cubicBezTo>
                  <a:pt x="83593" y="30096"/>
                  <a:pt x="83782" y="30247"/>
                  <a:pt x="83971" y="30322"/>
                </a:cubicBezTo>
                <a:lnTo>
                  <a:pt x="84160" y="30209"/>
                </a:lnTo>
                <a:lnTo>
                  <a:pt x="84160" y="29907"/>
                </a:lnTo>
                <a:lnTo>
                  <a:pt x="83971" y="29793"/>
                </a:lnTo>
                <a:lnTo>
                  <a:pt x="84009" y="29793"/>
                </a:lnTo>
                <a:cubicBezTo>
                  <a:pt x="84009" y="29793"/>
                  <a:pt x="84009" y="29755"/>
                  <a:pt x="84009" y="29755"/>
                </a:cubicBezTo>
                <a:cubicBezTo>
                  <a:pt x="83978" y="29630"/>
                  <a:pt x="83895" y="29557"/>
                  <a:pt x="83781" y="29557"/>
                </a:cubicBezTo>
                <a:close/>
                <a:moveTo>
                  <a:pt x="87297" y="29929"/>
                </a:moveTo>
                <a:cubicBezTo>
                  <a:pt x="87216" y="29929"/>
                  <a:pt x="87163" y="29955"/>
                  <a:pt x="87109" y="29982"/>
                </a:cubicBezTo>
                <a:cubicBezTo>
                  <a:pt x="87072" y="30020"/>
                  <a:pt x="87034" y="30058"/>
                  <a:pt x="87034" y="30171"/>
                </a:cubicBezTo>
                <a:lnTo>
                  <a:pt x="87034" y="30209"/>
                </a:lnTo>
                <a:lnTo>
                  <a:pt x="87147" y="30322"/>
                </a:lnTo>
                <a:cubicBezTo>
                  <a:pt x="87298" y="30322"/>
                  <a:pt x="87374" y="30322"/>
                  <a:pt x="87450" y="30247"/>
                </a:cubicBezTo>
                <a:cubicBezTo>
                  <a:pt x="87487" y="30209"/>
                  <a:pt x="87525" y="30171"/>
                  <a:pt x="87525" y="30058"/>
                </a:cubicBezTo>
                <a:cubicBezTo>
                  <a:pt x="87525" y="30058"/>
                  <a:pt x="87525" y="30058"/>
                  <a:pt x="87525" y="30020"/>
                </a:cubicBezTo>
                <a:lnTo>
                  <a:pt x="87412" y="29944"/>
                </a:lnTo>
                <a:cubicBezTo>
                  <a:pt x="87368" y="29933"/>
                  <a:pt x="87330" y="29929"/>
                  <a:pt x="87297" y="29929"/>
                </a:cubicBezTo>
                <a:close/>
                <a:moveTo>
                  <a:pt x="28848" y="30020"/>
                </a:moveTo>
                <a:cubicBezTo>
                  <a:pt x="28659" y="30020"/>
                  <a:pt x="28583" y="30096"/>
                  <a:pt x="28508" y="30209"/>
                </a:cubicBezTo>
                <a:lnTo>
                  <a:pt x="28545" y="30322"/>
                </a:lnTo>
                <a:cubicBezTo>
                  <a:pt x="28601" y="30378"/>
                  <a:pt x="28676" y="30413"/>
                  <a:pt x="28757" y="30413"/>
                </a:cubicBezTo>
                <a:cubicBezTo>
                  <a:pt x="28787" y="30413"/>
                  <a:pt x="28817" y="30408"/>
                  <a:pt x="28848" y="30398"/>
                </a:cubicBezTo>
                <a:cubicBezTo>
                  <a:pt x="28923" y="30360"/>
                  <a:pt x="28961" y="30285"/>
                  <a:pt x="28961" y="30209"/>
                </a:cubicBezTo>
                <a:cubicBezTo>
                  <a:pt x="28961" y="30171"/>
                  <a:pt x="28961" y="30171"/>
                  <a:pt x="28961" y="30133"/>
                </a:cubicBezTo>
                <a:lnTo>
                  <a:pt x="28848" y="30020"/>
                </a:lnTo>
                <a:close/>
                <a:moveTo>
                  <a:pt x="26920" y="30020"/>
                </a:moveTo>
                <a:cubicBezTo>
                  <a:pt x="26806" y="30020"/>
                  <a:pt x="26731" y="30058"/>
                  <a:pt x="26693" y="30096"/>
                </a:cubicBezTo>
                <a:cubicBezTo>
                  <a:pt x="26655" y="30133"/>
                  <a:pt x="26617" y="30209"/>
                  <a:pt x="26655" y="30322"/>
                </a:cubicBezTo>
                <a:lnTo>
                  <a:pt x="26768" y="30436"/>
                </a:lnTo>
                <a:lnTo>
                  <a:pt x="26882" y="30436"/>
                </a:lnTo>
                <a:lnTo>
                  <a:pt x="27033" y="30285"/>
                </a:lnTo>
                <a:lnTo>
                  <a:pt x="27033" y="30133"/>
                </a:lnTo>
                <a:lnTo>
                  <a:pt x="26920" y="30020"/>
                </a:lnTo>
                <a:close/>
                <a:moveTo>
                  <a:pt x="76939" y="30096"/>
                </a:moveTo>
                <a:lnTo>
                  <a:pt x="76788" y="30209"/>
                </a:lnTo>
                <a:cubicBezTo>
                  <a:pt x="76750" y="30209"/>
                  <a:pt x="76712" y="30247"/>
                  <a:pt x="76712" y="30322"/>
                </a:cubicBezTo>
                <a:lnTo>
                  <a:pt x="76712" y="30360"/>
                </a:lnTo>
                <a:lnTo>
                  <a:pt x="76864" y="30474"/>
                </a:lnTo>
                <a:lnTo>
                  <a:pt x="76901" y="30474"/>
                </a:lnTo>
                <a:cubicBezTo>
                  <a:pt x="76977" y="30474"/>
                  <a:pt x="77128" y="30474"/>
                  <a:pt x="77166" y="30322"/>
                </a:cubicBezTo>
                <a:lnTo>
                  <a:pt x="77015" y="30171"/>
                </a:lnTo>
                <a:cubicBezTo>
                  <a:pt x="77053" y="30171"/>
                  <a:pt x="77090" y="30209"/>
                  <a:pt x="77090" y="30209"/>
                </a:cubicBezTo>
                <a:cubicBezTo>
                  <a:pt x="77090" y="30171"/>
                  <a:pt x="77053" y="30096"/>
                  <a:pt x="76939" y="30096"/>
                </a:cubicBezTo>
                <a:close/>
                <a:moveTo>
                  <a:pt x="81060" y="30020"/>
                </a:moveTo>
                <a:cubicBezTo>
                  <a:pt x="80985" y="30058"/>
                  <a:pt x="80947" y="30096"/>
                  <a:pt x="80947" y="30133"/>
                </a:cubicBezTo>
                <a:cubicBezTo>
                  <a:pt x="80909" y="30133"/>
                  <a:pt x="80871" y="30096"/>
                  <a:pt x="80833" y="30096"/>
                </a:cubicBezTo>
                <a:lnTo>
                  <a:pt x="80644" y="30247"/>
                </a:lnTo>
                <a:cubicBezTo>
                  <a:pt x="80644" y="30285"/>
                  <a:pt x="80644" y="30398"/>
                  <a:pt x="80720" y="30436"/>
                </a:cubicBezTo>
                <a:cubicBezTo>
                  <a:pt x="80758" y="30474"/>
                  <a:pt x="80833" y="30474"/>
                  <a:pt x="80909" y="30474"/>
                </a:cubicBezTo>
                <a:lnTo>
                  <a:pt x="80985" y="30398"/>
                </a:lnTo>
                <a:cubicBezTo>
                  <a:pt x="81060" y="30436"/>
                  <a:pt x="81098" y="30436"/>
                  <a:pt x="81174" y="30436"/>
                </a:cubicBezTo>
                <a:lnTo>
                  <a:pt x="81211" y="30360"/>
                </a:lnTo>
                <a:lnTo>
                  <a:pt x="81174" y="30360"/>
                </a:lnTo>
                <a:lnTo>
                  <a:pt x="81325" y="30247"/>
                </a:lnTo>
                <a:lnTo>
                  <a:pt x="81325" y="30133"/>
                </a:lnTo>
                <a:lnTo>
                  <a:pt x="81249" y="30058"/>
                </a:lnTo>
                <a:cubicBezTo>
                  <a:pt x="81174" y="30020"/>
                  <a:pt x="81098" y="30020"/>
                  <a:pt x="81060" y="30020"/>
                </a:cubicBezTo>
                <a:close/>
                <a:moveTo>
                  <a:pt x="42232" y="30133"/>
                </a:moveTo>
                <a:lnTo>
                  <a:pt x="42118" y="30247"/>
                </a:lnTo>
                <a:cubicBezTo>
                  <a:pt x="42118" y="30285"/>
                  <a:pt x="42081" y="30322"/>
                  <a:pt x="42081" y="30398"/>
                </a:cubicBezTo>
                <a:lnTo>
                  <a:pt x="42081" y="30436"/>
                </a:lnTo>
                <a:lnTo>
                  <a:pt x="42118" y="30511"/>
                </a:lnTo>
                <a:cubicBezTo>
                  <a:pt x="42156" y="30530"/>
                  <a:pt x="42194" y="30540"/>
                  <a:pt x="42232" y="30540"/>
                </a:cubicBezTo>
                <a:cubicBezTo>
                  <a:pt x="42270" y="30540"/>
                  <a:pt x="42307" y="30530"/>
                  <a:pt x="42345" y="30511"/>
                </a:cubicBezTo>
                <a:cubicBezTo>
                  <a:pt x="42421" y="30474"/>
                  <a:pt x="42459" y="30398"/>
                  <a:pt x="42459" y="30322"/>
                </a:cubicBezTo>
                <a:cubicBezTo>
                  <a:pt x="42459" y="30247"/>
                  <a:pt x="42459" y="30209"/>
                  <a:pt x="42383" y="30171"/>
                </a:cubicBezTo>
                <a:cubicBezTo>
                  <a:pt x="42345" y="30133"/>
                  <a:pt x="42307" y="30133"/>
                  <a:pt x="42232" y="30133"/>
                </a:cubicBezTo>
                <a:close/>
                <a:moveTo>
                  <a:pt x="24166" y="30594"/>
                </a:moveTo>
                <a:cubicBezTo>
                  <a:pt x="24177" y="30605"/>
                  <a:pt x="24198" y="30625"/>
                  <a:pt x="24198" y="30625"/>
                </a:cubicBezTo>
                <a:cubicBezTo>
                  <a:pt x="24198" y="30608"/>
                  <a:pt x="24183" y="30599"/>
                  <a:pt x="24166" y="30594"/>
                </a:cubicBezTo>
                <a:close/>
                <a:moveTo>
                  <a:pt x="24122" y="30322"/>
                </a:moveTo>
                <a:lnTo>
                  <a:pt x="24008" y="30360"/>
                </a:lnTo>
                <a:lnTo>
                  <a:pt x="23971" y="30474"/>
                </a:lnTo>
                <a:lnTo>
                  <a:pt x="24122" y="30474"/>
                </a:lnTo>
                <a:lnTo>
                  <a:pt x="24122" y="30587"/>
                </a:lnTo>
                <a:cubicBezTo>
                  <a:pt x="24122" y="30587"/>
                  <a:pt x="24145" y="30587"/>
                  <a:pt x="24166" y="30594"/>
                </a:cubicBezTo>
                <a:lnTo>
                  <a:pt x="24166" y="30594"/>
                </a:lnTo>
                <a:cubicBezTo>
                  <a:pt x="24162" y="30590"/>
                  <a:pt x="24160" y="30587"/>
                  <a:pt x="24160" y="30587"/>
                </a:cubicBezTo>
                <a:lnTo>
                  <a:pt x="24198" y="30587"/>
                </a:lnTo>
                <a:cubicBezTo>
                  <a:pt x="24198" y="30587"/>
                  <a:pt x="24198" y="30625"/>
                  <a:pt x="24235" y="30625"/>
                </a:cubicBezTo>
                <a:cubicBezTo>
                  <a:pt x="24311" y="30625"/>
                  <a:pt x="24311" y="30587"/>
                  <a:pt x="24311" y="30587"/>
                </a:cubicBezTo>
                <a:lnTo>
                  <a:pt x="24462" y="30587"/>
                </a:lnTo>
                <a:cubicBezTo>
                  <a:pt x="24462" y="30436"/>
                  <a:pt x="24235" y="30322"/>
                  <a:pt x="24122" y="30322"/>
                </a:cubicBezTo>
                <a:close/>
                <a:moveTo>
                  <a:pt x="20795" y="30171"/>
                </a:moveTo>
                <a:cubicBezTo>
                  <a:pt x="20719" y="30171"/>
                  <a:pt x="20530" y="30171"/>
                  <a:pt x="20492" y="30322"/>
                </a:cubicBezTo>
                <a:lnTo>
                  <a:pt x="20644" y="30474"/>
                </a:lnTo>
                <a:lnTo>
                  <a:pt x="20606" y="30474"/>
                </a:lnTo>
                <a:cubicBezTo>
                  <a:pt x="20635" y="30589"/>
                  <a:pt x="20730" y="30639"/>
                  <a:pt x="20824" y="30639"/>
                </a:cubicBezTo>
                <a:cubicBezTo>
                  <a:pt x="20853" y="30639"/>
                  <a:pt x="20881" y="30634"/>
                  <a:pt x="20908" y="30625"/>
                </a:cubicBezTo>
                <a:lnTo>
                  <a:pt x="21022" y="30511"/>
                </a:lnTo>
                <a:lnTo>
                  <a:pt x="21022" y="30285"/>
                </a:lnTo>
                <a:lnTo>
                  <a:pt x="20870" y="30171"/>
                </a:lnTo>
                <a:close/>
                <a:moveTo>
                  <a:pt x="60039" y="30285"/>
                </a:moveTo>
                <a:cubicBezTo>
                  <a:pt x="59964" y="30285"/>
                  <a:pt x="59888" y="30322"/>
                  <a:pt x="59850" y="30322"/>
                </a:cubicBezTo>
                <a:cubicBezTo>
                  <a:pt x="59812" y="30360"/>
                  <a:pt x="59774" y="30398"/>
                  <a:pt x="59774" y="30474"/>
                </a:cubicBezTo>
                <a:lnTo>
                  <a:pt x="59699" y="30398"/>
                </a:lnTo>
                <a:cubicBezTo>
                  <a:pt x="59510" y="30398"/>
                  <a:pt x="59434" y="30436"/>
                  <a:pt x="59359" y="30587"/>
                </a:cubicBezTo>
                <a:lnTo>
                  <a:pt x="59472" y="30738"/>
                </a:lnTo>
                <a:cubicBezTo>
                  <a:pt x="59510" y="30738"/>
                  <a:pt x="59548" y="30776"/>
                  <a:pt x="59585" y="30776"/>
                </a:cubicBezTo>
                <a:lnTo>
                  <a:pt x="59774" y="30663"/>
                </a:lnTo>
                <a:cubicBezTo>
                  <a:pt x="59774" y="30663"/>
                  <a:pt x="59774" y="30625"/>
                  <a:pt x="59812" y="30587"/>
                </a:cubicBezTo>
                <a:lnTo>
                  <a:pt x="59926" y="30663"/>
                </a:lnTo>
                <a:lnTo>
                  <a:pt x="60039" y="30663"/>
                </a:lnTo>
                <a:lnTo>
                  <a:pt x="60190" y="30549"/>
                </a:lnTo>
                <a:lnTo>
                  <a:pt x="60190" y="30398"/>
                </a:lnTo>
                <a:lnTo>
                  <a:pt x="60039" y="30285"/>
                </a:lnTo>
                <a:close/>
                <a:moveTo>
                  <a:pt x="49362" y="30388"/>
                </a:moveTo>
                <a:cubicBezTo>
                  <a:pt x="49342" y="30388"/>
                  <a:pt x="49322" y="30391"/>
                  <a:pt x="49302" y="30398"/>
                </a:cubicBezTo>
                <a:cubicBezTo>
                  <a:pt x="49151" y="30398"/>
                  <a:pt x="48999" y="30474"/>
                  <a:pt x="48999" y="30587"/>
                </a:cubicBezTo>
                <a:lnTo>
                  <a:pt x="48999" y="30625"/>
                </a:lnTo>
                <a:lnTo>
                  <a:pt x="49037" y="30701"/>
                </a:lnTo>
                <a:cubicBezTo>
                  <a:pt x="49068" y="30731"/>
                  <a:pt x="49222" y="30786"/>
                  <a:pt x="49360" y="30786"/>
                </a:cubicBezTo>
                <a:cubicBezTo>
                  <a:pt x="49392" y="30786"/>
                  <a:pt x="49424" y="30783"/>
                  <a:pt x="49453" y="30776"/>
                </a:cubicBezTo>
                <a:cubicBezTo>
                  <a:pt x="49529" y="30738"/>
                  <a:pt x="49566" y="30701"/>
                  <a:pt x="49566" y="30587"/>
                </a:cubicBezTo>
                <a:cubicBezTo>
                  <a:pt x="49566" y="30587"/>
                  <a:pt x="49566" y="30549"/>
                  <a:pt x="49566" y="30549"/>
                </a:cubicBezTo>
                <a:cubicBezTo>
                  <a:pt x="49535" y="30456"/>
                  <a:pt x="49453" y="30388"/>
                  <a:pt x="49362" y="30388"/>
                </a:cubicBezTo>
                <a:close/>
                <a:moveTo>
                  <a:pt x="79056" y="30701"/>
                </a:moveTo>
                <a:lnTo>
                  <a:pt x="78943" y="30814"/>
                </a:lnTo>
                <a:cubicBezTo>
                  <a:pt x="78905" y="30852"/>
                  <a:pt x="78867" y="30890"/>
                  <a:pt x="78867" y="30965"/>
                </a:cubicBezTo>
                <a:lnTo>
                  <a:pt x="78905" y="31003"/>
                </a:lnTo>
                <a:lnTo>
                  <a:pt x="78943" y="31079"/>
                </a:lnTo>
                <a:cubicBezTo>
                  <a:pt x="78981" y="31098"/>
                  <a:pt x="79019" y="31107"/>
                  <a:pt x="79056" y="31107"/>
                </a:cubicBezTo>
                <a:cubicBezTo>
                  <a:pt x="79094" y="31107"/>
                  <a:pt x="79132" y="31098"/>
                  <a:pt x="79170" y="31079"/>
                </a:cubicBezTo>
                <a:cubicBezTo>
                  <a:pt x="79245" y="31041"/>
                  <a:pt x="79283" y="30965"/>
                  <a:pt x="79283" y="30890"/>
                </a:cubicBezTo>
                <a:cubicBezTo>
                  <a:pt x="79283" y="30814"/>
                  <a:pt x="79245" y="30776"/>
                  <a:pt x="79208" y="30738"/>
                </a:cubicBezTo>
                <a:cubicBezTo>
                  <a:pt x="79170" y="30701"/>
                  <a:pt x="79094" y="30701"/>
                  <a:pt x="79056" y="30701"/>
                </a:cubicBezTo>
                <a:close/>
                <a:moveTo>
                  <a:pt x="89189" y="30814"/>
                </a:moveTo>
                <a:cubicBezTo>
                  <a:pt x="88962" y="30814"/>
                  <a:pt x="88849" y="30890"/>
                  <a:pt x="88886" y="31041"/>
                </a:cubicBezTo>
                <a:lnTo>
                  <a:pt x="89038" y="31154"/>
                </a:lnTo>
                <a:lnTo>
                  <a:pt x="89151" y="31154"/>
                </a:lnTo>
                <a:lnTo>
                  <a:pt x="89264" y="31041"/>
                </a:lnTo>
                <a:cubicBezTo>
                  <a:pt x="89302" y="31041"/>
                  <a:pt x="89340" y="31003"/>
                  <a:pt x="89340" y="30965"/>
                </a:cubicBezTo>
                <a:lnTo>
                  <a:pt x="89189" y="30814"/>
                </a:lnTo>
                <a:close/>
                <a:moveTo>
                  <a:pt x="17241" y="30398"/>
                </a:moveTo>
                <a:cubicBezTo>
                  <a:pt x="17203" y="30398"/>
                  <a:pt x="17014" y="30398"/>
                  <a:pt x="17014" y="30549"/>
                </a:cubicBezTo>
                <a:lnTo>
                  <a:pt x="17090" y="30663"/>
                </a:lnTo>
                <a:cubicBezTo>
                  <a:pt x="17052" y="30663"/>
                  <a:pt x="17052" y="30625"/>
                  <a:pt x="17014" y="30625"/>
                </a:cubicBezTo>
                <a:cubicBezTo>
                  <a:pt x="17014" y="30663"/>
                  <a:pt x="17014" y="30738"/>
                  <a:pt x="17014" y="30776"/>
                </a:cubicBezTo>
                <a:cubicBezTo>
                  <a:pt x="16938" y="30776"/>
                  <a:pt x="16901" y="30814"/>
                  <a:pt x="16863" y="30852"/>
                </a:cubicBezTo>
                <a:lnTo>
                  <a:pt x="16825" y="30927"/>
                </a:lnTo>
                <a:lnTo>
                  <a:pt x="16825" y="31079"/>
                </a:lnTo>
                <a:lnTo>
                  <a:pt x="16938" y="31192"/>
                </a:lnTo>
                <a:lnTo>
                  <a:pt x="17014" y="31192"/>
                </a:lnTo>
                <a:cubicBezTo>
                  <a:pt x="17127" y="31192"/>
                  <a:pt x="17279" y="31192"/>
                  <a:pt x="17392" y="31116"/>
                </a:cubicBezTo>
                <a:cubicBezTo>
                  <a:pt x="17430" y="31079"/>
                  <a:pt x="17468" y="31041"/>
                  <a:pt x="17468" y="30890"/>
                </a:cubicBezTo>
                <a:lnTo>
                  <a:pt x="17430" y="30852"/>
                </a:lnTo>
                <a:cubicBezTo>
                  <a:pt x="17392" y="30852"/>
                  <a:pt x="17392" y="30814"/>
                  <a:pt x="17392" y="30814"/>
                </a:cubicBezTo>
                <a:cubicBezTo>
                  <a:pt x="17430" y="30814"/>
                  <a:pt x="17506" y="30776"/>
                  <a:pt x="17506" y="30701"/>
                </a:cubicBezTo>
                <a:lnTo>
                  <a:pt x="17392" y="30549"/>
                </a:lnTo>
                <a:cubicBezTo>
                  <a:pt x="17417" y="30549"/>
                  <a:pt x="17426" y="30566"/>
                  <a:pt x="17429" y="30566"/>
                </a:cubicBezTo>
                <a:cubicBezTo>
                  <a:pt x="17430" y="30566"/>
                  <a:pt x="17430" y="30562"/>
                  <a:pt x="17430" y="30549"/>
                </a:cubicBezTo>
                <a:cubicBezTo>
                  <a:pt x="17430" y="30549"/>
                  <a:pt x="17468" y="30549"/>
                  <a:pt x="17468" y="30511"/>
                </a:cubicBezTo>
                <a:lnTo>
                  <a:pt x="17279" y="30398"/>
                </a:lnTo>
                <a:close/>
                <a:moveTo>
                  <a:pt x="83054" y="30912"/>
                </a:moveTo>
                <a:cubicBezTo>
                  <a:pt x="83033" y="30912"/>
                  <a:pt x="83011" y="30916"/>
                  <a:pt x="82988" y="30927"/>
                </a:cubicBezTo>
                <a:lnTo>
                  <a:pt x="82875" y="31041"/>
                </a:lnTo>
                <a:cubicBezTo>
                  <a:pt x="82875" y="31041"/>
                  <a:pt x="82875" y="31041"/>
                  <a:pt x="82837" y="31079"/>
                </a:cubicBezTo>
                <a:cubicBezTo>
                  <a:pt x="82837" y="31116"/>
                  <a:pt x="82799" y="31154"/>
                  <a:pt x="82799" y="31230"/>
                </a:cubicBezTo>
                <a:lnTo>
                  <a:pt x="82913" y="31343"/>
                </a:lnTo>
                <a:cubicBezTo>
                  <a:pt x="83064" y="31343"/>
                  <a:pt x="83215" y="31343"/>
                  <a:pt x="83291" y="31268"/>
                </a:cubicBezTo>
                <a:cubicBezTo>
                  <a:pt x="83329" y="31268"/>
                  <a:pt x="83366" y="31192"/>
                  <a:pt x="83366" y="31116"/>
                </a:cubicBezTo>
                <a:cubicBezTo>
                  <a:pt x="83366" y="31079"/>
                  <a:pt x="83366" y="31079"/>
                  <a:pt x="83366" y="31079"/>
                </a:cubicBezTo>
                <a:lnTo>
                  <a:pt x="83215" y="30965"/>
                </a:lnTo>
                <a:lnTo>
                  <a:pt x="83177" y="30965"/>
                </a:lnTo>
                <a:cubicBezTo>
                  <a:pt x="83151" y="30938"/>
                  <a:pt x="83105" y="30912"/>
                  <a:pt x="83054" y="30912"/>
                </a:cubicBezTo>
                <a:close/>
                <a:moveTo>
                  <a:pt x="78300" y="31003"/>
                </a:moveTo>
                <a:cubicBezTo>
                  <a:pt x="78187" y="31003"/>
                  <a:pt x="78149" y="31041"/>
                  <a:pt x="78111" y="31079"/>
                </a:cubicBezTo>
                <a:cubicBezTo>
                  <a:pt x="78073" y="31116"/>
                  <a:pt x="77998" y="31192"/>
                  <a:pt x="78036" y="31305"/>
                </a:cubicBezTo>
                <a:lnTo>
                  <a:pt x="78187" y="31419"/>
                </a:lnTo>
                <a:lnTo>
                  <a:pt x="78300" y="31419"/>
                </a:lnTo>
                <a:lnTo>
                  <a:pt x="78451" y="31268"/>
                </a:lnTo>
                <a:lnTo>
                  <a:pt x="78451" y="31116"/>
                </a:lnTo>
                <a:lnTo>
                  <a:pt x="78300" y="31003"/>
                </a:lnTo>
                <a:close/>
                <a:moveTo>
                  <a:pt x="37695" y="31079"/>
                </a:moveTo>
                <a:cubicBezTo>
                  <a:pt x="37544" y="31079"/>
                  <a:pt x="37430" y="31154"/>
                  <a:pt x="37430" y="31268"/>
                </a:cubicBezTo>
                <a:lnTo>
                  <a:pt x="37544" y="31381"/>
                </a:lnTo>
                <a:cubicBezTo>
                  <a:pt x="37544" y="31419"/>
                  <a:pt x="37544" y="31419"/>
                  <a:pt x="37581" y="31419"/>
                </a:cubicBezTo>
                <a:cubicBezTo>
                  <a:pt x="37619" y="31457"/>
                  <a:pt x="37695" y="31457"/>
                  <a:pt x="37846" y="31457"/>
                </a:cubicBezTo>
                <a:lnTo>
                  <a:pt x="37922" y="31343"/>
                </a:lnTo>
                <a:cubicBezTo>
                  <a:pt x="37959" y="31343"/>
                  <a:pt x="37959" y="31305"/>
                  <a:pt x="37959" y="31305"/>
                </a:cubicBezTo>
                <a:cubicBezTo>
                  <a:pt x="37959" y="31154"/>
                  <a:pt x="37846" y="31079"/>
                  <a:pt x="37695" y="31079"/>
                </a:cubicBezTo>
                <a:close/>
                <a:moveTo>
                  <a:pt x="81514" y="31230"/>
                </a:moveTo>
                <a:lnTo>
                  <a:pt x="81363" y="31343"/>
                </a:lnTo>
                <a:cubicBezTo>
                  <a:pt x="81363" y="31381"/>
                  <a:pt x="81363" y="31381"/>
                  <a:pt x="81325" y="31419"/>
                </a:cubicBezTo>
                <a:lnTo>
                  <a:pt x="81438" y="31608"/>
                </a:lnTo>
                <a:lnTo>
                  <a:pt x="81627" y="31608"/>
                </a:lnTo>
                <a:lnTo>
                  <a:pt x="81741" y="31494"/>
                </a:lnTo>
                <a:lnTo>
                  <a:pt x="81741" y="31381"/>
                </a:lnTo>
                <a:lnTo>
                  <a:pt x="81627" y="31268"/>
                </a:lnTo>
                <a:cubicBezTo>
                  <a:pt x="81627" y="31268"/>
                  <a:pt x="81589" y="31230"/>
                  <a:pt x="81514" y="31230"/>
                </a:cubicBezTo>
                <a:close/>
                <a:moveTo>
                  <a:pt x="15180" y="31532"/>
                </a:moveTo>
                <a:cubicBezTo>
                  <a:pt x="15114" y="31532"/>
                  <a:pt x="15048" y="31570"/>
                  <a:pt x="15086" y="31646"/>
                </a:cubicBezTo>
                <a:lnTo>
                  <a:pt x="15275" y="31646"/>
                </a:lnTo>
                <a:cubicBezTo>
                  <a:pt x="15313" y="31570"/>
                  <a:pt x="15247" y="31532"/>
                  <a:pt x="15180" y="31532"/>
                </a:cubicBezTo>
                <a:close/>
                <a:moveTo>
                  <a:pt x="61098" y="31343"/>
                </a:moveTo>
                <a:cubicBezTo>
                  <a:pt x="61022" y="31419"/>
                  <a:pt x="60984" y="31494"/>
                  <a:pt x="60984" y="31532"/>
                </a:cubicBezTo>
                <a:cubicBezTo>
                  <a:pt x="60984" y="31646"/>
                  <a:pt x="61098" y="31759"/>
                  <a:pt x="61211" y="31759"/>
                </a:cubicBezTo>
                <a:lnTo>
                  <a:pt x="61325" y="31721"/>
                </a:lnTo>
                <a:cubicBezTo>
                  <a:pt x="61400" y="31684"/>
                  <a:pt x="61438" y="31608"/>
                  <a:pt x="61438" y="31570"/>
                </a:cubicBezTo>
                <a:cubicBezTo>
                  <a:pt x="61438" y="31494"/>
                  <a:pt x="61362" y="31381"/>
                  <a:pt x="61249" y="31343"/>
                </a:cubicBezTo>
                <a:close/>
                <a:moveTo>
                  <a:pt x="21816" y="31079"/>
                </a:moveTo>
                <a:cubicBezTo>
                  <a:pt x="21778" y="31079"/>
                  <a:pt x="21702" y="31116"/>
                  <a:pt x="21664" y="31154"/>
                </a:cubicBezTo>
                <a:lnTo>
                  <a:pt x="21664" y="31230"/>
                </a:lnTo>
                <a:cubicBezTo>
                  <a:pt x="21627" y="31268"/>
                  <a:pt x="21551" y="31343"/>
                  <a:pt x="21589" y="31457"/>
                </a:cubicBezTo>
                <a:cubicBezTo>
                  <a:pt x="21589" y="31494"/>
                  <a:pt x="21589" y="31494"/>
                  <a:pt x="21589" y="31494"/>
                </a:cubicBezTo>
                <a:cubicBezTo>
                  <a:pt x="21589" y="31532"/>
                  <a:pt x="21589" y="31532"/>
                  <a:pt x="21551" y="31532"/>
                </a:cubicBezTo>
                <a:cubicBezTo>
                  <a:pt x="21513" y="31570"/>
                  <a:pt x="21513" y="31608"/>
                  <a:pt x="21513" y="31646"/>
                </a:cubicBezTo>
                <a:lnTo>
                  <a:pt x="21513" y="31684"/>
                </a:lnTo>
                <a:lnTo>
                  <a:pt x="21627" y="31759"/>
                </a:lnTo>
                <a:cubicBezTo>
                  <a:pt x="21677" y="31772"/>
                  <a:pt x="21723" y="31776"/>
                  <a:pt x="21765" y="31776"/>
                </a:cubicBezTo>
                <a:cubicBezTo>
                  <a:pt x="21849" y="31776"/>
                  <a:pt x="21916" y="31759"/>
                  <a:pt x="21967" y="31759"/>
                </a:cubicBezTo>
                <a:cubicBezTo>
                  <a:pt x="22005" y="31740"/>
                  <a:pt x="22033" y="31731"/>
                  <a:pt x="22061" y="31731"/>
                </a:cubicBezTo>
                <a:cubicBezTo>
                  <a:pt x="22090" y="31731"/>
                  <a:pt x="22118" y="31740"/>
                  <a:pt x="22156" y="31759"/>
                </a:cubicBezTo>
                <a:lnTo>
                  <a:pt x="22345" y="31646"/>
                </a:lnTo>
                <a:lnTo>
                  <a:pt x="22345" y="31343"/>
                </a:lnTo>
                <a:lnTo>
                  <a:pt x="22156" y="31230"/>
                </a:lnTo>
                <a:cubicBezTo>
                  <a:pt x="22118" y="31230"/>
                  <a:pt x="22080" y="31230"/>
                  <a:pt x="22042" y="31154"/>
                </a:cubicBezTo>
                <a:cubicBezTo>
                  <a:pt x="21967" y="31116"/>
                  <a:pt x="21891" y="31079"/>
                  <a:pt x="21816" y="31079"/>
                </a:cubicBezTo>
                <a:close/>
                <a:moveTo>
                  <a:pt x="22912" y="31116"/>
                </a:moveTo>
                <a:cubicBezTo>
                  <a:pt x="22534" y="31116"/>
                  <a:pt x="22534" y="31457"/>
                  <a:pt x="22534" y="31608"/>
                </a:cubicBezTo>
                <a:lnTo>
                  <a:pt x="22610" y="31684"/>
                </a:lnTo>
                <a:cubicBezTo>
                  <a:pt x="22723" y="31759"/>
                  <a:pt x="22874" y="31797"/>
                  <a:pt x="22988" y="31797"/>
                </a:cubicBezTo>
                <a:cubicBezTo>
                  <a:pt x="23063" y="31759"/>
                  <a:pt x="23139" y="31721"/>
                  <a:pt x="23215" y="31608"/>
                </a:cubicBezTo>
                <a:lnTo>
                  <a:pt x="23215" y="31457"/>
                </a:lnTo>
                <a:cubicBezTo>
                  <a:pt x="23177" y="31457"/>
                  <a:pt x="23177" y="31419"/>
                  <a:pt x="23139" y="31381"/>
                </a:cubicBezTo>
                <a:cubicBezTo>
                  <a:pt x="23063" y="31343"/>
                  <a:pt x="23063" y="31305"/>
                  <a:pt x="23063" y="31230"/>
                </a:cubicBezTo>
                <a:lnTo>
                  <a:pt x="22912" y="31116"/>
                </a:lnTo>
                <a:close/>
                <a:moveTo>
                  <a:pt x="72138" y="31041"/>
                </a:moveTo>
                <a:cubicBezTo>
                  <a:pt x="72100" y="31041"/>
                  <a:pt x="72100" y="31079"/>
                  <a:pt x="72100" y="31079"/>
                </a:cubicBezTo>
                <a:lnTo>
                  <a:pt x="71835" y="31154"/>
                </a:lnTo>
                <a:cubicBezTo>
                  <a:pt x="71835" y="31192"/>
                  <a:pt x="71835" y="31230"/>
                  <a:pt x="71835" y="31268"/>
                </a:cubicBezTo>
                <a:cubicBezTo>
                  <a:pt x="71797" y="31305"/>
                  <a:pt x="71759" y="31381"/>
                  <a:pt x="71759" y="31457"/>
                </a:cubicBezTo>
                <a:lnTo>
                  <a:pt x="71911" y="31570"/>
                </a:lnTo>
                <a:cubicBezTo>
                  <a:pt x="71986" y="31570"/>
                  <a:pt x="72024" y="31608"/>
                  <a:pt x="72100" y="31646"/>
                </a:cubicBezTo>
                <a:cubicBezTo>
                  <a:pt x="72165" y="31711"/>
                  <a:pt x="72259" y="31804"/>
                  <a:pt x="72429" y="31804"/>
                </a:cubicBezTo>
                <a:cubicBezTo>
                  <a:pt x="72456" y="31804"/>
                  <a:pt x="72485" y="31802"/>
                  <a:pt x="72516" y="31797"/>
                </a:cubicBezTo>
                <a:lnTo>
                  <a:pt x="72629" y="31646"/>
                </a:lnTo>
                <a:cubicBezTo>
                  <a:pt x="72629" y="31646"/>
                  <a:pt x="72667" y="31608"/>
                  <a:pt x="72667" y="31608"/>
                </a:cubicBezTo>
                <a:cubicBezTo>
                  <a:pt x="72667" y="31570"/>
                  <a:pt x="72705" y="31532"/>
                  <a:pt x="72705" y="31494"/>
                </a:cubicBezTo>
                <a:cubicBezTo>
                  <a:pt x="72705" y="31457"/>
                  <a:pt x="72705" y="31381"/>
                  <a:pt x="72591" y="31343"/>
                </a:cubicBezTo>
                <a:cubicBezTo>
                  <a:pt x="72591" y="31343"/>
                  <a:pt x="72591" y="31305"/>
                  <a:pt x="72591" y="31305"/>
                </a:cubicBezTo>
                <a:lnTo>
                  <a:pt x="72553" y="31192"/>
                </a:lnTo>
                <a:cubicBezTo>
                  <a:pt x="72516" y="31154"/>
                  <a:pt x="72440" y="31154"/>
                  <a:pt x="72402" y="31154"/>
                </a:cubicBezTo>
                <a:lnTo>
                  <a:pt x="72327" y="31079"/>
                </a:lnTo>
                <a:cubicBezTo>
                  <a:pt x="72251" y="31041"/>
                  <a:pt x="72175" y="31041"/>
                  <a:pt x="72138" y="31041"/>
                </a:cubicBezTo>
                <a:close/>
                <a:moveTo>
                  <a:pt x="55464" y="31230"/>
                </a:moveTo>
                <a:lnTo>
                  <a:pt x="55351" y="31381"/>
                </a:lnTo>
                <a:cubicBezTo>
                  <a:pt x="55389" y="31457"/>
                  <a:pt x="55389" y="31494"/>
                  <a:pt x="55389" y="31532"/>
                </a:cubicBezTo>
                <a:cubicBezTo>
                  <a:pt x="55427" y="31646"/>
                  <a:pt x="55427" y="31759"/>
                  <a:pt x="55616" y="31835"/>
                </a:cubicBezTo>
                <a:lnTo>
                  <a:pt x="55805" y="31835"/>
                </a:lnTo>
                <a:cubicBezTo>
                  <a:pt x="55842" y="31759"/>
                  <a:pt x="55880" y="31684"/>
                  <a:pt x="55880" y="31646"/>
                </a:cubicBezTo>
                <a:cubicBezTo>
                  <a:pt x="55880" y="31419"/>
                  <a:pt x="55691" y="31230"/>
                  <a:pt x="55464" y="31230"/>
                </a:cubicBezTo>
                <a:close/>
                <a:moveTo>
                  <a:pt x="54935" y="31419"/>
                </a:moveTo>
                <a:lnTo>
                  <a:pt x="54859" y="31570"/>
                </a:lnTo>
                <a:cubicBezTo>
                  <a:pt x="54859" y="31570"/>
                  <a:pt x="54859" y="31570"/>
                  <a:pt x="54822" y="31608"/>
                </a:cubicBezTo>
                <a:cubicBezTo>
                  <a:pt x="54822" y="31608"/>
                  <a:pt x="54784" y="31684"/>
                  <a:pt x="54784" y="31759"/>
                </a:cubicBezTo>
                <a:lnTo>
                  <a:pt x="54859" y="31835"/>
                </a:lnTo>
                <a:cubicBezTo>
                  <a:pt x="54935" y="31873"/>
                  <a:pt x="55011" y="31873"/>
                  <a:pt x="55086" y="31873"/>
                </a:cubicBezTo>
                <a:cubicBezTo>
                  <a:pt x="55162" y="31835"/>
                  <a:pt x="55200" y="31759"/>
                  <a:pt x="55200" y="31646"/>
                </a:cubicBezTo>
                <a:cubicBezTo>
                  <a:pt x="55200" y="31608"/>
                  <a:pt x="55162" y="31532"/>
                  <a:pt x="55086" y="31457"/>
                </a:cubicBezTo>
                <a:cubicBezTo>
                  <a:pt x="55049" y="31419"/>
                  <a:pt x="55011" y="31419"/>
                  <a:pt x="54935" y="31419"/>
                </a:cubicBezTo>
                <a:close/>
                <a:moveTo>
                  <a:pt x="16409" y="31532"/>
                </a:moveTo>
                <a:lnTo>
                  <a:pt x="16258" y="31646"/>
                </a:lnTo>
                <a:lnTo>
                  <a:pt x="16258" y="31797"/>
                </a:lnTo>
                <a:lnTo>
                  <a:pt x="16409" y="31910"/>
                </a:lnTo>
                <a:lnTo>
                  <a:pt x="16598" y="31910"/>
                </a:lnTo>
                <a:lnTo>
                  <a:pt x="16712" y="31797"/>
                </a:lnTo>
                <a:lnTo>
                  <a:pt x="16712" y="31646"/>
                </a:lnTo>
                <a:lnTo>
                  <a:pt x="16598" y="31532"/>
                </a:lnTo>
                <a:close/>
                <a:moveTo>
                  <a:pt x="19925" y="31570"/>
                </a:moveTo>
                <a:cubicBezTo>
                  <a:pt x="19812" y="31646"/>
                  <a:pt x="19774" y="31873"/>
                  <a:pt x="19887" y="31948"/>
                </a:cubicBezTo>
                <a:cubicBezTo>
                  <a:pt x="19925" y="31948"/>
                  <a:pt x="20001" y="31986"/>
                  <a:pt x="20039" y="31986"/>
                </a:cubicBezTo>
                <a:lnTo>
                  <a:pt x="20114" y="31910"/>
                </a:lnTo>
                <a:lnTo>
                  <a:pt x="20039" y="31910"/>
                </a:lnTo>
                <a:lnTo>
                  <a:pt x="20228" y="31797"/>
                </a:lnTo>
                <a:lnTo>
                  <a:pt x="20228" y="31684"/>
                </a:lnTo>
                <a:lnTo>
                  <a:pt x="20152" y="31608"/>
                </a:lnTo>
                <a:cubicBezTo>
                  <a:pt x="20076" y="31570"/>
                  <a:pt x="20001" y="31570"/>
                  <a:pt x="19925" y="31570"/>
                </a:cubicBezTo>
                <a:close/>
                <a:moveTo>
                  <a:pt x="79203" y="31542"/>
                </a:moveTo>
                <a:cubicBezTo>
                  <a:pt x="79160" y="31542"/>
                  <a:pt x="79113" y="31551"/>
                  <a:pt x="79056" y="31570"/>
                </a:cubicBezTo>
                <a:cubicBezTo>
                  <a:pt x="78981" y="31608"/>
                  <a:pt x="78943" y="31684"/>
                  <a:pt x="78943" y="31721"/>
                </a:cubicBezTo>
                <a:lnTo>
                  <a:pt x="79056" y="31873"/>
                </a:lnTo>
                <a:cubicBezTo>
                  <a:pt x="79094" y="31873"/>
                  <a:pt x="79132" y="31910"/>
                  <a:pt x="79170" y="31910"/>
                </a:cubicBezTo>
                <a:cubicBezTo>
                  <a:pt x="79195" y="31936"/>
                  <a:pt x="79273" y="32014"/>
                  <a:pt x="79380" y="32014"/>
                </a:cubicBezTo>
                <a:cubicBezTo>
                  <a:pt x="79430" y="32014"/>
                  <a:pt x="79487" y="31997"/>
                  <a:pt x="79548" y="31948"/>
                </a:cubicBezTo>
                <a:lnTo>
                  <a:pt x="79586" y="31835"/>
                </a:lnTo>
                <a:lnTo>
                  <a:pt x="79586" y="31684"/>
                </a:lnTo>
                <a:lnTo>
                  <a:pt x="79434" y="31570"/>
                </a:lnTo>
                <a:lnTo>
                  <a:pt x="79321" y="31570"/>
                </a:lnTo>
                <a:cubicBezTo>
                  <a:pt x="79283" y="31551"/>
                  <a:pt x="79245" y="31542"/>
                  <a:pt x="79203" y="31542"/>
                </a:cubicBezTo>
                <a:close/>
                <a:moveTo>
                  <a:pt x="80039" y="31684"/>
                </a:moveTo>
                <a:cubicBezTo>
                  <a:pt x="79813" y="31684"/>
                  <a:pt x="79661" y="31759"/>
                  <a:pt x="79623" y="31835"/>
                </a:cubicBezTo>
                <a:lnTo>
                  <a:pt x="79737" y="32024"/>
                </a:lnTo>
                <a:cubicBezTo>
                  <a:pt x="79762" y="32024"/>
                  <a:pt x="79797" y="32026"/>
                  <a:pt x="79836" y="32026"/>
                </a:cubicBezTo>
                <a:cubicBezTo>
                  <a:pt x="79972" y="32026"/>
                  <a:pt x="80161" y="32003"/>
                  <a:pt x="80191" y="31797"/>
                </a:cubicBezTo>
                <a:lnTo>
                  <a:pt x="80039" y="31684"/>
                </a:lnTo>
                <a:close/>
                <a:moveTo>
                  <a:pt x="81642" y="31668"/>
                </a:moveTo>
                <a:cubicBezTo>
                  <a:pt x="81564" y="31668"/>
                  <a:pt x="81492" y="31695"/>
                  <a:pt x="81438" y="31721"/>
                </a:cubicBezTo>
                <a:cubicBezTo>
                  <a:pt x="81249" y="31835"/>
                  <a:pt x="81249" y="32062"/>
                  <a:pt x="81438" y="32099"/>
                </a:cubicBezTo>
                <a:lnTo>
                  <a:pt x="81627" y="32024"/>
                </a:lnTo>
                <a:lnTo>
                  <a:pt x="81627" y="32024"/>
                </a:lnTo>
                <a:cubicBezTo>
                  <a:pt x="81627" y="32062"/>
                  <a:pt x="81589" y="32062"/>
                  <a:pt x="81627" y="32062"/>
                </a:cubicBezTo>
                <a:cubicBezTo>
                  <a:pt x="81665" y="32062"/>
                  <a:pt x="81816" y="32024"/>
                  <a:pt x="81816" y="31873"/>
                </a:cubicBezTo>
                <a:cubicBezTo>
                  <a:pt x="81816" y="31835"/>
                  <a:pt x="81816" y="31797"/>
                  <a:pt x="81816" y="31759"/>
                </a:cubicBezTo>
                <a:lnTo>
                  <a:pt x="81741" y="31684"/>
                </a:lnTo>
                <a:cubicBezTo>
                  <a:pt x="81707" y="31672"/>
                  <a:pt x="81674" y="31668"/>
                  <a:pt x="81642" y="31668"/>
                </a:cubicBezTo>
                <a:close/>
                <a:moveTo>
                  <a:pt x="43290" y="31646"/>
                </a:moveTo>
                <a:lnTo>
                  <a:pt x="43139" y="31721"/>
                </a:lnTo>
                <a:lnTo>
                  <a:pt x="43139" y="31759"/>
                </a:lnTo>
                <a:cubicBezTo>
                  <a:pt x="43139" y="31873"/>
                  <a:pt x="43177" y="31910"/>
                  <a:pt x="43215" y="31948"/>
                </a:cubicBezTo>
                <a:lnTo>
                  <a:pt x="43215" y="31986"/>
                </a:lnTo>
                <a:lnTo>
                  <a:pt x="43328" y="32137"/>
                </a:lnTo>
                <a:cubicBezTo>
                  <a:pt x="43404" y="32137"/>
                  <a:pt x="43479" y="32099"/>
                  <a:pt x="43555" y="32062"/>
                </a:cubicBezTo>
                <a:cubicBezTo>
                  <a:pt x="43593" y="32024"/>
                  <a:pt x="43631" y="31948"/>
                  <a:pt x="43631" y="31835"/>
                </a:cubicBezTo>
                <a:cubicBezTo>
                  <a:pt x="43631" y="31759"/>
                  <a:pt x="43593" y="31721"/>
                  <a:pt x="43555" y="31646"/>
                </a:cubicBezTo>
                <a:close/>
                <a:moveTo>
                  <a:pt x="5256" y="32137"/>
                </a:moveTo>
                <a:lnTo>
                  <a:pt x="5142" y="32251"/>
                </a:lnTo>
                <a:cubicBezTo>
                  <a:pt x="5067" y="32402"/>
                  <a:pt x="5180" y="32477"/>
                  <a:pt x="5369" y="32477"/>
                </a:cubicBezTo>
                <a:lnTo>
                  <a:pt x="5634" y="32440"/>
                </a:lnTo>
                <a:lnTo>
                  <a:pt x="5634" y="32402"/>
                </a:lnTo>
                <a:cubicBezTo>
                  <a:pt x="5634" y="32288"/>
                  <a:pt x="5596" y="32251"/>
                  <a:pt x="5558" y="32213"/>
                </a:cubicBezTo>
                <a:cubicBezTo>
                  <a:pt x="5483" y="32175"/>
                  <a:pt x="5369" y="32137"/>
                  <a:pt x="5256" y="32137"/>
                </a:cubicBezTo>
                <a:close/>
                <a:moveTo>
                  <a:pt x="58035" y="32099"/>
                </a:moveTo>
                <a:cubicBezTo>
                  <a:pt x="57922" y="32137"/>
                  <a:pt x="57808" y="32251"/>
                  <a:pt x="57808" y="32326"/>
                </a:cubicBezTo>
                <a:cubicBezTo>
                  <a:pt x="57808" y="32402"/>
                  <a:pt x="57884" y="32477"/>
                  <a:pt x="57960" y="32477"/>
                </a:cubicBezTo>
                <a:lnTo>
                  <a:pt x="58111" y="32364"/>
                </a:lnTo>
                <a:cubicBezTo>
                  <a:pt x="58111" y="32402"/>
                  <a:pt x="58111" y="32440"/>
                  <a:pt x="58111" y="32440"/>
                </a:cubicBezTo>
                <a:cubicBezTo>
                  <a:pt x="58149" y="32440"/>
                  <a:pt x="58300" y="32402"/>
                  <a:pt x="58300" y="32288"/>
                </a:cubicBezTo>
                <a:lnTo>
                  <a:pt x="58300" y="32213"/>
                </a:lnTo>
                <a:cubicBezTo>
                  <a:pt x="58262" y="32137"/>
                  <a:pt x="58149" y="32099"/>
                  <a:pt x="58035" y="32099"/>
                </a:cubicBezTo>
                <a:close/>
                <a:moveTo>
                  <a:pt x="5369" y="32477"/>
                </a:moveTo>
                <a:cubicBezTo>
                  <a:pt x="5369" y="32515"/>
                  <a:pt x="5407" y="32515"/>
                  <a:pt x="5407" y="32515"/>
                </a:cubicBezTo>
                <a:cubicBezTo>
                  <a:pt x="5407" y="32515"/>
                  <a:pt x="5407" y="32477"/>
                  <a:pt x="5369" y="32477"/>
                </a:cubicBezTo>
                <a:close/>
                <a:moveTo>
                  <a:pt x="20886" y="32084"/>
                </a:moveTo>
                <a:cubicBezTo>
                  <a:pt x="20858" y="32084"/>
                  <a:pt x="20828" y="32088"/>
                  <a:pt x="20795" y="32099"/>
                </a:cubicBezTo>
                <a:lnTo>
                  <a:pt x="20681" y="32213"/>
                </a:lnTo>
                <a:cubicBezTo>
                  <a:pt x="20681" y="32213"/>
                  <a:pt x="20681" y="32251"/>
                  <a:pt x="20681" y="32288"/>
                </a:cubicBezTo>
                <a:cubicBezTo>
                  <a:pt x="20681" y="32402"/>
                  <a:pt x="20719" y="32553"/>
                  <a:pt x="20946" y="32629"/>
                </a:cubicBezTo>
                <a:lnTo>
                  <a:pt x="21097" y="32591"/>
                </a:lnTo>
                <a:cubicBezTo>
                  <a:pt x="21135" y="32553"/>
                  <a:pt x="21173" y="32477"/>
                  <a:pt x="21173" y="32402"/>
                </a:cubicBezTo>
                <a:cubicBezTo>
                  <a:pt x="21173" y="32288"/>
                  <a:pt x="21135" y="32213"/>
                  <a:pt x="21059" y="32137"/>
                </a:cubicBezTo>
                <a:cubicBezTo>
                  <a:pt x="21006" y="32110"/>
                  <a:pt x="20953" y="32084"/>
                  <a:pt x="20886" y="32084"/>
                </a:cubicBezTo>
                <a:close/>
                <a:moveTo>
                  <a:pt x="67038" y="32298"/>
                </a:moveTo>
                <a:cubicBezTo>
                  <a:pt x="67005" y="32298"/>
                  <a:pt x="66977" y="32307"/>
                  <a:pt x="66958" y="32326"/>
                </a:cubicBezTo>
                <a:cubicBezTo>
                  <a:pt x="66807" y="32364"/>
                  <a:pt x="66769" y="32591"/>
                  <a:pt x="66882" y="32667"/>
                </a:cubicBezTo>
                <a:cubicBezTo>
                  <a:pt x="66958" y="32704"/>
                  <a:pt x="66996" y="32704"/>
                  <a:pt x="67071" y="32704"/>
                </a:cubicBezTo>
                <a:lnTo>
                  <a:pt x="67109" y="32629"/>
                </a:lnTo>
                <a:lnTo>
                  <a:pt x="67071" y="32629"/>
                </a:lnTo>
                <a:lnTo>
                  <a:pt x="67223" y="32515"/>
                </a:lnTo>
                <a:lnTo>
                  <a:pt x="67223" y="32440"/>
                </a:lnTo>
                <a:lnTo>
                  <a:pt x="67147" y="32326"/>
                </a:lnTo>
                <a:cubicBezTo>
                  <a:pt x="67109" y="32307"/>
                  <a:pt x="67071" y="32298"/>
                  <a:pt x="67038" y="32298"/>
                </a:cubicBezTo>
                <a:close/>
                <a:moveTo>
                  <a:pt x="54708" y="32175"/>
                </a:moveTo>
                <a:lnTo>
                  <a:pt x="54557" y="32213"/>
                </a:lnTo>
                <a:cubicBezTo>
                  <a:pt x="54519" y="32251"/>
                  <a:pt x="54519" y="32288"/>
                  <a:pt x="54519" y="32288"/>
                </a:cubicBezTo>
                <a:cubicBezTo>
                  <a:pt x="54444" y="32402"/>
                  <a:pt x="54406" y="32515"/>
                  <a:pt x="54406" y="32704"/>
                </a:cubicBezTo>
                <a:lnTo>
                  <a:pt x="54557" y="32780"/>
                </a:lnTo>
                <a:cubicBezTo>
                  <a:pt x="54784" y="32780"/>
                  <a:pt x="54897" y="32629"/>
                  <a:pt x="54897" y="32440"/>
                </a:cubicBezTo>
                <a:cubicBezTo>
                  <a:pt x="54897" y="32288"/>
                  <a:pt x="54822" y="32213"/>
                  <a:pt x="54708" y="32175"/>
                </a:cubicBezTo>
                <a:close/>
                <a:moveTo>
                  <a:pt x="82648" y="32402"/>
                </a:moveTo>
                <a:cubicBezTo>
                  <a:pt x="82497" y="32402"/>
                  <a:pt x="82383" y="32477"/>
                  <a:pt x="82346" y="32591"/>
                </a:cubicBezTo>
                <a:lnTo>
                  <a:pt x="82421" y="32742"/>
                </a:lnTo>
                <a:cubicBezTo>
                  <a:pt x="82459" y="32742"/>
                  <a:pt x="82497" y="32780"/>
                  <a:pt x="82535" y="32780"/>
                </a:cubicBezTo>
                <a:lnTo>
                  <a:pt x="82724" y="32704"/>
                </a:lnTo>
                <a:cubicBezTo>
                  <a:pt x="82724" y="32667"/>
                  <a:pt x="82762" y="32629"/>
                  <a:pt x="82762" y="32553"/>
                </a:cubicBezTo>
                <a:lnTo>
                  <a:pt x="82762" y="32515"/>
                </a:lnTo>
                <a:lnTo>
                  <a:pt x="82648" y="32402"/>
                </a:lnTo>
                <a:close/>
                <a:moveTo>
                  <a:pt x="3933" y="32251"/>
                </a:moveTo>
                <a:lnTo>
                  <a:pt x="3819" y="32326"/>
                </a:lnTo>
                <a:cubicBezTo>
                  <a:pt x="3706" y="32591"/>
                  <a:pt x="3744" y="32780"/>
                  <a:pt x="3933" y="32856"/>
                </a:cubicBezTo>
                <a:lnTo>
                  <a:pt x="4084" y="32818"/>
                </a:lnTo>
                <a:cubicBezTo>
                  <a:pt x="4159" y="32780"/>
                  <a:pt x="4311" y="32667"/>
                  <a:pt x="4311" y="32477"/>
                </a:cubicBezTo>
                <a:cubicBezTo>
                  <a:pt x="4311" y="32440"/>
                  <a:pt x="4311" y="32402"/>
                  <a:pt x="4311" y="32326"/>
                </a:cubicBezTo>
                <a:lnTo>
                  <a:pt x="4159" y="32251"/>
                </a:lnTo>
                <a:close/>
                <a:moveTo>
                  <a:pt x="43064" y="32477"/>
                </a:moveTo>
                <a:lnTo>
                  <a:pt x="42912" y="32553"/>
                </a:lnTo>
                <a:cubicBezTo>
                  <a:pt x="42874" y="32742"/>
                  <a:pt x="42988" y="32893"/>
                  <a:pt x="43139" y="32893"/>
                </a:cubicBezTo>
                <a:lnTo>
                  <a:pt x="43290" y="32780"/>
                </a:lnTo>
                <a:cubicBezTo>
                  <a:pt x="43290" y="32780"/>
                  <a:pt x="43290" y="32742"/>
                  <a:pt x="43290" y="32742"/>
                </a:cubicBezTo>
                <a:cubicBezTo>
                  <a:pt x="43290" y="32591"/>
                  <a:pt x="43215" y="32477"/>
                  <a:pt x="43064" y="32477"/>
                </a:cubicBezTo>
                <a:close/>
                <a:moveTo>
                  <a:pt x="78225" y="32251"/>
                </a:moveTo>
                <a:lnTo>
                  <a:pt x="78111" y="32326"/>
                </a:lnTo>
                <a:cubicBezTo>
                  <a:pt x="78111" y="32326"/>
                  <a:pt x="78073" y="32364"/>
                  <a:pt x="78036" y="32402"/>
                </a:cubicBezTo>
                <a:cubicBezTo>
                  <a:pt x="77960" y="32477"/>
                  <a:pt x="77847" y="32591"/>
                  <a:pt x="77847" y="32704"/>
                </a:cubicBezTo>
                <a:cubicBezTo>
                  <a:pt x="77847" y="32780"/>
                  <a:pt x="77884" y="32856"/>
                  <a:pt x="77960" y="32893"/>
                </a:cubicBezTo>
                <a:lnTo>
                  <a:pt x="78073" y="32969"/>
                </a:lnTo>
                <a:cubicBezTo>
                  <a:pt x="78225" y="32931"/>
                  <a:pt x="78338" y="32893"/>
                  <a:pt x="78414" y="32818"/>
                </a:cubicBezTo>
                <a:cubicBezTo>
                  <a:pt x="78489" y="32780"/>
                  <a:pt x="78527" y="32742"/>
                  <a:pt x="78565" y="32742"/>
                </a:cubicBezTo>
                <a:lnTo>
                  <a:pt x="78678" y="32667"/>
                </a:lnTo>
                <a:cubicBezTo>
                  <a:pt x="78678" y="32629"/>
                  <a:pt x="78678" y="32629"/>
                  <a:pt x="78678" y="32591"/>
                </a:cubicBezTo>
                <a:cubicBezTo>
                  <a:pt x="78678" y="32515"/>
                  <a:pt x="78640" y="32477"/>
                  <a:pt x="78603" y="32440"/>
                </a:cubicBezTo>
                <a:lnTo>
                  <a:pt x="78603" y="32402"/>
                </a:lnTo>
                <a:lnTo>
                  <a:pt x="78489" y="32251"/>
                </a:lnTo>
                <a:close/>
                <a:moveTo>
                  <a:pt x="79826" y="32386"/>
                </a:moveTo>
                <a:cubicBezTo>
                  <a:pt x="79746" y="32386"/>
                  <a:pt x="79666" y="32413"/>
                  <a:pt x="79586" y="32440"/>
                </a:cubicBezTo>
                <a:cubicBezTo>
                  <a:pt x="79434" y="32553"/>
                  <a:pt x="79359" y="32818"/>
                  <a:pt x="79510" y="32931"/>
                </a:cubicBezTo>
                <a:cubicBezTo>
                  <a:pt x="79548" y="32969"/>
                  <a:pt x="79623" y="33007"/>
                  <a:pt x="79737" y="33007"/>
                </a:cubicBezTo>
                <a:lnTo>
                  <a:pt x="79813" y="33007"/>
                </a:lnTo>
                <a:cubicBezTo>
                  <a:pt x="80002" y="32893"/>
                  <a:pt x="80002" y="32704"/>
                  <a:pt x="80002" y="32591"/>
                </a:cubicBezTo>
                <a:cubicBezTo>
                  <a:pt x="80002" y="32591"/>
                  <a:pt x="80002" y="32553"/>
                  <a:pt x="80002" y="32515"/>
                </a:cubicBezTo>
                <a:lnTo>
                  <a:pt x="79926" y="32402"/>
                </a:lnTo>
                <a:cubicBezTo>
                  <a:pt x="79893" y="32391"/>
                  <a:pt x="79859" y="32386"/>
                  <a:pt x="79826" y="32386"/>
                </a:cubicBezTo>
                <a:close/>
                <a:moveTo>
                  <a:pt x="81249" y="32667"/>
                </a:moveTo>
                <a:lnTo>
                  <a:pt x="81098" y="32780"/>
                </a:lnTo>
                <a:lnTo>
                  <a:pt x="81098" y="32931"/>
                </a:lnTo>
                <a:lnTo>
                  <a:pt x="81249" y="33045"/>
                </a:lnTo>
                <a:cubicBezTo>
                  <a:pt x="81363" y="33045"/>
                  <a:pt x="81438" y="33045"/>
                  <a:pt x="81476" y="33007"/>
                </a:cubicBezTo>
                <a:cubicBezTo>
                  <a:pt x="81514" y="32969"/>
                  <a:pt x="81589" y="32893"/>
                  <a:pt x="81589" y="32818"/>
                </a:cubicBezTo>
                <a:lnTo>
                  <a:pt x="81552" y="32780"/>
                </a:lnTo>
                <a:lnTo>
                  <a:pt x="81438" y="32667"/>
                </a:lnTo>
                <a:close/>
                <a:moveTo>
                  <a:pt x="17406" y="32615"/>
                </a:moveTo>
                <a:cubicBezTo>
                  <a:pt x="17340" y="32615"/>
                  <a:pt x="17269" y="32657"/>
                  <a:pt x="17241" y="32742"/>
                </a:cubicBezTo>
                <a:lnTo>
                  <a:pt x="17354" y="32893"/>
                </a:lnTo>
                <a:cubicBezTo>
                  <a:pt x="17317" y="32893"/>
                  <a:pt x="17279" y="32856"/>
                  <a:pt x="17279" y="32856"/>
                </a:cubicBezTo>
                <a:lnTo>
                  <a:pt x="17279" y="32893"/>
                </a:lnTo>
                <a:cubicBezTo>
                  <a:pt x="17279" y="32931"/>
                  <a:pt x="17317" y="32969"/>
                  <a:pt x="17317" y="33007"/>
                </a:cubicBezTo>
                <a:cubicBezTo>
                  <a:pt x="17354" y="33045"/>
                  <a:pt x="17402" y="33054"/>
                  <a:pt x="17449" y="33054"/>
                </a:cubicBezTo>
                <a:cubicBezTo>
                  <a:pt x="17496" y="33054"/>
                  <a:pt x="17543" y="33045"/>
                  <a:pt x="17581" y="33045"/>
                </a:cubicBezTo>
                <a:lnTo>
                  <a:pt x="17695" y="32969"/>
                </a:lnTo>
                <a:lnTo>
                  <a:pt x="17695" y="32931"/>
                </a:lnTo>
                <a:cubicBezTo>
                  <a:pt x="17695" y="32818"/>
                  <a:pt x="17619" y="32629"/>
                  <a:pt x="17468" y="32629"/>
                </a:cubicBezTo>
                <a:cubicBezTo>
                  <a:pt x="17449" y="32619"/>
                  <a:pt x="17428" y="32615"/>
                  <a:pt x="17406" y="32615"/>
                </a:cubicBezTo>
                <a:close/>
                <a:moveTo>
                  <a:pt x="40265" y="32662"/>
                </a:moveTo>
                <a:cubicBezTo>
                  <a:pt x="40026" y="32662"/>
                  <a:pt x="39963" y="32821"/>
                  <a:pt x="39963" y="32856"/>
                </a:cubicBezTo>
                <a:lnTo>
                  <a:pt x="40077" y="33007"/>
                </a:lnTo>
                <a:lnTo>
                  <a:pt x="40115" y="33007"/>
                </a:lnTo>
                <a:cubicBezTo>
                  <a:pt x="40141" y="33034"/>
                  <a:pt x="40187" y="33060"/>
                  <a:pt x="40265" y="33060"/>
                </a:cubicBezTo>
                <a:cubicBezTo>
                  <a:pt x="40297" y="33060"/>
                  <a:pt x="40335" y="33056"/>
                  <a:pt x="40379" y="33045"/>
                </a:cubicBezTo>
                <a:lnTo>
                  <a:pt x="40455" y="32931"/>
                </a:lnTo>
                <a:lnTo>
                  <a:pt x="40455" y="32780"/>
                </a:lnTo>
                <a:lnTo>
                  <a:pt x="40341" y="32667"/>
                </a:lnTo>
                <a:cubicBezTo>
                  <a:pt x="40314" y="32663"/>
                  <a:pt x="40289" y="32662"/>
                  <a:pt x="40265" y="32662"/>
                </a:cubicBezTo>
                <a:close/>
                <a:moveTo>
                  <a:pt x="52704" y="32704"/>
                </a:moveTo>
                <a:cubicBezTo>
                  <a:pt x="52591" y="32704"/>
                  <a:pt x="52515" y="32742"/>
                  <a:pt x="52440" y="32780"/>
                </a:cubicBezTo>
                <a:cubicBezTo>
                  <a:pt x="52402" y="32818"/>
                  <a:pt x="52364" y="32856"/>
                  <a:pt x="52364" y="32969"/>
                </a:cubicBezTo>
                <a:lnTo>
                  <a:pt x="52364" y="33007"/>
                </a:lnTo>
                <a:lnTo>
                  <a:pt x="52515" y="33120"/>
                </a:lnTo>
                <a:lnTo>
                  <a:pt x="52704" y="33120"/>
                </a:lnTo>
                <a:lnTo>
                  <a:pt x="52818" y="33007"/>
                </a:lnTo>
                <a:lnTo>
                  <a:pt x="52818" y="32818"/>
                </a:lnTo>
                <a:lnTo>
                  <a:pt x="52704" y="32704"/>
                </a:lnTo>
                <a:close/>
                <a:moveTo>
                  <a:pt x="24214" y="32755"/>
                </a:moveTo>
                <a:cubicBezTo>
                  <a:pt x="24089" y="32755"/>
                  <a:pt x="24037" y="32835"/>
                  <a:pt x="24008" y="32893"/>
                </a:cubicBezTo>
                <a:lnTo>
                  <a:pt x="24046" y="32893"/>
                </a:lnTo>
                <a:lnTo>
                  <a:pt x="23857" y="33007"/>
                </a:lnTo>
                <a:cubicBezTo>
                  <a:pt x="23857" y="33007"/>
                  <a:pt x="23857" y="33045"/>
                  <a:pt x="23857" y="33045"/>
                </a:cubicBezTo>
                <a:cubicBezTo>
                  <a:pt x="23857" y="33082"/>
                  <a:pt x="23895" y="33234"/>
                  <a:pt x="24046" y="33271"/>
                </a:cubicBezTo>
                <a:lnTo>
                  <a:pt x="24198" y="33158"/>
                </a:lnTo>
                <a:lnTo>
                  <a:pt x="24198" y="33158"/>
                </a:lnTo>
                <a:cubicBezTo>
                  <a:pt x="24198" y="33196"/>
                  <a:pt x="24160" y="33196"/>
                  <a:pt x="24160" y="33196"/>
                </a:cubicBezTo>
                <a:lnTo>
                  <a:pt x="24311" y="33196"/>
                </a:lnTo>
                <a:lnTo>
                  <a:pt x="24424" y="33082"/>
                </a:lnTo>
                <a:lnTo>
                  <a:pt x="24424" y="32893"/>
                </a:lnTo>
                <a:lnTo>
                  <a:pt x="24349" y="32780"/>
                </a:lnTo>
                <a:cubicBezTo>
                  <a:pt x="24296" y="32762"/>
                  <a:pt x="24251" y="32755"/>
                  <a:pt x="24214" y="32755"/>
                </a:cubicBezTo>
                <a:close/>
                <a:moveTo>
                  <a:pt x="20711" y="32614"/>
                </a:moveTo>
                <a:cubicBezTo>
                  <a:pt x="20667" y="32614"/>
                  <a:pt x="20619" y="32619"/>
                  <a:pt x="20568" y="32629"/>
                </a:cubicBezTo>
                <a:lnTo>
                  <a:pt x="20417" y="32742"/>
                </a:lnTo>
                <a:cubicBezTo>
                  <a:pt x="20417" y="32893"/>
                  <a:pt x="20455" y="33082"/>
                  <a:pt x="20606" y="33196"/>
                </a:cubicBezTo>
                <a:cubicBezTo>
                  <a:pt x="20689" y="33251"/>
                  <a:pt x="20792" y="33286"/>
                  <a:pt x="20916" y="33286"/>
                </a:cubicBezTo>
                <a:cubicBezTo>
                  <a:pt x="20961" y="33286"/>
                  <a:pt x="21009" y="33282"/>
                  <a:pt x="21059" y="33271"/>
                </a:cubicBezTo>
                <a:lnTo>
                  <a:pt x="21173" y="33158"/>
                </a:lnTo>
                <a:cubicBezTo>
                  <a:pt x="21173" y="32931"/>
                  <a:pt x="21135" y="32818"/>
                  <a:pt x="20984" y="32704"/>
                </a:cubicBezTo>
                <a:cubicBezTo>
                  <a:pt x="20929" y="32649"/>
                  <a:pt x="20833" y="32614"/>
                  <a:pt x="20711" y="32614"/>
                </a:cubicBezTo>
                <a:close/>
                <a:moveTo>
                  <a:pt x="78036" y="32969"/>
                </a:moveTo>
                <a:lnTo>
                  <a:pt x="77847" y="33082"/>
                </a:lnTo>
                <a:cubicBezTo>
                  <a:pt x="77847" y="33120"/>
                  <a:pt x="77847" y="33158"/>
                  <a:pt x="77809" y="33196"/>
                </a:cubicBezTo>
                <a:lnTo>
                  <a:pt x="77922" y="33385"/>
                </a:lnTo>
                <a:lnTo>
                  <a:pt x="78073" y="33385"/>
                </a:lnTo>
                <a:lnTo>
                  <a:pt x="78149" y="33309"/>
                </a:lnTo>
                <a:cubicBezTo>
                  <a:pt x="78187" y="33271"/>
                  <a:pt x="78225" y="33234"/>
                  <a:pt x="78225" y="33158"/>
                </a:cubicBezTo>
                <a:cubicBezTo>
                  <a:pt x="78225" y="33120"/>
                  <a:pt x="78225" y="33007"/>
                  <a:pt x="78036" y="32969"/>
                </a:cubicBezTo>
                <a:close/>
                <a:moveTo>
                  <a:pt x="55842" y="32969"/>
                </a:moveTo>
                <a:lnTo>
                  <a:pt x="55691" y="33045"/>
                </a:lnTo>
                <a:cubicBezTo>
                  <a:pt x="55691" y="33045"/>
                  <a:pt x="55691" y="33082"/>
                  <a:pt x="55653" y="33082"/>
                </a:cubicBezTo>
                <a:cubicBezTo>
                  <a:pt x="55616" y="33120"/>
                  <a:pt x="55578" y="33158"/>
                  <a:pt x="55578" y="33234"/>
                </a:cubicBezTo>
                <a:cubicBezTo>
                  <a:pt x="55578" y="33309"/>
                  <a:pt x="55616" y="33385"/>
                  <a:pt x="55767" y="33423"/>
                </a:cubicBezTo>
                <a:lnTo>
                  <a:pt x="55956" y="33347"/>
                </a:lnTo>
                <a:cubicBezTo>
                  <a:pt x="55994" y="33271"/>
                  <a:pt x="56032" y="33234"/>
                  <a:pt x="56032" y="33158"/>
                </a:cubicBezTo>
                <a:cubicBezTo>
                  <a:pt x="56032" y="33045"/>
                  <a:pt x="55956" y="32969"/>
                  <a:pt x="55842" y="32969"/>
                </a:cubicBezTo>
                <a:close/>
                <a:moveTo>
                  <a:pt x="76599" y="32856"/>
                </a:moveTo>
                <a:lnTo>
                  <a:pt x="76485" y="32969"/>
                </a:lnTo>
                <a:cubicBezTo>
                  <a:pt x="76485" y="33007"/>
                  <a:pt x="76485" y="33045"/>
                  <a:pt x="76485" y="33082"/>
                </a:cubicBezTo>
                <a:cubicBezTo>
                  <a:pt x="76485" y="33158"/>
                  <a:pt x="76485" y="33385"/>
                  <a:pt x="76674" y="33460"/>
                </a:cubicBezTo>
                <a:lnTo>
                  <a:pt x="76864" y="33385"/>
                </a:lnTo>
                <a:lnTo>
                  <a:pt x="76864" y="33385"/>
                </a:lnTo>
                <a:cubicBezTo>
                  <a:pt x="76864" y="33385"/>
                  <a:pt x="76826" y="33423"/>
                  <a:pt x="76826" y="33423"/>
                </a:cubicBezTo>
                <a:lnTo>
                  <a:pt x="76901" y="33423"/>
                </a:lnTo>
                <a:cubicBezTo>
                  <a:pt x="76977" y="33423"/>
                  <a:pt x="77242" y="33423"/>
                  <a:pt x="77242" y="33234"/>
                </a:cubicBezTo>
                <a:lnTo>
                  <a:pt x="77090" y="32969"/>
                </a:lnTo>
                <a:cubicBezTo>
                  <a:pt x="77053" y="32969"/>
                  <a:pt x="76977" y="32969"/>
                  <a:pt x="76939" y="32931"/>
                </a:cubicBezTo>
                <a:cubicBezTo>
                  <a:pt x="76864" y="32893"/>
                  <a:pt x="76750" y="32856"/>
                  <a:pt x="76599" y="32856"/>
                </a:cubicBezTo>
                <a:close/>
                <a:moveTo>
                  <a:pt x="41438" y="33196"/>
                </a:moveTo>
                <a:cubicBezTo>
                  <a:pt x="41287" y="33234"/>
                  <a:pt x="41211" y="33347"/>
                  <a:pt x="41173" y="33423"/>
                </a:cubicBezTo>
                <a:lnTo>
                  <a:pt x="41287" y="33574"/>
                </a:lnTo>
                <a:cubicBezTo>
                  <a:pt x="41551" y="33574"/>
                  <a:pt x="41665" y="33498"/>
                  <a:pt x="41702" y="33423"/>
                </a:cubicBezTo>
                <a:lnTo>
                  <a:pt x="41702" y="33271"/>
                </a:lnTo>
                <a:cubicBezTo>
                  <a:pt x="41627" y="33196"/>
                  <a:pt x="41551" y="33196"/>
                  <a:pt x="41438" y="33196"/>
                </a:cubicBezTo>
                <a:close/>
                <a:moveTo>
                  <a:pt x="13142" y="33256"/>
                </a:moveTo>
                <a:cubicBezTo>
                  <a:pt x="13111" y="33256"/>
                  <a:pt x="13077" y="33260"/>
                  <a:pt x="13044" y="33271"/>
                </a:cubicBezTo>
                <a:cubicBezTo>
                  <a:pt x="12969" y="33271"/>
                  <a:pt x="12931" y="33347"/>
                  <a:pt x="12893" y="33423"/>
                </a:cubicBezTo>
                <a:lnTo>
                  <a:pt x="13044" y="33574"/>
                </a:lnTo>
                <a:cubicBezTo>
                  <a:pt x="13044" y="33601"/>
                  <a:pt x="13082" y="33627"/>
                  <a:pt x="13144" y="33627"/>
                </a:cubicBezTo>
                <a:cubicBezTo>
                  <a:pt x="13170" y="33627"/>
                  <a:pt x="13200" y="33623"/>
                  <a:pt x="13233" y="33612"/>
                </a:cubicBezTo>
                <a:lnTo>
                  <a:pt x="13347" y="33498"/>
                </a:lnTo>
                <a:lnTo>
                  <a:pt x="13347" y="33423"/>
                </a:lnTo>
                <a:lnTo>
                  <a:pt x="13309" y="33309"/>
                </a:lnTo>
                <a:cubicBezTo>
                  <a:pt x="13282" y="33283"/>
                  <a:pt x="13218" y="33256"/>
                  <a:pt x="13142" y="33256"/>
                </a:cubicBezTo>
                <a:close/>
                <a:moveTo>
                  <a:pt x="59850" y="33082"/>
                </a:moveTo>
                <a:cubicBezTo>
                  <a:pt x="59585" y="33082"/>
                  <a:pt x="59472" y="33271"/>
                  <a:pt x="59472" y="33385"/>
                </a:cubicBezTo>
                <a:cubicBezTo>
                  <a:pt x="59472" y="33498"/>
                  <a:pt x="59548" y="33612"/>
                  <a:pt x="59661" y="33650"/>
                </a:cubicBezTo>
                <a:lnTo>
                  <a:pt x="59812" y="33574"/>
                </a:lnTo>
                <a:cubicBezTo>
                  <a:pt x="59868" y="33596"/>
                  <a:pt x="59913" y="33605"/>
                  <a:pt x="59951" y="33605"/>
                </a:cubicBezTo>
                <a:cubicBezTo>
                  <a:pt x="60042" y="33605"/>
                  <a:pt x="60088" y="33552"/>
                  <a:pt x="60115" y="33498"/>
                </a:cubicBezTo>
                <a:cubicBezTo>
                  <a:pt x="60115" y="33460"/>
                  <a:pt x="60115" y="33423"/>
                  <a:pt x="60115" y="33423"/>
                </a:cubicBezTo>
                <a:cubicBezTo>
                  <a:pt x="60115" y="33309"/>
                  <a:pt x="60039" y="33271"/>
                  <a:pt x="60001" y="33234"/>
                </a:cubicBezTo>
                <a:lnTo>
                  <a:pt x="59850" y="33082"/>
                </a:lnTo>
                <a:close/>
                <a:moveTo>
                  <a:pt x="57491" y="33341"/>
                </a:moveTo>
                <a:cubicBezTo>
                  <a:pt x="57264" y="33341"/>
                  <a:pt x="57204" y="33469"/>
                  <a:pt x="57204" y="33536"/>
                </a:cubicBezTo>
                <a:lnTo>
                  <a:pt x="57241" y="33650"/>
                </a:lnTo>
                <a:cubicBezTo>
                  <a:pt x="57286" y="33694"/>
                  <a:pt x="57343" y="33712"/>
                  <a:pt x="57406" y="33712"/>
                </a:cubicBezTo>
                <a:cubicBezTo>
                  <a:pt x="57450" y="33712"/>
                  <a:pt x="57497" y="33703"/>
                  <a:pt x="57544" y="33687"/>
                </a:cubicBezTo>
                <a:cubicBezTo>
                  <a:pt x="57657" y="33687"/>
                  <a:pt x="57695" y="33574"/>
                  <a:pt x="57695" y="33498"/>
                </a:cubicBezTo>
                <a:cubicBezTo>
                  <a:pt x="57695" y="33460"/>
                  <a:pt x="57695" y="33460"/>
                  <a:pt x="57695" y="33423"/>
                </a:cubicBezTo>
                <a:lnTo>
                  <a:pt x="57582" y="33347"/>
                </a:lnTo>
                <a:cubicBezTo>
                  <a:pt x="57549" y="33343"/>
                  <a:pt x="57519" y="33341"/>
                  <a:pt x="57491" y="33341"/>
                </a:cubicBezTo>
                <a:close/>
                <a:moveTo>
                  <a:pt x="379" y="33234"/>
                </a:moveTo>
                <a:lnTo>
                  <a:pt x="227" y="33347"/>
                </a:lnTo>
                <a:cubicBezTo>
                  <a:pt x="227" y="33460"/>
                  <a:pt x="265" y="33574"/>
                  <a:pt x="341" y="33687"/>
                </a:cubicBezTo>
                <a:lnTo>
                  <a:pt x="454" y="33725"/>
                </a:lnTo>
                <a:lnTo>
                  <a:pt x="606" y="33725"/>
                </a:lnTo>
                <a:lnTo>
                  <a:pt x="757" y="33650"/>
                </a:lnTo>
                <a:cubicBezTo>
                  <a:pt x="757" y="33612"/>
                  <a:pt x="757" y="33574"/>
                  <a:pt x="757" y="33536"/>
                </a:cubicBezTo>
                <a:cubicBezTo>
                  <a:pt x="757" y="33460"/>
                  <a:pt x="719" y="33234"/>
                  <a:pt x="379" y="33234"/>
                </a:cubicBezTo>
                <a:close/>
                <a:moveTo>
                  <a:pt x="64009" y="33385"/>
                </a:moveTo>
                <a:cubicBezTo>
                  <a:pt x="63858" y="33385"/>
                  <a:pt x="63744" y="33460"/>
                  <a:pt x="63706" y="33574"/>
                </a:cubicBezTo>
                <a:lnTo>
                  <a:pt x="63820" y="33725"/>
                </a:lnTo>
                <a:cubicBezTo>
                  <a:pt x="63858" y="33725"/>
                  <a:pt x="63858" y="33763"/>
                  <a:pt x="63933" y="33763"/>
                </a:cubicBezTo>
                <a:lnTo>
                  <a:pt x="64085" y="33650"/>
                </a:lnTo>
                <a:cubicBezTo>
                  <a:pt x="64122" y="33650"/>
                  <a:pt x="64160" y="33612"/>
                  <a:pt x="64160" y="33536"/>
                </a:cubicBezTo>
                <a:lnTo>
                  <a:pt x="64160" y="33498"/>
                </a:lnTo>
                <a:lnTo>
                  <a:pt x="64009" y="33385"/>
                </a:lnTo>
                <a:close/>
                <a:moveTo>
                  <a:pt x="48130" y="33385"/>
                </a:moveTo>
                <a:lnTo>
                  <a:pt x="48016" y="33498"/>
                </a:lnTo>
                <a:cubicBezTo>
                  <a:pt x="48016" y="33536"/>
                  <a:pt x="47979" y="33574"/>
                  <a:pt x="47979" y="33650"/>
                </a:cubicBezTo>
                <a:lnTo>
                  <a:pt x="47979" y="33687"/>
                </a:lnTo>
                <a:lnTo>
                  <a:pt x="48016" y="33763"/>
                </a:lnTo>
                <a:cubicBezTo>
                  <a:pt x="48054" y="33782"/>
                  <a:pt x="48101" y="33791"/>
                  <a:pt x="48144" y="33791"/>
                </a:cubicBezTo>
                <a:cubicBezTo>
                  <a:pt x="48186" y="33791"/>
                  <a:pt x="48224" y="33782"/>
                  <a:pt x="48243" y="33763"/>
                </a:cubicBezTo>
                <a:cubicBezTo>
                  <a:pt x="48319" y="33725"/>
                  <a:pt x="48394" y="33650"/>
                  <a:pt x="48394" y="33574"/>
                </a:cubicBezTo>
                <a:cubicBezTo>
                  <a:pt x="48394" y="33498"/>
                  <a:pt x="48357" y="33460"/>
                  <a:pt x="48281" y="33423"/>
                </a:cubicBezTo>
                <a:cubicBezTo>
                  <a:pt x="48243" y="33385"/>
                  <a:pt x="48205" y="33385"/>
                  <a:pt x="48130" y="33385"/>
                </a:cubicBezTo>
                <a:close/>
                <a:moveTo>
                  <a:pt x="16334" y="33612"/>
                </a:moveTo>
                <a:lnTo>
                  <a:pt x="16144" y="33763"/>
                </a:lnTo>
                <a:cubicBezTo>
                  <a:pt x="16144" y="33801"/>
                  <a:pt x="16144" y="33914"/>
                  <a:pt x="16258" y="33952"/>
                </a:cubicBezTo>
                <a:cubicBezTo>
                  <a:pt x="16296" y="33990"/>
                  <a:pt x="16334" y="33990"/>
                  <a:pt x="16447" y="33990"/>
                </a:cubicBezTo>
                <a:lnTo>
                  <a:pt x="16560" y="33876"/>
                </a:lnTo>
                <a:cubicBezTo>
                  <a:pt x="16560" y="33725"/>
                  <a:pt x="16485" y="33650"/>
                  <a:pt x="16334" y="33612"/>
                </a:cubicBezTo>
                <a:close/>
                <a:moveTo>
                  <a:pt x="82082" y="33634"/>
                </a:moveTo>
                <a:cubicBezTo>
                  <a:pt x="82018" y="33634"/>
                  <a:pt x="81945" y="33661"/>
                  <a:pt x="81892" y="33687"/>
                </a:cubicBezTo>
                <a:cubicBezTo>
                  <a:pt x="81816" y="33725"/>
                  <a:pt x="81779" y="33801"/>
                  <a:pt x="81779" y="33876"/>
                </a:cubicBezTo>
                <a:cubicBezTo>
                  <a:pt x="81779" y="33952"/>
                  <a:pt x="81854" y="34028"/>
                  <a:pt x="81968" y="34028"/>
                </a:cubicBezTo>
                <a:lnTo>
                  <a:pt x="82119" y="33914"/>
                </a:lnTo>
                <a:lnTo>
                  <a:pt x="82119" y="33914"/>
                </a:lnTo>
                <a:cubicBezTo>
                  <a:pt x="82119" y="33952"/>
                  <a:pt x="82081" y="33952"/>
                  <a:pt x="82081" y="33952"/>
                </a:cubicBezTo>
                <a:cubicBezTo>
                  <a:pt x="82119" y="33952"/>
                  <a:pt x="82232" y="33914"/>
                  <a:pt x="82232" y="33801"/>
                </a:cubicBezTo>
                <a:cubicBezTo>
                  <a:pt x="82232" y="33763"/>
                  <a:pt x="82232" y="33763"/>
                  <a:pt x="82232" y="33725"/>
                </a:cubicBezTo>
                <a:lnTo>
                  <a:pt x="82157" y="33650"/>
                </a:lnTo>
                <a:cubicBezTo>
                  <a:pt x="82134" y="33638"/>
                  <a:pt x="82109" y="33634"/>
                  <a:pt x="82082" y="33634"/>
                </a:cubicBezTo>
                <a:close/>
                <a:moveTo>
                  <a:pt x="80531" y="33839"/>
                </a:moveTo>
                <a:lnTo>
                  <a:pt x="80342" y="33914"/>
                </a:lnTo>
                <a:lnTo>
                  <a:pt x="80342" y="34065"/>
                </a:lnTo>
                <a:lnTo>
                  <a:pt x="80455" y="34179"/>
                </a:lnTo>
                <a:cubicBezTo>
                  <a:pt x="80606" y="34179"/>
                  <a:pt x="80720" y="34141"/>
                  <a:pt x="80796" y="34028"/>
                </a:cubicBezTo>
                <a:lnTo>
                  <a:pt x="80644" y="33839"/>
                </a:lnTo>
                <a:close/>
                <a:moveTo>
                  <a:pt x="54292" y="33914"/>
                </a:moveTo>
                <a:cubicBezTo>
                  <a:pt x="54292" y="33952"/>
                  <a:pt x="54255" y="33952"/>
                  <a:pt x="54217" y="33952"/>
                </a:cubicBezTo>
                <a:cubicBezTo>
                  <a:pt x="54141" y="33990"/>
                  <a:pt x="53952" y="34065"/>
                  <a:pt x="53952" y="34217"/>
                </a:cubicBezTo>
                <a:lnTo>
                  <a:pt x="54066" y="34330"/>
                </a:lnTo>
                <a:cubicBezTo>
                  <a:pt x="54113" y="34346"/>
                  <a:pt x="54166" y="34355"/>
                  <a:pt x="54221" y="34355"/>
                </a:cubicBezTo>
                <a:cubicBezTo>
                  <a:pt x="54298" y="34355"/>
                  <a:pt x="54377" y="34337"/>
                  <a:pt x="54444" y="34292"/>
                </a:cubicBezTo>
                <a:cubicBezTo>
                  <a:pt x="54481" y="34254"/>
                  <a:pt x="54519" y="34179"/>
                  <a:pt x="54519" y="34103"/>
                </a:cubicBezTo>
                <a:cubicBezTo>
                  <a:pt x="54519" y="34065"/>
                  <a:pt x="54519" y="34028"/>
                  <a:pt x="54519" y="33990"/>
                </a:cubicBezTo>
                <a:lnTo>
                  <a:pt x="54292" y="33914"/>
                </a:lnTo>
                <a:close/>
                <a:moveTo>
                  <a:pt x="39953" y="34201"/>
                </a:moveTo>
                <a:cubicBezTo>
                  <a:pt x="39932" y="34201"/>
                  <a:pt x="39910" y="34206"/>
                  <a:pt x="39888" y="34217"/>
                </a:cubicBezTo>
                <a:lnTo>
                  <a:pt x="39774" y="34330"/>
                </a:lnTo>
                <a:cubicBezTo>
                  <a:pt x="39736" y="34519"/>
                  <a:pt x="39850" y="34633"/>
                  <a:pt x="40001" y="34670"/>
                </a:cubicBezTo>
                <a:lnTo>
                  <a:pt x="40152" y="34519"/>
                </a:lnTo>
                <a:cubicBezTo>
                  <a:pt x="40152" y="34481"/>
                  <a:pt x="40152" y="34481"/>
                  <a:pt x="40152" y="34481"/>
                </a:cubicBezTo>
                <a:cubicBezTo>
                  <a:pt x="40152" y="34443"/>
                  <a:pt x="40190" y="34443"/>
                  <a:pt x="40190" y="34406"/>
                </a:cubicBezTo>
                <a:cubicBezTo>
                  <a:pt x="40190" y="34368"/>
                  <a:pt x="40190" y="34292"/>
                  <a:pt x="40077" y="34254"/>
                </a:cubicBezTo>
                <a:cubicBezTo>
                  <a:pt x="40050" y="34228"/>
                  <a:pt x="40004" y="34201"/>
                  <a:pt x="39953" y="34201"/>
                </a:cubicBezTo>
                <a:close/>
                <a:moveTo>
                  <a:pt x="17685" y="34310"/>
                </a:moveTo>
                <a:cubicBezTo>
                  <a:pt x="17651" y="34310"/>
                  <a:pt x="17616" y="34318"/>
                  <a:pt x="17581" y="34330"/>
                </a:cubicBezTo>
                <a:lnTo>
                  <a:pt x="17468" y="34443"/>
                </a:lnTo>
                <a:cubicBezTo>
                  <a:pt x="17468" y="34595"/>
                  <a:pt x="17695" y="34746"/>
                  <a:pt x="17808" y="34746"/>
                </a:cubicBezTo>
                <a:cubicBezTo>
                  <a:pt x="17921" y="34746"/>
                  <a:pt x="17997" y="34670"/>
                  <a:pt x="17997" y="34595"/>
                </a:cubicBezTo>
                <a:lnTo>
                  <a:pt x="17846" y="34481"/>
                </a:lnTo>
                <a:lnTo>
                  <a:pt x="17884" y="34481"/>
                </a:lnTo>
                <a:cubicBezTo>
                  <a:pt x="17831" y="34351"/>
                  <a:pt x="17761" y="34310"/>
                  <a:pt x="17685" y="34310"/>
                </a:cubicBezTo>
                <a:close/>
                <a:moveTo>
                  <a:pt x="20215" y="34230"/>
                </a:moveTo>
                <a:cubicBezTo>
                  <a:pt x="20170" y="34230"/>
                  <a:pt x="20123" y="34239"/>
                  <a:pt x="20076" y="34254"/>
                </a:cubicBezTo>
                <a:cubicBezTo>
                  <a:pt x="19850" y="34330"/>
                  <a:pt x="19774" y="34595"/>
                  <a:pt x="19925" y="34746"/>
                </a:cubicBezTo>
                <a:lnTo>
                  <a:pt x="20039" y="34746"/>
                </a:lnTo>
                <a:cubicBezTo>
                  <a:pt x="20266" y="34746"/>
                  <a:pt x="20417" y="34633"/>
                  <a:pt x="20417" y="34406"/>
                </a:cubicBezTo>
                <a:cubicBezTo>
                  <a:pt x="20417" y="34406"/>
                  <a:pt x="20417" y="34406"/>
                  <a:pt x="20417" y="34368"/>
                </a:cubicBezTo>
                <a:lnTo>
                  <a:pt x="20379" y="34292"/>
                </a:lnTo>
                <a:cubicBezTo>
                  <a:pt x="20335" y="34248"/>
                  <a:pt x="20277" y="34230"/>
                  <a:pt x="20215" y="34230"/>
                </a:cubicBezTo>
                <a:close/>
                <a:moveTo>
                  <a:pt x="18355" y="34358"/>
                </a:moveTo>
                <a:cubicBezTo>
                  <a:pt x="18321" y="34358"/>
                  <a:pt x="18289" y="34361"/>
                  <a:pt x="18262" y="34368"/>
                </a:cubicBezTo>
                <a:cubicBezTo>
                  <a:pt x="18186" y="34406"/>
                  <a:pt x="18110" y="34519"/>
                  <a:pt x="18148" y="34633"/>
                </a:cubicBezTo>
                <a:lnTo>
                  <a:pt x="18186" y="34670"/>
                </a:lnTo>
                <a:cubicBezTo>
                  <a:pt x="18241" y="34726"/>
                  <a:pt x="18378" y="34761"/>
                  <a:pt x="18491" y="34761"/>
                </a:cubicBezTo>
                <a:cubicBezTo>
                  <a:pt x="18533" y="34761"/>
                  <a:pt x="18572" y="34756"/>
                  <a:pt x="18602" y="34746"/>
                </a:cubicBezTo>
                <a:cubicBezTo>
                  <a:pt x="18715" y="34708"/>
                  <a:pt x="18791" y="34633"/>
                  <a:pt x="18791" y="34557"/>
                </a:cubicBezTo>
                <a:lnTo>
                  <a:pt x="18753" y="34481"/>
                </a:lnTo>
                <a:cubicBezTo>
                  <a:pt x="18691" y="34420"/>
                  <a:pt x="18504" y="34358"/>
                  <a:pt x="18355" y="34358"/>
                </a:cubicBezTo>
                <a:close/>
                <a:moveTo>
                  <a:pt x="47205" y="34816"/>
                </a:moveTo>
                <a:lnTo>
                  <a:pt x="47185" y="34822"/>
                </a:lnTo>
                <a:cubicBezTo>
                  <a:pt x="47193" y="34822"/>
                  <a:pt x="47200" y="34820"/>
                  <a:pt x="47205" y="34816"/>
                </a:cubicBezTo>
                <a:close/>
                <a:moveTo>
                  <a:pt x="19207" y="34481"/>
                </a:moveTo>
                <a:cubicBezTo>
                  <a:pt x="19093" y="34481"/>
                  <a:pt x="19018" y="34481"/>
                  <a:pt x="18980" y="34519"/>
                </a:cubicBezTo>
                <a:cubicBezTo>
                  <a:pt x="18942" y="34557"/>
                  <a:pt x="18904" y="34633"/>
                  <a:pt x="18942" y="34784"/>
                </a:cubicBezTo>
                <a:lnTo>
                  <a:pt x="19056" y="34859"/>
                </a:lnTo>
                <a:lnTo>
                  <a:pt x="19169" y="34859"/>
                </a:lnTo>
                <a:lnTo>
                  <a:pt x="19320" y="34746"/>
                </a:lnTo>
                <a:lnTo>
                  <a:pt x="19320" y="34595"/>
                </a:lnTo>
                <a:lnTo>
                  <a:pt x="19207" y="34481"/>
                </a:lnTo>
                <a:close/>
                <a:moveTo>
                  <a:pt x="46958" y="33952"/>
                </a:moveTo>
                <a:cubicBezTo>
                  <a:pt x="46920" y="33990"/>
                  <a:pt x="46882" y="34028"/>
                  <a:pt x="46844" y="34103"/>
                </a:cubicBezTo>
                <a:cubicBezTo>
                  <a:pt x="46806" y="34103"/>
                  <a:pt x="46769" y="34179"/>
                  <a:pt x="46769" y="34179"/>
                </a:cubicBezTo>
                <a:lnTo>
                  <a:pt x="46580" y="34254"/>
                </a:lnTo>
                <a:cubicBezTo>
                  <a:pt x="46580" y="34406"/>
                  <a:pt x="46580" y="34481"/>
                  <a:pt x="46617" y="34557"/>
                </a:cubicBezTo>
                <a:cubicBezTo>
                  <a:pt x="46655" y="34595"/>
                  <a:pt x="46655" y="34633"/>
                  <a:pt x="46655" y="34708"/>
                </a:cubicBezTo>
                <a:lnTo>
                  <a:pt x="46731" y="34859"/>
                </a:lnTo>
                <a:cubicBezTo>
                  <a:pt x="46806" y="34897"/>
                  <a:pt x="46882" y="34897"/>
                  <a:pt x="46920" y="34897"/>
                </a:cubicBezTo>
                <a:lnTo>
                  <a:pt x="47033" y="34897"/>
                </a:lnTo>
                <a:lnTo>
                  <a:pt x="47147" y="34822"/>
                </a:lnTo>
                <a:lnTo>
                  <a:pt x="47109" y="34822"/>
                </a:lnTo>
                <a:lnTo>
                  <a:pt x="47222" y="34784"/>
                </a:lnTo>
                <a:lnTo>
                  <a:pt x="47222" y="34784"/>
                </a:lnTo>
                <a:cubicBezTo>
                  <a:pt x="47222" y="34784"/>
                  <a:pt x="47222" y="34806"/>
                  <a:pt x="47205" y="34816"/>
                </a:cubicBezTo>
                <a:lnTo>
                  <a:pt x="47205" y="34816"/>
                </a:lnTo>
                <a:lnTo>
                  <a:pt x="47336" y="34784"/>
                </a:lnTo>
                <a:cubicBezTo>
                  <a:pt x="47374" y="34708"/>
                  <a:pt x="47374" y="34595"/>
                  <a:pt x="47374" y="34519"/>
                </a:cubicBezTo>
                <a:cubicBezTo>
                  <a:pt x="47411" y="34406"/>
                  <a:pt x="47411" y="34292"/>
                  <a:pt x="47449" y="34217"/>
                </a:cubicBezTo>
                <a:lnTo>
                  <a:pt x="47374" y="34141"/>
                </a:lnTo>
                <a:cubicBezTo>
                  <a:pt x="47374" y="34141"/>
                  <a:pt x="47411" y="34103"/>
                  <a:pt x="47411" y="34103"/>
                </a:cubicBezTo>
                <a:cubicBezTo>
                  <a:pt x="47411" y="34028"/>
                  <a:pt x="47374" y="33952"/>
                  <a:pt x="47222" y="33952"/>
                </a:cubicBezTo>
                <a:lnTo>
                  <a:pt x="47185" y="33990"/>
                </a:lnTo>
                <a:cubicBezTo>
                  <a:pt x="47147" y="33952"/>
                  <a:pt x="47071" y="33952"/>
                  <a:pt x="46958" y="33952"/>
                </a:cubicBezTo>
                <a:close/>
                <a:moveTo>
                  <a:pt x="81022" y="34676"/>
                </a:moveTo>
                <a:cubicBezTo>
                  <a:pt x="80983" y="34676"/>
                  <a:pt x="80944" y="34685"/>
                  <a:pt x="80909" y="34708"/>
                </a:cubicBezTo>
                <a:cubicBezTo>
                  <a:pt x="80871" y="34708"/>
                  <a:pt x="80833" y="34746"/>
                  <a:pt x="80796" y="34859"/>
                </a:cubicBezTo>
                <a:lnTo>
                  <a:pt x="80909" y="34973"/>
                </a:lnTo>
                <a:cubicBezTo>
                  <a:pt x="80962" y="35000"/>
                  <a:pt x="81035" y="35026"/>
                  <a:pt x="81113" y="35026"/>
                </a:cubicBezTo>
                <a:cubicBezTo>
                  <a:pt x="81145" y="35026"/>
                  <a:pt x="81178" y="35022"/>
                  <a:pt x="81211" y="35011"/>
                </a:cubicBezTo>
                <a:cubicBezTo>
                  <a:pt x="81249" y="34973"/>
                  <a:pt x="81325" y="34935"/>
                  <a:pt x="81325" y="34859"/>
                </a:cubicBezTo>
                <a:lnTo>
                  <a:pt x="81249" y="34746"/>
                </a:lnTo>
                <a:cubicBezTo>
                  <a:pt x="81197" y="34720"/>
                  <a:pt x="81109" y="34676"/>
                  <a:pt x="81022" y="34676"/>
                </a:cubicBezTo>
                <a:close/>
                <a:moveTo>
                  <a:pt x="2080" y="34670"/>
                </a:moveTo>
                <a:cubicBezTo>
                  <a:pt x="1778" y="34746"/>
                  <a:pt x="1626" y="34935"/>
                  <a:pt x="1778" y="35162"/>
                </a:cubicBezTo>
                <a:lnTo>
                  <a:pt x="1853" y="35237"/>
                </a:lnTo>
                <a:cubicBezTo>
                  <a:pt x="2004" y="35237"/>
                  <a:pt x="2080" y="35200"/>
                  <a:pt x="2156" y="35200"/>
                </a:cubicBezTo>
                <a:cubicBezTo>
                  <a:pt x="2156" y="35162"/>
                  <a:pt x="2193" y="35162"/>
                  <a:pt x="2231" y="35162"/>
                </a:cubicBezTo>
                <a:lnTo>
                  <a:pt x="2383" y="35048"/>
                </a:lnTo>
                <a:cubicBezTo>
                  <a:pt x="2383" y="34935"/>
                  <a:pt x="2345" y="34859"/>
                  <a:pt x="2307" y="34822"/>
                </a:cubicBezTo>
                <a:cubicBezTo>
                  <a:pt x="2269" y="34822"/>
                  <a:pt x="2269" y="34784"/>
                  <a:pt x="2269" y="34784"/>
                </a:cubicBezTo>
                <a:lnTo>
                  <a:pt x="2080" y="34670"/>
                </a:lnTo>
                <a:close/>
                <a:moveTo>
                  <a:pt x="32024" y="34822"/>
                </a:moveTo>
                <a:lnTo>
                  <a:pt x="31872" y="34973"/>
                </a:lnTo>
                <a:cubicBezTo>
                  <a:pt x="31872" y="35048"/>
                  <a:pt x="31948" y="35124"/>
                  <a:pt x="31948" y="35162"/>
                </a:cubicBezTo>
                <a:lnTo>
                  <a:pt x="32061" y="35237"/>
                </a:lnTo>
                <a:lnTo>
                  <a:pt x="32213" y="35237"/>
                </a:lnTo>
                <a:lnTo>
                  <a:pt x="32326" y="35086"/>
                </a:lnTo>
                <a:cubicBezTo>
                  <a:pt x="32326" y="35086"/>
                  <a:pt x="32364" y="35048"/>
                  <a:pt x="32364" y="35011"/>
                </a:cubicBezTo>
                <a:lnTo>
                  <a:pt x="32251" y="34822"/>
                </a:lnTo>
                <a:close/>
                <a:moveTo>
                  <a:pt x="76788" y="34822"/>
                </a:moveTo>
                <a:lnTo>
                  <a:pt x="76674" y="34935"/>
                </a:lnTo>
                <a:cubicBezTo>
                  <a:pt x="76637" y="35124"/>
                  <a:pt x="76712" y="35237"/>
                  <a:pt x="76901" y="35275"/>
                </a:cubicBezTo>
                <a:lnTo>
                  <a:pt x="77053" y="35200"/>
                </a:lnTo>
                <a:cubicBezTo>
                  <a:pt x="77053" y="35162"/>
                  <a:pt x="77053" y="35162"/>
                  <a:pt x="77053" y="35162"/>
                </a:cubicBezTo>
                <a:cubicBezTo>
                  <a:pt x="77090" y="35124"/>
                  <a:pt x="77128" y="35086"/>
                  <a:pt x="77128" y="35011"/>
                </a:cubicBezTo>
                <a:cubicBezTo>
                  <a:pt x="77128" y="34973"/>
                  <a:pt x="77128" y="34935"/>
                  <a:pt x="77090" y="34935"/>
                </a:cubicBezTo>
                <a:lnTo>
                  <a:pt x="76977" y="34822"/>
                </a:lnTo>
                <a:close/>
                <a:moveTo>
                  <a:pt x="11192" y="35048"/>
                </a:moveTo>
                <a:cubicBezTo>
                  <a:pt x="11078" y="35048"/>
                  <a:pt x="11003" y="35048"/>
                  <a:pt x="10927" y="35086"/>
                </a:cubicBezTo>
                <a:cubicBezTo>
                  <a:pt x="10889" y="35124"/>
                  <a:pt x="10851" y="35200"/>
                  <a:pt x="10851" y="35275"/>
                </a:cubicBezTo>
                <a:lnTo>
                  <a:pt x="10851" y="35313"/>
                </a:lnTo>
                <a:lnTo>
                  <a:pt x="11003" y="35426"/>
                </a:lnTo>
                <a:lnTo>
                  <a:pt x="11154" y="35426"/>
                </a:lnTo>
                <a:lnTo>
                  <a:pt x="11305" y="35313"/>
                </a:lnTo>
                <a:lnTo>
                  <a:pt x="11305" y="35162"/>
                </a:lnTo>
                <a:lnTo>
                  <a:pt x="11192" y="35048"/>
                </a:lnTo>
                <a:close/>
                <a:moveTo>
                  <a:pt x="1587" y="35145"/>
                </a:moveTo>
                <a:cubicBezTo>
                  <a:pt x="1563" y="35145"/>
                  <a:pt x="1538" y="35149"/>
                  <a:pt x="1513" y="35162"/>
                </a:cubicBezTo>
                <a:lnTo>
                  <a:pt x="1400" y="35275"/>
                </a:lnTo>
                <a:lnTo>
                  <a:pt x="1400" y="35351"/>
                </a:lnTo>
                <a:lnTo>
                  <a:pt x="1513" y="35502"/>
                </a:lnTo>
                <a:cubicBezTo>
                  <a:pt x="1513" y="35502"/>
                  <a:pt x="1551" y="35540"/>
                  <a:pt x="1626" y="35540"/>
                </a:cubicBezTo>
                <a:lnTo>
                  <a:pt x="1778" y="35389"/>
                </a:lnTo>
                <a:cubicBezTo>
                  <a:pt x="1778" y="35313"/>
                  <a:pt x="1778" y="35237"/>
                  <a:pt x="1702" y="35162"/>
                </a:cubicBezTo>
                <a:cubicBezTo>
                  <a:pt x="1677" y="35162"/>
                  <a:pt x="1635" y="35145"/>
                  <a:pt x="1587" y="35145"/>
                </a:cubicBezTo>
                <a:close/>
                <a:moveTo>
                  <a:pt x="85106" y="35200"/>
                </a:moveTo>
                <a:lnTo>
                  <a:pt x="84954" y="35313"/>
                </a:lnTo>
                <a:lnTo>
                  <a:pt x="84954" y="35426"/>
                </a:lnTo>
                <a:lnTo>
                  <a:pt x="85106" y="35540"/>
                </a:lnTo>
                <a:cubicBezTo>
                  <a:pt x="85132" y="35567"/>
                  <a:pt x="85178" y="35593"/>
                  <a:pt x="85229" y="35593"/>
                </a:cubicBezTo>
                <a:cubicBezTo>
                  <a:pt x="85250" y="35593"/>
                  <a:pt x="85272" y="35589"/>
                  <a:pt x="85295" y="35578"/>
                </a:cubicBezTo>
                <a:lnTo>
                  <a:pt x="85408" y="35464"/>
                </a:lnTo>
                <a:lnTo>
                  <a:pt x="85408" y="35313"/>
                </a:lnTo>
                <a:lnTo>
                  <a:pt x="85295" y="35200"/>
                </a:lnTo>
                <a:close/>
                <a:moveTo>
                  <a:pt x="75895" y="35033"/>
                </a:moveTo>
                <a:cubicBezTo>
                  <a:pt x="75817" y="35033"/>
                  <a:pt x="75745" y="35059"/>
                  <a:pt x="75691" y="35086"/>
                </a:cubicBezTo>
                <a:cubicBezTo>
                  <a:pt x="75578" y="35162"/>
                  <a:pt x="75578" y="35275"/>
                  <a:pt x="75540" y="35351"/>
                </a:cubicBezTo>
                <a:cubicBezTo>
                  <a:pt x="75540" y="35389"/>
                  <a:pt x="75540" y="35464"/>
                  <a:pt x="75540" y="35464"/>
                </a:cubicBezTo>
                <a:lnTo>
                  <a:pt x="75578" y="35616"/>
                </a:lnTo>
                <a:cubicBezTo>
                  <a:pt x="75622" y="35660"/>
                  <a:pt x="75693" y="35678"/>
                  <a:pt x="75758" y="35678"/>
                </a:cubicBezTo>
                <a:cubicBezTo>
                  <a:pt x="75805" y="35678"/>
                  <a:pt x="75849" y="35669"/>
                  <a:pt x="75881" y="35653"/>
                </a:cubicBezTo>
                <a:cubicBezTo>
                  <a:pt x="76032" y="35578"/>
                  <a:pt x="76145" y="35426"/>
                  <a:pt x="76145" y="35275"/>
                </a:cubicBezTo>
                <a:cubicBezTo>
                  <a:pt x="76145" y="35200"/>
                  <a:pt x="76107" y="35162"/>
                  <a:pt x="76070" y="35086"/>
                </a:cubicBezTo>
                <a:lnTo>
                  <a:pt x="75994" y="35048"/>
                </a:lnTo>
                <a:cubicBezTo>
                  <a:pt x="75961" y="35037"/>
                  <a:pt x="75928" y="35033"/>
                  <a:pt x="75895" y="35033"/>
                </a:cubicBezTo>
                <a:close/>
                <a:moveTo>
                  <a:pt x="77960" y="35048"/>
                </a:moveTo>
                <a:lnTo>
                  <a:pt x="77809" y="35162"/>
                </a:lnTo>
                <a:lnTo>
                  <a:pt x="77809" y="35464"/>
                </a:lnTo>
                <a:cubicBezTo>
                  <a:pt x="77733" y="35464"/>
                  <a:pt x="77657" y="35502"/>
                  <a:pt x="77620" y="35578"/>
                </a:cubicBezTo>
                <a:lnTo>
                  <a:pt x="77771" y="35729"/>
                </a:lnTo>
                <a:lnTo>
                  <a:pt x="77695" y="35729"/>
                </a:lnTo>
                <a:cubicBezTo>
                  <a:pt x="77695" y="35767"/>
                  <a:pt x="77733" y="35880"/>
                  <a:pt x="77847" y="35880"/>
                </a:cubicBezTo>
                <a:lnTo>
                  <a:pt x="77922" y="35880"/>
                </a:lnTo>
                <a:cubicBezTo>
                  <a:pt x="77998" y="35880"/>
                  <a:pt x="78073" y="35805"/>
                  <a:pt x="78073" y="35729"/>
                </a:cubicBezTo>
                <a:cubicBezTo>
                  <a:pt x="78073" y="35653"/>
                  <a:pt x="78036" y="35616"/>
                  <a:pt x="78036" y="35578"/>
                </a:cubicBezTo>
                <a:cubicBezTo>
                  <a:pt x="78111" y="35578"/>
                  <a:pt x="78225" y="35540"/>
                  <a:pt x="78300" y="35426"/>
                </a:cubicBezTo>
                <a:lnTo>
                  <a:pt x="78225" y="35275"/>
                </a:lnTo>
                <a:cubicBezTo>
                  <a:pt x="78225" y="35275"/>
                  <a:pt x="78225" y="35237"/>
                  <a:pt x="78187" y="35200"/>
                </a:cubicBezTo>
                <a:cubicBezTo>
                  <a:pt x="78149" y="35162"/>
                  <a:pt x="78111" y="35048"/>
                  <a:pt x="77960" y="35048"/>
                </a:cubicBezTo>
                <a:close/>
                <a:moveTo>
                  <a:pt x="83549" y="35269"/>
                </a:moveTo>
                <a:cubicBezTo>
                  <a:pt x="83509" y="35269"/>
                  <a:pt x="83472" y="35275"/>
                  <a:pt x="83442" y="35275"/>
                </a:cubicBezTo>
                <a:lnTo>
                  <a:pt x="83215" y="35313"/>
                </a:lnTo>
                <a:cubicBezTo>
                  <a:pt x="83215" y="35351"/>
                  <a:pt x="83215" y="35389"/>
                  <a:pt x="83177" y="35426"/>
                </a:cubicBezTo>
                <a:cubicBezTo>
                  <a:pt x="83140" y="35502"/>
                  <a:pt x="83102" y="35616"/>
                  <a:pt x="83102" y="35805"/>
                </a:cubicBezTo>
                <a:lnTo>
                  <a:pt x="83291" y="35918"/>
                </a:lnTo>
                <a:cubicBezTo>
                  <a:pt x="83316" y="35918"/>
                  <a:pt x="83341" y="35935"/>
                  <a:pt x="83378" y="35935"/>
                </a:cubicBezTo>
                <a:cubicBezTo>
                  <a:pt x="83396" y="35935"/>
                  <a:pt x="83417" y="35931"/>
                  <a:pt x="83442" y="35918"/>
                </a:cubicBezTo>
                <a:cubicBezTo>
                  <a:pt x="83518" y="35880"/>
                  <a:pt x="83518" y="35880"/>
                  <a:pt x="83555" y="35805"/>
                </a:cubicBezTo>
                <a:cubicBezTo>
                  <a:pt x="83669" y="35767"/>
                  <a:pt x="83820" y="35691"/>
                  <a:pt x="83820" y="35502"/>
                </a:cubicBezTo>
                <a:cubicBezTo>
                  <a:pt x="83820" y="35464"/>
                  <a:pt x="83820" y="35426"/>
                  <a:pt x="83782" y="35389"/>
                </a:cubicBezTo>
                <a:lnTo>
                  <a:pt x="83745" y="35351"/>
                </a:lnTo>
                <a:cubicBezTo>
                  <a:pt x="83676" y="35283"/>
                  <a:pt x="83608" y="35269"/>
                  <a:pt x="83549" y="35269"/>
                </a:cubicBezTo>
                <a:close/>
                <a:moveTo>
                  <a:pt x="35578" y="35540"/>
                </a:moveTo>
                <a:lnTo>
                  <a:pt x="35389" y="35616"/>
                </a:lnTo>
                <a:lnTo>
                  <a:pt x="35351" y="35616"/>
                </a:lnTo>
                <a:cubicBezTo>
                  <a:pt x="35351" y="35691"/>
                  <a:pt x="35275" y="35767"/>
                  <a:pt x="35313" y="35842"/>
                </a:cubicBezTo>
                <a:lnTo>
                  <a:pt x="35464" y="35956"/>
                </a:lnTo>
                <a:lnTo>
                  <a:pt x="35691" y="35956"/>
                </a:lnTo>
                <a:lnTo>
                  <a:pt x="35842" y="35842"/>
                </a:lnTo>
                <a:lnTo>
                  <a:pt x="35842" y="35805"/>
                </a:lnTo>
                <a:cubicBezTo>
                  <a:pt x="35842" y="35653"/>
                  <a:pt x="35691" y="35578"/>
                  <a:pt x="35578" y="35540"/>
                </a:cubicBezTo>
                <a:close/>
                <a:moveTo>
                  <a:pt x="34141" y="35540"/>
                </a:moveTo>
                <a:lnTo>
                  <a:pt x="33914" y="35616"/>
                </a:lnTo>
                <a:cubicBezTo>
                  <a:pt x="33876" y="35653"/>
                  <a:pt x="33763" y="35729"/>
                  <a:pt x="33801" y="35880"/>
                </a:cubicBezTo>
                <a:lnTo>
                  <a:pt x="33838" y="35918"/>
                </a:lnTo>
                <a:cubicBezTo>
                  <a:pt x="33921" y="35973"/>
                  <a:pt x="34025" y="36008"/>
                  <a:pt x="34119" y="36008"/>
                </a:cubicBezTo>
                <a:cubicBezTo>
                  <a:pt x="34153" y="36008"/>
                  <a:pt x="34186" y="36004"/>
                  <a:pt x="34217" y="35994"/>
                </a:cubicBezTo>
                <a:cubicBezTo>
                  <a:pt x="34330" y="35956"/>
                  <a:pt x="34406" y="35880"/>
                  <a:pt x="34406" y="35767"/>
                </a:cubicBezTo>
                <a:cubicBezTo>
                  <a:pt x="34406" y="35729"/>
                  <a:pt x="34406" y="35729"/>
                  <a:pt x="34368" y="35691"/>
                </a:cubicBezTo>
                <a:lnTo>
                  <a:pt x="34217" y="35616"/>
                </a:lnTo>
                <a:cubicBezTo>
                  <a:pt x="34217" y="35578"/>
                  <a:pt x="34179" y="35540"/>
                  <a:pt x="34141" y="35540"/>
                </a:cubicBezTo>
                <a:close/>
                <a:moveTo>
                  <a:pt x="48848" y="35729"/>
                </a:moveTo>
                <a:lnTo>
                  <a:pt x="48583" y="35805"/>
                </a:lnTo>
                <a:cubicBezTo>
                  <a:pt x="48583" y="35805"/>
                  <a:pt x="48546" y="35842"/>
                  <a:pt x="48546" y="35880"/>
                </a:cubicBezTo>
                <a:cubicBezTo>
                  <a:pt x="48508" y="35918"/>
                  <a:pt x="48470" y="35956"/>
                  <a:pt x="48470" y="35994"/>
                </a:cubicBezTo>
                <a:cubicBezTo>
                  <a:pt x="48470" y="36031"/>
                  <a:pt x="48470" y="36107"/>
                  <a:pt x="48621" y="36145"/>
                </a:cubicBezTo>
                <a:lnTo>
                  <a:pt x="48772" y="36031"/>
                </a:lnTo>
                <a:cubicBezTo>
                  <a:pt x="48772" y="36031"/>
                  <a:pt x="48772" y="36069"/>
                  <a:pt x="48772" y="36069"/>
                </a:cubicBezTo>
                <a:cubicBezTo>
                  <a:pt x="48735" y="36107"/>
                  <a:pt x="48735" y="36107"/>
                  <a:pt x="48697" y="36107"/>
                </a:cubicBezTo>
                <a:cubicBezTo>
                  <a:pt x="48735" y="36107"/>
                  <a:pt x="48772" y="36107"/>
                  <a:pt x="48810" y="36145"/>
                </a:cubicBezTo>
                <a:lnTo>
                  <a:pt x="48848" y="36145"/>
                </a:lnTo>
                <a:lnTo>
                  <a:pt x="49037" y="36069"/>
                </a:lnTo>
                <a:cubicBezTo>
                  <a:pt x="49037" y="36031"/>
                  <a:pt x="49037" y="35994"/>
                  <a:pt x="49037" y="35994"/>
                </a:cubicBezTo>
                <a:cubicBezTo>
                  <a:pt x="49037" y="35842"/>
                  <a:pt x="48924" y="35805"/>
                  <a:pt x="48886" y="35767"/>
                </a:cubicBezTo>
                <a:cubicBezTo>
                  <a:pt x="48848" y="35729"/>
                  <a:pt x="48848" y="35729"/>
                  <a:pt x="48848" y="35729"/>
                </a:cubicBezTo>
                <a:close/>
                <a:moveTo>
                  <a:pt x="15237" y="35653"/>
                </a:moveTo>
                <a:cubicBezTo>
                  <a:pt x="15161" y="35653"/>
                  <a:pt x="14972" y="35653"/>
                  <a:pt x="14935" y="35805"/>
                </a:cubicBezTo>
                <a:lnTo>
                  <a:pt x="15010" y="35918"/>
                </a:lnTo>
                <a:cubicBezTo>
                  <a:pt x="15048" y="35956"/>
                  <a:pt x="15048" y="35956"/>
                  <a:pt x="15048" y="35994"/>
                </a:cubicBezTo>
                <a:cubicBezTo>
                  <a:pt x="15081" y="36059"/>
                  <a:pt x="15170" y="36152"/>
                  <a:pt x="15315" y="36152"/>
                </a:cubicBezTo>
                <a:cubicBezTo>
                  <a:pt x="15338" y="36152"/>
                  <a:pt x="15362" y="36150"/>
                  <a:pt x="15388" y="36145"/>
                </a:cubicBezTo>
                <a:lnTo>
                  <a:pt x="15464" y="36107"/>
                </a:lnTo>
                <a:cubicBezTo>
                  <a:pt x="15540" y="36069"/>
                  <a:pt x="15577" y="36031"/>
                  <a:pt x="15577" y="35956"/>
                </a:cubicBezTo>
                <a:cubicBezTo>
                  <a:pt x="15577" y="35918"/>
                  <a:pt x="15540" y="35842"/>
                  <a:pt x="15502" y="35805"/>
                </a:cubicBezTo>
                <a:cubicBezTo>
                  <a:pt x="15464" y="35805"/>
                  <a:pt x="15464" y="35767"/>
                  <a:pt x="15464" y="35767"/>
                </a:cubicBezTo>
                <a:lnTo>
                  <a:pt x="15313" y="35653"/>
                </a:lnTo>
                <a:close/>
                <a:moveTo>
                  <a:pt x="8734" y="35351"/>
                </a:moveTo>
                <a:cubicBezTo>
                  <a:pt x="8696" y="35351"/>
                  <a:pt x="8470" y="35389"/>
                  <a:pt x="8394" y="35540"/>
                </a:cubicBezTo>
                <a:lnTo>
                  <a:pt x="8470" y="35691"/>
                </a:lnTo>
                <a:cubicBezTo>
                  <a:pt x="8470" y="35691"/>
                  <a:pt x="8432" y="35653"/>
                  <a:pt x="8432" y="35653"/>
                </a:cubicBezTo>
                <a:lnTo>
                  <a:pt x="8432" y="35653"/>
                </a:lnTo>
                <a:lnTo>
                  <a:pt x="8545" y="35805"/>
                </a:lnTo>
                <a:lnTo>
                  <a:pt x="8621" y="35805"/>
                </a:lnTo>
                <a:lnTo>
                  <a:pt x="8507" y="35880"/>
                </a:lnTo>
                <a:cubicBezTo>
                  <a:pt x="8507" y="35842"/>
                  <a:pt x="8507" y="35842"/>
                  <a:pt x="8507" y="35842"/>
                </a:cubicBezTo>
                <a:cubicBezTo>
                  <a:pt x="8470" y="35842"/>
                  <a:pt x="8356" y="35918"/>
                  <a:pt x="8394" y="36069"/>
                </a:cubicBezTo>
                <a:lnTo>
                  <a:pt x="8432" y="36145"/>
                </a:lnTo>
                <a:cubicBezTo>
                  <a:pt x="8488" y="36164"/>
                  <a:pt x="8536" y="36173"/>
                  <a:pt x="8578" y="36173"/>
                </a:cubicBezTo>
                <a:cubicBezTo>
                  <a:pt x="8621" y="36173"/>
                  <a:pt x="8659" y="36164"/>
                  <a:pt x="8696" y="36145"/>
                </a:cubicBezTo>
                <a:cubicBezTo>
                  <a:pt x="8885" y="36069"/>
                  <a:pt x="8885" y="35842"/>
                  <a:pt x="8734" y="35767"/>
                </a:cubicBezTo>
                <a:cubicBezTo>
                  <a:pt x="8734" y="35767"/>
                  <a:pt x="8772" y="35767"/>
                  <a:pt x="8810" y="35729"/>
                </a:cubicBezTo>
                <a:cubicBezTo>
                  <a:pt x="8885" y="35691"/>
                  <a:pt x="8885" y="35616"/>
                  <a:pt x="8885" y="35540"/>
                </a:cubicBezTo>
                <a:cubicBezTo>
                  <a:pt x="8885" y="35502"/>
                  <a:pt x="8885" y="35464"/>
                  <a:pt x="8885" y="35464"/>
                </a:cubicBezTo>
                <a:lnTo>
                  <a:pt x="8734" y="35351"/>
                </a:lnTo>
                <a:close/>
                <a:moveTo>
                  <a:pt x="75512" y="35647"/>
                </a:moveTo>
                <a:cubicBezTo>
                  <a:pt x="75243" y="35647"/>
                  <a:pt x="75112" y="35775"/>
                  <a:pt x="75011" y="35842"/>
                </a:cubicBezTo>
                <a:lnTo>
                  <a:pt x="74973" y="35956"/>
                </a:lnTo>
                <a:cubicBezTo>
                  <a:pt x="74973" y="36220"/>
                  <a:pt x="75162" y="36334"/>
                  <a:pt x="75389" y="36334"/>
                </a:cubicBezTo>
                <a:cubicBezTo>
                  <a:pt x="75616" y="36334"/>
                  <a:pt x="75843" y="36220"/>
                  <a:pt x="75843" y="35956"/>
                </a:cubicBezTo>
                <a:lnTo>
                  <a:pt x="75729" y="35805"/>
                </a:lnTo>
                <a:lnTo>
                  <a:pt x="75729" y="35805"/>
                </a:lnTo>
                <a:cubicBezTo>
                  <a:pt x="75748" y="35823"/>
                  <a:pt x="75758" y="35833"/>
                  <a:pt x="75762" y="35833"/>
                </a:cubicBezTo>
                <a:cubicBezTo>
                  <a:pt x="75767" y="35833"/>
                  <a:pt x="75767" y="35823"/>
                  <a:pt x="75767" y="35805"/>
                </a:cubicBezTo>
                <a:cubicBezTo>
                  <a:pt x="75729" y="35767"/>
                  <a:pt x="75729" y="35729"/>
                  <a:pt x="75691" y="35691"/>
                </a:cubicBezTo>
                <a:lnTo>
                  <a:pt x="75616" y="35653"/>
                </a:lnTo>
                <a:cubicBezTo>
                  <a:pt x="75579" y="35649"/>
                  <a:pt x="75544" y="35647"/>
                  <a:pt x="75512" y="35647"/>
                </a:cubicBezTo>
                <a:close/>
                <a:moveTo>
                  <a:pt x="70663" y="35965"/>
                </a:moveTo>
                <a:cubicBezTo>
                  <a:pt x="70606" y="35965"/>
                  <a:pt x="70550" y="35975"/>
                  <a:pt x="70512" y="35994"/>
                </a:cubicBezTo>
                <a:cubicBezTo>
                  <a:pt x="70323" y="36107"/>
                  <a:pt x="70361" y="36296"/>
                  <a:pt x="70550" y="36372"/>
                </a:cubicBezTo>
                <a:lnTo>
                  <a:pt x="70739" y="36220"/>
                </a:lnTo>
                <a:lnTo>
                  <a:pt x="70739" y="36220"/>
                </a:lnTo>
                <a:cubicBezTo>
                  <a:pt x="70739" y="36258"/>
                  <a:pt x="70701" y="36296"/>
                  <a:pt x="70701" y="36296"/>
                </a:cubicBezTo>
                <a:cubicBezTo>
                  <a:pt x="70739" y="36296"/>
                  <a:pt x="70814" y="36296"/>
                  <a:pt x="70852" y="36258"/>
                </a:cubicBezTo>
                <a:lnTo>
                  <a:pt x="70928" y="36145"/>
                </a:lnTo>
                <a:cubicBezTo>
                  <a:pt x="70928" y="36107"/>
                  <a:pt x="70928" y="36069"/>
                  <a:pt x="70890" y="36031"/>
                </a:cubicBezTo>
                <a:lnTo>
                  <a:pt x="70814" y="35994"/>
                </a:lnTo>
                <a:cubicBezTo>
                  <a:pt x="70776" y="35975"/>
                  <a:pt x="70720" y="35965"/>
                  <a:pt x="70663" y="35965"/>
                </a:cubicBezTo>
                <a:close/>
                <a:moveTo>
                  <a:pt x="34897" y="35805"/>
                </a:moveTo>
                <a:cubicBezTo>
                  <a:pt x="34708" y="35842"/>
                  <a:pt x="34632" y="35918"/>
                  <a:pt x="34632" y="35994"/>
                </a:cubicBezTo>
                <a:lnTo>
                  <a:pt x="34632" y="35956"/>
                </a:lnTo>
                <a:cubicBezTo>
                  <a:pt x="34519" y="35956"/>
                  <a:pt x="34443" y="35994"/>
                  <a:pt x="34406" y="36031"/>
                </a:cubicBezTo>
                <a:lnTo>
                  <a:pt x="34330" y="36031"/>
                </a:lnTo>
                <a:lnTo>
                  <a:pt x="34179" y="36145"/>
                </a:lnTo>
                <a:lnTo>
                  <a:pt x="34179" y="36296"/>
                </a:lnTo>
                <a:lnTo>
                  <a:pt x="34292" y="36409"/>
                </a:lnTo>
                <a:cubicBezTo>
                  <a:pt x="34321" y="36414"/>
                  <a:pt x="34348" y="36415"/>
                  <a:pt x="34373" y="36415"/>
                </a:cubicBezTo>
                <a:cubicBezTo>
                  <a:pt x="34580" y="36415"/>
                  <a:pt x="34674" y="36288"/>
                  <a:pt x="34708" y="36220"/>
                </a:cubicBezTo>
                <a:cubicBezTo>
                  <a:pt x="34708" y="36183"/>
                  <a:pt x="34708" y="36183"/>
                  <a:pt x="34746" y="36145"/>
                </a:cubicBezTo>
                <a:lnTo>
                  <a:pt x="34708" y="36069"/>
                </a:lnTo>
                <a:lnTo>
                  <a:pt x="34708" y="36069"/>
                </a:lnTo>
                <a:lnTo>
                  <a:pt x="34821" y="36145"/>
                </a:lnTo>
                <a:lnTo>
                  <a:pt x="34859" y="36145"/>
                </a:lnTo>
                <a:cubicBezTo>
                  <a:pt x="34897" y="36145"/>
                  <a:pt x="35086" y="36145"/>
                  <a:pt x="35124" y="35994"/>
                </a:cubicBezTo>
                <a:lnTo>
                  <a:pt x="35048" y="35956"/>
                </a:lnTo>
                <a:lnTo>
                  <a:pt x="34897" y="35805"/>
                </a:lnTo>
                <a:close/>
                <a:moveTo>
                  <a:pt x="77633" y="35865"/>
                </a:moveTo>
                <a:cubicBezTo>
                  <a:pt x="77553" y="35865"/>
                  <a:pt x="77473" y="35891"/>
                  <a:pt x="77393" y="35918"/>
                </a:cubicBezTo>
                <a:cubicBezTo>
                  <a:pt x="77242" y="36031"/>
                  <a:pt x="77204" y="36296"/>
                  <a:pt x="77355" y="36409"/>
                </a:cubicBezTo>
                <a:lnTo>
                  <a:pt x="77431" y="36447"/>
                </a:lnTo>
                <a:cubicBezTo>
                  <a:pt x="77464" y="36458"/>
                  <a:pt x="77497" y="36463"/>
                  <a:pt x="77529" y="36463"/>
                </a:cubicBezTo>
                <a:cubicBezTo>
                  <a:pt x="77607" y="36463"/>
                  <a:pt x="77680" y="36436"/>
                  <a:pt x="77733" y="36409"/>
                </a:cubicBezTo>
                <a:cubicBezTo>
                  <a:pt x="77809" y="36334"/>
                  <a:pt x="77847" y="36258"/>
                  <a:pt x="77847" y="36107"/>
                </a:cubicBezTo>
                <a:cubicBezTo>
                  <a:pt x="77847" y="36069"/>
                  <a:pt x="77847" y="36031"/>
                  <a:pt x="77847" y="35956"/>
                </a:cubicBezTo>
                <a:lnTo>
                  <a:pt x="77733" y="35880"/>
                </a:lnTo>
                <a:cubicBezTo>
                  <a:pt x="77700" y="35869"/>
                  <a:pt x="77667" y="35865"/>
                  <a:pt x="77633" y="35865"/>
                </a:cubicBezTo>
                <a:close/>
                <a:moveTo>
                  <a:pt x="67147" y="36220"/>
                </a:moveTo>
                <a:lnTo>
                  <a:pt x="67071" y="36296"/>
                </a:lnTo>
                <a:lnTo>
                  <a:pt x="67109" y="36296"/>
                </a:lnTo>
                <a:lnTo>
                  <a:pt x="66958" y="36409"/>
                </a:lnTo>
                <a:lnTo>
                  <a:pt x="66958" y="36523"/>
                </a:lnTo>
                <a:lnTo>
                  <a:pt x="67034" y="36561"/>
                </a:lnTo>
                <a:cubicBezTo>
                  <a:pt x="67034" y="36561"/>
                  <a:pt x="67034" y="36523"/>
                  <a:pt x="67034" y="36523"/>
                </a:cubicBezTo>
                <a:lnTo>
                  <a:pt x="67147" y="36674"/>
                </a:lnTo>
                <a:lnTo>
                  <a:pt x="67260" y="36674"/>
                </a:lnTo>
                <a:lnTo>
                  <a:pt x="67298" y="36636"/>
                </a:lnTo>
                <a:cubicBezTo>
                  <a:pt x="67298" y="36636"/>
                  <a:pt x="67336" y="36636"/>
                  <a:pt x="67336" y="36599"/>
                </a:cubicBezTo>
                <a:lnTo>
                  <a:pt x="67336" y="36599"/>
                </a:lnTo>
                <a:lnTo>
                  <a:pt x="67449" y="36485"/>
                </a:lnTo>
                <a:lnTo>
                  <a:pt x="67449" y="36409"/>
                </a:lnTo>
                <a:lnTo>
                  <a:pt x="67412" y="36334"/>
                </a:lnTo>
                <a:cubicBezTo>
                  <a:pt x="67412" y="36334"/>
                  <a:pt x="67412" y="36372"/>
                  <a:pt x="67412" y="36372"/>
                </a:cubicBezTo>
                <a:lnTo>
                  <a:pt x="67260" y="36220"/>
                </a:lnTo>
                <a:close/>
                <a:moveTo>
                  <a:pt x="74635" y="36318"/>
                </a:moveTo>
                <a:cubicBezTo>
                  <a:pt x="74602" y="36318"/>
                  <a:pt x="74564" y="36323"/>
                  <a:pt x="74519" y="36334"/>
                </a:cubicBezTo>
                <a:lnTo>
                  <a:pt x="74444" y="36485"/>
                </a:lnTo>
                <a:cubicBezTo>
                  <a:pt x="74444" y="36485"/>
                  <a:pt x="74444" y="36485"/>
                  <a:pt x="74406" y="36523"/>
                </a:cubicBezTo>
                <a:cubicBezTo>
                  <a:pt x="74406" y="36523"/>
                  <a:pt x="74368" y="36561"/>
                  <a:pt x="74368" y="36674"/>
                </a:cubicBezTo>
                <a:lnTo>
                  <a:pt x="74406" y="36712"/>
                </a:lnTo>
                <a:cubicBezTo>
                  <a:pt x="74463" y="36797"/>
                  <a:pt x="74562" y="36840"/>
                  <a:pt x="74672" y="36840"/>
                </a:cubicBezTo>
                <a:cubicBezTo>
                  <a:pt x="74708" y="36840"/>
                  <a:pt x="74746" y="36835"/>
                  <a:pt x="74784" y="36825"/>
                </a:cubicBezTo>
                <a:cubicBezTo>
                  <a:pt x="74898" y="36825"/>
                  <a:pt x="75011" y="36712"/>
                  <a:pt x="75011" y="36523"/>
                </a:cubicBezTo>
                <a:cubicBezTo>
                  <a:pt x="75011" y="36523"/>
                  <a:pt x="75011" y="36523"/>
                  <a:pt x="75011" y="36485"/>
                </a:cubicBezTo>
                <a:lnTo>
                  <a:pt x="74822" y="36372"/>
                </a:lnTo>
                <a:cubicBezTo>
                  <a:pt x="74768" y="36345"/>
                  <a:pt x="74715" y="36318"/>
                  <a:pt x="74635" y="36318"/>
                </a:cubicBezTo>
                <a:close/>
                <a:moveTo>
                  <a:pt x="43256" y="36280"/>
                </a:moveTo>
                <a:cubicBezTo>
                  <a:pt x="43240" y="36280"/>
                  <a:pt x="43226" y="36285"/>
                  <a:pt x="43215" y="36296"/>
                </a:cubicBezTo>
                <a:lnTo>
                  <a:pt x="43139" y="36334"/>
                </a:lnTo>
                <a:cubicBezTo>
                  <a:pt x="43064" y="36372"/>
                  <a:pt x="43026" y="36523"/>
                  <a:pt x="43026" y="36636"/>
                </a:cubicBezTo>
                <a:cubicBezTo>
                  <a:pt x="43026" y="36712"/>
                  <a:pt x="43064" y="36788"/>
                  <a:pt x="43101" y="36825"/>
                </a:cubicBezTo>
                <a:cubicBezTo>
                  <a:pt x="43128" y="36852"/>
                  <a:pt x="43174" y="36879"/>
                  <a:pt x="43238" y="36879"/>
                </a:cubicBezTo>
                <a:cubicBezTo>
                  <a:pt x="43265" y="36879"/>
                  <a:pt x="43295" y="36874"/>
                  <a:pt x="43328" y="36863"/>
                </a:cubicBezTo>
                <a:cubicBezTo>
                  <a:pt x="43442" y="36825"/>
                  <a:pt x="43479" y="36750"/>
                  <a:pt x="43479" y="36599"/>
                </a:cubicBezTo>
                <a:cubicBezTo>
                  <a:pt x="43479" y="36561"/>
                  <a:pt x="43479" y="36409"/>
                  <a:pt x="43366" y="36334"/>
                </a:cubicBezTo>
                <a:cubicBezTo>
                  <a:pt x="43339" y="36307"/>
                  <a:pt x="43294" y="36280"/>
                  <a:pt x="43256" y="36280"/>
                </a:cubicBezTo>
                <a:close/>
                <a:moveTo>
                  <a:pt x="90172" y="36485"/>
                </a:moveTo>
                <a:cubicBezTo>
                  <a:pt x="90058" y="36523"/>
                  <a:pt x="89945" y="36636"/>
                  <a:pt x="89907" y="36750"/>
                </a:cubicBezTo>
                <a:lnTo>
                  <a:pt x="89945" y="36863"/>
                </a:lnTo>
                <a:cubicBezTo>
                  <a:pt x="90011" y="36907"/>
                  <a:pt x="90078" y="36926"/>
                  <a:pt x="90144" y="36926"/>
                </a:cubicBezTo>
                <a:cubicBezTo>
                  <a:pt x="90191" y="36926"/>
                  <a:pt x="90238" y="36917"/>
                  <a:pt x="90285" y="36901"/>
                </a:cubicBezTo>
                <a:cubicBezTo>
                  <a:pt x="90323" y="36901"/>
                  <a:pt x="90399" y="36863"/>
                  <a:pt x="90436" y="36863"/>
                </a:cubicBezTo>
                <a:cubicBezTo>
                  <a:pt x="90481" y="36907"/>
                  <a:pt x="90564" y="36926"/>
                  <a:pt x="90648" y="36926"/>
                </a:cubicBezTo>
                <a:cubicBezTo>
                  <a:pt x="90708" y="36926"/>
                  <a:pt x="90768" y="36917"/>
                  <a:pt x="90815" y="36901"/>
                </a:cubicBezTo>
                <a:cubicBezTo>
                  <a:pt x="90928" y="36863"/>
                  <a:pt x="90966" y="36788"/>
                  <a:pt x="90966" y="36712"/>
                </a:cubicBezTo>
                <a:cubicBezTo>
                  <a:pt x="90966" y="36674"/>
                  <a:pt x="90966" y="36674"/>
                  <a:pt x="90966" y="36636"/>
                </a:cubicBezTo>
                <a:lnTo>
                  <a:pt x="90928" y="36561"/>
                </a:lnTo>
                <a:cubicBezTo>
                  <a:pt x="90884" y="36516"/>
                  <a:pt x="90813" y="36498"/>
                  <a:pt x="90740" y="36498"/>
                </a:cubicBezTo>
                <a:cubicBezTo>
                  <a:pt x="90688" y="36498"/>
                  <a:pt x="90635" y="36507"/>
                  <a:pt x="90588" y="36523"/>
                </a:cubicBezTo>
                <a:cubicBezTo>
                  <a:pt x="90550" y="36523"/>
                  <a:pt x="90512" y="36561"/>
                  <a:pt x="90474" y="36561"/>
                </a:cubicBezTo>
                <a:cubicBezTo>
                  <a:pt x="90399" y="36485"/>
                  <a:pt x="90285" y="36485"/>
                  <a:pt x="90172" y="36485"/>
                </a:cubicBezTo>
                <a:close/>
                <a:moveTo>
                  <a:pt x="44462" y="36636"/>
                </a:moveTo>
                <a:cubicBezTo>
                  <a:pt x="44349" y="36636"/>
                  <a:pt x="44273" y="36674"/>
                  <a:pt x="44198" y="36712"/>
                </a:cubicBezTo>
                <a:cubicBezTo>
                  <a:pt x="44160" y="36750"/>
                  <a:pt x="44122" y="36788"/>
                  <a:pt x="44122" y="36901"/>
                </a:cubicBezTo>
                <a:lnTo>
                  <a:pt x="44122" y="36939"/>
                </a:lnTo>
                <a:lnTo>
                  <a:pt x="44236" y="37014"/>
                </a:lnTo>
                <a:cubicBezTo>
                  <a:pt x="44257" y="37025"/>
                  <a:pt x="44286" y="37033"/>
                  <a:pt x="44317" y="37033"/>
                </a:cubicBezTo>
                <a:cubicBezTo>
                  <a:pt x="44390" y="37033"/>
                  <a:pt x="44477" y="36990"/>
                  <a:pt x="44532" y="36844"/>
                </a:cubicBezTo>
                <a:lnTo>
                  <a:pt x="44532" y="36844"/>
                </a:lnTo>
                <a:lnTo>
                  <a:pt x="44538" y="36863"/>
                </a:lnTo>
                <a:cubicBezTo>
                  <a:pt x="44538" y="36863"/>
                  <a:pt x="44538" y="36825"/>
                  <a:pt x="44538" y="36825"/>
                </a:cubicBezTo>
                <a:cubicBezTo>
                  <a:pt x="44536" y="36832"/>
                  <a:pt x="44534" y="36838"/>
                  <a:pt x="44532" y="36844"/>
                </a:cubicBezTo>
                <a:lnTo>
                  <a:pt x="44532" y="36844"/>
                </a:lnTo>
                <a:lnTo>
                  <a:pt x="44462" y="36636"/>
                </a:lnTo>
                <a:close/>
                <a:moveTo>
                  <a:pt x="49482" y="36707"/>
                </a:moveTo>
                <a:cubicBezTo>
                  <a:pt x="49220" y="36707"/>
                  <a:pt x="49188" y="36867"/>
                  <a:pt x="49188" y="36901"/>
                </a:cubicBezTo>
                <a:lnTo>
                  <a:pt x="49226" y="37014"/>
                </a:lnTo>
                <a:cubicBezTo>
                  <a:pt x="49280" y="37041"/>
                  <a:pt x="49352" y="37068"/>
                  <a:pt x="49430" y="37068"/>
                </a:cubicBezTo>
                <a:cubicBezTo>
                  <a:pt x="49462" y="37068"/>
                  <a:pt x="49495" y="37063"/>
                  <a:pt x="49529" y="37052"/>
                </a:cubicBezTo>
                <a:cubicBezTo>
                  <a:pt x="49642" y="37014"/>
                  <a:pt x="49680" y="36939"/>
                  <a:pt x="49680" y="36825"/>
                </a:cubicBezTo>
                <a:lnTo>
                  <a:pt x="49566" y="36712"/>
                </a:lnTo>
                <a:cubicBezTo>
                  <a:pt x="49536" y="36709"/>
                  <a:pt x="49508" y="36707"/>
                  <a:pt x="49482" y="36707"/>
                </a:cubicBezTo>
                <a:close/>
                <a:moveTo>
                  <a:pt x="1248" y="36788"/>
                </a:moveTo>
                <a:cubicBezTo>
                  <a:pt x="1210" y="36788"/>
                  <a:pt x="1173" y="36788"/>
                  <a:pt x="1135" y="36825"/>
                </a:cubicBezTo>
                <a:cubicBezTo>
                  <a:pt x="1059" y="36863"/>
                  <a:pt x="1021" y="36901"/>
                  <a:pt x="1021" y="36939"/>
                </a:cubicBezTo>
                <a:lnTo>
                  <a:pt x="1021" y="36977"/>
                </a:lnTo>
                <a:lnTo>
                  <a:pt x="1097" y="37052"/>
                </a:lnTo>
                <a:cubicBezTo>
                  <a:pt x="1097" y="37014"/>
                  <a:pt x="1097" y="37014"/>
                  <a:pt x="1097" y="36977"/>
                </a:cubicBezTo>
                <a:lnTo>
                  <a:pt x="1210" y="37128"/>
                </a:lnTo>
                <a:lnTo>
                  <a:pt x="1362" y="37128"/>
                </a:lnTo>
                <a:lnTo>
                  <a:pt x="1475" y="37090"/>
                </a:lnTo>
                <a:cubicBezTo>
                  <a:pt x="1475" y="37052"/>
                  <a:pt x="1513" y="37014"/>
                  <a:pt x="1513" y="36977"/>
                </a:cubicBezTo>
                <a:cubicBezTo>
                  <a:pt x="1513" y="36863"/>
                  <a:pt x="1400" y="36788"/>
                  <a:pt x="1248" y="36788"/>
                </a:cubicBezTo>
                <a:close/>
                <a:moveTo>
                  <a:pt x="8243" y="36750"/>
                </a:moveTo>
                <a:lnTo>
                  <a:pt x="8091" y="36863"/>
                </a:lnTo>
                <a:cubicBezTo>
                  <a:pt x="8054" y="36863"/>
                  <a:pt x="8016" y="36901"/>
                  <a:pt x="8016" y="36939"/>
                </a:cubicBezTo>
                <a:lnTo>
                  <a:pt x="8129" y="37090"/>
                </a:lnTo>
                <a:cubicBezTo>
                  <a:pt x="8167" y="37090"/>
                  <a:pt x="8205" y="37128"/>
                  <a:pt x="8243" y="37128"/>
                </a:cubicBezTo>
                <a:lnTo>
                  <a:pt x="8394" y="37052"/>
                </a:lnTo>
                <a:cubicBezTo>
                  <a:pt x="8432" y="37014"/>
                  <a:pt x="8470" y="36977"/>
                  <a:pt x="8470" y="36939"/>
                </a:cubicBezTo>
                <a:lnTo>
                  <a:pt x="8356" y="36788"/>
                </a:lnTo>
                <a:cubicBezTo>
                  <a:pt x="8318" y="36788"/>
                  <a:pt x="8318" y="36750"/>
                  <a:pt x="8243" y="36750"/>
                </a:cubicBezTo>
                <a:close/>
                <a:moveTo>
                  <a:pt x="51079" y="36750"/>
                </a:moveTo>
                <a:lnTo>
                  <a:pt x="50927" y="36863"/>
                </a:lnTo>
                <a:cubicBezTo>
                  <a:pt x="50927" y="36901"/>
                  <a:pt x="50927" y="36901"/>
                  <a:pt x="50927" y="36901"/>
                </a:cubicBezTo>
                <a:lnTo>
                  <a:pt x="51079" y="36901"/>
                </a:lnTo>
                <a:lnTo>
                  <a:pt x="50927" y="36939"/>
                </a:lnTo>
                <a:cubicBezTo>
                  <a:pt x="50927" y="37090"/>
                  <a:pt x="50965" y="37166"/>
                  <a:pt x="51079" y="37203"/>
                </a:cubicBezTo>
                <a:lnTo>
                  <a:pt x="51268" y="37090"/>
                </a:lnTo>
                <a:cubicBezTo>
                  <a:pt x="51306" y="37052"/>
                  <a:pt x="51381" y="37014"/>
                  <a:pt x="51381" y="36901"/>
                </a:cubicBezTo>
                <a:cubicBezTo>
                  <a:pt x="51381" y="36901"/>
                  <a:pt x="51381" y="36863"/>
                  <a:pt x="51381" y="36825"/>
                </a:cubicBezTo>
                <a:lnTo>
                  <a:pt x="51230" y="36750"/>
                </a:lnTo>
                <a:close/>
                <a:moveTo>
                  <a:pt x="6693" y="36788"/>
                </a:moveTo>
                <a:cubicBezTo>
                  <a:pt x="6579" y="36788"/>
                  <a:pt x="6504" y="36788"/>
                  <a:pt x="6428" y="36863"/>
                </a:cubicBezTo>
                <a:cubicBezTo>
                  <a:pt x="6314" y="36939"/>
                  <a:pt x="6314" y="37128"/>
                  <a:pt x="6428" y="37203"/>
                </a:cubicBezTo>
                <a:cubicBezTo>
                  <a:pt x="6504" y="37241"/>
                  <a:pt x="6579" y="37241"/>
                  <a:pt x="6693" y="37241"/>
                </a:cubicBezTo>
                <a:lnTo>
                  <a:pt x="6768" y="37128"/>
                </a:lnTo>
                <a:lnTo>
                  <a:pt x="6768" y="36901"/>
                </a:lnTo>
                <a:lnTo>
                  <a:pt x="6693" y="36788"/>
                </a:lnTo>
                <a:close/>
                <a:moveTo>
                  <a:pt x="83669" y="36788"/>
                </a:moveTo>
                <a:lnTo>
                  <a:pt x="83518" y="36901"/>
                </a:lnTo>
                <a:lnTo>
                  <a:pt x="83518" y="37128"/>
                </a:lnTo>
                <a:lnTo>
                  <a:pt x="83631" y="37241"/>
                </a:lnTo>
                <a:cubicBezTo>
                  <a:pt x="83782" y="37241"/>
                  <a:pt x="83858" y="37241"/>
                  <a:pt x="83934" y="37203"/>
                </a:cubicBezTo>
                <a:cubicBezTo>
                  <a:pt x="84009" y="37166"/>
                  <a:pt x="84047" y="37090"/>
                  <a:pt x="84047" y="36977"/>
                </a:cubicBezTo>
                <a:cubicBezTo>
                  <a:pt x="84047" y="36939"/>
                  <a:pt x="84047" y="36939"/>
                  <a:pt x="84047" y="36901"/>
                </a:cubicBezTo>
                <a:lnTo>
                  <a:pt x="83896" y="36788"/>
                </a:lnTo>
                <a:close/>
                <a:moveTo>
                  <a:pt x="27464" y="36919"/>
                </a:moveTo>
                <a:cubicBezTo>
                  <a:pt x="27404" y="36919"/>
                  <a:pt x="27324" y="36959"/>
                  <a:pt x="27298" y="37090"/>
                </a:cubicBezTo>
                <a:lnTo>
                  <a:pt x="27373" y="37166"/>
                </a:lnTo>
                <a:cubicBezTo>
                  <a:pt x="27373" y="37203"/>
                  <a:pt x="27373" y="37203"/>
                  <a:pt x="27373" y="37241"/>
                </a:cubicBezTo>
                <a:cubicBezTo>
                  <a:pt x="27373" y="37279"/>
                  <a:pt x="27373" y="37392"/>
                  <a:pt x="27562" y="37392"/>
                </a:cubicBezTo>
                <a:lnTo>
                  <a:pt x="27638" y="37392"/>
                </a:lnTo>
                <a:cubicBezTo>
                  <a:pt x="27714" y="37317"/>
                  <a:pt x="27751" y="37279"/>
                  <a:pt x="27751" y="37203"/>
                </a:cubicBezTo>
                <a:cubicBezTo>
                  <a:pt x="27751" y="37052"/>
                  <a:pt x="27676" y="36939"/>
                  <a:pt x="27525" y="36939"/>
                </a:cubicBezTo>
                <a:cubicBezTo>
                  <a:pt x="27513" y="36927"/>
                  <a:pt x="27490" y="36919"/>
                  <a:pt x="27464" y="36919"/>
                </a:cubicBezTo>
                <a:close/>
                <a:moveTo>
                  <a:pt x="86618" y="36863"/>
                </a:moveTo>
                <a:lnTo>
                  <a:pt x="86467" y="36977"/>
                </a:lnTo>
                <a:cubicBezTo>
                  <a:pt x="86467" y="36977"/>
                  <a:pt x="86429" y="37052"/>
                  <a:pt x="86391" y="37052"/>
                </a:cubicBezTo>
                <a:cubicBezTo>
                  <a:pt x="86315" y="37128"/>
                  <a:pt x="86240" y="37203"/>
                  <a:pt x="86240" y="37279"/>
                </a:cubicBezTo>
                <a:cubicBezTo>
                  <a:pt x="86240" y="37355"/>
                  <a:pt x="86278" y="37430"/>
                  <a:pt x="86353" y="37468"/>
                </a:cubicBezTo>
                <a:lnTo>
                  <a:pt x="86580" y="37392"/>
                </a:lnTo>
                <a:lnTo>
                  <a:pt x="86580" y="37392"/>
                </a:lnTo>
                <a:cubicBezTo>
                  <a:pt x="86580" y="37430"/>
                  <a:pt x="86542" y="37430"/>
                  <a:pt x="86542" y="37430"/>
                </a:cubicBezTo>
                <a:lnTo>
                  <a:pt x="86580" y="37430"/>
                </a:lnTo>
                <a:cubicBezTo>
                  <a:pt x="86656" y="37430"/>
                  <a:pt x="86807" y="37430"/>
                  <a:pt x="86883" y="37317"/>
                </a:cubicBezTo>
                <a:cubicBezTo>
                  <a:pt x="86883" y="37279"/>
                  <a:pt x="86883" y="37241"/>
                  <a:pt x="86883" y="37203"/>
                </a:cubicBezTo>
                <a:cubicBezTo>
                  <a:pt x="86883" y="37090"/>
                  <a:pt x="86845" y="37052"/>
                  <a:pt x="86807" y="37014"/>
                </a:cubicBezTo>
                <a:lnTo>
                  <a:pt x="86807" y="36977"/>
                </a:lnTo>
                <a:cubicBezTo>
                  <a:pt x="86807" y="36939"/>
                  <a:pt x="86731" y="36863"/>
                  <a:pt x="86618" y="36863"/>
                </a:cubicBezTo>
                <a:close/>
                <a:moveTo>
                  <a:pt x="71079" y="37128"/>
                </a:moveTo>
                <a:cubicBezTo>
                  <a:pt x="70928" y="37128"/>
                  <a:pt x="70814" y="37203"/>
                  <a:pt x="70814" y="37317"/>
                </a:cubicBezTo>
                <a:lnTo>
                  <a:pt x="70928" y="37430"/>
                </a:lnTo>
                <a:cubicBezTo>
                  <a:pt x="70928" y="37430"/>
                  <a:pt x="70928" y="37468"/>
                  <a:pt x="70966" y="37468"/>
                </a:cubicBezTo>
                <a:cubicBezTo>
                  <a:pt x="71003" y="37468"/>
                  <a:pt x="71079" y="37506"/>
                  <a:pt x="71230" y="37506"/>
                </a:cubicBezTo>
                <a:lnTo>
                  <a:pt x="71306" y="37392"/>
                </a:lnTo>
                <a:cubicBezTo>
                  <a:pt x="71344" y="37392"/>
                  <a:pt x="71344" y="37355"/>
                  <a:pt x="71344" y="37355"/>
                </a:cubicBezTo>
                <a:cubicBezTo>
                  <a:pt x="71344" y="37203"/>
                  <a:pt x="71230" y="37128"/>
                  <a:pt x="71079" y="37128"/>
                </a:cubicBezTo>
                <a:close/>
                <a:moveTo>
                  <a:pt x="64387" y="37090"/>
                </a:moveTo>
                <a:lnTo>
                  <a:pt x="64198" y="37166"/>
                </a:lnTo>
                <a:cubicBezTo>
                  <a:pt x="64198" y="37166"/>
                  <a:pt x="64160" y="37203"/>
                  <a:pt x="64160" y="37203"/>
                </a:cubicBezTo>
                <a:cubicBezTo>
                  <a:pt x="64085" y="37279"/>
                  <a:pt x="64047" y="37317"/>
                  <a:pt x="64047" y="37392"/>
                </a:cubicBezTo>
                <a:cubicBezTo>
                  <a:pt x="64047" y="37468"/>
                  <a:pt x="64085" y="37544"/>
                  <a:pt x="64198" y="37582"/>
                </a:cubicBezTo>
                <a:lnTo>
                  <a:pt x="64387" y="37468"/>
                </a:lnTo>
                <a:cubicBezTo>
                  <a:pt x="64387" y="37468"/>
                  <a:pt x="64425" y="37430"/>
                  <a:pt x="64425" y="37430"/>
                </a:cubicBezTo>
                <a:cubicBezTo>
                  <a:pt x="64463" y="37392"/>
                  <a:pt x="64538" y="37317"/>
                  <a:pt x="64538" y="37241"/>
                </a:cubicBezTo>
                <a:cubicBezTo>
                  <a:pt x="64538" y="37203"/>
                  <a:pt x="64500" y="37128"/>
                  <a:pt x="64387" y="37090"/>
                </a:cubicBezTo>
                <a:close/>
                <a:moveTo>
                  <a:pt x="2383" y="37166"/>
                </a:moveTo>
                <a:cubicBezTo>
                  <a:pt x="2269" y="37166"/>
                  <a:pt x="2193" y="37166"/>
                  <a:pt x="2156" y="37203"/>
                </a:cubicBezTo>
                <a:cubicBezTo>
                  <a:pt x="2080" y="37279"/>
                  <a:pt x="2042" y="37355"/>
                  <a:pt x="2042" y="37506"/>
                </a:cubicBezTo>
                <a:lnTo>
                  <a:pt x="2193" y="37619"/>
                </a:lnTo>
                <a:lnTo>
                  <a:pt x="2420" y="37619"/>
                </a:lnTo>
                <a:lnTo>
                  <a:pt x="2572" y="37506"/>
                </a:lnTo>
                <a:lnTo>
                  <a:pt x="2572" y="37468"/>
                </a:lnTo>
                <a:cubicBezTo>
                  <a:pt x="2572" y="37355"/>
                  <a:pt x="2534" y="37279"/>
                  <a:pt x="2458" y="37203"/>
                </a:cubicBezTo>
                <a:lnTo>
                  <a:pt x="2383" y="37166"/>
                </a:lnTo>
                <a:close/>
                <a:moveTo>
                  <a:pt x="6125" y="37203"/>
                </a:moveTo>
                <a:lnTo>
                  <a:pt x="6088" y="37241"/>
                </a:lnTo>
                <a:cubicBezTo>
                  <a:pt x="6012" y="37241"/>
                  <a:pt x="5785" y="37279"/>
                  <a:pt x="5785" y="37468"/>
                </a:cubicBezTo>
                <a:lnTo>
                  <a:pt x="5785" y="37506"/>
                </a:lnTo>
                <a:lnTo>
                  <a:pt x="5899" y="37619"/>
                </a:lnTo>
                <a:cubicBezTo>
                  <a:pt x="6050" y="37619"/>
                  <a:pt x="6163" y="37582"/>
                  <a:pt x="6201" y="37544"/>
                </a:cubicBezTo>
                <a:cubicBezTo>
                  <a:pt x="6277" y="37506"/>
                  <a:pt x="6314" y="37468"/>
                  <a:pt x="6314" y="37355"/>
                </a:cubicBezTo>
                <a:cubicBezTo>
                  <a:pt x="6314" y="37355"/>
                  <a:pt x="6314" y="37317"/>
                  <a:pt x="6314" y="37317"/>
                </a:cubicBezTo>
                <a:lnTo>
                  <a:pt x="6125" y="37203"/>
                </a:lnTo>
                <a:close/>
                <a:moveTo>
                  <a:pt x="32024" y="37128"/>
                </a:moveTo>
                <a:lnTo>
                  <a:pt x="31872" y="37241"/>
                </a:lnTo>
                <a:lnTo>
                  <a:pt x="31835" y="37241"/>
                </a:lnTo>
                <a:cubicBezTo>
                  <a:pt x="31797" y="37279"/>
                  <a:pt x="31683" y="37355"/>
                  <a:pt x="31683" y="37506"/>
                </a:cubicBezTo>
                <a:lnTo>
                  <a:pt x="31797" y="37619"/>
                </a:lnTo>
                <a:cubicBezTo>
                  <a:pt x="31948" y="37619"/>
                  <a:pt x="32024" y="37582"/>
                  <a:pt x="32061" y="37544"/>
                </a:cubicBezTo>
                <a:lnTo>
                  <a:pt x="32099" y="37544"/>
                </a:lnTo>
                <a:lnTo>
                  <a:pt x="32288" y="37430"/>
                </a:lnTo>
                <a:cubicBezTo>
                  <a:pt x="32288" y="37430"/>
                  <a:pt x="32288" y="37392"/>
                  <a:pt x="32288" y="37392"/>
                </a:cubicBezTo>
                <a:cubicBezTo>
                  <a:pt x="32288" y="37241"/>
                  <a:pt x="32175" y="37128"/>
                  <a:pt x="32024" y="37128"/>
                </a:cubicBezTo>
                <a:close/>
                <a:moveTo>
                  <a:pt x="69052" y="37014"/>
                </a:moveTo>
                <a:cubicBezTo>
                  <a:pt x="68971" y="37014"/>
                  <a:pt x="68886" y="37033"/>
                  <a:pt x="68810" y="37090"/>
                </a:cubicBezTo>
                <a:lnTo>
                  <a:pt x="68773" y="37203"/>
                </a:lnTo>
                <a:cubicBezTo>
                  <a:pt x="68810" y="37468"/>
                  <a:pt x="68924" y="37619"/>
                  <a:pt x="69189" y="37657"/>
                </a:cubicBezTo>
                <a:lnTo>
                  <a:pt x="69302" y="37582"/>
                </a:lnTo>
                <a:cubicBezTo>
                  <a:pt x="69378" y="37506"/>
                  <a:pt x="69378" y="37468"/>
                  <a:pt x="69378" y="37392"/>
                </a:cubicBezTo>
                <a:lnTo>
                  <a:pt x="69378" y="37355"/>
                </a:lnTo>
                <a:cubicBezTo>
                  <a:pt x="69378" y="37317"/>
                  <a:pt x="69378" y="37279"/>
                  <a:pt x="69415" y="37241"/>
                </a:cubicBezTo>
                <a:lnTo>
                  <a:pt x="69340" y="37052"/>
                </a:lnTo>
                <a:lnTo>
                  <a:pt x="69264" y="37052"/>
                </a:lnTo>
                <a:cubicBezTo>
                  <a:pt x="69207" y="37033"/>
                  <a:pt x="69132" y="37014"/>
                  <a:pt x="69052" y="37014"/>
                </a:cubicBezTo>
                <a:close/>
                <a:moveTo>
                  <a:pt x="17884" y="37166"/>
                </a:moveTo>
                <a:cubicBezTo>
                  <a:pt x="17770" y="37203"/>
                  <a:pt x="17543" y="37317"/>
                  <a:pt x="17619" y="37657"/>
                </a:cubicBezTo>
                <a:lnTo>
                  <a:pt x="17695" y="37771"/>
                </a:lnTo>
                <a:lnTo>
                  <a:pt x="17808" y="37771"/>
                </a:lnTo>
                <a:cubicBezTo>
                  <a:pt x="17869" y="37801"/>
                  <a:pt x="17955" y="37856"/>
                  <a:pt x="18066" y="37856"/>
                </a:cubicBezTo>
                <a:cubicBezTo>
                  <a:pt x="18092" y="37856"/>
                  <a:pt x="18119" y="37853"/>
                  <a:pt x="18148" y="37846"/>
                </a:cubicBezTo>
                <a:lnTo>
                  <a:pt x="18262" y="37808"/>
                </a:lnTo>
                <a:cubicBezTo>
                  <a:pt x="18337" y="37733"/>
                  <a:pt x="18375" y="37619"/>
                  <a:pt x="18375" y="37506"/>
                </a:cubicBezTo>
                <a:cubicBezTo>
                  <a:pt x="18375" y="37430"/>
                  <a:pt x="18337" y="37317"/>
                  <a:pt x="18262" y="37279"/>
                </a:cubicBezTo>
                <a:cubicBezTo>
                  <a:pt x="18224" y="37203"/>
                  <a:pt x="18110" y="37166"/>
                  <a:pt x="17921" y="37166"/>
                </a:cubicBezTo>
                <a:close/>
                <a:moveTo>
                  <a:pt x="85937" y="37468"/>
                </a:moveTo>
                <a:lnTo>
                  <a:pt x="85748" y="37582"/>
                </a:lnTo>
                <a:cubicBezTo>
                  <a:pt x="85748" y="37695"/>
                  <a:pt x="85786" y="37771"/>
                  <a:pt x="85824" y="37808"/>
                </a:cubicBezTo>
                <a:cubicBezTo>
                  <a:pt x="85877" y="37835"/>
                  <a:pt x="85950" y="37862"/>
                  <a:pt x="86041" y="37862"/>
                </a:cubicBezTo>
                <a:cubicBezTo>
                  <a:pt x="86079" y="37862"/>
                  <a:pt x="86120" y="37857"/>
                  <a:pt x="86164" y="37846"/>
                </a:cubicBezTo>
                <a:lnTo>
                  <a:pt x="86278" y="37771"/>
                </a:lnTo>
                <a:lnTo>
                  <a:pt x="86278" y="37733"/>
                </a:lnTo>
                <a:cubicBezTo>
                  <a:pt x="86278" y="37544"/>
                  <a:pt x="86051" y="37506"/>
                  <a:pt x="85975" y="37468"/>
                </a:cubicBezTo>
                <a:close/>
                <a:moveTo>
                  <a:pt x="38300" y="37203"/>
                </a:moveTo>
                <a:cubicBezTo>
                  <a:pt x="38149" y="37203"/>
                  <a:pt x="38073" y="37203"/>
                  <a:pt x="37997" y="37279"/>
                </a:cubicBezTo>
                <a:cubicBezTo>
                  <a:pt x="37959" y="37317"/>
                  <a:pt x="37884" y="37355"/>
                  <a:pt x="37922" y="37506"/>
                </a:cubicBezTo>
                <a:cubicBezTo>
                  <a:pt x="37846" y="37506"/>
                  <a:pt x="37808" y="37544"/>
                  <a:pt x="37770" y="37582"/>
                </a:cubicBezTo>
                <a:cubicBezTo>
                  <a:pt x="37733" y="37619"/>
                  <a:pt x="37733" y="37619"/>
                  <a:pt x="37733" y="37619"/>
                </a:cubicBezTo>
                <a:lnTo>
                  <a:pt x="37770" y="37619"/>
                </a:lnTo>
                <a:lnTo>
                  <a:pt x="37544" y="37695"/>
                </a:lnTo>
                <a:cubicBezTo>
                  <a:pt x="37544" y="37808"/>
                  <a:pt x="37581" y="37846"/>
                  <a:pt x="37657" y="37884"/>
                </a:cubicBezTo>
                <a:cubicBezTo>
                  <a:pt x="37679" y="37891"/>
                  <a:pt x="37702" y="37894"/>
                  <a:pt x="37725" y="37894"/>
                </a:cubicBezTo>
                <a:cubicBezTo>
                  <a:pt x="37825" y="37894"/>
                  <a:pt x="37936" y="37839"/>
                  <a:pt x="37997" y="37808"/>
                </a:cubicBezTo>
                <a:cubicBezTo>
                  <a:pt x="38035" y="37771"/>
                  <a:pt x="38073" y="37771"/>
                  <a:pt x="38073" y="37771"/>
                </a:cubicBezTo>
                <a:lnTo>
                  <a:pt x="38073" y="37733"/>
                </a:lnTo>
                <a:lnTo>
                  <a:pt x="38149" y="37619"/>
                </a:lnTo>
                <a:lnTo>
                  <a:pt x="38300" y="37619"/>
                </a:lnTo>
                <a:lnTo>
                  <a:pt x="38413" y="37468"/>
                </a:lnTo>
                <a:lnTo>
                  <a:pt x="38413" y="37317"/>
                </a:lnTo>
                <a:lnTo>
                  <a:pt x="38300" y="37203"/>
                </a:lnTo>
                <a:close/>
                <a:moveTo>
                  <a:pt x="54103" y="37430"/>
                </a:moveTo>
                <a:cubicBezTo>
                  <a:pt x="53914" y="37468"/>
                  <a:pt x="53650" y="37506"/>
                  <a:pt x="53687" y="37808"/>
                </a:cubicBezTo>
                <a:lnTo>
                  <a:pt x="53725" y="37884"/>
                </a:lnTo>
                <a:cubicBezTo>
                  <a:pt x="53801" y="37960"/>
                  <a:pt x="53914" y="37960"/>
                  <a:pt x="54066" y="37960"/>
                </a:cubicBezTo>
                <a:cubicBezTo>
                  <a:pt x="54179" y="37922"/>
                  <a:pt x="54292" y="37884"/>
                  <a:pt x="54330" y="37808"/>
                </a:cubicBezTo>
                <a:lnTo>
                  <a:pt x="54217" y="37619"/>
                </a:lnTo>
                <a:lnTo>
                  <a:pt x="54103" y="37430"/>
                </a:lnTo>
                <a:close/>
                <a:moveTo>
                  <a:pt x="27631" y="37534"/>
                </a:moveTo>
                <a:cubicBezTo>
                  <a:pt x="27595" y="37534"/>
                  <a:pt x="27559" y="37537"/>
                  <a:pt x="27525" y="37544"/>
                </a:cubicBezTo>
                <a:cubicBezTo>
                  <a:pt x="27411" y="37582"/>
                  <a:pt x="27373" y="37657"/>
                  <a:pt x="27373" y="37771"/>
                </a:cubicBezTo>
                <a:lnTo>
                  <a:pt x="27373" y="37808"/>
                </a:lnTo>
                <a:lnTo>
                  <a:pt x="27411" y="37884"/>
                </a:lnTo>
                <a:cubicBezTo>
                  <a:pt x="27467" y="37939"/>
                  <a:pt x="27623" y="37974"/>
                  <a:pt x="27762" y="37974"/>
                </a:cubicBezTo>
                <a:cubicBezTo>
                  <a:pt x="27813" y="37974"/>
                  <a:pt x="27862" y="37970"/>
                  <a:pt x="27903" y="37960"/>
                </a:cubicBezTo>
                <a:cubicBezTo>
                  <a:pt x="28016" y="37922"/>
                  <a:pt x="28054" y="37846"/>
                  <a:pt x="28054" y="37771"/>
                </a:cubicBezTo>
                <a:cubicBezTo>
                  <a:pt x="28054" y="37771"/>
                  <a:pt x="28054" y="37733"/>
                  <a:pt x="28054" y="37733"/>
                </a:cubicBezTo>
                <a:lnTo>
                  <a:pt x="28016" y="37657"/>
                </a:lnTo>
                <a:cubicBezTo>
                  <a:pt x="27954" y="37595"/>
                  <a:pt x="27792" y="37534"/>
                  <a:pt x="27631" y="37534"/>
                </a:cubicBezTo>
                <a:close/>
                <a:moveTo>
                  <a:pt x="34552" y="37591"/>
                </a:moveTo>
                <a:cubicBezTo>
                  <a:pt x="34510" y="37591"/>
                  <a:pt x="34462" y="37600"/>
                  <a:pt x="34406" y="37619"/>
                </a:cubicBezTo>
                <a:cubicBezTo>
                  <a:pt x="34330" y="37657"/>
                  <a:pt x="34292" y="37733"/>
                  <a:pt x="34292" y="37771"/>
                </a:cubicBezTo>
                <a:lnTo>
                  <a:pt x="34368" y="37884"/>
                </a:lnTo>
                <a:cubicBezTo>
                  <a:pt x="34406" y="37922"/>
                  <a:pt x="34443" y="37922"/>
                  <a:pt x="34481" y="37960"/>
                </a:cubicBezTo>
                <a:cubicBezTo>
                  <a:pt x="34519" y="37997"/>
                  <a:pt x="34595" y="38035"/>
                  <a:pt x="34708" y="38073"/>
                </a:cubicBezTo>
                <a:lnTo>
                  <a:pt x="34859" y="37960"/>
                </a:lnTo>
                <a:lnTo>
                  <a:pt x="34897" y="37960"/>
                </a:lnTo>
                <a:cubicBezTo>
                  <a:pt x="34897" y="37922"/>
                  <a:pt x="34935" y="37846"/>
                  <a:pt x="34935" y="37808"/>
                </a:cubicBezTo>
                <a:cubicBezTo>
                  <a:pt x="34935" y="37771"/>
                  <a:pt x="34935" y="37733"/>
                  <a:pt x="34935" y="37733"/>
                </a:cubicBezTo>
                <a:lnTo>
                  <a:pt x="34784" y="37619"/>
                </a:lnTo>
                <a:lnTo>
                  <a:pt x="34670" y="37619"/>
                </a:lnTo>
                <a:cubicBezTo>
                  <a:pt x="34632" y="37600"/>
                  <a:pt x="34595" y="37591"/>
                  <a:pt x="34552" y="37591"/>
                </a:cubicBezTo>
                <a:close/>
                <a:moveTo>
                  <a:pt x="35615" y="37733"/>
                </a:moveTo>
                <a:cubicBezTo>
                  <a:pt x="35389" y="37733"/>
                  <a:pt x="35351" y="37884"/>
                  <a:pt x="35389" y="37960"/>
                </a:cubicBezTo>
                <a:lnTo>
                  <a:pt x="35540" y="38073"/>
                </a:lnTo>
                <a:lnTo>
                  <a:pt x="35578" y="38073"/>
                </a:lnTo>
                <a:cubicBezTo>
                  <a:pt x="35615" y="38073"/>
                  <a:pt x="35804" y="38073"/>
                  <a:pt x="35842" y="37922"/>
                </a:cubicBezTo>
                <a:lnTo>
                  <a:pt x="35767" y="37846"/>
                </a:lnTo>
                <a:cubicBezTo>
                  <a:pt x="35767" y="37846"/>
                  <a:pt x="35767" y="37846"/>
                  <a:pt x="35767" y="37884"/>
                </a:cubicBezTo>
                <a:lnTo>
                  <a:pt x="35615" y="37733"/>
                </a:lnTo>
                <a:close/>
                <a:moveTo>
                  <a:pt x="36787" y="37733"/>
                </a:moveTo>
                <a:cubicBezTo>
                  <a:pt x="36674" y="37733"/>
                  <a:pt x="36636" y="37771"/>
                  <a:pt x="36598" y="37771"/>
                </a:cubicBezTo>
                <a:cubicBezTo>
                  <a:pt x="36561" y="37808"/>
                  <a:pt x="36485" y="37884"/>
                  <a:pt x="36523" y="38035"/>
                </a:cubicBezTo>
                <a:lnTo>
                  <a:pt x="36674" y="38111"/>
                </a:lnTo>
                <a:lnTo>
                  <a:pt x="36787" y="38111"/>
                </a:lnTo>
                <a:lnTo>
                  <a:pt x="36901" y="37997"/>
                </a:lnTo>
                <a:lnTo>
                  <a:pt x="36901" y="37846"/>
                </a:lnTo>
                <a:lnTo>
                  <a:pt x="36787" y="37733"/>
                </a:lnTo>
                <a:close/>
                <a:moveTo>
                  <a:pt x="46391" y="37657"/>
                </a:moveTo>
                <a:cubicBezTo>
                  <a:pt x="46239" y="37771"/>
                  <a:pt x="46277" y="37997"/>
                  <a:pt x="46391" y="38073"/>
                </a:cubicBezTo>
                <a:cubicBezTo>
                  <a:pt x="46466" y="38149"/>
                  <a:pt x="46580" y="38186"/>
                  <a:pt x="46655" y="38186"/>
                </a:cubicBezTo>
                <a:lnTo>
                  <a:pt x="46806" y="38073"/>
                </a:lnTo>
                <a:cubicBezTo>
                  <a:pt x="46806" y="38035"/>
                  <a:pt x="46806" y="38035"/>
                  <a:pt x="46806" y="37997"/>
                </a:cubicBezTo>
                <a:cubicBezTo>
                  <a:pt x="46806" y="37846"/>
                  <a:pt x="46693" y="37771"/>
                  <a:pt x="46655" y="37733"/>
                </a:cubicBezTo>
                <a:cubicBezTo>
                  <a:pt x="46617" y="37695"/>
                  <a:pt x="46617" y="37695"/>
                  <a:pt x="46580" y="37657"/>
                </a:cubicBezTo>
                <a:close/>
                <a:moveTo>
                  <a:pt x="48432" y="37733"/>
                </a:moveTo>
                <a:cubicBezTo>
                  <a:pt x="48319" y="37733"/>
                  <a:pt x="48243" y="37733"/>
                  <a:pt x="48205" y="37771"/>
                </a:cubicBezTo>
                <a:cubicBezTo>
                  <a:pt x="48092" y="37846"/>
                  <a:pt x="48092" y="37960"/>
                  <a:pt x="48092" y="38035"/>
                </a:cubicBezTo>
                <a:cubicBezTo>
                  <a:pt x="48092" y="38035"/>
                  <a:pt x="48092" y="38073"/>
                  <a:pt x="48092" y="38111"/>
                </a:cubicBezTo>
                <a:lnTo>
                  <a:pt x="48205" y="38224"/>
                </a:lnTo>
                <a:cubicBezTo>
                  <a:pt x="48319" y="38224"/>
                  <a:pt x="48394" y="38224"/>
                  <a:pt x="48470" y="38186"/>
                </a:cubicBezTo>
                <a:cubicBezTo>
                  <a:pt x="48546" y="38111"/>
                  <a:pt x="48583" y="38035"/>
                  <a:pt x="48583" y="37960"/>
                </a:cubicBezTo>
                <a:cubicBezTo>
                  <a:pt x="48583" y="37884"/>
                  <a:pt x="48546" y="37808"/>
                  <a:pt x="48508" y="37771"/>
                </a:cubicBezTo>
                <a:lnTo>
                  <a:pt x="48432" y="37733"/>
                </a:lnTo>
                <a:close/>
                <a:moveTo>
                  <a:pt x="9972" y="37992"/>
                </a:moveTo>
                <a:cubicBezTo>
                  <a:pt x="9704" y="37992"/>
                  <a:pt x="9642" y="38152"/>
                  <a:pt x="9642" y="38186"/>
                </a:cubicBezTo>
                <a:lnTo>
                  <a:pt x="9755" y="38338"/>
                </a:lnTo>
                <a:cubicBezTo>
                  <a:pt x="9785" y="38341"/>
                  <a:pt x="9813" y="38343"/>
                  <a:pt x="9839" y="38343"/>
                </a:cubicBezTo>
                <a:cubicBezTo>
                  <a:pt x="10102" y="38343"/>
                  <a:pt x="10136" y="38180"/>
                  <a:pt x="10171" y="38111"/>
                </a:cubicBezTo>
                <a:lnTo>
                  <a:pt x="10057" y="37997"/>
                </a:lnTo>
                <a:cubicBezTo>
                  <a:pt x="10027" y="37994"/>
                  <a:pt x="9998" y="37992"/>
                  <a:pt x="9972" y="37992"/>
                </a:cubicBezTo>
                <a:close/>
                <a:moveTo>
                  <a:pt x="1664" y="37997"/>
                </a:moveTo>
                <a:cubicBezTo>
                  <a:pt x="1551" y="37997"/>
                  <a:pt x="1475" y="37997"/>
                  <a:pt x="1400" y="38035"/>
                </a:cubicBezTo>
                <a:cubicBezTo>
                  <a:pt x="1362" y="38073"/>
                  <a:pt x="1324" y="38149"/>
                  <a:pt x="1324" y="38224"/>
                </a:cubicBezTo>
                <a:lnTo>
                  <a:pt x="1324" y="38262"/>
                </a:lnTo>
                <a:lnTo>
                  <a:pt x="1437" y="38375"/>
                </a:lnTo>
                <a:cubicBezTo>
                  <a:pt x="1551" y="38375"/>
                  <a:pt x="1626" y="38375"/>
                  <a:pt x="1702" y="38338"/>
                </a:cubicBezTo>
                <a:cubicBezTo>
                  <a:pt x="1740" y="38300"/>
                  <a:pt x="1778" y="38224"/>
                  <a:pt x="1778" y="38149"/>
                </a:cubicBezTo>
                <a:lnTo>
                  <a:pt x="1778" y="38111"/>
                </a:lnTo>
                <a:lnTo>
                  <a:pt x="1664" y="37997"/>
                </a:lnTo>
                <a:close/>
                <a:moveTo>
                  <a:pt x="77015" y="38111"/>
                </a:moveTo>
                <a:cubicBezTo>
                  <a:pt x="76939" y="38111"/>
                  <a:pt x="76712" y="38149"/>
                  <a:pt x="76712" y="38338"/>
                </a:cubicBezTo>
                <a:lnTo>
                  <a:pt x="76712" y="38375"/>
                </a:lnTo>
                <a:lnTo>
                  <a:pt x="76826" y="38489"/>
                </a:lnTo>
                <a:cubicBezTo>
                  <a:pt x="76977" y="38489"/>
                  <a:pt x="77090" y="38489"/>
                  <a:pt x="77128" y="38413"/>
                </a:cubicBezTo>
                <a:cubicBezTo>
                  <a:pt x="77166" y="38375"/>
                  <a:pt x="77242" y="38338"/>
                  <a:pt x="77242" y="38224"/>
                </a:cubicBezTo>
                <a:lnTo>
                  <a:pt x="77242" y="38186"/>
                </a:lnTo>
                <a:lnTo>
                  <a:pt x="77053" y="38111"/>
                </a:lnTo>
                <a:close/>
                <a:moveTo>
                  <a:pt x="8923" y="38149"/>
                </a:moveTo>
                <a:lnTo>
                  <a:pt x="8734" y="38262"/>
                </a:lnTo>
                <a:cubicBezTo>
                  <a:pt x="8734" y="38224"/>
                  <a:pt x="8772" y="38186"/>
                  <a:pt x="8772" y="38186"/>
                </a:cubicBezTo>
                <a:lnTo>
                  <a:pt x="8696" y="38186"/>
                </a:lnTo>
                <a:lnTo>
                  <a:pt x="8545" y="38300"/>
                </a:lnTo>
                <a:lnTo>
                  <a:pt x="8545" y="38527"/>
                </a:lnTo>
                <a:lnTo>
                  <a:pt x="8696" y="38640"/>
                </a:lnTo>
                <a:cubicBezTo>
                  <a:pt x="8810" y="38640"/>
                  <a:pt x="8885" y="38565"/>
                  <a:pt x="8923" y="38527"/>
                </a:cubicBezTo>
                <a:cubicBezTo>
                  <a:pt x="8961" y="38489"/>
                  <a:pt x="9074" y="38413"/>
                  <a:pt x="9074" y="38338"/>
                </a:cubicBezTo>
                <a:cubicBezTo>
                  <a:pt x="9074" y="38262"/>
                  <a:pt x="8999" y="38186"/>
                  <a:pt x="8923" y="38149"/>
                </a:cubicBezTo>
                <a:close/>
                <a:moveTo>
                  <a:pt x="54708" y="38300"/>
                </a:moveTo>
                <a:cubicBezTo>
                  <a:pt x="54633" y="38300"/>
                  <a:pt x="54519" y="38338"/>
                  <a:pt x="54481" y="38489"/>
                </a:cubicBezTo>
                <a:lnTo>
                  <a:pt x="54595" y="38640"/>
                </a:lnTo>
                <a:cubicBezTo>
                  <a:pt x="54708" y="38640"/>
                  <a:pt x="54822" y="38640"/>
                  <a:pt x="54859" y="38602"/>
                </a:cubicBezTo>
                <a:lnTo>
                  <a:pt x="54935" y="38489"/>
                </a:lnTo>
                <a:cubicBezTo>
                  <a:pt x="54935" y="38375"/>
                  <a:pt x="54822" y="38300"/>
                  <a:pt x="54708" y="38300"/>
                </a:cubicBezTo>
                <a:close/>
                <a:moveTo>
                  <a:pt x="12007" y="38139"/>
                </a:moveTo>
                <a:cubicBezTo>
                  <a:pt x="11976" y="38139"/>
                  <a:pt x="11944" y="38142"/>
                  <a:pt x="11910" y="38149"/>
                </a:cubicBezTo>
                <a:cubicBezTo>
                  <a:pt x="11759" y="38186"/>
                  <a:pt x="11645" y="38300"/>
                  <a:pt x="11645" y="38451"/>
                </a:cubicBezTo>
                <a:lnTo>
                  <a:pt x="11683" y="38565"/>
                </a:lnTo>
                <a:cubicBezTo>
                  <a:pt x="11766" y="38620"/>
                  <a:pt x="11890" y="38655"/>
                  <a:pt x="12009" y="38655"/>
                </a:cubicBezTo>
                <a:cubicBezTo>
                  <a:pt x="12053" y="38655"/>
                  <a:pt x="12096" y="38650"/>
                  <a:pt x="12137" y="38640"/>
                </a:cubicBezTo>
                <a:cubicBezTo>
                  <a:pt x="12250" y="38602"/>
                  <a:pt x="12364" y="38527"/>
                  <a:pt x="12402" y="38375"/>
                </a:cubicBezTo>
                <a:lnTo>
                  <a:pt x="12364" y="38300"/>
                </a:lnTo>
                <a:cubicBezTo>
                  <a:pt x="12270" y="38207"/>
                  <a:pt x="12151" y="38139"/>
                  <a:pt x="12007" y="38139"/>
                </a:cubicBezTo>
                <a:close/>
                <a:moveTo>
                  <a:pt x="2392" y="38237"/>
                </a:moveTo>
                <a:cubicBezTo>
                  <a:pt x="2346" y="38237"/>
                  <a:pt x="2293" y="38244"/>
                  <a:pt x="2231" y="38262"/>
                </a:cubicBezTo>
                <a:lnTo>
                  <a:pt x="2156" y="38300"/>
                </a:lnTo>
                <a:cubicBezTo>
                  <a:pt x="2042" y="38375"/>
                  <a:pt x="2042" y="38489"/>
                  <a:pt x="2042" y="38640"/>
                </a:cubicBezTo>
                <a:lnTo>
                  <a:pt x="2080" y="38716"/>
                </a:lnTo>
                <a:cubicBezTo>
                  <a:pt x="2137" y="38754"/>
                  <a:pt x="2212" y="38763"/>
                  <a:pt x="2288" y="38763"/>
                </a:cubicBezTo>
                <a:cubicBezTo>
                  <a:pt x="2364" y="38763"/>
                  <a:pt x="2439" y="38754"/>
                  <a:pt x="2496" y="38754"/>
                </a:cubicBezTo>
                <a:cubicBezTo>
                  <a:pt x="2609" y="38716"/>
                  <a:pt x="2723" y="38640"/>
                  <a:pt x="2761" y="38565"/>
                </a:cubicBezTo>
                <a:lnTo>
                  <a:pt x="2685" y="38413"/>
                </a:lnTo>
                <a:cubicBezTo>
                  <a:pt x="2685" y="38413"/>
                  <a:pt x="2685" y="38413"/>
                  <a:pt x="2647" y="38375"/>
                </a:cubicBezTo>
                <a:cubicBezTo>
                  <a:pt x="2618" y="38317"/>
                  <a:pt x="2545" y="38237"/>
                  <a:pt x="2392" y="38237"/>
                </a:cubicBezTo>
                <a:close/>
                <a:moveTo>
                  <a:pt x="7084" y="38237"/>
                </a:moveTo>
                <a:cubicBezTo>
                  <a:pt x="7021" y="38237"/>
                  <a:pt x="6964" y="38256"/>
                  <a:pt x="6919" y="38300"/>
                </a:cubicBezTo>
                <a:cubicBezTo>
                  <a:pt x="6806" y="38375"/>
                  <a:pt x="6806" y="38527"/>
                  <a:pt x="6806" y="38678"/>
                </a:cubicBezTo>
                <a:lnTo>
                  <a:pt x="6806" y="38716"/>
                </a:lnTo>
                <a:lnTo>
                  <a:pt x="6957" y="38829"/>
                </a:lnTo>
                <a:cubicBezTo>
                  <a:pt x="7184" y="38829"/>
                  <a:pt x="7335" y="38640"/>
                  <a:pt x="7335" y="38451"/>
                </a:cubicBezTo>
                <a:cubicBezTo>
                  <a:pt x="7335" y="38375"/>
                  <a:pt x="7335" y="38338"/>
                  <a:pt x="7297" y="38300"/>
                </a:cubicBezTo>
                <a:lnTo>
                  <a:pt x="7222" y="38262"/>
                </a:lnTo>
                <a:cubicBezTo>
                  <a:pt x="7175" y="38246"/>
                  <a:pt x="7128" y="38237"/>
                  <a:pt x="7084" y="38237"/>
                </a:cubicBezTo>
                <a:close/>
                <a:moveTo>
                  <a:pt x="959" y="37461"/>
                </a:moveTo>
                <a:cubicBezTo>
                  <a:pt x="764" y="37461"/>
                  <a:pt x="666" y="37554"/>
                  <a:pt x="568" y="37619"/>
                </a:cubicBezTo>
                <a:cubicBezTo>
                  <a:pt x="530" y="37657"/>
                  <a:pt x="492" y="37657"/>
                  <a:pt x="454" y="37695"/>
                </a:cubicBezTo>
                <a:lnTo>
                  <a:pt x="379" y="37733"/>
                </a:lnTo>
                <a:cubicBezTo>
                  <a:pt x="341" y="37846"/>
                  <a:pt x="379" y="37960"/>
                  <a:pt x="417" y="37997"/>
                </a:cubicBezTo>
                <a:cubicBezTo>
                  <a:pt x="379" y="38035"/>
                  <a:pt x="379" y="38073"/>
                  <a:pt x="379" y="38073"/>
                </a:cubicBezTo>
                <a:lnTo>
                  <a:pt x="454" y="38224"/>
                </a:lnTo>
                <a:cubicBezTo>
                  <a:pt x="568" y="38262"/>
                  <a:pt x="681" y="38300"/>
                  <a:pt x="832" y="38338"/>
                </a:cubicBezTo>
                <a:lnTo>
                  <a:pt x="719" y="38375"/>
                </a:lnTo>
                <a:cubicBezTo>
                  <a:pt x="719" y="38413"/>
                  <a:pt x="719" y="38413"/>
                  <a:pt x="719" y="38413"/>
                </a:cubicBezTo>
                <a:cubicBezTo>
                  <a:pt x="681" y="38451"/>
                  <a:pt x="643" y="38527"/>
                  <a:pt x="681" y="38640"/>
                </a:cubicBezTo>
                <a:lnTo>
                  <a:pt x="681" y="38678"/>
                </a:lnTo>
                <a:cubicBezTo>
                  <a:pt x="760" y="38809"/>
                  <a:pt x="928" y="38849"/>
                  <a:pt x="1050" y="38849"/>
                </a:cubicBezTo>
                <a:cubicBezTo>
                  <a:pt x="1104" y="38849"/>
                  <a:pt x="1149" y="38841"/>
                  <a:pt x="1173" y="38829"/>
                </a:cubicBezTo>
                <a:lnTo>
                  <a:pt x="1286" y="38716"/>
                </a:lnTo>
                <a:cubicBezTo>
                  <a:pt x="1286" y="38602"/>
                  <a:pt x="1248" y="38451"/>
                  <a:pt x="1135" y="38375"/>
                </a:cubicBezTo>
                <a:cubicBezTo>
                  <a:pt x="1135" y="38338"/>
                  <a:pt x="1097" y="38338"/>
                  <a:pt x="1097" y="38338"/>
                </a:cubicBezTo>
                <a:lnTo>
                  <a:pt x="1135" y="38338"/>
                </a:lnTo>
                <a:lnTo>
                  <a:pt x="1248" y="38224"/>
                </a:lnTo>
                <a:lnTo>
                  <a:pt x="1248" y="38186"/>
                </a:lnTo>
                <a:cubicBezTo>
                  <a:pt x="1286" y="38111"/>
                  <a:pt x="1286" y="37960"/>
                  <a:pt x="1286" y="37846"/>
                </a:cubicBezTo>
                <a:cubicBezTo>
                  <a:pt x="1286" y="37695"/>
                  <a:pt x="1248" y="37582"/>
                  <a:pt x="1135" y="37506"/>
                </a:cubicBezTo>
                <a:lnTo>
                  <a:pt x="1059" y="37468"/>
                </a:lnTo>
                <a:cubicBezTo>
                  <a:pt x="1023" y="37463"/>
                  <a:pt x="990" y="37461"/>
                  <a:pt x="959" y="37461"/>
                </a:cubicBezTo>
                <a:close/>
                <a:moveTo>
                  <a:pt x="33914" y="38300"/>
                </a:moveTo>
                <a:cubicBezTo>
                  <a:pt x="33838" y="38338"/>
                  <a:pt x="33801" y="38338"/>
                  <a:pt x="33801" y="38338"/>
                </a:cubicBezTo>
                <a:cubicBezTo>
                  <a:pt x="33763" y="38375"/>
                  <a:pt x="33763" y="38375"/>
                  <a:pt x="33725" y="38375"/>
                </a:cubicBezTo>
                <a:lnTo>
                  <a:pt x="33687" y="38375"/>
                </a:lnTo>
                <a:cubicBezTo>
                  <a:pt x="33612" y="38375"/>
                  <a:pt x="33536" y="38413"/>
                  <a:pt x="33498" y="38489"/>
                </a:cubicBezTo>
                <a:lnTo>
                  <a:pt x="33536" y="38602"/>
                </a:lnTo>
                <a:cubicBezTo>
                  <a:pt x="33536" y="38602"/>
                  <a:pt x="33536" y="38678"/>
                  <a:pt x="33536" y="38678"/>
                </a:cubicBezTo>
                <a:lnTo>
                  <a:pt x="33612" y="38829"/>
                </a:lnTo>
                <a:cubicBezTo>
                  <a:pt x="33612" y="38829"/>
                  <a:pt x="33649" y="38829"/>
                  <a:pt x="33687" y="38867"/>
                </a:cubicBezTo>
                <a:cubicBezTo>
                  <a:pt x="33649" y="38829"/>
                  <a:pt x="33612" y="38829"/>
                  <a:pt x="33612" y="38791"/>
                </a:cubicBezTo>
                <a:lnTo>
                  <a:pt x="33612" y="38791"/>
                </a:lnTo>
                <a:lnTo>
                  <a:pt x="33763" y="38905"/>
                </a:lnTo>
                <a:cubicBezTo>
                  <a:pt x="33990" y="38905"/>
                  <a:pt x="34179" y="38867"/>
                  <a:pt x="34292" y="38754"/>
                </a:cubicBezTo>
                <a:lnTo>
                  <a:pt x="34254" y="38565"/>
                </a:lnTo>
                <a:cubicBezTo>
                  <a:pt x="34217" y="38565"/>
                  <a:pt x="34217" y="38527"/>
                  <a:pt x="34217" y="38527"/>
                </a:cubicBezTo>
                <a:cubicBezTo>
                  <a:pt x="34179" y="38451"/>
                  <a:pt x="34141" y="38300"/>
                  <a:pt x="33952" y="38300"/>
                </a:cubicBezTo>
                <a:close/>
                <a:moveTo>
                  <a:pt x="55261" y="38550"/>
                </a:moveTo>
                <a:cubicBezTo>
                  <a:pt x="55220" y="38550"/>
                  <a:pt x="55175" y="38554"/>
                  <a:pt x="55124" y="38565"/>
                </a:cubicBezTo>
                <a:lnTo>
                  <a:pt x="55011" y="38640"/>
                </a:lnTo>
                <a:cubicBezTo>
                  <a:pt x="54973" y="38791"/>
                  <a:pt x="55124" y="38943"/>
                  <a:pt x="55313" y="38943"/>
                </a:cubicBezTo>
                <a:cubicBezTo>
                  <a:pt x="55464" y="38943"/>
                  <a:pt x="55578" y="38867"/>
                  <a:pt x="55578" y="38716"/>
                </a:cubicBezTo>
                <a:lnTo>
                  <a:pt x="55540" y="38640"/>
                </a:lnTo>
                <a:cubicBezTo>
                  <a:pt x="55457" y="38585"/>
                  <a:pt x="55374" y="38550"/>
                  <a:pt x="55261" y="38550"/>
                </a:cubicBezTo>
                <a:close/>
                <a:moveTo>
                  <a:pt x="7713" y="38716"/>
                </a:moveTo>
                <a:cubicBezTo>
                  <a:pt x="7638" y="38716"/>
                  <a:pt x="7487" y="38754"/>
                  <a:pt x="7487" y="38905"/>
                </a:cubicBezTo>
                <a:lnTo>
                  <a:pt x="7600" y="39056"/>
                </a:lnTo>
                <a:cubicBezTo>
                  <a:pt x="7713" y="39056"/>
                  <a:pt x="7789" y="39056"/>
                  <a:pt x="7865" y="39018"/>
                </a:cubicBezTo>
                <a:lnTo>
                  <a:pt x="7902" y="38905"/>
                </a:lnTo>
                <a:cubicBezTo>
                  <a:pt x="7902" y="38791"/>
                  <a:pt x="7827" y="38716"/>
                  <a:pt x="7713" y="38716"/>
                </a:cubicBezTo>
                <a:close/>
                <a:moveTo>
                  <a:pt x="12326" y="38716"/>
                </a:moveTo>
                <a:cubicBezTo>
                  <a:pt x="12212" y="38716"/>
                  <a:pt x="12137" y="38716"/>
                  <a:pt x="12099" y="38754"/>
                </a:cubicBezTo>
                <a:cubicBezTo>
                  <a:pt x="12023" y="38791"/>
                  <a:pt x="11986" y="38867"/>
                  <a:pt x="11986" y="38943"/>
                </a:cubicBezTo>
                <a:lnTo>
                  <a:pt x="11986" y="38980"/>
                </a:lnTo>
                <a:lnTo>
                  <a:pt x="12137" y="39094"/>
                </a:lnTo>
                <a:lnTo>
                  <a:pt x="12326" y="39094"/>
                </a:lnTo>
                <a:lnTo>
                  <a:pt x="12439" y="38980"/>
                </a:lnTo>
                <a:lnTo>
                  <a:pt x="12439" y="38829"/>
                </a:lnTo>
                <a:lnTo>
                  <a:pt x="12326" y="38716"/>
                </a:lnTo>
                <a:close/>
                <a:moveTo>
                  <a:pt x="21135" y="38678"/>
                </a:moveTo>
                <a:lnTo>
                  <a:pt x="20908" y="38754"/>
                </a:lnTo>
                <a:cubicBezTo>
                  <a:pt x="20795" y="39018"/>
                  <a:pt x="20984" y="39094"/>
                  <a:pt x="21097" y="39132"/>
                </a:cubicBezTo>
                <a:lnTo>
                  <a:pt x="21324" y="39056"/>
                </a:lnTo>
                <a:lnTo>
                  <a:pt x="21324" y="39018"/>
                </a:lnTo>
                <a:cubicBezTo>
                  <a:pt x="21324" y="38791"/>
                  <a:pt x="21211" y="38716"/>
                  <a:pt x="21135" y="38678"/>
                </a:cubicBezTo>
                <a:close/>
                <a:moveTo>
                  <a:pt x="17430" y="38754"/>
                </a:moveTo>
                <a:lnTo>
                  <a:pt x="17317" y="38905"/>
                </a:lnTo>
                <a:cubicBezTo>
                  <a:pt x="17317" y="38905"/>
                  <a:pt x="17317" y="38905"/>
                  <a:pt x="17317" y="38943"/>
                </a:cubicBezTo>
                <a:lnTo>
                  <a:pt x="17430" y="38943"/>
                </a:lnTo>
                <a:lnTo>
                  <a:pt x="17317" y="38980"/>
                </a:lnTo>
                <a:cubicBezTo>
                  <a:pt x="17317" y="39094"/>
                  <a:pt x="17354" y="39169"/>
                  <a:pt x="17468" y="39207"/>
                </a:cubicBezTo>
                <a:lnTo>
                  <a:pt x="17619" y="39132"/>
                </a:lnTo>
                <a:cubicBezTo>
                  <a:pt x="17657" y="39094"/>
                  <a:pt x="17770" y="39056"/>
                  <a:pt x="17770" y="38943"/>
                </a:cubicBezTo>
                <a:cubicBezTo>
                  <a:pt x="17770" y="38905"/>
                  <a:pt x="17770" y="38867"/>
                  <a:pt x="17732" y="38829"/>
                </a:cubicBezTo>
                <a:lnTo>
                  <a:pt x="17619" y="38754"/>
                </a:lnTo>
                <a:close/>
                <a:moveTo>
                  <a:pt x="86261" y="38819"/>
                </a:moveTo>
                <a:cubicBezTo>
                  <a:pt x="86242" y="38819"/>
                  <a:pt x="86223" y="38822"/>
                  <a:pt x="86202" y="38829"/>
                </a:cubicBezTo>
                <a:cubicBezTo>
                  <a:pt x="86089" y="38829"/>
                  <a:pt x="85975" y="38905"/>
                  <a:pt x="85975" y="39018"/>
                </a:cubicBezTo>
                <a:cubicBezTo>
                  <a:pt x="85975" y="39056"/>
                  <a:pt x="85975" y="39132"/>
                  <a:pt x="86126" y="39207"/>
                </a:cubicBezTo>
                <a:cubicBezTo>
                  <a:pt x="86164" y="39207"/>
                  <a:pt x="86240" y="39207"/>
                  <a:pt x="86315" y="39169"/>
                </a:cubicBezTo>
                <a:cubicBezTo>
                  <a:pt x="86315" y="39169"/>
                  <a:pt x="86467" y="39094"/>
                  <a:pt x="86467" y="38980"/>
                </a:cubicBezTo>
                <a:lnTo>
                  <a:pt x="86429" y="38943"/>
                </a:lnTo>
                <a:cubicBezTo>
                  <a:pt x="86398" y="38881"/>
                  <a:pt x="86342" y="38819"/>
                  <a:pt x="86261" y="38819"/>
                </a:cubicBezTo>
                <a:close/>
                <a:moveTo>
                  <a:pt x="37581" y="38839"/>
                </a:moveTo>
                <a:cubicBezTo>
                  <a:pt x="37544" y="38839"/>
                  <a:pt x="37506" y="38848"/>
                  <a:pt x="37468" y="38867"/>
                </a:cubicBezTo>
                <a:cubicBezTo>
                  <a:pt x="37355" y="38943"/>
                  <a:pt x="37317" y="39132"/>
                  <a:pt x="37430" y="39207"/>
                </a:cubicBezTo>
                <a:cubicBezTo>
                  <a:pt x="37457" y="39234"/>
                  <a:pt x="37503" y="39261"/>
                  <a:pt x="37540" y="39261"/>
                </a:cubicBezTo>
                <a:cubicBezTo>
                  <a:pt x="37556" y="39261"/>
                  <a:pt x="37570" y="39256"/>
                  <a:pt x="37581" y="39245"/>
                </a:cubicBezTo>
                <a:lnTo>
                  <a:pt x="37657" y="39207"/>
                </a:lnTo>
                <a:lnTo>
                  <a:pt x="37581" y="39207"/>
                </a:lnTo>
                <a:lnTo>
                  <a:pt x="37770" y="39094"/>
                </a:lnTo>
                <a:lnTo>
                  <a:pt x="37770" y="38980"/>
                </a:lnTo>
                <a:lnTo>
                  <a:pt x="37695" y="38867"/>
                </a:lnTo>
                <a:cubicBezTo>
                  <a:pt x="37657" y="38848"/>
                  <a:pt x="37619" y="38839"/>
                  <a:pt x="37581" y="38839"/>
                </a:cubicBezTo>
                <a:close/>
                <a:moveTo>
                  <a:pt x="5142" y="38980"/>
                </a:moveTo>
                <a:lnTo>
                  <a:pt x="4991" y="39094"/>
                </a:lnTo>
                <a:lnTo>
                  <a:pt x="4991" y="39207"/>
                </a:lnTo>
                <a:lnTo>
                  <a:pt x="5142" y="39321"/>
                </a:lnTo>
                <a:cubicBezTo>
                  <a:pt x="5180" y="39321"/>
                  <a:pt x="5218" y="39358"/>
                  <a:pt x="5332" y="39358"/>
                </a:cubicBezTo>
                <a:lnTo>
                  <a:pt x="5445" y="39245"/>
                </a:lnTo>
                <a:lnTo>
                  <a:pt x="5445" y="39094"/>
                </a:lnTo>
                <a:lnTo>
                  <a:pt x="5332" y="38980"/>
                </a:lnTo>
                <a:close/>
                <a:moveTo>
                  <a:pt x="9453" y="39283"/>
                </a:moveTo>
                <a:lnTo>
                  <a:pt x="9339" y="39358"/>
                </a:lnTo>
                <a:cubicBezTo>
                  <a:pt x="9301" y="39548"/>
                  <a:pt x="9490" y="39623"/>
                  <a:pt x="9566" y="39623"/>
                </a:cubicBezTo>
                <a:lnTo>
                  <a:pt x="9793" y="39548"/>
                </a:lnTo>
                <a:lnTo>
                  <a:pt x="9793" y="39510"/>
                </a:lnTo>
                <a:cubicBezTo>
                  <a:pt x="9793" y="39434"/>
                  <a:pt x="9755" y="39358"/>
                  <a:pt x="9717" y="39358"/>
                </a:cubicBezTo>
                <a:cubicBezTo>
                  <a:pt x="9642" y="39283"/>
                  <a:pt x="9566" y="39283"/>
                  <a:pt x="9453" y="39283"/>
                </a:cubicBezTo>
                <a:close/>
                <a:moveTo>
                  <a:pt x="26882" y="39321"/>
                </a:moveTo>
                <a:lnTo>
                  <a:pt x="26768" y="39434"/>
                </a:lnTo>
                <a:cubicBezTo>
                  <a:pt x="26731" y="39737"/>
                  <a:pt x="26920" y="39774"/>
                  <a:pt x="26995" y="39774"/>
                </a:cubicBezTo>
                <a:lnTo>
                  <a:pt x="27146" y="39661"/>
                </a:lnTo>
                <a:cubicBezTo>
                  <a:pt x="27146" y="39661"/>
                  <a:pt x="27146" y="39623"/>
                  <a:pt x="27184" y="39623"/>
                </a:cubicBezTo>
                <a:cubicBezTo>
                  <a:pt x="27184" y="39585"/>
                  <a:pt x="27184" y="39548"/>
                  <a:pt x="27184" y="39510"/>
                </a:cubicBezTo>
                <a:cubicBezTo>
                  <a:pt x="27184" y="39434"/>
                  <a:pt x="27146" y="39321"/>
                  <a:pt x="26882" y="39321"/>
                </a:cubicBezTo>
                <a:close/>
                <a:moveTo>
                  <a:pt x="57846" y="39434"/>
                </a:moveTo>
                <a:cubicBezTo>
                  <a:pt x="57771" y="39434"/>
                  <a:pt x="57695" y="39434"/>
                  <a:pt x="57619" y="39472"/>
                </a:cubicBezTo>
                <a:cubicBezTo>
                  <a:pt x="57544" y="39510"/>
                  <a:pt x="57468" y="39585"/>
                  <a:pt x="57468" y="39699"/>
                </a:cubicBezTo>
                <a:cubicBezTo>
                  <a:pt x="57468" y="39774"/>
                  <a:pt x="57544" y="39850"/>
                  <a:pt x="57657" y="39888"/>
                </a:cubicBezTo>
                <a:lnTo>
                  <a:pt x="57808" y="39812"/>
                </a:lnTo>
                <a:cubicBezTo>
                  <a:pt x="57846" y="39774"/>
                  <a:pt x="57960" y="39737"/>
                  <a:pt x="57960" y="39623"/>
                </a:cubicBezTo>
                <a:cubicBezTo>
                  <a:pt x="57960" y="39585"/>
                  <a:pt x="57960" y="39548"/>
                  <a:pt x="57922" y="39510"/>
                </a:cubicBezTo>
                <a:lnTo>
                  <a:pt x="57846" y="39434"/>
                </a:lnTo>
                <a:close/>
                <a:moveTo>
                  <a:pt x="5785" y="39888"/>
                </a:moveTo>
                <a:lnTo>
                  <a:pt x="5823" y="39963"/>
                </a:lnTo>
                <a:cubicBezTo>
                  <a:pt x="5823" y="39963"/>
                  <a:pt x="5785" y="39926"/>
                  <a:pt x="5785" y="39888"/>
                </a:cubicBezTo>
                <a:close/>
                <a:moveTo>
                  <a:pt x="18375" y="39510"/>
                </a:moveTo>
                <a:cubicBezTo>
                  <a:pt x="18224" y="39623"/>
                  <a:pt x="18262" y="39774"/>
                  <a:pt x="18375" y="39888"/>
                </a:cubicBezTo>
                <a:cubicBezTo>
                  <a:pt x="18430" y="39943"/>
                  <a:pt x="18486" y="39978"/>
                  <a:pt x="18556" y="39978"/>
                </a:cubicBezTo>
                <a:cubicBezTo>
                  <a:pt x="18582" y="39978"/>
                  <a:pt x="18609" y="39974"/>
                  <a:pt x="18640" y="39963"/>
                </a:cubicBezTo>
                <a:lnTo>
                  <a:pt x="18791" y="39850"/>
                </a:lnTo>
                <a:cubicBezTo>
                  <a:pt x="18753" y="39774"/>
                  <a:pt x="18715" y="39548"/>
                  <a:pt x="18489" y="39510"/>
                </a:cubicBezTo>
                <a:close/>
                <a:moveTo>
                  <a:pt x="35653" y="39780"/>
                </a:moveTo>
                <a:cubicBezTo>
                  <a:pt x="35614" y="39780"/>
                  <a:pt x="35575" y="39789"/>
                  <a:pt x="35540" y="39812"/>
                </a:cubicBezTo>
                <a:cubicBezTo>
                  <a:pt x="35502" y="39812"/>
                  <a:pt x="35426" y="39850"/>
                  <a:pt x="35426" y="39963"/>
                </a:cubicBezTo>
                <a:lnTo>
                  <a:pt x="35540" y="40077"/>
                </a:lnTo>
                <a:cubicBezTo>
                  <a:pt x="35592" y="40103"/>
                  <a:pt x="35662" y="40147"/>
                  <a:pt x="35738" y="40147"/>
                </a:cubicBezTo>
                <a:cubicBezTo>
                  <a:pt x="35772" y="40147"/>
                  <a:pt x="35807" y="40138"/>
                  <a:pt x="35842" y="40115"/>
                </a:cubicBezTo>
                <a:cubicBezTo>
                  <a:pt x="35880" y="40115"/>
                  <a:pt x="35956" y="40077"/>
                  <a:pt x="35956" y="39963"/>
                </a:cubicBezTo>
                <a:lnTo>
                  <a:pt x="35880" y="39850"/>
                </a:lnTo>
                <a:cubicBezTo>
                  <a:pt x="35828" y="39824"/>
                  <a:pt x="35740" y="39780"/>
                  <a:pt x="35653" y="39780"/>
                </a:cubicBezTo>
                <a:close/>
                <a:moveTo>
                  <a:pt x="6022" y="39575"/>
                </a:moveTo>
                <a:cubicBezTo>
                  <a:pt x="5995" y="39575"/>
                  <a:pt x="5967" y="39578"/>
                  <a:pt x="5936" y="39585"/>
                </a:cubicBezTo>
                <a:lnTo>
                  <a:pt x="5861" y="39737"/>
                </a:lnTo>
                <a:cubicBezTo>
                  <a:pt x="5823" y="39737"/>
                  <a:pt x="5785" y="39774"/>
                  <a:pt x="5747" y="39812"/>
                </a:cubicBezTo>
                <a:lnTo>
                  <a:pt x="5785" y="39888"/>
                </a:lnTo>
                <a:lnTo>
                  <a:pt x="5747" y="39888"/>
                </a:lnTo>
                <a:lnTo>
                  <a:pt x="5823" y="40077"/>
                </a:lnTo>
                <a:lnTo>
                  <a:pt x="5861" y="40077"/>
                </a:lnTo>
                <a:cubicBezTo>
                  <a:pt x="5936" y="40115"/>
                  <a:pt x="6050" y="40152"/>
                  <a:pt x="6201" y="40190"/>
                </a:cubicBezTo>
                <a:lnTo>
                  <a:pt x="6314" y="40152"/>
                </a:lnTo>
                <a:cubicBezTo>
                  <a:pt x="6390" y="40115"/>
                  <a:pt x="6428" y="40039"/>
                  <a:pt x="6428" y="40001"/>
                </a:cubicBezTo>
                <a:cubicBezTo>
                  <a:pt x="6428" y="39926"/>
                  <a:pt x="6390" y="39888"/>
                  <a:pt x="6390" y="39888"/>
                </a:cubicBezTo>
                <a:cubicBezTo>
                  <a:pt x="6390" y="39850"/>
                  <a:pt x="6390" y="39850"/>
                  <a:pt x="6352" y="39850"/>
                </a:cubicBezTo>
                <a:lnTo>
                  <a:pt x="6390" y="39850"/>
                </a:lnTo>
                <a:lnTo>
                  <a:pt x="6239" y="39623"/>
                </a:lnTo>
                <a:cubicBezTo>
                  <a:pt x="6209" y="39623"/>
                  <a:pt x="6130" y="39575"/>
                  <a:pt x="6022" y="39575"/>
                </a:cubicBezTo>
                <a:close/>
                <a:moveTo>
                  <a:pt x="27336" y="40001"/>
                </a:moveTo>
                <a:lnTo>
                  <a:pt x="27222" y="40115"/>
                </a:lnTo>
                <a:cubicBezTo>
                  <a:pt x="27184" y="40152"/>
                  <a:pt x="27146" y="40190"/>
                  <a:pt x="27109" y="40228"/>
                </a:cubicBezTo>
                <a:lnTo>
                  <a:pt x="27260" y="40379"/>
                </a:lnTo>
                <a:lnTo>
                  <a:pt x="27449" y="40379"/>
                </a:lnTo>
                <a:lnTo>
                  <a:pt x="27562" y="40266"/>
                </a:lnTo>
                <a:lnTo>
                  <a:pt x="27562" y="40190"/>
                </a:lnTo>
                <a:lnTo>
                  <a:pt x="27562" y="40152"/>
                </a:lnTo>
                <a:cubicBezTo>
                  <a:pt x="27562" y="40115"/>
                  <a:pt x="27562" y="40077"/>
                  <a:pt x="27487" y="40039"/>
                </a:cubicBezTo>
                <a:cubicBezTo>
                  <a:pt x="27487" y="40001"/>
                  <a:pt x="27411" y="40001"/>
                  <a:pt x="27336" y="40001"/>
                </a:cubicBezTo>
                <a:close/>
                <a:moveTo>
                  <a:pt x="80002" y="39812"/>
                </a:moveTo>
                <a:cubicBezTo>
                  <a:pt x="79737" y="39888"/>
                  <a:pt x="79510" y="40001"/>
                  <a:pt x="79434" y="40228"/>
                </a:cubicBezTo>
                <a:lnTo>
                  <a:pt x="79510" y="40379"/>
                </a:lnTo>
                <a:cubicBezTo>
                  <a:pt x="79586" y="40417"/>
                  <a:pt x="79671" y="40436"/>
                  <a:pt x="79751" y="40436"/>
                </a:cubicBezTo>
                <a:cubicBezTo>
                  <a:pt x="79831" y="40436"/>
                  <a:pt x="79907" y="40417"/>
                  <a:pt x="79964" y="40379"/>
                </a:cubicBezTo>
                <a:cubicBezTo>
                  <a:pt x="80115" y="40304"/>
                  <a:pt x="80191" y="40152"/>
                  <a:pt x="80191" y="40001"/>
                </a:cubicBezTo>
                <a:cubicBezTo>
                  <a:pt x="80191" y="39963"/>
                  <a:pt x="80191" y="39926"/>
                  <a:pt x="80191" y="39888"/>
                </a:cubicBezTo>
                <a:lnTo>
                  <a:pt x="80002" y="39812"/>
                </a:lnTo>
                <a:close/>
                <a:moveTo>
                  <a:pt x="11040" y="40039"/>
                </a:moveTo>
                <a:cubicBezTo>
                  <a:pt x="10927" y="40039"/>
                  <a:pt x="10814" y="40115"/>
                  <a:pt x="10814" y="40190"/>
                </a:cubicBezTo>
                <a:lnTo>
                  <a:pt x="10889" y="40341"/>
                </a:lnTo>
                <a:cubicBezTo>
                  <a:pt x="10889" y="40374"/>
                  <a:pt x="10973" y="40463"/>
                  <a:pt x="11141" y="40463"/>
                </a:cubicBezTo>
                <a:cubicBezTo>
                  <a:pt x="11168" y="40463"/>
                  <a:pt x="11198" y="40460"/>
                  <a:pt x="11229" y="40455"/>
                </a:cubicBezTo>
                <a:lnTo>
                  <a:pt x="11305" y="40379"/>
                </a:lnTo>
                <a:cubicBezTo>
                  <a:pt x="11305" y="40341"/>
                  <a:pt x="11305" y="40304"/>
                  <a:pt x="11305" y="40304"/>
                </a:cubicBezTo>
                <a:cubicBezTo>
                  <a:pt x="11305" y="40152"/>
                  <a:pt x="11192" y="40077"/>
                  <a:pt x="11040" y="40039"/>
                </a:cubicBezTo>
                <a:close/>
                <a:moveTo>
                  <a:pt x="85937" y="40266"/>
                </a:moveTo>
                <a:lnTo>
                  <a:pt x="85711" y="40341"/>
                </a:lnTo>
                <a:lnTo>
                  <a:pt x="85711" y="40493"/>
                </a:lnTo>
                <a:lnTo>
                  <a:pt x="85824" y="40606"/>
                </a:lnTo>
                <a:lnTo>
                  <a:pt x="86013" y="40606"/>
                </a:lnTo>
                <a:lnTo>
                  <a:pt x="86126" y="40493"/>
                </a:lnTo>
                <a:cubicBezTo>
                  <a:pt x="86164" y="40493"/>
                  <a:pt x="86164" y="40455"/>
                  <a:pt x="86164" y="40455"/>
                </a:cubicBezTo>
                <a:cubicBezTo>
                  <a:pt x="86164" y="40304"/>
                  <a:pt x="86013" y="40266"/>
                  <a:pt x="85937" y="40266"/>
                </a:cubicBezTo>
                <a:close/>
                <a:moveTo>
                  <a:pt x="64689" y="40266"/>
                </a:moveTo>
                <a:cubicBezTo>
                  <a:pt x="64463" y="40266"/>
                  <a:pt x="64387" y="40379"/>
                  <a:pt x="64311" y="40493"/>
                </a:cubicBezTo>
                <a:lnTo>
                  <a:pt x="64349" y="40606"/>
                </a:lnTo>
                <a:cubicBezTo>
                  <a:pt x="64387" y="40644"/>
                  <a:pt x="64463" y="40682"/>
                  <a:pt x="64538" y="40682"/>
                </a:cubicBezTo>
                <a:cubicBezTo>
                  <a:pt x="64652" y="40682"/>
                  <a:pt x="64765" y="40644"/>
                  <a:pt x="64841" y="40568"/>
                </a:cubicBezTo>
                <a:lnTo>
                  <a:pt x="64765" y="40379"/>
                </a:lnTo>
                <a:lnTo>
                  <a:pt x="64803" y="40379"/>
                </a:lnTo>
                <a:lnTo>
                  <a:pt x="64689" y="40266"/>
                </a:lnTo>
                <a:close/>
                <a:moveTo>
                  <a:pt x="379" y="40379"/>
                </a:moveTo>
                <a:cubicBezTo>
                  <a:pt x="265" y="40379"/>
                  <a:pt x="152" y="40417"/>
                  <a:pt x="114" y="40568"/>
                </a:cubicBezTo>
                <a:lnTo>
                  <a:pt x="227" y="40720"/>
                </a:lnTo>
                <a:cubicBezTo>
                  <a:pt x="379" y="40720"/>
                  <a:pt x="454" y="40720"/>
                  <a:pt x="492" y="40644"/>
                </a:cubicBezTo>
                <a:lnTo>
                  <a:pt x="568" y="40531"/>
                </a:lnTo>
                <a:cubicBezTo>
                  <a:pt x="568" y="40455"/>
                  <a:pt x="492" y="40379"/>
                  <a:pt x="379" y="40379"/>
                </a:cubicBezTo>
                <a:close/>
                <a:moveTo>
                  <a:pt x="28772" y="39888"/>
                </a:moveTo>
                <a:cubicBezTo>
                  <a:pt x="28700" y="39960"/>
                  <a:pt x="28659" y="39986"/>
                  <a:pt x="28609" y="39986"/>
                </a:cubicBezTo>
                <a:cubicBezTo>
                  <a:pt x="28580" y="39986"/>
                  <a:pt x="28549" y="39977"/>
                  <a:pt x="28508" y="39963"/>
                </a:cubicBezTo>
                <a:lnTo>
                  <a:pt x="28356" y="40001"/>
                </a:lnTo>
                <a:cubicBezTo>
                  <a:pt x="28281" y="40077"/>
                  <a:pt x="28281" y="40152"/>
                  <a:pt x="28281" y="40266"/>
                </a:cubicBezTo>
                <a:lnTo>
                  <a:pt x="28281" y="40417"/>
                </a:lnTo>
                <a:lnTo>
                  <a:pt x="28394" y="40531"/>
                </a:lnTo>
                <a:cubicBezTo>
                  <a:pt x="28432" y="40568"/>
                  <a:pt x="28470" y="40568"/>
                  <a:pt x="28508" y="40568"/>
                </a:cubicBezTo>
                <a:lnTo>
                  <a:pt x="28470" y="40682"/>
                </a:lnTo>
                <a:cubicBezTo>
                  <a:pt x="28583" y="40757"/>
                  <a:pt x="28772" y="40757"/>
                  <a:pt x="28961" y="40757"/>
                </a:cubicBezTo>
                <a:lnTo>
                  <a:pt x="29075" y="40644"/>
                </a:lnTo>
                <a:cubicBezTo>
                  <a:pt x="29075" y="40606"/>
                  <a:pt x="29075" y="40606"/>
                  <a:pt x="29075" y="40606"/>
                </a:cubicBezTo>
                <a:lnTo>
                  <a:pt x="29264" y="40493"/>
                </a:lnTo>
                <a:cubicBezTo>
                  <a:pt x="29264" y="40190"/>
                  <a:pt x="29150" y="40001"/>
                  <a:pt x="28961" y="39888"/>
                </a:cubicBezTo>
                <a:close/>
                <a:moveTo>
                  <a:pt x="14443" y="40341"/>
                </a:moveTo>
                <a:lnTo>
                  <a:pt x="14216" y="40455"/>
                </a:lnTo>
                <a:cubicBezTo>
                  <a:pt x="14254" y="40531"/>
                  <a:pt x="14254" y="40531"/>
                  <a:pt x="14254" y="40568"/>
                </a:cubicBezTo>
                <a:lnTo>
                  <a:pt x="14254" y="40606"/>
                </a:lnTo>
                <a:cubicBezTo>
                  <a:pt x="14254" y="40644"/>
                  <a:pt x="14254" y="40682"/>
                  <a:pt x="14292" y="40757"/>
                </a:cubicBezTo>
                <a:lnTo>
                  <a:pt x="14405" y="40795"/>
                </a:lnTo>
                <a:lnTo>
                  <a:pt x="14594" y="40795"/>
                </a:lnTo>
                <a:lnTo>
                  <a:pt x="14746" y="40720"/>
                </a:lnTo>
                <a:cubicBezTo>
                  <a:pt x="14746" y="40682"/>
                  <a:pt x="14746" y="40644"/>
                  <a:pt x="14746" y="40644"/>
                </a:cubicBezTo>
                <a:cubicBezTo>
                  <a:pt x="14746" y="40455"/>
                  <a:pt x="14594" y="40379"/>
                  <a:pt x="14481" y="40341"/>
                </a:cubicBezTo>
                <a:close/>
                <a:moveTo>
                  <a:pt x="61060" y="40379"/>
                </a:moveTo>
                <a:lnTo>
                  <a:pt x="60909" y="40493"/>
                </a:lnTo>
                <a:lnTo>
                  <a:pt x="60909" y="40757"/>
                </a:lnTo>
                <a:lnTo>
                  <a:pt x="61060" y="40871"/>
                </a:lnTo>
                <a:cubicBezTo>
                  <a:pt x="61098" y="40871"/>
                  <a:pt x="61136" y="40871"/>
                  <a:pt x="61173" y="40909"/>
                </a:cubicBezTo>
                <a:lnTo>
                  <a:pt x="61362" y="40833"/>
                </a:lnTo>
                <a:cubicBezTo>
                  <a:pt x="61400" y="40795"/>
                  <a:pt x="61400" y="40720"/>
                  <a:pt x="61400" y="40682"/>
                </a:cubicBezTo>
                <a:cubicBezTo>
                  <a:pt x="61400" y="40493"/>
                  <a:pt x="61287" y="40379"/>
                  <a:pt x="61060" y="40379"/>
                </a:cubicBezTo>
                <a:close/>
                <a:moveTo>
                  <a:pt x="79841" y="40553"/>
                </a:moveTo>
                <a:cubicBezTo>
                  <a:pt x="79819" y="40553"/>
                  <a:pt x="79797" y="40557"/>
                  <a:pt x="79775" y="40568"/>
                </a:cubicBezTo>
                <a:cubicBezTo>
                  <a:pt x="79661" y="40644"/>
                  <a:pt x="79623" y="40833"/>
                  <a:pt x="79737" y="40946"/>
                </a:cubicBezTo>
                <a:cubicBezTo>
                  <a:pt x="79762" y="40946"/>
                  <a:pt x="79804" y="40963"/>
                  <a:pt x="79841" y="40963"/>
                </a:cubicBezTo>
                <a:cubicBezTo>
                  <a:pt x="79859" y="40963"/>
                  <a:pt x="79876" y="40959"/>
                  <a:pt x="79888" y="40946"/>
                </a:cubicBezTo>
                <a:lnTo>
                  <a:pt x="79964" y="40909"/>
                </a:lnTo>
                <a:lnTo>
                  <a:pt x="79888" y="40909"/>
                </a:lnTo>
                <a:lnTo>
                  <a:pt x="80077" y="40795"/>
                </a:lnTo>
                <a:lnTo>
                  <a:pt x="80077" y="40682"/>
                </a:lnTo>
                <a:lnTo>
                  <a:pt x="80002" y="40606"/>
                </a:lnTo>
                <a:cubicBezTo>
                  <a:pt x="79948" y="40579"/>
                  <a:pt x="79895" y="40553"/>
                  <a:pt x="79841" y="40553"/>
                </a:cubicBezTo>
                <a:close/>
                <a:moveTo>
                  <a:pt x="32629" y="40568"/>
                </a:moveTo>
                <a:lnTo>
                  <a:pt x="32553" y="40682"/>
                </a:lnTo>
                <a:lnTo>
                  <a:pt x="32553" y="40909"/>
                </a:lnTo>
                <a:lnTo>
                  <a:pt x="32666" y="41022"/>
                </a:lnTo>
                <a:lnTo>
                  <a:pt x="32818" y="41022"/>
                </a:lnTo>
                <a:lnTo>
                  <a:pt x="32931" y="40871"/>
                </a:lnTo>
                <a:cubicBezTo>
                  <a:pt x="32931" y="40871"/>
                  <a:pt x="32931" y="40833"/>
                  <a:pt x="32931" y="40833"/>
                </a:cubicBezTo>
                <a:cubicBezTo>
                  <a:pt x="32931" y="40795"/>
                  <a:pt x="32931" y="40795"/>
                  <a:pt x="32931" y="40757"/>
                </a:cubicBezTo>
                <a:cubicBezTo>
                  <a:pt x="32931" y="40720"/>
                  <a:pt x="32931" y="40644"/>
                  <a:pt x="32855" y="40606"/>
                </a:cubicBezTo>
                <a:cubicBezTo>
                  <a:pt x="32818" y="40568"/>
                  <a:pt x="32742" y="40568"/>
                  <a:pt x="32629" y="40568"/>
                </a:cubicBezTo>
                <a:close/>
                <a:moveTo>
                  <a:pt x="12231" y="40413"/>
                </a:moveTo>
                <a:cubicBezTo>
                  <a:pt x="12214" y="40413"/>
                  <a:pt x="12195" y="40414"/>
                  <a:pt x="12175" y="40417"/>
                </a:cubicBezTo>
                <a:lnTo>
                  <a:pt x="12061" y="40531"/>
                </a:lnTo>
                <a:cubicBezTo>
                  <a:pt x="12023" y="40644"/>
                  <a:pt x="12061" y="40757"/>
                  <a:pt x="12137" y="40795"/>
                </a:cubicBezTo>
                <a:cubicBezTo>
                  <a:pt x="12175" y="40833"/>
                  <a:pt x="12212" y="40833"/>
                  <a:pt x="12250" y="40871"/>
                </a:cubicBezTo>
                <a:cubicBezTo>
                  <a:pt x="12212" y="40871"/>
                  <a:pt x="12175" y="40946"/>
                  <a:pt x="12175" y="41022"/>
                </a:cubicBezTo>
                <a:lnTo>
                  <a:pt x="12326" y="41022"/>
                </a:lnTo>
                <a:cubicBezTo>
                  <a:pt x="12326" y="41022"/>
                  <a:pt x="12288" y="41022"/>
                  <a:pt x="12326" y="41060"/>
                </a:cubicBezTo>
                <a:lnTo>
                  <a:pt x="12477" y="41060"/>
                </a:lnTo>
                <a:cubicBezTo>
                  <a:pt x="12515" y="41022"/>
                  <a:pt x="12477" y="41022"/>
                  <a:pt x="12477" y="41022"/>
                </a:cubicBezTo>
                <a:lnTo>
                  <a:pt x="12628" y="41022"/>
                </a:lnTo>
                <a:cubicBezTo>
                  <a:pt x="12628" y="40909"/>
                  <a:pt x="12553" y="40833"/>
                  <a:pt x="12402" y="40833"/>
                </a:cubicBezTo>
                <a:lnTo>
                  <a:pt x="12515" y="40720"/>
                </a:lnTo>
                <a:lnTo>
                  <a:pt x="12515" y="40682"/>
                </a:lnTo>
                <a:cubicBezTo>
                  <a:pt x="12480" y="40612"/>
                  <a:pt x="12445" y="40413"/>
                  <a:pt x="12231" y="40413"/>
                </a:cubicBezTo>
                <a:close/>
                <a:moveTo>
                  <a:pt x="33347" y="40720"/>
                </a:moveTo>
                <a:cubicBezTo>
                  <a:pt x="33082" y="40757"/>
                  <a:pt x="33044" y="40871"/>
                  <a:pt x="33082" y="40984"/>
                </a:cubicBezTo>
                <a:lnTo>
                  <a:pt x="33234" y="41060"/>
                </a:lnTo>
                <a:lnTo>
                  <a:pt x="33271" y="41060"/>
                </a:lnTo>
                <a:cubicBezTo>
                  <a:pt x="33347" y="41060"/>
                  <a:pt x="33536" y="41060"/>
                  <a:pt x="33536" y="40909"/>
                </a:cubicBezTo>
                <a:lnTo>
                  <a:pt x="33460" y="40833"/>
                </a:lnTo>
                <a:cubicBezTo>
                  <a:pt x="33460" y="40871"/>
                  <a:pt x="33460" y="40871"/>
                  <a:pt x="33460" y="40871"/>
                </a:cubicBezTo>
                <a:lnTo>
                  <a:pt x="33347" y="40720"/>
                </a:lnTo>
                <a:close/>
                <a:moveTo>
                  <a:pt x="89038" y="40531"/>
                </a:moveTo>
                <a:lnTo>
                  <a:pt x="88849" y="40682"/>
                </a:lnTo>
                <a:cubicBezTo>
                  <a:pt x="88849" y="40682"/>
                  <a:pt x="88849" y="40644"/>
                  <a:pt x="88849" y="40644"/>
                </a:cubicBezTo>
                <a:cubicBezTo>
                  <a:pt x="88849" y="40644"/>
                  <a:pt x="88849" y="40682"/>
                  <a:pt x="88811" y="40682"/>
                </a:cubicBezTo>
                <a:cubicBezTo>
                  <a:pt x="88735" y="40682"/>
                  <a:pt x="88622" y="40720"/>
                  <a:pt x="88584" y="40795"/>
                </a:cubicBezTo>
                <a:lnTo>
                  <a:pt x="88622" y="40909"/>
                </a:lnTo>
                <a:cubicBezTo>
                  <a:pt x="88714" y="41024"/>
                  <a:pt x="88864" y="41069"/>
                  <a:pt x="89026" y="41069"/>
                </a:cubicBezTo>
                <a:cubicBezTo>
                  <a:pt x="89129" y="41069"/>
                  <a:pt x="89238" y="41051"/>
                  <a:pt x="89340" y="41022"/>
                </a:cubicBezTo>
                <a:lnTo>
                  <a:pt x="89416" y="40909"/>
                </a:lnTo>
                <a:lnTo>
                  <a:pt x="89416" y="40871"/>
                </a:lnTo>
                <a:cubicBezTo>
                  <a:pt x="89416" y="40819"/>
                  <a:pt x="89398" y="40786"/>
                  <a:pt x="89375" y="40757"/>
                </a:cubicBezTo>
                <a:lnTo>
                  <a:pt x="89375" y="40757"/>
                </a:lnTo>
                <a:cubicBezTo>
                  <a:pt x="89376" y="40757"/>
                  <a:pt x="89377" y="40757"/>
                  <a:pt x="89378" y="40757"/>
                </a:cubicBezTo>
                <a:lnTo>
                  <a:pt x="89264" y="40568"/>
                </a:lnTo>
                <a:cubicBezTo>
                  <a:pt x="89231" y="40579"/>
                  <a:pt x="89201" y="40584"/>
                  <a:pt x="89174" y="40584"/>
                </a:cubicBezTo>
                <a:cubicBezTo>
                  <a:pt x="89110" y="40584"/>
                  <a:pt x="89064" y="40557"/>
                  <a:pt x="89038" y="40531"/>
                </a:cubicBezTo>
                <a:close/>
                <a:moveTo>
                  <a:pt x="70247" y="40720"/>
                </a:moveTo>
                <a:cubicBezTo>
                  <a:pt x="70134" y="40795"/>
                  <a:pt x="70096" y="40984"/>
                  <a:pt x="70209" y="41098"/>
                </a:cubicBezTo>
                <a:cubicBezTo>
                  <a:pt x="70235" y="41098"/>
                  <a:pt x="70277" y="41114"/>
                  <a:pt x="70313" y="41114"/>
                </a:cubicBezTo>
                <a:cubicBezTo>
                  <a:pt x="70331" y="41114"/>
                  <a:pt x="70348" y="41110"/>
                  <a:pt x="70361" y="41098"/>
                </a:cubicBezTo>
                <a:lnTo>
                  <a:pt x="70436" y="41060"/>
                </a:lnTo>
                <a:lnTo>
                  <a:pt x="70361" y="41060"/>
                </a:lnTo>
                <a:lnTo>
                  <a:pt x="70550" y="40946"/>
                </a:lnTo>
                <a:lnTo>
                  <a:pt x="70550" y="40833"/>
                </a:lnTo>
                <a:lnTo>
                  <a:pt x="70474" y="40757"/>
                </a:lnTo>
                <a:cubicBezTo>
                  <a:pt x="70398" y="40720"/>
                  <a:pt x="70323" y="40720"/>
                  <a:pt x="70247" y="40720"/>
                </a:cubicBezTo>
                <a:close/>
                <a:moveTo>
                  <a:pt x="26844" y="40606"/>
                </a:moveTo>
                <a:lnTo>
                  <a:pt x="26693" y="40720"/>
                </a:lnTo>
                <a:cubicBezTo>
                  <a:pt x="26693" y="40757"/>
                  <a:pt x="26693" y="40795"/>
                  <a:pt x="26693" y="40833"/>
                </a:cubicBezTo>
                <a:cubicBezTo>
                  <a:pt x="26693" y="40946"/>
                  <a:pt x="26731" y="41098"/>
                  <a:pt x="26957" y="41173"/>
                </a:cubicBezTo>
                <a:lnTo>
                  <a:pt x="27146" y="41098"/>
                </a:lnTo>
                <a:cubicBezTo>
                  <a:pt x="27146" y="41060"/>
                  <a:pt x="27184" y="41022"/>
                  <a:pt x="27184" y="40984"/>
                </a:cubicBezTo>
                <a:cubicBezTo>
                  <a:pt x="27222" y="40946"/>
                  <a:pt x="27260" y="40871"/>
                  <a:pt x="27260" y="40833"/>
                </a:cubicBezTo>
                <a:cubicBezTo>
                  <a:pt x="27260" y="40720"/>
                  <a:pt x="27184" y="40644"/>
                  <a:pt x="27109" y="40606"/>
                </a:cubicBezTo>
                <a:lnTo>
                  <a:pt x="26882" y="40682"/>
                </a:lnTo>
                <a:cubicBezTo>
                  <a:pt x="26882" y="40644"/>
                  <a:pt x="26919" y="40644"/>
                  <a:pt x="26920" y="40607"/>
                </a:cubicBezTo>
                <a:lnTo>
                  <a:pt x="26920" y="40607"/>
                </a:lnTo>
                <a:cubicBezTo>
                  <a:pt x="26919" y="40625"/>
                  <a:pt x="26910" y="40634"/>
                  <a:pt x="26896" y="40634"/>
                </a:cubicBezTo>
                <a:cubicBezTo>
                  <a:pt x="26882" y="40634"/>
                  <a:pt x="26863" y="40625"/>
                  <a:pt x="26844" y="40606"/>
                </a:cubicBezTo>
                <a:close/>
                <a:moveTo>
                  <a:pt x="34530" y="40671"/>
                </a:moveTo>
                <a:cubicBezTo>
                  <a:pt x="34501" y="40671"/>
                  <a:pt x="34472" y="40675"/>
                  <a:pt x="34443" y="40682"/>
                </a:cubicBezTo>
                <a:cubicBezTo>
                  <a:pt x="34368" y="40720"/>
                  <a:pt x="34292" y="40757"/>
                  <a:pt x="34254" y="40833"/>
                </a:cubicBezTo>
                <a:lnTo>
                  <a:pt x="34292" y="40984"/>
                </a:lnTo>
                <a:cubicBezTo>
                  <a:pt x="34368" y="41022"/>
                  <a:pt x="34443" y="41098"/>
                  <a:pt x="34519" y="41135"/>
                </a:cubicBezTo>
                <a:cubicBezTo>
                  <a:pt x="34632" y="41211"/>
                  <a:pt x="34708" y="41287"/>
                  <a:pt x="34859" y="41324"/>
                </a:cubicBezTo>
                <a:lnTo>
                  <a:pt x="35048" y="41173"/>
                </a:lnTo>
                <a:cubicBezTo>
                  <a:pt x="35048" y="41173"/>
                  <a:pt x="35048" y="41135"/>
                  <a:pt x="35048" y="41135"/>
                </a:cubicBezTo>
                <a:cubicBezTo>
                  <a:pt x="35048" y="41135"/>
                  <a:pt x="35048" y="41135"/>
                  <a:pt x="35048" y="41098"/>
                </a:cubicBezTo>
                <a:cubicBezTo>
                  <a:pt x="35086" y="41098"/>
                  <a:pt x="35162" y="41060"/>
                  <a:pt x="35162" y="40984"/>
                </a:cubicBezTo>
                <a:lnTo>
                  <a:pt x="35048" y="40833"/>
                </a:lnTo>
                <a:cubicBezTo>
                  <a:pt x="35010" y="40833"/>
                  <a:pt x="34935" y="40795"/>
                  <a:pt x="34859" y="40757"/>
                </a:cubicBezTo>
                <a:cubicBezTo>
                  <a:pt x="34767" y="40727"/>
                  <a:pt x="34651" y="40671"/>
                  <a:pt x="34530" y="40671"/>
                </a:cubicBezTo>
                <a:close/>
                <a:moveTo>
                  <a:pt x="6201" y="41022"/>
                </a:moveTo>
                <a:lnTo>
                  <a:pt x="6088" y="41173"/>
                </a:lnTo>
                <a:cubicBezTo>
                  <a:pt x="6088" y="41173"/>
                  <a:pt x="6088" y="41173"/>
                  <a:pt x="6088" y="41211"/>
                </a:cubicBezTo>
                <a:cubicBezTo>
                  <a:pt x="6050" y="41249"/>
                  <a:pt x="6012" y="41287"/>
                  <a:pt x="6012" y="41362"/>
                </a:cubicBezTo>
                <a:lnTo>
                  <a:pt x="6163" y="41476"/>
                </a:lnTo>
                <a:lnTo>
                  <a:pt x="6390" y="41476"/>
                </a:lnTo>
                <a:lnTo>
                  <a:pt x="6541" y="41362"/>
                </a:lnTo>
                <a:cubicBezTo>
                  <a:pt x="6541" y="41362"/>
                  <a:pt x="6541" y="41324"/>
                  <a:pt x="6541" y="41324"/>
                </a:cubicBezTo>
                <a:cubicBezTo>
                  <a:pt x="6541" y="41211"/>
                  <a:pt x="6504" y="41135"/>
                  <a:pt x="6466" y="41098"/>
                </a:cubicBezTo>
                <a:cubicBezTo>
                  <a:pt x="6390" y="41060"/>
                  <a:pt x="6314" y="41022"/>
                  <a:pt x="6201" y="41022"/>
                </a:cubicBezTo>
                <a:close/>
                <a:moveTo>
                  <a:pt x="25332" y="41022"/>
                </a:moveTo>
                <a:lnTo>
                  <a:pt x="25181" y="41135"/>
                </a:lnTo>
                <a:cubicBezTo>
                  <a:pt x="25181" y="41173"/>
                  <a:pt x="25143" y="41211"/>
                  <a:pt x="25143" y="41287"/>
                </a:cubicBezTo>
                <a:lnTo>
                  <a:pt x="25143" y="41324"/>
                </a:lnTo>
                <a:lnTo>
                  <a:pt x="25294" y="41438"/>
                </a:lnTo>
                <a:lnTo>
                  <a:pt x="25332" y="41438"/>
                </a:lnTo>
                <a:cubicBezTo>
                  <a:pt x="25370" y="41476"/>
                  <a:pt x="25445" y="41476"/>
                  <a:pt x="25521" y="41476"/>
                </a:cubicBezTo>
                <a:lnTo>
                  <a:pt x="25634" y="41362"/>
                </a:lnTo>
                <a:cubicBezTo>
                  <a:pt x="25634" y="41362"/>
                  <a:pt x="25634" y="41324"/>
                  <a:pt x="25634" y="41324"/>
                </a:cubicBezTo>
                <a:cubicBezTo>
                  <a:pt x="25634" y="41211"/>
                  <a:pt x="25634" y="41135"/>
                  <a:pt x="25559" y="41098"/>
                </a:cubicBezTo>
                <a:cubicBezTo>
                  <a:pt x="25483" y="41060"/>
                  <a:pt x="25407" y="41022"/>
                  <a:pt x="25332" y="41022"/>
                </a:cubicBezTo>
                <a:close/>
                <a:moveTo>
                  <a:pt x="23880" y="41082"/>
                </a:moveTo>
                <a:cubicBezTo>
                  <a:pt x="23848" y="41082"/>
                  <a:pt x="23815" y="41087"/>
                  <a:pt x="23782" y="41098"/>
                </a:cubicBezTo>
                <a:lnTo>
                  <a:pt x="23668" y="41211"/>
                </a:lnTo>
                <a:lnTo>
                  <a:pt x="23668" y="41362"/>
                </a:lnTo>
                <a:lnTo>
                  <a:pt x="23857" y="41476"/>
                </a:lnTo>
                <a:cubicBezTo>
                  <a:pt x="23857" y="41514"/>
                  <a:pt x="23895" y="41551"/>
                  <a:pt x="23933" y="41551"/>
                </a:cubicBezTo>
                <a:lnTo>
                  <a:pt x="24084" y="41551"/>
                </a:lnTo>
                <a:cubicBezTo>
                  <a:pt x="24160" y="41514"/>
                  <a:pt x="24198" y="41400"/>
                  <a:pt x="24198" y="41324"/>
                </a:cubicBezTo>
                <a:cubicBezTo>
                  <a:pt x="24198" y="41249"/>
                  <a:pt x="24160" y="41173"/>
                  <a:pt x="24084" y="41135"/>
                </a:cubicBezTo>
                <a:cubicBezTo>
                  <a:pt x="24031" y="41109"/>
                  <a:pt x="23958" y="41082"/>
                  <a:pt x="23880" y="41082"/>
                </a:cubicBezTo>
                <a:close/>
                <a:moveTo>
                  <a:pt x="65166" y="41158"/>
                </a:moveTo>
                <a:cubicBezTo>
                  <a:pt x="65134" y="41158"/>
                  <a:pt x="65101" y="41162"/>
                  <a:pt x="65068" y="41173"/>
                </a:cubicBezTo>
                <a:cubicBezTo>
                  <a:pt x="64992" y="41173"/>
                  <a:pt x="64954" y="41249"/>
                  <a:pt x="64916" y="41324"/>
                </a:cubicBezTo>
                <a:lnTo>
                  <a:pt x="64916" y="41438"/>
                </a:lnTo>
                <a:cubicBezTo>
                  <a:pt x="64992" y="41514"/>
                  <a:pt x="65030" y="41551"/>
                  <a:pt x="65105" y="41551"/>
                </a:cubicBezTo>
                <a:lnTo>
                  <a:pt x="65257" y="41514"/>
                </a:lnTo>
                <a:lnTo>
                  <a:pt x="65332" y="41514"/>
                </a:lnTo>
                <a:cubicBezTo>
                  <a:pt x="65408" y="41514"/>
                  <a:pt x="65521" y="41476"/>
                  <a:pt x="65521" y="41400"/>
                </a:cubicBezTo>
                <a:lnTo>
                  <a:pt x="65446" y="41249"/>
                </a:lnTo>
                <a:cubicBezTo>
                  <a:pt x="65408" y="41249"/>
                  <a:pt x="65370" y="41211"/>
                  <a:pt x="65370" y="41211"/>
                </a:cubicBezTo>
                <a:cubicBezTo>
                  <a:pt x="65317" y="41184"/>
                  <a:pt x="65244" y="41158"/>
                  <a:pt x="65166" y="41158"/>
                </a:cubicBezTo>
                <a:close/>
                <a:moveTo>
                  <a:pt x="24410" y="41279"/>
                </a:moveTo>
                <a:cubicBezTo>
                  <a:pt x="24390" y="41279"/>
                  <a:pt x="24370" y="41281"/>
                  <a:pt x="24349" y="41287"/>
                </a:cubicBezTo>
                <a:lnTo>
                  <a:pt x="24235" y="41362"/>
                </a:lnTo>
                <a:cubicBezTo>
                  <a:pt x="24160" y="41514"/>
                  <a:pt x="24311" y="41665"/>
                  <a:pt x="24500" y="41703"/>
                </a:cubicBezTo>
                <a:cubicBezTo>
                  <a:pt x="24613" y="41703"/>
                  <a:pt x="24727" y="41665"/>
                  <a:pt x="24727" y="41551"/>
                </a:cubicBezTo>
                <a:lnTo>
                  <a:pt x="24613" y="41400"/>
                </a:lnTo>
                <a:cubicBezTo>
                  <a:pt x="24613" y="41368"/>
                  <a:pt x="24529" y="41279"/>
                  <a:pt x="24410" y="41279"/>
                </a:cubicBezTo>
                <a:close/>
                <a:moveTo>
                  <a:pt x="29869" y="41287"/>
                </a:moveTo>
                <a:lnTo>
                  <a:pt x="29680" y="41400"/>
                </a:lnTo>
                <a:cubicBezTo>
                  <a:pt x="29680" y="41438"/>
                  <a:pt x="29604" y="41476"/>
                  <a:pt x="29604" y="41551"/>
                </a:cubicBezTo>
                <a:lnTo>
                  <a:pt x="29755" y="41703"/>
                </a:lnTo>
                <a:lnTo>
                  <a:pt x="29793" y="41703"/>
                </a:lnTo>
                <a:cubicBezTo>
                  <a:pt x="29831" y="41703"/>
                  <a:pt x="29869" y="41740"/>
                  <a:pt x="29982" y="41740"/>
                </a:cubicBezTo>
                <a:lnTo>
                  <a:pt x="30095" y="41627"/>
                </a:lnTo>
                <a:cubicBezTo>
                  <a:pt x="30095" y="41627"/>
                  <a:pt x="30095" y="41589"/>
                  <a:pt x="30095" y="41551"/>
                </a:cubicBezTo>
                <a:cubicBezTo>
                  <a:pt x="30095" y="41400"/>
                  <a:pt x="30020" y="41324"/>
                  <a:pt x="29869" y="41287"/>
                </a:cubicBezTo>
                <a:close/>
                <a:moveTo>
                  <a:pt x="27260" y="41400"/>
                </a:moveTo>
                <a:lnTo>
                  <a:pt x="27109" y="41551"/>
                </a:lnTo>
                <a:cubicBezTo>
                  <a:pt x="27109" y="41665"/>
                  <a:pt x="27146" y="41740"/>
                  <a:pt x="27222" y="41816"/>
                </a:cubicBezTo>
                <a:lnTo>
                  <a:pt x="27298" y="41854"/>
                </a:lnTo>
                <a:cubicBezTo>
                  <a:pt x="27562" y="41854"/>
                  <a:pt x="27600" y="41665"/>
                  <a:pt x="27638" y="41589"/>
                </a:cubicBezTo>
                <a:lnTo>
                  <a:pt x="27638" y="41551"/>
                </a:lnTo>
                <a:lnTo>
                  <a:pt x="27487" y="41400"/>
                </a:lnTo>
                <a:close/>
                <a:moveTo>
                  <a:pt x="22799" y="41476"/>
                </a:moveTo>
                <a:lnTo>
                  <a:pt x="22610" y="41551"/>
                </a:lnTo>
                <a:cubicBezTo>
                  <a:pt x="22610" y="41589"/>
                  <a:pt x="22610" y="41627"/>
                  <a:pt x="22610" y="41665"/>
                </a:cubicBezTo>
                <a:cubicBezTo>
                  <a:pt x="22610" y="41892"/>
                  <a:pt x="22761" y="41929"/>
                  <a:pt x="22836" y="41929"/>
                </a:cubicBezTo>
                <a:lnTo>
                  <a:pt x="22988" y="41816"/>
                </a:lnTo>
                <a:lnTo>
                  <a:pt x="22988" y="41778"/>
                </a:lnTo>
                <a:cubicBezTo>
                  <a:pt x="22988" y="41589"/>
                  <a:pt x="22912" y="41514"/>
                  <a:pt x="22799" y="41476"/>
                </a:cubicBezTo>
                <a:close/>
                <a:moveTo>
                  <a:pt x="20830" y="41544"/>
                </a:moveTo>
                <a:cubicBezTo>
                  <a:pt x="20808" y="41544"/>
                  <a:pt x="20783" y="41546"/>
                  <a:pt x="20757" y="41551"/>
                </a:cubicBezTo>
                <a:lnTo>
                  <a:pt x="20681" y="41627"/>
                </a:lnTo>
                <a:cubicBezTo>
                  <a:pt x="20606" y="41778"/>
                  <a:pt x="20757" y="41929"/>
                  <a:pt x="20908" y="41967"/>
                </a:cubicBezTo>
                <a:cubicBezTo>
                  <a:pt x="21059" y="41967"/>
                  <a:pt x="21135" y="41892"/>
                  <a:pt x="21173" y="41816"/>
                </a:cubicBezTo>
                <a:lnTo>
                  <a:pt x="21059" y="41665"/>
                </a:lnTo>
                <a:cubicBezTo>
                  <a:pt x="21027" y="41632"/>
                  <a:pt x="20966" y="41544"/>
                  <a:pt x="20830" y="41544"/>
                </a:cubicBezTo>
                <a:close/>
                <a:moveTo>
                  <a:pt x="77166" y="41400"/>
                </a:moveTo>
                <a:lnTo>
                  <a:pt x="76939" y="41514"/>
                </a:lnTo>
                <a:cubicBezTo>
                  <a:pt x="76939" y="41476"/>
                  <a:pt x="77015" y="41476"/>
                  <a:pt x="77015" y="41438"/>
                </a:cubicBezTo>
                <a:lnTo>
                  <a:pt x="76977" y="41438"/>
                </a:lnTo>
                <a:cubicBezTo>
                  <a:pt x="76901" y="41438"/>
                  <a:pt x="76826" y="41438"/>
                  <a:pt x="76750" y="41514"/>
                </a:cubicBezTo>
                <a:cubicBezTo>
                  <a:pt x="76712" y="41551"/>
                  <a:pt x="76674" y="41589"/>
                  <a:pt x="76750" y="41740"/>
                </a:cubicBezTo>
                <a:cubicBezTo>
                  <a:pt x="76750" y="41778"/>
                  <a:pt x="76788" y="41778"/>
                  <a:pt x="76826" y="41816"/>
                </a:cubicBezTo>
                <a:cubicBezTo>
                  <a:pt x="76788" y="41854"/>
                  <a:pt x="76750" y="41929"/>
                  <a:pt x="76788" y="42005"/>
                </a:cubicBezTo>
                <a:lnTo>
                  <a:pt x="76901" y="42081"/>
                </a:lnTo>
                <a:cubicBezTo>
                  <a:pt x="76938" y="42085"/>
                  <a:pt x="76971" y="42087"/>
                  <a:pt x="77001" y="42087"/>
                </a:cubicBezTo>
                <a:cubicBezTo>
                  <a:pt x="77249" y="42087"/>
                  <a:pt x="77279" y="41959"/>
                  <a:pt x="77279" y="41892"/>
                </a:cubicBezTo>
                <a:lnTo>
                  <a:pt x="77242" y="41816"/>
                </a:lnTo>
                <a:cubicBezTo>
                  <a:pt x="77242" y="41778"/>
                  <a:pt x="77204" y="41778"/>
                  <a:pt x="77166" y="41740"/>
                </a:cubicBezTo>
                <a:cubicBezTo>
                  <a:pt x="77317" y="41665"/>
                  <a:pt x="77317" y="41476"/>
                  <a:pt x="77166" y="41400"/>
                </a:cubicBezTo>
                <a:close/>
                <a:moveTo>
                  <a:pt x="44311" y="41703"/>
                </a:moveTo>
                <a:lnTo>
                  <a:pt x="44160" y="41816"/>
                </a:lnTo>
                <a:lnTo>
                  <a:pt x="44160" y="41967"/>
                </a:lnTo>
                <a:lnTo>
                  <a:pt x="44311" y="42081"/>
                </a:lnTo>
                <a:cubicBezTo>
                  <a:pt x="44333" y="42092"/>
                  <a:pt x="44359" y="42096"/>
                  <a:pt x="44384" y="42096"/>
                </a:cubicBezTo>
                <a:cubicBezTo>
                  <a:pt x="44447" y="42096"/>
                  <a:pt x="44511" y="42070"/>
                  <a:pt x="44538" y="42043"/>
                </a:cubicBezTo>
                <a:cubicBezTo>
                  <a:pt x="44576" y="42005"/>
                  <a:pt x="44614" y="41967"/>
                  <a:pt x="44614" y="41854"/>
                </a:cubicBezTo>
                <a:lnTo>
                  <a:pt x="44614" y="41816"/>
                </a:lnTo>
                <a:lnTo>
                  <a:pt x="44500" y="41703"/>
                </a:lnTo>
                <a:close/>
                <a:moveTo>
                  <a:pt x="33460" y="41778"/>
                </a:moveTo>
                <a:cubicBezTo>
                  <a:pt x="33271" y="41778"/>
                  <a:pt x="33158" y="41816"/>
                  <a:pt x="33082" y="41929"/>
                </a:cubicBezTo>
                <a:lnTo>
                  <a:pt x="33120" y="42043"/>
                </a:lnTo>
                <a:cubicBezTo>
                  <a:pt x="33168" y="42115"/>
                  <a:pt x="33246" y="42141"/>
                  <a:pt x="33326" y="42141"/>
                </a:cubicBezTo>
                <a:cubicBezTo>
                  <a:pt x="33372" y="42141"/>
                  <a:pt x="33419" y="42132"/>
                  <a:pt x="33460" y="42118"/>
                </a:cubicBezTo>
                <a:cubicBezTo>
                  <a:pt x="33536" y="42081"/>
                  <a:pt x="33612" y="42005"/>
                  <a:pt x="33612" y="41929"/>
                </a:cubicBezTo>
                <a:cubicBezTo>
                  <a:pt x="33612" y="41892"/>
                  <a:pt x="33612" y="41892"/>
                  <a:pt x="33612" y="41854"/>
                </a:cubicBezTo>
                <a:lnTo>
                  <a:pt x="33460" y="41778"/>
                </a:lnTo>
                <a:close/>
                <a:moveTo>
                  <a:pt x="67859" y="41763"/>
                </a:moveTo>
                <a:cubicBezTo>
                  <a:pt x="67805" y="41763"/>
                  <a:pt x="67779" y="41789"/>
                  <a:pt x="67752" y="41816"/>
                </a:cubicBezTo>
                <a:cubicBezTo>
                  <a:pt x="67714" y="41854"/>
                  <a:pt x="67638" y="41929"/>
                  <a:pt x="67676" y="42043"/>
                </a:cubicBezTo>
                <a:lnTo>
                  <a:pt x="67828" y="42156"/>
                </a:lnTo>
                <a:lnTo>
                  <a:pt x="67941" y="42156"/>
                </a:lnTo>
                <a:lnTo>
                  <a:pt x="68054" y="42043"/>
                </a:lnTo>
                <a:lnTo>
                  <a:pt x="68054" y="41892"/>
                </a:lnTo>
                <a:lnTo>
                  <a:pt x="67941" y="41778"/>
                </a:lnTo>
                <a:cubicBezTo>
                  <a:pt x="67908" y="41767"/>
                  <a:pt x="67881" y="41763"/>
                  <a:pt x="67859" y="41763"/>
                </a:cubicBezTo>
                <a:close/>
                <a:moveTo>
                  <a:pt x="69189" y="41665"/>
                </a:moveTo>
                <a:lnTo>
                  <a:pt x="69075" y="41778"/>
                </a:lnTo>
                <a:cubicBezTo>
                  <a:pt x="69075" y="41816"/>
                  <a:pt x="69075" y="41816"/>
                  <a:pt x="69037" y="41816"/>
                </a:cubicBezTo>
                <a:cubicBezTo>
                  <a:pt x="69037" y="41854"/>
                  <a:pt x="69000" y="41892"/>
                  <a:pt x="69000" y="42005"/>
                </a:cubicBezTo>
                <a:lnTo>
                  <a:pt x="69189" y="42118"/>
                </a:lnTo>
                <a:cubicBezTo>
                  <a:pt x="69219" y="42118"/>
                  <a:pt x="69297" y="42167"/>
                  <a:pt x="69405" y="42167"/>
                </a:cubicBezTo>
                <a:cubicBezTo>
                  <a:pt x="69432" y="42167"/>
                  <a:pt x="69461" y="42164"/>
                  <a:pt x="69491" y="42156"/>
                </a:cubicBezTo>
                <a:lnTo>
                  <a:pt x="69567" y="42081"/>
                </a:lnTo>
                <a:cubicBezTo>
                  <a:pt x="69604" y="42043"/>
                  <a:pt x="69604" y="41967"/>
                  <a:pt x="69604" y="41929"/>
                </a:cubicBezTo>
                <a:cubicBezTo>
                  <a:pt x="69604" y="41854"/>
                  <a:pt x="69567" y="41778"/>
                  <a:pt x="69529" y="41740"/>
                </a:cubicBezTo>
                <a:cubicBezTo>
                  <a:pt x="69453" y="41665"/>
                  <a:pt x="69340" y="41665"/>
                  <a:pt x="69189" y="41665"/>
                </a:cubicBezTo>
                <a:close/>
                <a:moveTo>
                  <a:pt x="26920" y="41740"/>
                </a:moveTo>
                <a:lnTo>
                  <a:pt x="26693" y="41816"/>
                </a:lnTo>
                <a:cubicBezTo>
                  <a:pt x="26693" y="41816"/>
                  <a:pt x="26731" y="41778"/>
                  <a:pt x="26731" y="41778"/>
                </a:cubicBezTo>
                <a:lnTo>
                  <a:pt x="26693" y="41778"/>
                </a:lnTo>
                <a:cubicBezTo>
                  <a:pt x="26617" y="41816"/>
                  <a:pt x="26390" y="41854"/>
                  <a:pt x="26466" y="42043"/>
                </a:cubicBezTo>
                <a:lnTo>
                  <a:pt x="26504" y="42118"/>
                </a:lnTo>
                <a:cubicBezTo>
                  <a:pt x="26560" y="42175"/>
                  <a:pt x="26627" y="42194"/>
                  <a:pt x="26693" y="42194"/>
                </a:cubicBezTo>
                <a:cubicBezTo>
                  <a:pt x="26759" y="42194"/>
                  <a:pt x="26825" y="42175"/>
                  <a:pt x="26882" y="42156"/>
                </a:cubicBezTo>
                <a:lnTo>
                  <a:pt x="26995" y="42156"/>
                </a:lnTo>
                <a:lnTo>
                  <a:pt x="27146" y="42043"/>
                </a:lnTo>
                <a:lnTo>
                  <a:pt x="27146" y="42005"/>
                </a:lnTo>
                <a:cubicBezTo>
                  <a:pt x="27146" y="41854"/>
                  <a:pt x="26995" y="41778"/>
                  <a:pt x="26920" y="41740"/>
                </a:cubicBezTo>
                <a:close/>
                <a:moveTo>
                  <a:pt x="28356" y="41438"/>
                </a:moveTo>
                <a:cubicBezTo>
                  <a:pt x="28167" y="41438"/>
                  <a:pt x="28054" y="41514"/>
                  <a:pt x="27978" y="41551"/>
                </a:cubicBezTo>
                <a:cubicBezTo>
                  <a:pt x="27827" y="41665"/>
                  <a:pt x="27789" y="41892"/>
                  <a:pt x="27865" y="42118"/>
                </a:cubicBezTo>
                <a:lnTo>
                  <a:pt x="27940" y="42194"/>
                </a:lnTo>
                <a:cubicBezTo>
                  <a:pt x="27996" y="42201"/>
                  <a:pt x="28046" y="42204"/>
                  <a:pt x="28092" y="42204"/>
                </a:cubicBezTo>
                <a:cubicBezTo>
                  <a:pt x="28296" y="42204"/>
                  <a:pt x="28408" y="42142"/>
                  <a:pt x="28470" y="42081"/>
                </a:cubicBezTo>
                <a:lnTo>
                  <a:pt x="28545" y="42005"/>
                </a:lnTo>
                <a:cubicBezTo>
                  <a:pt x="28545" y="41967"/>
                  <a:pt x="28545" y="41929"/>
                  <a:pt x="28545" y="41892"/>
                </a:cubicBezTo>
                <a:cubicBezTo>
                  <a:pt x="28545" y="41816"/>
                  <a:pt x="28508" y="41740"/>
                  <a:pt x="28508" y="41703"/>
                </a:cubicBezTo>
                <a:cubicBezTo>
                  <a:pt x="28508" y="41665"/>
                  <a:pt x="28470" y="41665"/>
                  <a:pt x="28470" y="41589"/>
                </a:cubicBezTo>
                <a:lnTo>
                  <a:pt x="28356" y="41438"/>
                </a:lnTo>
                <a:close/>
                <a:moveTo>
                  <a:pt x="26164" y="41665"/>
                </a:moveTo>
                <a:lnTo>
                  <a:pt x="25974" y="41740"/>
                </a:lnTo>
                <a:cubicBezTo>
                  <a:pt x="25937" y="41816"/>
                  <a:pt x="25937" y="41854"/>
                  <a:pt x="25899" y="41892"/>
                </a:cubicBezTo>
                <a:cubicBezTo>
                  <a:pt x="25861" y="41967"/>
                  <a:pt x="25823" y="42005"/>
                  <a:pt x="25785" y="42118"/>
                </a:cubicBezTo>
                <a:lnTo>
                  <a:pt x="25899" y="42270"/>
                </a:lnTo>
                <a:cubicBezTo>
                  <a:pt x="26050" y="42270"/>
                  <a:pt x="26126" y="42232"/>
                  <a:pt x="26201" y="42232"/>
                </a:cubicBezTo>
                <a:cubicBezTo>
                  <a:pt x="26239" y="42194"/>
                  <a:pt x="26277" y="42194"/>
                  <a:pt x="26277" y="42194"/>
                </a:cubicBezTo>
                <a:lnTo>
                  <a:pt x="26428" y="42118"/>
                </a:lnTo>
                <a:cubicBezTo>
                  <a:pt x="26428" y="42081"/>
                  <a:pt x="26428" y="42043"/>
                  <a:pt x="26428" y="42005"/>
                </a:cubicBezTo>
                <a:cubicBezTo>
                  <a:pt x="26428" y="41892"/>
                  <a:pt x="26390" y="41740"/>
                  <a:pt x="26164" y="41665"/>
                </a:cubicBezTo>
                <a:close/>
                <a:moveTo>
                  <a:pt x="12401" y="41882"/>
                </a:moveTo>
                <a:cubicBezTo>
                  <a:pt x="12288" y="41882"/>
                  <a:pt x="12206" y="41949"/>
                  <a:pt x="12175" y="42043"/>
                </a:cubicBezTo>
                <a:lnTo>
                  <a:pt x="12288" y="42194"/>
                </a:lnTo>
                <a:cubicBezTo>
                  <a:pt x="12288" y="42194"/>
                  <a:pt x="12326" y="42232"/>
                  <a:pt x="12326" y="42232"/>
                </a:cubicBezTo>
                <a:cubicBezTo>
                  <a:pt x="12358" y="42264"/>
                  <a:pt x="12419" y="42353"/>
                  <a:pt x="12556" y="42353"/>
                </a:cubicBezTo>
                <a:cubicBezTo>
                  <a:pt x="12578" y="42353"/>
                  <a:pt x="12602" y="42351"/>
                  <a:pt x="12628" y="42345"/>
                </a:cubicBezTo>
                <a:lnTo>
                  <a:pt x="12742" y="42270"/>
                </a:lnTo>
                <a:cubicBezTo>
                  <a:pt x="12742" y="42232"/>
                  <a:pt x="12742" y="42232"/>
                  <a:pt x="12742" y="42194"/>
                </a:cubicBezTo>
                <a:cubicBezTo>
                  <a:pt x="12742" y="42043"/>
                  <a:pt x="12628" y="41892"/>
                  <a:pt x="12477" y="41892"/>
                </a:cubicBezTo>
                <a:cubicBezTo>
                  <a:pt x="12450" y="41885"/>
                  <a:pt x="12425" y="41882"/>
                  <a:pt x="12401" y="41882"/>
                </a:cubicBezTo>
                <a:close/>
                <a:moveTo>
                  <a:pt x="64689" y="42005"/>
                </a:moveTo>
                <a:cubicBezTo>
                  <a:pt x="64538" y="42005"/>
                  <a:pt x="64463" y="42043"/>
                  <a:pt x="64349" y="42081"/>
                </a:cubicBezTo>
                <a:cubicBezTo>
                  <a:pt x="64274" y="42156"/>
                  <a:pt x="64236" y="42232"/>
                  <a:pt x="64236" y="42345"/>
                </a:cubicBezTo>
                <a:lnTo>
                  <a:pt x="64387" y="42459"/>
                </a:lnTo>
                <a:cubicBezTo>
                  <a:pt x="64614" y="42459"/>
                  <a:pt x="64689" y="42345"/>
                  <a:pt x="64765" y="42270"/>
                </a:cubicBezTo>
                <a:cubicBezTo>
                  <a:pt x="64765" y="42232"/>
                  <a:pt x="64765" y="42232"/>
                  <a:pt x="64803" y="42194"/>
                </a:cubicBezTo>
                <a:lnTo>
                  <a:pt x="64689" y="42005"/>
                </a:lnTo>
                <a:close/>
                <a:moveTo>
                  <a:pt x="56865" y="42064"/>
                </a:moveTo>
                <a:cubicBezTo>
                  <a:pt x="56817" y="42064"/>
                  <a:pt x="56775" y="42081"/>
                  <a:pt x="56750" y="42081"/>
                </a:cubicBezTo>
                <a:cubicBezTo>
                  <a:pt x="56674" y="42118"/>
                  <a:pt x="56636" y="42194"/>
                  <a:pt x="56636" y="42270"/>
                </a:cubicBezTo>
                <a:cubicBezTo>
                  <a:pt x="56636" y="42345"/>
                  <a:pt x="56674" y="42497"/>
                  <a:pt x="56825" y="42534"/>
                </a:cubicBezTo>
                <a:cubicBezTo>
                  <a:pt x="56863" y="42534"/>
                  <a:pt x="56977" y="42534"/>
                  <a:pt x="57015" y="42459"/>
                </a:cubicBezTo>
                <a:lnTo>
                  <a:pt x="56939" y="42307"/>
                </a:lnTo>
                <a:cubicBezTo>
                  <a:pt x="56939" y="42307"/>
                  <a:pt x="56939" y="42270"/>
                  <a:pt x="56939" y="42270"/>
                </a:cubicBezTo>
                <a:cubicBezTo>
                  <a:pt x="56939" y="42307"/>
                  <a:pt x="56977" y="42307"/>
                  <a:pt x="56977" y="42383"/>
                </a:cubicBezTo>
                <a:cubicBezTo>
                  <a:pt x="57015" y="42345"/>
                  <a:pt x="57052" y="42307"/>
                  <a:pt x="57052" y="42232"/>
                </a:cubicBezTo>
                <a:cubicBezTo>
                  <a:pt x="57052" y="42194"/>
                  <a:pt x="57052" y="42156"/>
                  <a:pt x="57015" y="42118"/>
                </a:cubicBezTo>
                <a:lnTo>
                  <a:pt x="56939" y="42081"/>
                </a:lnTo>
                <a:cubicBezTo>
                  <a:pt x="56914" y="42068"/>
                  <a:pt x="56888" y="42064"/>
                  <a:pt x="56865" y="42064"/>
                </a:cubicBezTo>
                <a:close/>
                <a:moveTo>
                  <a:pt x="89680" y="42081"/>
                </a:moveTo>
                <a:lnTo>
                  <a:pt x="89491" y="42156"/>
                </a:lnTo>
                <a:cubicBezTo>
                  <a:pt x="89491" y="42156"/>
                  <a:pt x="89529" y="42118"/>
                  <a:pt x="89529" y="42118"/>
                </a:cubicBezTo>
                <a:lnTo>
                  <a:pt x="89491" y="42118"/>
                </a:lnTo>
                <a:cubicBezTo>
                  <a:pt x="89416" y="42156"/>
                  <a:pt x="89189" y="42194"/>
                  <a:pt x="89264" y="42421"/>
                </a:cubicBezTo>
                <a:lnTo>
                  <a:pt x="89340" y="42497"/>
                </a:lnTo>
                <a:cubicBezTo>
                  <a:pt x="89378" y="42497"/>
                  <a:pt x="89378" y="42534"/>
                  <a:pt x="89378" y="42534"/>
                </a:cubicBezTo>
                <a:cubicBezTo>
                  <a:pt x="89453" y="42534"/>
                  <a:pt x="89529" y="42572"/>
                  <a:pt x="89642" y="42572"/>
                </a:cubicBezTo>
                <a:lnTo>
                  <a:pt x="89756" y="42383"/>
                </a:lnTo>
                <a:cubicBezTo>
                  <a:pt x="89756" y="42383"/>
                  <a:pt x="89756" y="42383"/>
                  <a:pt x="89794" y="42345"/>
                </a:cubicBezTo>
                <a:cubicBezTo>
                  <a:pt x="89794" y="42307"/>
                  <a:pt x="89832" y="42270"/>
                  <a:pt x="89832" y="42232"/>
                </a:cubicBezTo>
                <a:cubicBezTo>
                  <a:pt x="89832" y="42194"/>
                  <a:pt x="89794" y="42118"/>
                  <a:pt x="89680" y="42081"/>
                </a:cubicBezTo>
                <a:close/>
                <a:moveTo>
                  <a:pt x="4136" y="42216"/>
                </a:moveTo>
                <a:cubicBezTo>
                  <a:pt x="4109" y="42216"/>
                  <a:pt x="4079" y="42221"/>
                  <a:pt x="4046" y="42232"/>
                </a:cubicBezTo>
                <a:lnTo>
                  <a:pt x="3933" y="42345"/>
                </a:lnTo>
                <a:lnTo>
                  <a:pt x="3933" y="42459"/>
                </a:lnTo>
                <a:cubicBezTo>
                  <a:pt x="3933" y="42497"/>
                  <a:pt x="3933" y="42534"/>
                  <a:pt x="4008" y="42572"/>
                </a:cubicBezTo>
                <a:cubicBezTo>
                  <a:pt x="4008" y="42610"/>
                  <a:pt x="4084" y="42610"/>
                  <a:pt x="4159" y="42610"/>
                </a:cubicBezTo>
                <a:lnTo>
                  <a:pt x="4235" y="42497"/>
                </a:lnTo>
                <a:lnTo>
                  <a:pt x="4273" y="42497"/>
                </a:lnTo>
                <a:cubicBezTo>
                  <a:pt x="4235" y="42534"/>
                  <a:pt x="4235" y="42572"/>
                  <a:pt x="4235" y="42572"/>
                </a:cubicBezTo>
                <a:cubicBezTo>
                  <a:pt x="4273" y="42534"/>
                  <a:pt x="4424" y="42534"/>
                  <a:pt x="4424" y="42421"/>
                </a:cubicBezTo>
                <a:lnTo>
                  <a:pt x="4311" y="42270"/>
                </a:lnTo>
                <a:lnTo>
                  <a:pt x="4273" y="42270"/>
                </a:lnTo>
                <a:cubicBezTo>
                  <a:pt x="4246" y="42243"/>
                  <a:pt x="4201" y="42216"/>
                  <a:pt x="4136" y="42216"/>
                </a:cubicBezTo>
                <a:close/>
                <a:moveTo>
                  <a:pt x="16523" y="42156"/>
                </a:moveTo>
                <a:cubicBezTo>
                  <a:pt x="16371" y="42156"/>
                  <a:pt x="16258" y="42270"/>
                  <a:pt x="16258" y="42383"/>
                </a:cubicBezTo>
                <a:lnTo>
                  <a:pt x="16409" y="42383"/>
                </a:lnTo>
                <a:cubicBezTo>
                  <a:pt x="16523" y="42421"/>
                  <a:pt x="16523" y="42421"/>
                  <a:pt x="16598" y="42421"/>
                </a:cubicBezTo>
                <a:cubicBezTo>
                  <a:pt x="16636" y="42421"/>
                  <a:pt x="16636" y="42459"/>
                  <a:pt x="16636" y="42459"/>
                </a:cubicBezTo>
                <a:cubicBezTo>
                  <a:pt x="16636" y="42459"/>
                  <a:pt x="16636" y="42459"/>
                  <a:pt x="16636" y="42421"/>
                </a:cubicBezTo>
                <a:cubicBezTo>
                  <a:pt x="16674" y="42421"/>
                  <a:pt x="16712" y="42421"/>
                  <a:pt x="16787" y="42459"/>
                </a:cubicBezTo>
                <a:cubicBezTo>
                  <a:pt x="16787" y="42459"/>
                  <a:pt x="16749" y="42421"/>
                  <a:pt x="16749" y="42421"/>
                </a:cubicBezTo>
                <a:lnTo>
                  <a:pt x="16863" y="42421"/>
                </a:lnTo>
                <a:lnTo>
                  <a:pt x="16863" y="42497"/>
                </a:lnTo>
                <a:lnTo>
                  <a:pt x="17014" y="42610"/>
                </a:lnTo>
                <a:cubicBezTo>
                  <a:pt x="17127" y="42610"/>
                  <a:pt x="17165" y="42648"/>
                  <a:pt x="17165" y="42648"/>
                </a:cubicBezTo>
                <a:lnTo>
                  <a:pt x="17392" y="42534"/>
                </a:lnTo>
                <a:cubicBezTo>
                  <a:pt x="17354" y="42383"/>
                  <a:pt x="17241" y="42270"/>
                  <a:pt x="17052" y="42232"/>
                </a:cubicBezTo>
                <a:lnTo>
                  <a:pt x="16901" y="42345"/>
                </a:lnTo>
                <a:cubicBezTo>
                  <a:pt x="16863" y="42307"/>
                  <a:pt x="16825" y="42270"/>
                  <a:pt x="16749" y="42232"/>
                </a:cubicBezTo>
                <a:cubicBezTo>
                  <a:pt x="16674" y="42194"/>
                  <a:pt x="16598" y="42156"/>
                  <a:pt x="16523" y="42156"/>
                </a:cubicBezTo>
                <a:close/>
                <a:moveTo>
                  <a:pt x="23366" y="41816"/>
                </a:moveTo>
                <a:lnTo>
                  <a:pt x="23215" y="41929"/>
                </a:lnTo>
                <a:cubicBezTo>
                  <a:pt x="23177" y="41929"/>
                  <a:pt x="23177" y="41967"/>
                  <a:pt x="23139" y="42005"/>
                </a:cubicBezTo>
                <a:lnTo>
                  <a:pt x="23252" y="42156"/>
                </a:lnTo>
                <a:cubicBezTo>
                  <a:pt x="23290" y="42156"/>
                  <a:pt x="23328" y="42194"/>
                  <a:pt x="23366" y="42194"/>
                </a:cubicBezTo>
                <a:lnTo>
                  <a:pt x="23479" y="42118"/>
                </a:lnTo>
                <a:lnTo>
                  <a:pt x="23404" y="42194"/>
                </a:lnTo>
                <a:cubicBezTo>
                  <a:pt x="23404" y="42270"/>
                  <a:pt x="23404" y="42270"/>
                  <a:pt x="23441" y="42307"/>
                </a:cubicBezTo>
                <a:cubicBezTo>
                  <a:pt x="23479" y="42383"/>
                  <a:pt x="23517" y="42421"/>
                  <a:pt x="23517" y="42459"/>
                </a:cubicBezTo>
                <a:cubicBezTo>
                  <a:pt x="23555" y="42497"/>
                  <a:pt x="23555" y="42497"/>
                  <a:pt x="23555" y="42534"/>
                </a:cubicBezTo>
                <a:lnTo>
                  <a:pt x="23706" y="42610"/>
                </a:lnTo>
                <a:cubicBezTo>
                  <a:pt x="23819" y="42610"/>
                  <a:pt x="23895" y="42610"/>
                  <a:pt x="23933" y="42648"/>
                </a:cubicBezTo>
                <a:lnTo>
                  <a:pt x="24046" y="42610"/>
                </a:lnTo>
                <a:lnTo>
                  <a:pt x="24084" y="42648"/>
                </a:lnTo>
                <a:cubicBezTo>
                  <a:pt x="24117" y="42659"/>
                  <a:pt x="24153" y="42666"/>
                  <a:pt x="24189" y="42666"/>
                </a:cubicBezTo>
                <a:cubicBezTo>
                  <a:pt x="24279" y="42666"/>
                  <a:pt x="24371" y="42620"/>
                  <a:pt x="24424" y="42459"/>
                </a:cubicBezTo>
                <a:lnTo>
                  <a:pt x="24424" y="42459"/>
                </a:lnTo>
                <a:cubicBezTo>
                  <a:pt x="24424" y="42459"/>
                  <a:pt x="24387" y="42459"/>
                  <a:pt x="24387" y="42497"/>
                </a:cubicBezTo>
                <a:lnTo>
                  <a:pt x="24349" y="42270"/>
                </a:lnTo>
                <a:lnTo>
                  <a:pt x="24311" y="42270"/>
                </a:lnTo>
                <a:cubicBezTo>
                  <a:pt x="24257" y="42243"/>
                  <a:pt x="24204" y="42216"/>
                  <a:pt x="24137" y="42216"/>
                </a:cubicBezTo>
                <a:cubicBezTo>
                  <a:pt x="24109" y="42216"/>
                  <a:pt x="24079" y="42221"/>
                  <a:pt x="24046" y="42232"/>
                </a:cubicBezTo>
                <a:lnTo>
                  <a:pt x="24008" y="42270"/>
                </a:lnTo>
                <a:cubicBezTo>
                  <a:pt x="23971" y="42232"/>
                  <a:pt x="23971" y="42232"/>
                  <a:pt x="23933" y="42232"/>
                </a:cubicBezTo>
                <a:cubicBezTo>
                  <a:pt x="23857" y="42194"/>
                  <a:pt x="23819" y="42194"/>
                  <a:pt x="23744" y="42194"/>
                </a:cubicBezTo>
                <a:cubicBezTo>
                  <a:pt x="23744" y="42156"/>
                  <a:pt x="23706" y="42156"/>
                  <a:pt x="23706" y="42118"/>
                </a:cubicBezTo>
                <a:cubicBezTo>
                  <a:pt x="23630" y="42118"/>
                  <a:pt x="23593" y="42081"/>
                  <a:pt x="23555" y="42081"/>
                </a:cubicBezTo>
                <a:cubicBezTo>
                  <a:pt x="23555" y="42081"/>
                  <a:pt x="23593" y="42043"/>
                  <a:pt x="23593" y="42005"/>
                </a:cubicBezTo>
                <a:lnTo>
                  <a:pt x="23479" y="41854"/>
                </a:lnTo>
                <a:cubicBezTo>
                  <a:pt x="23441" y="41854"/>
                  <a:pt x="23441" y="41816"/>
                  <a:pt x="23366" y="41816"/>
                </a:cubicBezTo>
                <a:close/>
                <a:moveTo>
                  <a:pt x="22761" y="42686"/>
                </a:moveTo>
                <a:cubicBezTo>
                  <a:pt x="22781" y="42686"/>
                  <a:pt x="22790" y="42696"/>
                  <a:pt x="22795" y="42706"/>
                </a:cubicBezTo>
                <a:lnTo>
                  <a:pt x="22795" y="42706"/>
                </a:lnTo>
                <a:lnTo>
                  <a:pt x="22761" y="42686"/>
                </a:lnTo>
                <a:close/>
                <a:moveTo>
                  <a:pt x="11305" y="41589"/>
                </a:moveTo>
                <a:lnTo>
                  <a:pt x="11154" y="41740"/>
                </a:lnTo>
                <a:cubicBezTo>
                  <a:pt x="11154" y="41778"/>
                  <a:pt x="11154" y="41816"/>
                  <a:pt x="10927" y="41816"/>
                </a:cubicBezTo>
                <a:lnTo>
                  <a:pt x="10814" y="41816"/>
                </a:lnTo>
                <a:lnTo>
                  <a:pt x="10738" y="41929"/>
                </a:lnTo>
                <a:cubicBezTo>
                  <a:pt x="10738" y="42005"/>
                  <a:pt x="10738" y="42081"/>
                  <a:pt x="10776" y="42118"/>
                </a:cubicBezTo>
                <a:cubicBezTo>
                  <a:pt x="10776" y="42156"/>
                  <a:pt x="10776" y="42156"/>
                  <a:pt x="10776" y="42194"/>
                </a:cubicBezTo>
                <a:lnTo>
                  <a:pt x="10738" y="42232"/>
                </a:lnTo>
                <a:cubicBezTo>
                  <a:pt x="10700" y="42345"/>
                  <a:pt x="10738" y="42421"/>
                  <a:pt x="10776" y="42497"/>
                </a:cubicBezTo>
                <a:cubicBezTo>
                  <a:pt x="10776" y="42497"/>
                  <a:pt x="10814" y="42534"/>
                  <a:pt x="10776" y="42572"/>
                </a:cubicBezTo>
                <a:lnTo>
                  <a:pt x="10965" y="42723"/>
                </a:lnTo>
                <a:cubicBezTo>
                  <a:pt x="11003" y="42686"/>
                  <a:pt x="11003" y="42686"/>
                  <a:pt x="11003" y="42686"/>
                </a:cubicBezTo>
                <a:cubicBezTo>
                  <a:pt x="11040" y="42723"/>
                  <a:pt x="11040" y="42761"/>
                  <a:pt x="11040" y="42761"/>
                </a:cubicBezTo>
                <a:lnTo>
                  <a:pt x="11154" y="42875"/>
                </a:lnTo>
                <a:cubicBezTo>
                  <a:pt x="11214" y="42887"/>
                  <a:pt x="11268" y="42892"/>
                  <a:pt x="11318" y="42892"/>
                </a:cubicBezTo>
                <a:cubicBezTo>
                  <a:pt x="11579" y="42892"/>
                  <a:pt x="11701" y="42743"/>
                  <a:pt x="11797" y="42648"/>
                </a:cubicBezTo>
                <a:cubicBezTo>
                  <a:pt x="11816" y="42667"/>
                  <a:pt x="11844" y="42676"/>
                  <a:pt x="11872" y="42676"/>
                </a:cubicBezTo>
                <a:cubicBezTo>
                  <a:pt x="11901" y="42676"/>
                  <a:pt x="11929" y="42667"/>
                  <a:pt x="11948" y="42648"/>
                </a:cubicBezTo>
                <a:lnTo>
                  <a:pt x="12023" y="42534"/>
                </a:lnTo>
                <a:cubicBezTo>
                  <a:pt x="12023" y="42270"/>
                  <a:pt x="11986" y="41665"/>
                  <a:pt x="11305" y="41589"/>
                </a:cubicBezTo>
                <a:close/>
                <a:moveTo>
                  <a:pt x="22609" y="42529"/>
                </a:moveTo>
                <a:cubicBezTo>
                  <a:pt x="22370" y="42529"/>
                  <a:pt x="22307" y="42689"/>
                  <a:pt x="22307" y="42723"/>
                </a:cubicBezTo>
                <a:lnTo>
                  <a:pt x="22383" y="42875"/>
                </a:lnTo>
                <a:lnTo>
                  <a:pt x="22534" y="42988"/>
                </a:lnTo>
                <a:lnTo>
                  <a:pt x="22610" y="42988"/>
                </a:lnTo>
                <a:cubicBezTo>
                  <a:pt x="22685" y="42988"/>
                  <a:pt x="22799" y="42988"/>
                  <a:pt x="22874" y="42950"/>
                </a:cubicBezTo>
                <a:cubicBezTo>
                  <a:pt x="22912" y="42912"/>
                  <a:pt x="22950" y="42875"/>
                  <a:pt x="22950" y="42799"/>
                </a:cubicBezTo>
                <a:lnTo>
                  <a:pt x="22799" y="42708"/>
                </a:lnTo>
                <a:lnTo>
                  <a:pt x="22799" y="42708"/>
                </a:lnTo>
                <a:cubicBezTo>
                  <a:pt x="22799" y="42686"/>
                  <a:pt x="22799" y="42686"/>
                  <a:pt x="22799" y="42686"/>
                </a:cubicBezTo>
                <a:lnTo>
                  <a:pt x="22685" y="42534"/>
                </a:lnTo>
                <a:cubicBezTo>
                  <a:pt x="22658" y="42531"/>
                  <a:pt x="22633" y="42529"/>
                  <a:pt x="22609" y="42529"/>
                </a:cubicBezTo>
                <a:close/>
                <a:moveTo>
                  <a:pt x="26074" y="42317"/>
                </a:moveTo>
                <a:cubicBezTo>
                  <a:pt x="26031" y="42317"/>
                  <a:pt x="25993" y="42326"/>
                  <a:pt x="25974" y="42345"/>
                </a:cubicBezTo>
                <a:cubicBezTo>
                  <a:pt x="25861" y="42383"/>
                  <a:pt x="25823" y="42459"/>
                  <a:pt x="25861" y="42572"/>
                </a:cubicBezTo>
                <a:cubicBezTo>
                  <a:pt x="25785" y="42534"/>
                  <a:pt x="25748" y="42534"/>
                  <a:pt x="25710" y="42534"/>
                </a:cubicBezTo>
                <a:lnTo>
                  <a:pt x="25559" y="42610"/>
                </a:lnTo>
                <a:cubicBezTo>
                  <a:pt x="25559" y="42648"/>
                  <a:pt x="25559" y="42648"/>
                  <a:pt x="25521" y="42648"/>
                </a:cubicBezTo>
                <a:cubicBezTo>
                  <a:pt x="25521" y="42686"/>
                  <a:pt x="25483" y="42799"/>
                  <a:pt x="25483" y="42875"/>
                </a:cubicBezTo>
                <a:lnTo>
                  <a:pt x="25634" y="42988"/>
                </a:lnTo>
                <a:lnTo>
                  <a:pt x="25937" y="42988"/>
                </a:lnTo>
                <a:lnTo>
                  <a:pt x="26050" y="42875"/>
                </a:lnTo>
                <a:cubicBezTo>
                  <a:pt x="26088" y="42875"/>
                  <a:pt x="26088" y="42837"/>
                  <a:pt x="26088" y="42799"/>
                </a:cubicBezTo>
                <a:cubicBezTo>
                  <a:pt x="26088" y="42761"/>
                  <a:pt x="26088" y="42761"/>
                  <a:pt x="26050" y="42723"/>
                </a:cubicBezTo>
                <a:lnTo>
                  <a:pt x="26088" y="42723"/>
                </a:lnTo>
                <a:lnTo>
                  <a:pt x="26126" y="42648"/>
                </a:lnTo>
                <a:lnTo>
                  <a:pt x="26088" y="42648"/>
                </a:lnTo>
                <a:lnTo>
                  <a:pt x="26239" y="42534"/>
                </a:lnTo>
                <a:lnTo>
                  <a:pt x="26239" y="42459"/>
                </a:lnTo>
                <a:lnTo>
                  <a:pt x="26201" y="42345"/>
                </a:lnTo>
                <a:cubicBezTo>
                  <a:pt x="26164" y="42326"/>
                  <a:pt x="26116" y="42317"/>
                  <a:pt x="26074" y="42317"/>
                </a:cubicBezTo>
                <a:close/>
                <a:moveTo>
                  <a:pt x="26559" y="43068"/>
                </a:moveTo>
                <a:lnTo>
                  <a:pt x="26560" y="43070"/>
                </a:lnTo>
                <a:lnTo>
                  <a:pt x="26560" y="43070"/>
                </a:lnTo>
                <a:cubicBezTo>
                  <a:pt x="26565" y="43073"/>
                  <a:pt x="26571" y="43077"/>
                  <a:pt x="26575" y="43083"/>
                </a:cubicBezTo>
                <a:lnTo>
                  <a:pt x="26575" y="43083"/>
                </a:lnTo>
                <a:cubicBezTo>
                  <a:pt x="26572" y="43075"/>
                  <a:pt x="26565" y="43070"/>
                  <a:pt x="26559" y="43068"/>
                </a:cubicBezTo>
                <a:close/>
                <a:moveTo>
                  <a:pt x="44573" y="42678"/>
                </a:moveTo>
                <a:cubicBezTo>
                  <a:pt x="44551" y="42678"/>
                  <a:pt x="44527" y="42680"/>
                  <a:pt x="44500" y="42686"/>
                </a:cubicBezTo>
                <a:lnTo>
                  <a:pt x="44425" y="42799"/>
                </a:lnTo>
                <a:lnTo>
                  <a:pt x="44425" y="43026"/>
                </a:lnTo>
                <a:lnTo>
                  <a:pt x="44538" y="43139"/>
                </a:lnTo>
                <a:cubicBezTo>
                  <a:pt x="44565" y="43143"/>
                  <a:pt x="44590" y="43144"/>
                  <a:pt x="44614" y="43144"/>
                </a:cubicBezTo>
                <a:cubicBezTo>
                  <a:pt x="44853" y="43144"/>
                  <a:pt x="44916" y="42981"/>
                  <a:pt x="44916" y="42912"/>
                </a:cubicBezTo>
                <a:lnTo>
                  <a:pt x="44803" y="42799"/>
                </a:lnTo>
                <a:cubicBezTo>
                  <a:pt x="44770" y="42766"/>
                  <a:pt x="44710" y="42678"/>
                  <a:pt x="44573" y="42678"/>
                </a:cubicBezTo>
                <a:close/>
                <a:moveTo>
                  <a:pt x="62923" y="42644"/>
                </a:moveTo>
                <a:cubicBezTo>
                  <a:pt x="62908" y="42644"/>
                  <a:pt x="62892" y="42645"/>
                  <a:pt x="62875" y="42648"/>
                </a:cubicBezTo>
                <a:cubicBezTo>
                  <a:pt x="62761" y="42648"/>
                  <a:pt x="62610" y="42686"/>
                  <a:pt x="62610" y="42950"/>
                </a:cubicBezTo>
                <a:lnTo>
                  <a:pt x="62610" y="43064"/>
                </a:lnTo>
                <a:lnTo>
                  <a:pt x="62723" y="43177"/>
                </a:lnTo>
                <a:cubicBezTo>
                  <a:pt x="62768" y="43188"/>
                  <a:pt x="62806" y="43193"/>
                  <a:pt x="62839" y="43193"/>
                </a:cubicBezTo>
                <a:cubicBezTo>
                  <a:pt x="62919" y="43193"/>
                  <a:pt x="62972" y="43166"/>
                  <a:pt x="63026" y="43139"/>
                </a:cubicBezTo>
                <a:lnTo>
                  <a:pt x="63177" y="42950"/>
                </a:lnTo>
                <a:cubicBezTo>
                  <a:pt x="63177" y="42950"/>
                  <a:pt x="63177" y="42912"/>
                  <a:pt x="63139" y="42912"/>
                </a:cubicBezTo>
                <a:cubicBezTo>
                  <a:pt x="63139" y="42843"/>
                  <a:pt x="63107" y="42644"/>
                  <a:pt x="62923" y="42644"/>
                </a:cubicBezTo>
                <a:close/>
                <a:moveTo>
                  <a:pt x="21627" y="42912"/>
                </a:moveTo>
                <a:cubicBezTo>
                  <a:pt x="21400" y="42912"/>
                  <a:pt x="21286" y="42988"/>
                  <a:pt x="21324" y="43139"/>
                </a:cubicBezTo>
                <a:lnTo>
                  <a:pt x="21475" y="43253"/>
                </a:lnTo>
                <a:lnTo>
                  <a:pt x="21589" y="43253"/>
                </a:lnTo>
                <a:lnTo>
                  <a:pt x="21740" y="43139"/>
                </a:lnTo>
                <a:cubicBezTo>
                  <a:pt x="21740" y="43101"/>
                  <a:pt x="21778" y="43101"/>
                  <a:pt x="21778" y="43026"/>
                </a:cubicBezTo>
                <a:lnTo>
                  <a:pt x="21627" y="42912"/>
                </a:lnTo>
                <a:close/>
                <a:moveTo>
                  <a:pt x="89227" y="42610"/>
                </a:moveTo>
                <a:lnTo>
                  <a:pt x="89000" y="42723"/>
                </a:lnTo>
                <a:cubicBezTo>
                  <a:pt x="89000" y="42723"/>
                  <a:pt x="89000" y="42723"/>
                  <a:pt x="89000" y="42761"/>
                </a:cubicBezTo>
                <a:cubicBezTo>
                  <a:pt x="88962" y="42799"/>
                  <a:pt x="88962" y="42799"/>
                  <a:pt x="88962" y="42875"/>
                </a:cubicBezTo>
                <a:cubicBezTo>
                  <a:pt x="88849" y="42875"/>
                  <a:pt x="88697" y="42950"/>
                  <a:pt x="88697" y="43101"/>
                </a:cubicBezTo>
                <a:lnTo>
                  <a:pt x="88697" y="43139"/>
                </a:lnTo>
                <a:lnTo>
                  <a:pt x="88924" y="43253"/>
                </a:lnTo>
                <a:cubicBezTo>
                  <a:pt x="88962" y="43253"/>
                  <a:pt x="89038" y="43290"/>
                  <a:pt x="89151" y="43290"/>
                </a:cubicBezTo>
                <a:lnTo>
                  <a:pt x="89264" y="43177"/>
                </a:lnTo>
                <a:lnTo>
                  <a:pt x="89264" y="43139"/>
                </a:lnTo>
                <a:cubicBezTo>
                  <a:pt x="89264" y="43101"/>
                  <a:pt x="89264" y="43101"/>
                  <a:pt x="89264" y="43064"/>
                </a:cubicBezTo>
                <a:lnTo>
                  <a:pt x="89302" y="43064"/>
                </a:lnTo>
                <a:cubicBezTo>
                  <a:pt x="89416" y="43026"/>
                  <a:pt x="89529" y="42912"/>
                  <a:pt x="89529" y="42799"/>
                </a:cubicBezTo>
                <a:cubicBezTo>
                  <a:pt x="89529" y="42723"/>
                  <a:pt x="89491" y="42648"/>
                  <a:pt x="89416" y="42610"/>
                </a:cubicBezTo>
                <a:lnTo>
                  <a:pt x="89189" y="42686"/>
                </a:lnTo>
                <a:cubicBezTo>
                  <a:pt x="89189" y="42659"/>
                  <a:pt x="89208" y="42632"/>
                  <a:pt x="89232" y="42632"/>
                </a:cubicBezTo>
                <a:cubicBezTo>
                  <a:pt x="89242" y="42632"/>
                  <a:pt x="89253" y="42637"/>
                  <a:pt x="89264" y="42648"/>
                </a:cubicBezTo>
                <a:cubicBezTo>
                  <a:pt x="89264" y="42648"/>
                  <a:pt x="89227" y="42610"/>
                  <a:pt x="89227" y="42610"/>
                </a:cubicBezTo>
                <a:close/>
                <a:moveTo>
                  <a:pt x="26353" y="42912"/>
                </a:moveTo>
                <a:cubicBezTo>
                  <a:pt x="26164" y="42912"/>
                  <a:pt x="26164" y="43026"/>
                  <a:pt x="26164" y="43064"/>
                </a:cubicBezTo>
                <a:lnTo>
                  <a:pt x="26164" y="43101"/>
                </a:lnTo>
                <a:lnTo>
                  <a:pt x="26277" y="43177"/>
                </a:lnTo>
                <a:lnTo>
                  <a:pt x="26239" y="43177"/>
                </a:lnTo>
                <a:cubicBezTo>
                  <a:pt x="26270" y="43270"/>
                  <a:pt x="26327" y="43338"/>
                  <a:pt x="26430" y="43338"/>
                </a:cubicBezTo>
                <a:cubicBezTo>
                  <a:pt x="26453" y="43338"/>
                  <a:pt x="26477" y="43335"/>
                  <a:pt x="26504" y="43328"/>
                </a:cubicBezTo>
                <a:lnTo>
                  <a:pt x="26617" y="43215"/>
                </a:lnTo>
                <a:cubicBezTo>
                  <a:pt x="26617" y="43163"/>
                  <a:pt x="26599" y="43110"/>
                  <a:pt x="26575" y="43083"/>
                </a:cubicBezTo>
                <a:lnTo>
                  <a:pt x="26575" y="43083"/>
                </a:lnTo>
                <a:cubicBezTo>
                  <a:pt x="26578" y="43088"/>
                  <a:pt x="26579" y="43094"/>
                  <a:pt x="26579" y="43101"/>
                </a:cubicBezTo>
                <a:lnTo>
                  <a:pt x="26560" y="43070"/>
                </a:lnTo>
                <a:lnTo>
                  <a:pt x="26560" y="43070"/>
                </a:lnTo>
                <a:cubicBezTo>
                  <a:pt x="26556" y="43067"/>
                  <a:pt x="26551" y="43065"/>
                  <a:pt x="26547" y="43064"/>
                </a:cubicBezTo>
                <a:lnTo>
                  <a:pt x="26547" y="43064"/>
                </a:lnTo>
                <a:cubicBezTo>
                  <a:pt x="26550" y="43065"/>
                  <a:pt x="26555" y="43066"/>
                  <a:pt x="26559" y="43068"/>
                </a:cubicBezTo>
                <a:lnTo>
                  <a:pt x="26559" y="43068"/>
                </a:lnTo>
                <a:lnTo>
                  <a:pt x="26466" y="42912"/>
                </a:lnTo>
                <a:close/>
                <a:moveTo>
                  <a:pt x="20190" y="42875"/>
                </a:moveTo>
                <a:cubicBezTo>
                  <a:pt x="20001" y="42875"/>
                  <a:pt x="19887" y="42988"/>
                  <a:pt x="19887" y="43101"/>
                </a:cubicBezTo>
                <a:lnTo>
                  <a:pt x="20039" y="43101"/>
                </a:lnTo>
                <a:cubicBezTo>
                  <a:pt x="20114" y="43177"/>
                  <a:pt x="20190" y="43177"/>
                  <a:pt x="20341" y="43177"/>
                </a:cubicBezTo>
                <a:cubicBezTo>
                  <a:pt x="20341" y="43139"/>
                  <a:pt x="20303" y="43139"/>
                  <a:pt x="20303" y="43139"/>
                </a:cubicBezTo>
                <a:lnTo>
                  <a:pt x="20341" y="43139"/>
                </a:lnTo>
                <a:lnTo>
                  <a:pt x="20379" y="43253"/>
                </a:lnTo>
                <a:cubicBezTo>
                  <a:pt x="20432" y="43306"/>
                  <a:pt x="20618" y="43360"/>
                  <a:pt x="20789" y="43360"/>
                </a:cubicBezTo>
                <a:cubicBezTo>
                  <a:pt x="20860" y="43360"/>
                  <a:pt x="20928" y="43350"/>
                  <a:pt x="20984" y="43328"/>
                </a:cubicBezTo>
                <a:cubicBezTo>
                  <a:pt x="21097" y="43290"/>
                  <a:pt x="21135" y="43215"/>
                  <a:pt x="21135" y="43139"/>
                </a:cubicBezTo>
                <a:lnTo>
                  <a:pt x="21135" y="43101"/>
                </a:lnTo>
                <a:lnTo>
                  <a:pt x="20984" y="42988"/>
                </a:lnTo>
                <a:lnTo>
                  <a:pt x="20946" y="42988"/>
                </a:lnTo>
                <a:cubicBezTo>
                  <a:pt x="20881" y="42988"/>
                  <a:pt x="20779" y="42963"/>
                  <a:pt x="20676" y="42963"/>
                </a:cubicBezTo>
                <a:cubicBezTo>
                  <a:pt x="20598" y="42963"/>
                  <a:pt x="20519" y="42977"/>
                  <a:pt x="20455" y="43026"/>
                </a:cubicBezTo>
                <a:cubicBezTo>
                  <a:pt x="20417" y="42988"/>
                  <a:pt x="20417" y="42950"/>
                  <a:pt x="20379" y="42950"/>
                </a:cubicBezTo>
                <a:cubicBezTo>
                  <a:pt x="20341" y="42875"/>
                  <a:pt x="20266" y="42875"/>
                  <a:pt x="20190" y="42875"/>
                </a:cubicBezTo>
                <a:close/>
                <a:moveTo>
                  <a:pt x="56580" y="43404"/>
                </a:moveTo>
                <a:cubicBezTo>
                  <a:pt x="56514" y="43404"/>
                  <a:pt x="56447" y="43442"/>
                  <a:pt x="56485" y="43517"/>
                </a:cubicBezTo>
                <a:lnTo>
                  <a:pt x="56674" y="43517"/>
                </a:lnTo>
                <a:cubicBezTo>
                  <a:pt x="56712" y="43442"/>
                  <a:pt x="56646" y="43404"/>
                  <a:pt x="56580" y="43404"/>
                </a:cubicBezTo>
                <a:close/>
                <a:moveTo>
                  <a:pt x="81854" y="43101"/>
                </a:moveTo>
                <a:cubicBezTo>
                  <a:pt x="81741" y="43139"/>
                  <a:pt x="81476" y="43139"/>
                  <a:pt x="81476" y="43366"/>
                </a:cubicBezTo>
                <a:lnTo>
                  <a:pt x="81514" y="43480"/>
                </a:lnTo>
                <a:cubicBezTo>
                  <a:pt x="81589" y="43517"/>
                  <a:pt x="81665" y="43517"/>
                  <a:pt x="81703" y="43517"/>
                </a:cubicBezTo>
                <a:cubicBezTo>
                  <a:pt x="81816" y="43517"/>
                  <a:pt x="81930" y="43442"/>
                  <a:pt x="82005" y="43366"/>
                </a:cubicBezTo>
                <a:cubicBezTo>
                  <a:pt x="82005" y="43366"/>
                  <a:pt x="82043" y="43328"/>
                  <a:pt x="82043" y="43328"/>
                </a:cubicBezTo>
                <a:lnTo>
                  <a:pt x="81930" y="43101"/>
                </a:lnTo>
                <a:close/>
                <a:moveTo>
                  <a:pt x="9716" y="43160"/>
                </a:moveTo>
                <a:cubicBezTo>
                  <a:pt x="9692" y="43160"/>
                  <a:pt x="9667" y="43164"/>
                  <a:pt x="9642" y="43177"/>
                </a:cubicBezTo>
                <a:lnTo>
                  <a:pt x="9528" y="43290"/>
                </a:lnTo>
                <a:lnTo>
                  <a:pt x="9528" y="43366"/>
                </a:lnTo>
                <a:lnTo>
                  <a:pt x="9642" y="43480"/>
                </a:lnTo>
                <a:cubicBezTo>
                  <a:pt x="9679" y="43517"/>
                  <a:pt x="9717" y="43517"/>
                  <a:pt x="9755" y="43555"/>
                </a:cubicBezTo>
                <a:lnTo>
                  <a:pt x="9906" y="43404"/>
                </a:lnTo>
                <a:cubicBezTo>
                  <a:pt x="9906" y="43328"/>
                  <a:pt x="9906" y="43253"/>
                  <a:pt x="9831" y="43177"/>
                </a:cubicBezTo>
                <a:cubicBezTo>
                  <a:pt x="9805" y="43177"/>
                  <a:pt x="9763" y="43160"/>
                  <a:pt x="9716" y="43160"/>
                </a:cubicBezTo>
                <a:close/>
                <a:moveTo>
                  <a:pt x="79813" y="43139"/>
                </a:moveTo>
                <a:cubicBezTo>
                  <a:pt x="79661" y="43139"/>
                  <a:pt x="79548" y="43215"/>
                  <a:pt x="79510" y="43328"/>
                </a:cubicBezTo>
                <a:lnTo>
                  <a:pt x="79623" y="43480"/>
                </a:lnTo>
                <a:cubicBezTo>
                  <a:pt x="79623" y="43517"/>
                  <a:pt x="79661" y="43517"/>
                  <a:pt x="79699" y="43555"/>
                </a:cubicBezTo>
                <a:lnTo>
                  <a:pt x="79888" y="43442"/>
                </a:lnTo>
                <a:cubicBezTo>
                  <a:pt x="79926" y="43404"/>
                  <a:pt x="79964" y="43366"/>
                  <a:pt x="79964" y="43290"/>
                </a:cubicBezTo>
                <a:lnTo>
                  <a:pt x="79926" y="43253"/>
                </a:lnTo>
                <a:lnTo>
                  <a:pt x="79813" y="43139"/>
                </a:lnTo>
                <a:close/>
                <a:moveTo>
                  <a:pt x="8507" y="42648"/>
                </a:moveTo>
                <a:cubicBezTo>
                  <a:pt x="8356" y="42723"/>
                  <a:pt x="8280" y="42837"/>
                  <a:pt x="8205" y="42950"/>
                </a:cubicBezTo>
                <a:cubicBezTo>
                  <a:pt x="8205" y="42988"/>
                  <a:pt x="8167" y="43026"/>
                  <a:pt x="8167" y="43064"/>
                </a:cubicBezTo>
                <a:lnTo>
                  <a:pt x="8205" y="43139"/>
                </a:lnTo>
                <a:lnTo>
                  <a:pt x="8091" y="43177"/>
                </a:lnTo>
                <a:cubicBezTo>
                  <a:pt x="7940" y="43404"/>
                  <a:pt x="8129" y="43631"/>
                  <a:pt x="8432" y="43631"/>
                </a:cubicBezTo>
                <a:lnTo>
                  <a:pt x="8545" y="43555"/>
                </a:lnTo>
                <a:lnTo>
                  <a:pt x="8583" y="43555"/>
                </a:lnTo>
                <a:cubicBezTo>
                  <a:pt x="8621" y="43555"/>
                  <a:pt x="8734" y="43555"/>
                  <a:pt x="8810" y="43480"/>
                </a:cubicBezTo>
                <a:cubicBezTo>
                  <a:pt x="8810" y="43480"/>
                  <a:pt x="8848" y="43442"/>
                  <a:pt x="8848" y="43404"/>
                </a:cubicBezTo>
                <a:cubicBezTo>
                  <a:pt x="8885" y="43442"/>
                  <a:pt x="8961" y="43480"/>
                  <a:pt x="9037" y="43480"/>
                </a:cubicBezTo>
                <a:lnTo>
                  <a:pt x="9188" y="43404"/>
                </a:lnTo>
                <a:cubicBezTo>
                  <a:pt x="9188" y="43404"/>
                  <a:pt x="9226" y="43366"/>
                  <a:pt x="9226" y="43328"/>
                </a:cubicBezTo>
                <a:cubicBezTo>
                  <a:pt x="9263" y="43290"/>
                  <a:pt x="9301" y="43253"/>
                  <a:pt x="9301" y="43177"/>
                </a:cubicBezTo>
                <a:cubicBezTo>
                  <a:pt x="9301" y="43139"/>
                  <a:pt x="9301" y="43064"/>
                  <a:pt x="9150" y="43026"/>
                </a:cubicBezTo>
                <a:lnTo>
                  <a:pt x="9074" y="43064"/>
                </a:lnTo>
                <a:cubicBezTo>
                  <a:pt x="9037" y="43026"/>
                  <a:pt x="8961" y="42988"/>
                  <a:pt x="8961" y="42988"/>
                </a:cubicBezTo>
                <a:lnTo>
                  <a:pt x="8885" y="42799"/>
                </a:lnTo>
                <a:cubicBezTo>
                  <a:pt x="8885" y="42799"/>
                  <a:pt x="8848" y="42761"/>
                  <a:pt x="8848" y="42761"/>
                </a:cubicBezTo>
                <a:cubicBezTo>
                  <a:pt x="8810" y="42723"/>
                  <a:pt x="8734" y="42648"/>
                  <a:pt x="8583" y="42648"/>
                </a:cubicBezTo>
                <a:close/>
                <a:moveTo>
                  <a:pt x="72780" y="42837"/>
                </a:moveTo>
                <a:cubicBezTo>
                  <a:pt x="72553" y="42837"/>
                  <a:pt x="72478" y="42950"/>
                  <a:pt x="72516" y="43101"/>
                </a:cubicBezTo>
                <a:lnTo>
                  <a:pt x="72553" y="43139"/>
                </a:lnTo>
                <a:lnTo>
                  <a:pt x="72553" y="43215"/>
                </a:lnTo>
                <a:lnTo>
                  <a:pt x="72591" y="43215"/>
                </a:lnTo>
                <a:cubicBezTo>
                  <a:pt x="72478" y="43253"/>
                  <a:pt x="72402" y="43290"/>
                  <a:pt x="72364" y="43328"/>
                </a:cubicBezTo>
                <a:cubicBezTo>
                  <a:pt x="72327" y="43366"/>
                  <a:pt x="72327" y="43366"/>
                  <a:pt x="72327" y="43404"/>
                </a:cubicBezTo>
                <a:lnTo>
                  <a:pt x="72440" y="43593"/>
                </a:lnTo>
                <a:cubicBezTo>
                  <a:pt x="72467" y="43620"/>
                  <a:pt x="72531" y="43646"/>
                  <a:pt x="72620" y="43646"/>
                </a:cubicBezTo>
                <a:cubicBezTo>
                  <a:pt x="72657" y="43646"/>
                  <a:pt x="72698" y="43642"/>
                  <a:pt x="72742" y="43631"/>
                </a:cubicBezTo>
                <a:lnTo>
                  <a:pt x="72818" y="43555"/>
                </a:lnTo>
                <a:lnTo>
                  <a:pt x="72894" y="43555"/>
                </a:lnTo>
                <a:cubicBezTo>
                  <a:pt x="72894" y="43555"/>
                  <a:pt x="72856" y="43593"/>
                  <a:pt x="72856" y="43593"/>
                </a:cubicBezTo>
                <a:cubicBezTo>
                  <a:pt x="72894" y="43593"/>
                  <a:pt x="72894" y="43593"/>
                  <a:pt x="72932" y="43555"/>
                </a:cubicBezTo>
                <a:lnTo>
                  <a:pt x="73045" y="43555"/>
                </a:lnTo>
                <a:lnTo>
                  <a:pt x="73045" y="43480"/>
                </a:lnTo>
                <a:cubicBezTo>
                  <a:pt x="73072" y="43506"/>
                  <a:pt x="73080" y="43533"/>
                  <a:pt x="73095" y="43533"/>
                </a:cubicBezTo>
                <a:cubicBezTo>
                  <a:pt x="73102" y="43533"/>
                  <a:pt x="73109" y="43528"/>
                  <a:pt x="73121" y="43517"/>
                </a:cubicBezTo>
                <a:cubicBezTo>
                  <a:pt x="73121" y="43517"/>
                  <a:pt x="73121" y="43517"/>
                  <a:pt x="73121" y="43480"/>
                </a:cubicBezTo>
                <a:lnTo>
                  <a:pt x="73272" y="43480"/>
                </a:lnTo>
                <a:cubicBezTo>
                  <a:pt x="73272" y="43404"/>
                  <a:pt x="73158" y="43328"/>
                  <a:pt x="73045" y="43328"/>
                </a:cubicBezTo>
                <a:cubicBezTo>
                  <a:pt x="72969" y="43328"/>
                  <a:pt x="72894" y="43328"/>
                  <a:pt x="72818" y="43404"/>
                </a:cubicBezTo>
                <a:lnTo>
                  <a:pt x="72818" y="43328"/>
                </a:lnTo>
                <a:lnTo>
                  <a:pt x="72780" y="43290"/>
                </a:lnTo>
                <a:cubicBezTo>
                  <a:pt x="73045" y="43253"/>
                  <a:pt x="73007" y="43101"/>
                  <a:pt x="72969" y="42988"/>
                </a:cubicBezTo>
                <a:cubicBezTo>
                  <a:pt x="72969" y="42988"/>
                  <a:pt x="72969" y="42950"/>
                  <a:pt x="72932" y="42950"/>
                </a:cubicBezTo>
                <a:lnTo>
                  <a:pt x="72780" y="42837"/>
                </a:lnTo>
                <a:close/>
                <a:moveTo>
                  <a:pt x="24991" y="43480"/>
                </a:moveTo>
                <a:lnTo>
                  <a:pt x="24916" y="43517"/>
                </a:lnTo>
                <a:cubicBezTo>
                  <a:pt x="24897" y="43498"/>
                  <a:pt x="24869" y="43489"/>
                  <a:pt x="24836" y="43489"/>
                </a:cubicBezTo>
                <a:cubicBezTo>
                  <a:pt x="24802" y="43489"/>
                  <a:pt x="24765" y="43498"/>
                  <a:pt x="24727" y="43517"/>
                </a:cubicBezTo>
                <a:cubicBezTo>
                  <a:pt x="24651" y="43555"/>
                  <a:pt x="24651" y="43631"/>
                  <a:pt x="24651" y="43669"/>
                </a:cubicBezTo>
                <a:lnTo>
                  <a:pt x="24802" y="43820"/>
                </a:lnTo>
                <a:lnTo>
                  <a:pt x="24878" y="43820"/>
                </a:lnTo>
                <a:lnTo>
                  <a:pt x="25029" y="43782"/>
                </a:lnTo>
                <a:lnTo>
                  <a:pt x="25143" y="43631"/>
                </a:lnTo>
                <a:cubicBezTo>
                  <a:pt x="25143" y="43517"/>
                  <a:pt x="25029" y="43480"/>
                  <a:pt x="24991" y="43480"/>
                </a:cubicBezTo>
                <a:close/>
                <a:moveTo>
                  <a:pt x="48583" y="43404"/>
                </a:moveTo>
                <a:lnTo>
                  <a:pt x="48470" y="43517"/>
                </a:lnTo>
                <a:lnTo>
                  <a:pt x="48470" y="43669"/>
                </a:lnTo>
                <a:lnTo>
                  <a:pt x="48583" y="43820"/>
                </a:lnTo>
                <a:cubicBezTo>
                  <a:pt x="48697" y="43820"/>
                  <a:pt x="48810" y="43782"/>
                  <a:pt x="48886" y="43744"/>
                </a:cubicBezTo>
                <a:cubicBezTo>
                  <a:pt x="48924" y="43706"/>
                  <a:pt x="48961" y="43669"/>
                  <a:pt x="48961" y="43555"/>
                </a:cubicBezTo>
                <a:cubicBezTo>
                  <a:pt x="48961" y="43555"/>
                  <a:pt x="48961" y="43517"/>
                  <a:pt x="48961" y="43517"/>
                </a:cubicBezTo>
                <a:lnTo>
                  <a:pt x="48848" y="43404"/>
                </a:lnTo>
                <a:close/>
                <a:moveTo>
                  <a:pt x="5332" y="43555"/>
                </a:moveTo>
                <a:lnTo>
                  <a:pt x="5180" y="43706"/>
                </a:lnTo>
                <a:lnTo>
                  <a:pt x="5332" y="43706"/>
                </a:lnTo>
                <a:lnTo>
                  <a:pt x="5294" y="43820"/>
                </a:lnTo>
                <a:cubicBezTo>
                  <a:pt x="5332" y="43820"/>
                  <a:pt x="5369" y="43820"/>
                  <a:pt x="5407" y="43858"/>
                </a:cubicBezTo>
                <a:cubicBezTo>
                  <a:pt x="5407" y="43858"/>
                  <a:pt x="5369" y="43820"/>
                  <a:pt x="5369" y="43820"/>
                </a:cubicBezTo>
                <a:lnTo>
                  <a:pt x="5407" y="43820"/>
                </a:lnTo>
                <a:cubicBezTo>
                  <a:pt x="5407" y="43820"/>
                  <a:pt x="5369" y="43858"/>
                  <a:pt x="5445" y="43858"/>
                </a:cubicBezTo>
                <a:cubicBezTo>
                  <a:pt x="5483" y="43820"/>
                  <a:pt x="5521" y="43820"/>
                  <a:pt x="5521" y="43820"/>
                </a:cubicBezTo>
                <a:lnTo>
                  <a:pt x="5634" y="43820"/>
                </a:lnTo>
                <a:cubicBezTo>
                  <a:pt x="5634" y="43669"/>
                  <a:pt x="5407" y="43555"/>
                  <a:pt x="5332" y="43555"/>
                </a:cubicBezTo>
                <a:close/>
                <a:moveTo>
                  <a:pt x="33046" y="43198"/>
                </a:moveTo>
                <a:cubicBezTo>
                  <a:pt x="32998" y="43198"/>
                  <a:pt x="32956" y="43215"/>
                  <a:pt x="32931" y="43215"/>
                </a:cubicBezTo>
                <a:lnTo>
                  <a:pt x="32855" y="43290"/>
                </a:lnTo>
                <a:lnTo>
                  <a:pt x="32818" y="43366"/>
                </a:lnTo>
                <a:cubicBezTo>
                  <a:pt x="32780" y="43593"/>
                  <a:pt x="32780" y="43706"/>
                  <a:pt x="32855" y="43858"/>
                </a:cubicBezTo>
                <a:lnTo>
                  <a:pt x="32931" y="43895"/>
                </a:lnTo>
                <a:cubicBezTo>
                  <a:pt x="32986" y="43918"/>
                  <a:pt x="33032" y="43927"/>
                  <a:pt x="33070" y="43927"/>
                </a:cubicBezTo>
                <a:cubicBezTo>
                  <a:pt x="33161" y="43927"/>
                  <a:pt x="33207" y="43873"/>
                  <a:pt x="33234" y="43820"/>
                </a:cubicBezTo>
                <a:cubicBezTo>
                  <a:pt x="33252" y="43829"/>
                  <a:pt x="33271" y="43834"/>
                  <a:pt x="33290" y="43834"/>
                </a:cubicBezTo>
                <a:cubicBezTo>
                  <a:pt x="33345" y="43834"/>
                  <a:pt x="33394" y="43791"/>
                  <a:pt x="33423" y="43706"/>
                </a:cubicBezTo>
                <a:lnTo>
                  <a:pt x="33271" y="43555"/>
                </a:lnTo>
                <a:cubicBezTo>
                  <a:pt x="33309" y="43555"/>
                  <a:pt x="33347" y="43593"/>
                  <a:pt x="33347" y="43631"/>
                </a:cubicBezTo>
                <a:cubicBezTo>
                  <a:pt x="33347" y="43593"/>
                  <a:pt x="33347" y="43593"/>
                  <a:pt x="33347" y="43555"/>
                </a:cubicBezTo>
                <a:cubicBezTo>
                  <a:pt x="33385" y="43480"/>
                  <a:pt x="33385" y="43442"/>
                  <a:pt x="33347" y="43404"/>
                </a:cubicBezTo>
                <a:lnTo>
                  <a:pt x="33234" y="43366"/>
                </a:lnTo>
                <a:cubicBezTo>
                  <a:pt x="33234" y="43328"/>
                  <a:pt x="33196" y="43253"/>
                  <a:pt x="33120" y="43215"/>
                </a:cubicBezTo>
                <a:cubicBezTo>
                  <a:pt x="33095" y="43202"/>
                  <a:pt x="33070" y="43198"/>
                  <a:pt x="33046" y="43198"/>
                </a:cubicBezTo>
                <a:close/>
                <a:moveTo>
                  <a:pt x="59547" y="43361"/>
                </a:moveTo>
                <a:cubicBezTo>
                  <a:pt x="59301" y="43361"/>
                  <a:pt x="59204" y="43527"/>
                  <a:pt x="59170" y="43631"/>
                </a:cubicBezTo>
                <a:lnTo>
                  <a:pt x="59132" y="43669"/>
                </a:lnTo>
                <a:lnTo>
                  <a:pt x="59207" y="43858"/>
                </a:lnTo>
                <a:lnTo>
                  <a:pt x="59245" y="43858"/>
                </a:lnTo>
                <a:cubicBezTo>
                  <a:pt x="59307" y="43919"/>
                  <a:pt x="59369" y="43981"/>
                  <a:pt x="59492" y="43981"/>
                </a:cubicBezTo>
                <a:cubicBezTo>
                  <a:pt x="59520" y="43981"/>
                  <a:pt x="59551" y="43978"/>
                  <a:pt x="59585" y="43971"/>
                </a:cubicBezTo>
                <a:lnTo>
                  <a:pt x="59699" y="43895"/>
                </a:lnTo>
                <a:lnTo>
                  <a:pt x="59699" y="43858"/>
                </a:lnTo>
                <a:cubicBezTo>
                  <a:pt x="59737" y="43782"/>
                  <a:pt x="59774" y="43706"/>
                  <a:pt x="59774" y="43593"/>
                </a:cubicBezTo>
                <a:cubicBezTo>
                  <a:pt x="59774" y="43555"/>
                  <a:pt x="59774" y="43480"/>
                  <a:pt x="59737" y="43442"/>
                </a:cubicBezTo>
                <a:lnTo>
                  <a:pt x="59623" y="43366"/>
                </a:lnTo>
                <a:cubicBezTo>
                  <a:pt x="59596" y="43363"/>
                  <a:pt x="59571" y="43361"/>
                  <a:pt x="59547" y="43361"/>
                </a:cubicBezTo>
                <a:close/>
                <a:moveTo>
                  <a:pt x="52856" y="43631"/>
                </a:moveTo>
                <a:lnTo>
                  <a:pt x="52742" y="43744"/>
                </a:lnTo>
                <a:cubicBezTo>
                  <a:pt x="52704" y="43744"/>
                  <a:pt x="52667" y="43782"/>
                  <a:pt x="52667" y="43858"/>
                </a:cubicBezTo>
                <a:lnTo>
                  <a:pt x="52667" y="43933"/>
                </a:lnTo>
                <a:lnTo>
                  <a:pt x="52742" y="44009"/>
                </a:lnTo>
                <a:cubicBezTo>
                  <a:pt x="52780" y="44028"/>
                  <a:pt x="52818" y="44037"/>
                  <a:pt x="52856" y="44037"/>
                </a:cubicBezTo>
                <a:cubicBezTo>
                  <a:pt x="52893" y="44037"/>
                  <a:pt x="52931" y="44028"/>
                  <a:pt x="52969" y="44009"/>
                </a:cubicBezTo>
                <a:cubicBezTo>
                  <a:pt x="53045" y="43971"/>
                  <a:pt x="53083" y="43895"/>
                  <a:pt x="53083" y="43820"/>
                </a:cubicBezTo>
                <a:cubicBezTo>
                  <a:pt x="53083" y="43744"/>
                  <a:pt x="53045" y="43706"/>
                  <a:pt x="53007" y="43669"/>
                </a:cubicBezTo>
                <a:cubicBezTo>
                  <a:pt x="52969" y="43631"/>
                  <a:pt x="52893" y="43631"/>
                  <a:pt x="52856" y="43631"/>
                </a:cubicBezTo>
                <a:close/>
                <a:moveTo>
                  <a:pt x="40039" y="43782"/>
                </a:moveTo>
                <a:cubicBezTo>
                  <a:pt x="39925" y="43782"/>
                  <a:pt x="39850" y="43782"/>
                  <a:pt x="39812" y="43820"/>
                </a:cubicBezTo>
                <a:cubicBezTo>
                  <a:pt x="39774" y="43858"/>
                  <a:pt x="39699" y="43933"/>
                  <a:pt x="39699" y="44009"/>
                </a:cubicBezTo>
                <a:lnTo>
                  <a:pt x="39699" y="44047"/>
                </a:lnTo>
                <a:lnTo>
                  <a:pt x="39850" y="44160"/>
                </a:lnTo>
                <a:cubicBezTo>
                  <a:pt x="39925" y="44160"/>
                  <a:pt x="40039" y="44160"/>
                  <a:pt x="40077" y="44122"/>
                </a:cubicBezTo>
                <a:cubicBezTo>
                  <a:pt x="40115" y="44084"/>
                  <a:pt x="40152" y="44009"/>
                  <a:pt x="40152" y="43933"/>
                </a:cubicBezTo>
                <a:lnTo>
                  <a:pt x="40152" y="43895"/>
                </a:lnTo>
                <a:lnTo>
                  <a:pt x="40039" y="43782"/>
                </a:lnTo>
                <a:close/>
                <a:moveTo>
                  <a:pt x="31797" y="43480"/>
                </a:moveTo>
                <a:cubicBezTo>
                  <a:pt x="31532" y="43517"/>
                  <a:pt x="31154" y="43631"/>
                  <a:pt x="31116" y="43971"/>
                </a:cubicBezTo>
                <a:lnTo>
                  <a:pt x="31230" y="44122"/>
                </a:lnTo>
                <a:lnTo>
                  <a:pt x="31305" y="44122"/>
                </a:lnTo>
                <a:cubicBezTo>
                  <a:pt x="31359" y="44149"/>
                  <a:pt x="31431" y="44176"/>
                  <a:pt x="31522" y="44176"/>
                </a:cubicBezTo>
                <a:cubicBezTo>
                  <a:pt x="31560" y="44176"/>
                  <a:pt x="31601" y="44171"/>
                  <a:pt x="31646" y="44160"/>
                </a:cubicBezTo>
                <a:lnTo>
                  <a:pt x="31683" y="44122"/>
                </a:lnTo>
                <a:cubicBezTo>
                  <a:pt x="31721" y="44084"/>
                  <a:pt x="31759" y="44047"/>
                  <a:pt x="31759" y="43971"/>
                </a:cubicBezTo>
                <a:cubicBezTo>
                  <a:pt x="31759" y="43933"/>
                  <a:pt x="31759" y="43895"/>
                  <a:pt x="31759" y="43895"/>
                </a:cubicBezTo>
                <a:cubicBezTo>
                  <a:pt x="31835" y="43820"/>
                  <a:pt x="31948" y="43744"/>
                  <a:pt x="31986" y="43593"/>
                </a:cubicBezTo>
                <a:lnTo>
                  <a:pt x="31797" y="43480"/>
                </a:lnTo>
                <a:close/>
                <a:moveTo>
                  <a:pt x="21059" y="43328"/>
                </a:moveTo>
                <a:lnTo>
                  <a:pt x="20946" y="43480"/>
                </a:lnTo>
                <a:cubicBezTo>
                  <a:pt x="20908" y="43480"/>
                  <a:pt x="20833" y="43517"/>
                  <a:pt x="20795" y="43593"/>
                </a:cubicBezTo>
                <a:lnTo>
                  <a:pt x="20870" y="43744"/>
                </a:lnTo>
                <a:cubicBezTo>
                  <a:pt x="20908" y="43744"/>
                  <a:pt x="20946" y="43782"/>
                  <a:pt x="20946" y="43782"/>
                </a:cubicBezTo>
                <a:cubicBezTo>
                  <a:pt x="20984" y="43820"/>
                  <a:pt x="21022" y="43820"/>
                  <a:pt x="21022" y="43820"/>
                </a:cubicBezTo>
                <a:lnTo>
                  <a:pt x="20984" y="43895"/>
                </a:lnTo>
                <a:cubicBezTo>
                  <a:pt x="20946" y="44084"/>
                  <a:pt x="21022" y="44198"/>
                  <a:pt x="21211" y="44236"/>
                </a:cubicBezTo>
                <a:lnTo>
                  <a:pt x="21324" y="44198"/>
                </a:lnTo>
                <a:cubicBezTo>
                  <a:pt x="21438" y="44122"/>
                  <a:pt x="21438" y="43933"/>
                  <a:pt x="21324" y="43858"/>
                </a:cubicBezTo>
                <a:lnTo>
                  <a:pt x="21362" y="43820"/>
                </a:lnTo>
                <a:cubicBezTo>
                  <a:pt x="21400" y="43782"/>
                  <a:pt x="21400" y="43706"/>
                  <a:pt x="21400" y="43631"/>
                </a:cubicBezTo>
                <a:cubicBezTo>
                  <a:pt x="21400" y="43442"/>
                  <a:pt x="21286" y="43328"/>
                  <a:pt x="21059" y="43328"/>
                </a:cubicBezTo>
                <a:close/>
                <a:moveTo>
                  <a:pt x="12402" y="44160"/>
                </a:moveTo>
                <a:cubicBezTo>
                  <a:pt x="12335" y="44160"/>
                  <a:pt x="12269" y="44198"/>
                  <a:pt x="12326" y="44273"/>
                </a:cubicBezTo>
                <a:lnTo>
                  <a:pt x="12477" y="44273"/>
                </a:lnTo>
                <a:cubicBezTo>
                  <a:pt x="12534" y="44198"/>
                  <a:pt x="12468" y="44160"/>
                  <a:pt x="12402" y="44160"/>
                </a:cubicBezTo>
                <a:close/>
                <a:moveTo>
                  <a:pt x="17691" y="44041"/>
                </a:moveTo>
                <a:cubicBezTo>
                  <a:pt x="17636" y="44041"/>
                  <a:pt x="17558" y="44054"/>
                  <a:pt x="17468" y="44122"/>
                </a:cubicBezTo>
                <a:lnTo>
                  <a:pt x="17506" y="44311"/>
                </a:lnTo>
                <a:cubicBezTo>
                  <a:pt x="17581" y="44349"/>
                  <a:pt x="17638" y="44359"/>
                  <a:pt x="17685" y="44359"/>
                </a:cubicBezTo>
                <a:cubicBezTo>
                  <a:pt x="17732" y="44359"/>
                  <a:pt x="17770" y="44349"/>
                  <a:pt x="17808" y="44349"/>
                </a:cubicBezTo>
                <a:cubicBezTo>
                  <a:pt x="17846" y="44311"/>
                  <a:pt x="17884" y="44236"/>
                  <a:pt x="17884" y="44198"/>
                </a:cubicBezTo>
                <a:cubicBezTo>
                  <a:pt x="17884" y="44122"/>
                  <a:pt x="17846" y="44084"/>
                  <a:pt x="17770" y="44047"/>
                </a:cubicBezTo>
                <a:cubicBezTo>
                  <a:pt x="17755" y="44047"/>
                  <a:pt x="17728" y="44041"/>
                  <a:pt x="17691" y="44041"/>
                </a:cubicBezTo>
                <a:close/>
                <a:moveTo>
                  <a:pt x="45672" y="43820"/>
                </a:moveTo>
                <a:cubicBezTo>
                  <a:pt x="45672" y="43820"/>
                  <a:pt x="45483" y="43858"/>
                  <a:pt x="45483" y="44047"/>
                </a:cubicBezTo>
                <a:cubicBezTo>
                  <a:pt x="45483" y="44047"/>
                  <a:pt x="45483" y="44084"/>
                  <a:pt x="45483" y="44122"/>
                </a:cubicBezTo>
                <a:cubicBezTo>
                  <a:pt x="45521" y="44160"/>
                  <a:pt x="45483" y="44198"/>
                  <a:pt x="45521" y="44236"/>
                </a:cubicBezTo>
                <a:lnTo>
                  <a:pt x="45597" y="44349"/>
                </a:lnTo>
                <a:cubicBezTo>
                  <a:pt x="45634" y="44368"/>
                  <a:pt x="45672" y="44377"/>
                  <a:pt x="45710" y="44377"/>
                </a:cubicBezTo>
                <a:cubicBezTo>
                  <a:pt x="45748" y="44377"/>
                  <a:pt x="45786" y="44368"/>
                  <a:pt x="45823" y="44349"/>
                </a:cubicBezTo>
                <a:cubicBezTo>
                  <a:pt x="45937" y="44273"/>
                  <a:pt x="45975" y="44160"/>
                  <a:pt x="45975" y="44084"/>
                </a:cubicBezTo>
                <a:cubicBezTo>
                  <a:pt x="45975" y="43971"/>
                  <a:pt x="45937" y="43933"/>
                  <a:pt x="45861" y="43858"/>
                </a:cubicBezTo>
                <a:cubicBezTo>
                  <a:pt x="45823" y="43820"/>
                  <a:pt x="45748" y="43820"/>
                  <a:pt x="45672" y="43820"/>
                </a:cubicBezTo>
                <a:close/>
                <a:moveTo>
                  <a:pt x="51154" y="44047"/>
                </a:moveTo>
                <a:lnTo>
                  <a:pt x="50965" y="44160"/>
                </a:lnTo>
                <a:cubicBezTo>
                  <a:pt x="50965" y="44160"/>
                  <a:pt x="50927" y="44198"/>
                  <a:pt x="50927" y="44273"/>
                </a:cubicBezTo>
                <a:lnTo>
                  <a:pt x="50927" y="44311"/>
                </a:lnTo>
                <a:lnTo>
                  <a:pt x="51079" y="44425"/>
                </a:lnTo>
                <a:lnTo>
                  <a:pt x="51230" y="44425"/>
                </a:lnTo>
                <a:lnTo>
                  <a:pt x="51381" y="44311"/>
                </a:lnTo>
                <a:lnTo>
                  <a:pt x="51381" y="44198"/>
                </a:lnTo>
                <a:lnTo>
                  <a:pt x="51268" y="44084"/>
                </a:lnTo>
                <a:cubicBezTo>
                  <a:pt x="51230" y="44084"/>
                  <a:pt x="51192" y="44047"/>
                  <a:pt x="51154" y="44047"/>
                </a:cubicBezTo>
                <a:close/>
                <a:moveTo>
                  <a:pt x="70247" y="44047"/>
                </a:moveTo>
                <a:cubicBezTo>
                  <a:pt x="70134" y="44047"/>
                  <a:pt x="70058" y="44047"/>
                  <a:pt x="70020" y="44084"/>
                </a:cubicBezTo>
                <a:cubicBezTo>
                  <a:pt x="69983" y="44122"/>
                  <a:pt x="69945" y="44198"/>
                  <a:pt x="69983" y="44311"/>
                </a:cubicBezTo>
                <a:lnTo>
                  <a:pt x="70096" y="44425"/>
                </a:lnTo>
                <a:lnTo>
                  <a:pt x="70209" y="44425"/>
                </a:lnTo>
                <a:lnTo>
                  <a:pt x="70361" y="44311"/>
                </a:lnTo>
                <a:lnTo>
                  <a:pt x="70361" y="44160"/>
                </a:lnTo>
                <a:lnTo>
                  <a:pt x="70247" y="44047"/>
                </a:lnTo>
                <a:close/>
                <a:moveTo>
                  <a:pt x="30738" y="44009"/>
                </a:moveTo>
                <a:cubicBezTo>
                  <a:pt x="30663" y="44047"/>
                  <a:pt x="30511" y="44160"/>
                  <a:pt x="30511" y="44273"/>
                </a:cubicBezTo>
                <a:cubicBezTo>
                  <a:pt x="30511" y="44311"/>
                  <a:pt x="30511" y="44425"/>
                  <a:pt x="30700" y="44463"/>
                </a:cubicBezTo>
                <a:lnTo>
                  <a:pt x="30889" y="44349"/>
                </a:lnTo>
                <a:cubicBezTo>
                  <a:pt x="30889" y="44349"/>
                  <a:pt x="30889" y="44311"/>
                  <a:pt x="30927" y="44311"/>
                </a:cubicBezTo>
                <a:cubicBezTo>
                  <a:pt x="30965" y="44273"/>
                  <a:pt x="31003" y="44236"/>
                  <a:pt x="31003" y="44160"/>
                </a:cubicBezTo>
                <a:cubicBezTo>
                  <a:pt x="31003" y="44084"/>
                  <a:pt x="30965" y="44047"/>
                  <a:pt x="30852" y="44009"/>
                </a:cubicBezTo>
                <a:close/>
                <a:moveTo>
                  <a:pt x="62383" y="44084"/>
                </a:moveTo>
                <a:cubicBezTo>
                  <a:pt x="62308" y="44084"/>
                  <a:pt x="62232" y="44084"/>
                  <a:pt x="62156" y="44122"/>
                </a:cubicBezTo>
                <a:cubicBezTo>
                  <a:pt x="61967" y="44198"/>
                  <a:pt x="61930" y="44425"/>
                  <a:pt x="62194" y="44463"/>
                </a:cubicBezTo>
                <a:lnTo>
                  <a:pt x="62345" y="44349"/>
                </a:lnTo>
                <a:cubicBezTo>
                  <a:pt x="62345" y="44387"/>
                  <a:pt x="62345" y="44387"/>
                  <a:pt x="62345" y="44387"/>
                </a:cubicBezTo>
                <a:cubicBezTo>
                  <a:pt x="62383" y="44387"/>
                  <a:pt x="62459" y="44349"/>
                  <a:pt x="62459" y="44236"/>
                </a:cubicBezTo>
                <a:cubicBezTo>
                  <a:pt x="62459" y="44198"/>
                  <a:pt x="62459" y="44198"/>
                  <a:pt x="62459" y="44160"/>
                </a:cubicBezTo>
                <a:lnTo>
                  <a:pt x="62383" y="44084"/>
                </a:lnTo>
                <a:close/>
                <a:moveTo>
                  <a:pt x="48191" y="44107"/>
                </a:moveTo>
                <a:cubicBezTo>
                  <a:pt x="48158" y="44107"/>
                  <a:pt x="48125" y="44111"/>
                  <a:pt x="48092" y="44122"/>
                </a:cubicBezTo>
                <a:cubicBezTo>
                  <a:pt x="47979" y="44160"/>
                  <a:pt x="47903" y="44236"/>
                  <a:pt x="47903" y="44349"/>
                </a:cubicBezTo>
                <a:lnTo>
                  <a:pt x="48016" y="44463"/>
                </a:lnTo>
                <a:cubicBezTo>
                  <a:pt x="48053" y="44467"/>
                  <a:pt x="48086" y="44468"/>
                  <a:pt x="48117" y="44468"/>
                </a:cubicBezTo>
                <a:cubicBezTo>
                  <a:pt x="48365" y="44468"/>
                  <a:pt x="48398" y="44341"/>
                  <a:pt x="48432" y="44273"/>
                </a:cubicBezTo>
                <a:lnTo>
                  <a:pt x="48394" y="44160"/>
                </a:lnTo>
                <a:cubicBezTo>
                  <a:pt x="48341" y="44133"/>
                  <a:pt x="48269" y="44107"/>
                  <a:pt x="48191" y="44107"/>
                </a:cubicBezTo>
                <a:close/>
                <a:moveTo>
                  <a:pt x="227" y="44273"/>
                </a:moveTo>
                <a:lnTo>
                  <a:pt x="1" y="44349"/>
                </a:lnTo>
                <a:lnTo>
                  <a:pt x="1" y="44500"/>
                </a:lnTo>
                <a:lnTo>
                  <a:pt x="152" y="44614"/>
                </a:lnTo>
                <a:lnTo>
                  <a:pt x="454" y="44614"/>
                </a:lnTo>
                <a:lnTo>
                  <a:pt x="643" y="44538"/>
                </a:lnTo>
                <a:lnTo>
                  <a:pt x="643" y="44500"/>
                </a:lnTo>
                <a:cubicBezTo>
                  <a:pt x="643" y="44311"/>
                  <a:pt x="417" y="44273"/>
                  <a:pt x="303" y="44273"/>
                </a:cubicBezTo>
                <a:close/>
                <a:moveTo>
                  <a:pt x="23224" y="43722"/>
                </a:moveTo>
                <a:cubicBezTo>
                  <a:pt x="23174" y="43722"/>
                  <a:pt x="23111" y="43748"/>
                  <a:pt x="23063" y="43820"/>
                </a:cubicBezTo>
                <a:cubicBezTo>
                  <a:pt x="23063" y="43782"/>
                  <a:pt x="23025" y="43782"/>
                  <a:pt x="23025" y="43782"/>
                </a:cubicBezTo>
                <a:lnTo>
                  <a:pt x="22950" y="43744"/>
                </a:lnTo>
                <a:cubicBezTo>
                  <a:pt x="22917" y="43733"/>
                  <a:pt x="22883" y="43729"/>
                  <a:pt x="22851" y="43729"/>
                </a:cubicBezTo>
                <a:cubicBezTo>
                  <a:pt x="22773" y="43729"/>
                  <a:pt x="22701" y="43755"/>
                  <a:pt x="22647" y="43782"/>
                </a:cubicBezTo>
                <a:cubicBezTo>
                  <a:pt x="22572" y="43858"/>
                  <a:pt x="22496" y="43933"/>
                  <a:pt x="22496" y="44047"/>
                </a:cubicBezTo>
                <a:lnTo>
                  <a:pt x="22307" y="44047"/>
                </a:lnTo>
                <a:cubicBezTo>
                  <a:pt x="22080" y="44047"/>
                  <a:pt x="21816" y="44047"/>
                  <a:pt x="21589" y="44160"/>
                </a:cubicBezTo>
                <a:lnTo>
                  <a:pt x="21513" y="44236"/>
                </a:lnTo>
                <a:cubicBezTo>
                  <a:pt x="21475" y="44387"/>
                  <a:pt x="21513" y="44500"/>
                  <a:pt x="21589" y="44576"/>
                </a:cubicBezTo>
                <a:lnTo>
                  <a:pt x="21702" y="44614"/>
                </a:lnTo>
                <a:cubicBezTo>
                  <a:pt x="21740" y="44626"/>
                  <a:pt x="21782" y="44631"/>
                  <a:pt x="21824" y="44631"/>
                </a:cubicBezTo>
                <a:cubicBezTo>
                  <a:pt x="21908" y="44631"/>
                  <a:pt x="21992" y="44614"/>
                  <a:pt x="22042" y="44614"/>
                </a:cubicBezTo>
                <a:cubicBezTo>
                  <a:pt x="22099" y="44595"/>
                  <a:pt x="22137" y="44585"/>
                  <a:pt x="22165" y="44585"/>
                </a:cubicBezTo>
                <a:cubicBezTo>
                  <a:pt x="22194" y="44585"/>
                  <a:pt x="22213" y="44595"/>
                  <a:pt x="22232" y="44614"/>
                </a:cubicBezTo>
                <a:lnTo>
                  <a:pt x="22458" y="44500"/>
                </a:lnTo>
                <a:cubicBezTo>
                  <a:pt x="22458" y="44463"/>
                  <a:pt x="22458" y="44463"/>
                  <a:pt x="22496" y="44425"/>
                </a:cubicBezTo>
                <a:cubicBezTo>
                  <a:pt x="22534" y="44425"/>
                  <a:pt x="22534" y="44387"/>
                  <a:pt x="22572" y="44349"/>
                </a:cubicBezTo>
                <a:lnTo>
                  <a:pt x="22761" y="44349"/>
                </a:lnTo>
                <a:cubicBezTo>
                  <a:pt x="22874" y="44311"/>
                  <a:pt x="23063" y="44160"/>
                  <a:pt x="23101" y="44009"/>
                </a:cubicBezTo>
                <a:cubicBezTo>
                  <a:pt x="23101" y="44009"/>
                  <a:pt x="23101" y="44009"/>
                  <a:pt x="23101" y="44047"/>
                </a:cubicBezTo>
                <a:cubicBezTo>
                  <a:pt x="23132" y="44108"/>
                  <a:pt x="23187" y="44218"/>
                  <a:pt x="23367" y="44218"/>
                </a:cubicBezTo>
                <a:cubicBezTo>
                  <a:pt x="23410" y="44218"/>
                  <a:pt x="23459" y="44212"/>
                  <a:pt x="23517" y="44198"/>
                </a:cubicBezTo>
                <a:lnTo>
                  <a:pt x="23593" y="44084"/>
                </a:lnTo>
                <a:cubicBezTo>
                  <a:pt x="23593" y="43971"/>
                  <a:pt x="23479" y="43782"/>
                  <a:pt x="23290" y="43744"/>
                </a:cubicBezTo>
                <a:cubicBezTo>
                  <a:pt x="23276" y="43730"/>
                  <a:pt x="23252" y="43722"/>
                  <a:pt x="23224" y="43722"/>
                </a:cubicBezTo>
                <a:close/>
                <a:moveTo>
                  <a:pt x="52780" y="44198"/>
                </a:moveTo>
                <a:lnTo>
                  <a:pt x="52629" y="44273"/>
                </a:lnTo>
                <a:cubicBezTo>
                  <a:pt x="52629" y="44273"/>
                  <a:pt x="52591" y="44311"/>
                  <a:pt x="52591" y="44311"/>
                </a:cubicBezTo>
                <a:cubicBezTo>
                  <a:pt x="52553" y="44349"/>
                  <a:pt x="52515" y="44425"/>
                  <a:pt x="52553" y="44538"/>
                </a:cubicBezTo>
                <a:lnTo>
                  <a:pt x="52742" y="44614"/>
                </a:lnTo>
                <a:lnTo>
                  <a:pt x="52818" y="44614"/>
                </a:lnTo>
                <a:cubicBezTo>
                  <a:pt x="52849" y="44629"/>
                  <a:pt x="52887" y="44639"/>
                  <a:pt x="52923" y="44639"/>
                </a:cubicBezTo>
                <a:cubicBezTo>
                  <a:pt x="52974" y="44639"/>
                  <a:pt x="53023" y="44620"/>
                  <a:pt x="53045" y="44576"/>
                </a:cubicBezTo>
                <a:cubicBezTo>
                  <a:pt x="53120" y="44576"/>
                  <a:pt x="53120" y="44500"/>
                  <a:pt x="53120" y="44463"/>
                </a:cubicBezTo>
                <a:lnTo>
                  <a:pt x="53083" y="44349"/>
                </a:lnTo>
                <a:cubicBezTo>
                  <a:pt x="53045" y="44349"/>
                  <a:pt x="53045" y="44349"/>
                  <a:pt x="53007" y="44311"/>
                </a:cubicBezTo>
                <a:cubicBezTo>
                  <a:pt x="52969" y="44273"/>
                  <a:pt x="52893" y="44198"/>
                  <a:pt x="52780" y="44198"/>
                </a:cubicBezTo>
                <a:close/>
                <a:moveTo>
                  <a:pt x="47374" y="44311"/>
                </a:moveTo>
                <a:lnTo>
                  <a:pt x="47260" y="44425"/>
                </a:lnTo>
                <a:lnTo>
                  <a:pt x="47260" y="44576"/>
                </a:lnTo>
                <a:lnTo>
                  <a:pt x="47374" y="44689"/>
                </a:lnTo>
                <a:lnTo>
                  <a:pt x="47563" y="44689"/>
                </a:lnTo>
                <a:lnTo>
                  <a:pt x="47714" y="44576"/>
                </a:lnTo>
                <a:lnTo>
                  <a:pt x="47714" y="44425"/>
                </a:lnTo>
                <a:lnTo>
                  <a:pt x="47563" y="44311"/>
                </a:lnTo>
                <a:close/>
                <a:moveTo>
                  <a:pt x="57204" y="44311"/>
                </a:moveTo>
                <a:cubicBezTo>
                  <a:pt x="57090" y="44311"/>
                  <a:pt x="56901" y="44349"/>
                  <a:pt x="56901" y="44538"/>
                </a:cubicBezTo>
                <a:lnTo>
                  <a:pt x="56901" y="44576"/>
                </a:lnTo>
                <a:lnTo>
                  <a:pt x="57015" y="44689"/>
                </a:lnTo>
                <a:cubicBezTo>
                  <a:pt x="57241" y="44689"/>
                  <a:pt x="57317" y="44576"/>
                  <a:pt x="57355" y="44500"/>
                </a:cubicBezTo>
                <a:lnTo>
                  <a:pt x="57393" y="44463"/>
                </a:lnTo>
                <a:lnTo>
                  <a:pt x="57241" y="44311"/>
                </a:lnTo>
                <a:close/>
                <a:moveTo>
                  <a:pt x="76864" y="44387"/>
                </a:moveTo>
                <a:lnTo>
                  <a:pt x="76712" y="44500"/>
                </a:lnTo>
                <a:cubicBezTo>
                  <a:pt x="76712" y="44500"/>
                  <a:pt x="76674" y="44538"/>
                  <a:pt x="76674" y="44576"/>
                </a:cubicBezTo>
                <a:lnTo>
                  <a:pt x="76788" y="44727"/>
                </a:lnTo>
                <a:cubicBezTo>
                  <a:pt x="76788" y="44765"/>
                  <a:pt x="76826" y="44765"/>
                  <a:pt x="76864" y="44765"/>
                </a:cubicBezTo>
                <a:lnTo>
                  <a:pt x="77053" y="44689"/>
                </a:lnTo>
                <a:cubicBezTo>
                  <a:pt x="77053" y="44652"/>
                  <a:pt x="77090" y="44652"/>
                  <a:pt x="77090" y="44576"/>
                </a:cubicBezTo>
                <a:lnTo>
                  <a:pt x="76977" y="44463"/>
                </a:lnTo>
                <a:cubicBezTo>
                  <a:pt x="76977" y="44425"/>
                  <a:pt x="76939" y="44425"/>
                  <a:pt x="76864" y="44387"/>
                </a:cubicBezTo>
                <a:close/>
                <a:moveTo>
                  <a:pt x="16946" y="44415"/>
                </a:moveTo>
                <a:cubicBezTo>
                  <a:pt x="16918" y="44415"/>
                  <a:pt x="16891" y="44418"/>
                  <a:pt x="16863" y="44425"/>
                </a:cubicBezTo>
                <a:cubicBezTo>
                  <a:pt x="16825" y="44463"/>
                  <a:pt x="16712" y="44500"/>
                  <a:pt x="16712" y="44652"/>
                </a:cubicBezTo>
                <a:lnTo>
                  <a:pt x="16863" y="44765"/>
                </a:lnTo>
                <a:cubicBezTo>
                  <a:pt x="16901" y="44765"/>
                  <a:pt x="16938" y="44803"/>
                  <a:pt x="16938" y="44803"/>
                </a:cubicBezTo>
                <a:cubicBezTo>
                  <a:pt x="17014" y="44803"/>
                  <a:pt x="17127" y="44803"/>
                  <a:pt x="17203" y="44765"/>
                </a:cubicBezTo>
                <a:cubicBezTo>
                  <a:pt x="17241" y="44727"/>
                  <a:pt x="17279" y="44689"/>
                  <a:pt x="17279" y="44614"/>
                </a:cubicBezTo>
                <a:lnTo>
                  <a:pt x="17241" y="44538"/>
                </a:lnTo>
                <a:cubicBezTo>
                  <a:pt x="17179" y="44476"/>
                  <a:pt x="17067" y="44415"/>
                  <a:pt x="16946" y="44415"/>
                </a:cubicBezTo>
                <a:close/>
                <a:moveTo>
                  <a:pt x="14368" y="44500"/>
                </a:moveTo>
                <a:cubicBezTo>
                  <a:pt x="14254" y="44500"/>
                  <a:pt x="14141" y="44538"/>
                  <a:pt x="14103" y="44689"/>
                </a:cubicBezTo>
                <a:lnTo>
                  <a:pt x="14216" y="44841"/>
                </a:lnTo>
                <a:lnTo>
                  <a:pt x="14254" y="44841"/>
                </a:lnTo>
                <a:cubicBezTo>
                  <a:pt x="14285" y="44902"/>
                  <a:pt x="14341" y="44964"/>
                  <a:pt x="14484" y="44964"/>
                </a:cubicBezTo>
                <a:cubicBezTo>
                  <a:pt x="14516" y="44964"/>
                  <a:pt x="14553" y="44961"/>
                  <a:pt x="14594" y="44954"/>
                </a:cubicBezTo>
                <a:lnTo>
                  <a:pt x="14670" y="44841"/>
                </a:lnTo>
                <a:lnTo>
                  <a:pt x="14670" y="44803"/>
                </a:lnTo>
                <a:cubicBezTo>
                  <a:pt x="14670" y="44652"/>
                  <a:pt x="14519" y="44538"/>
                  <a:pt x="14368" y="44500"/>
                </a:cubicBezTo>
                <a:close/>
                <a:moveTo>
                  <a:pt x="13422" y="44614"/>
                </a:moveTo>
                <a:lnTo>
                  <a:pt x="13271" y="44689"/>
                </a:lnTo>
                <a:cubicBezTo>
                  <a:pt x="13233" y="44841"/>
                  <a:pt x="13309" y="44878"/>
                  <a:pt x="13347" y="44916"/>
                </a:cubicBezTo>
                <a:cubicBezTo>
                  <a:pt x="13422" y="44992"/>
                  <a:pt x="13498" y="44992"/>
                  <a:pt x="13649" y="44992"/>
                </a:cubicBezTo>
                <a:lnTo>
                  <a:pt x="13763" y="44878"/>
                </a:lnTo>
                <a:lnTo>
                  <a:pt x="13763" y="44841"/>
                </a:lnTo>
                <a:cubicBezTo>
                  <a:pt x="13763" y="44652"/>
                  <a:pt x="13574" y="44614"/>
                  <a:pt x="13460" y="44614"/>
                </a:cubicBezTo>
                <a:close/>
                <a:moveTo>
                  <a:pt x="69113" y="44652"/>
                </a:moveTo>
                <a:cubicBezTo>
                  <a:pt x="69037" y="44652"/>
                  <a:pt x="68962" y="44652"/>
                  <a:pt x="68924" y="44727"/>
                </a:cubicBezTo>
                <a:cubicBezTo>
                  <a:pt x="68848" y="44765"/>
                  <a:pt x="68848" y="44841"/>
                  <a:pt x="68848" y="44916"/>
                </a:cubicBezTo>
                <a:lnTo>
                  <a:pt x="68962" y="44916"/>
                </a:lnTo>
                <a:cubicBezTo>
                  <a:pt x="68962" y="44954"/>
                  <a:pt x="69000" y="44992"/>
                  <a:pt x="69000" y="45030"/>
                </a:cubicBezTo>
                <a:cubicBezTo>
                  <a:pt x="69121" y="45030"/>
                  <a:pt x="69145" y="44981"/>
                  <a:pt x="69208" y="44981"/>
                </a:cubicBezTo>
                <a:cubicBezTo>
                  <a:pt x="69223" y="44981"/>
                  <a:pt x="69242" y="44984"/>
                  <a:pt x="69264" y="44992"/>
                </a:cubicBezTo>
                <a:cubicBezTo>
                  <a:pt x="69264" y="44954"/>
                  <a:pt x="69264" y="44954"/>
                  <a:pt x="69264" y="44954"/>
                </a:cubicBezTo>
                <a:lnTo>
                  <a:pt x="69415" y="44954"/>
                </a:lnTo>
                <a:cubicBezTo>
                  <a:pt x="69415" y="44727"/>
                  <a:pt x="69264" y="44652"/>
                  <a:pt x="69113" y="44652"/>
                </a:cubicBezTo>
                <a:close/>
                <a:moveTo>
                  <a:pt x="40530" y="44236"/>
                </a:moveTo>
                <a:cubicBezTo>
                  <a:pt x="40379" y="44273"/>
                  <a:pt x="40115" y="44273"/>
                  <a:pt x="40115" y="44463"/>
                </a:cubicBezTo>
                <a:cubicBezTo>
                  <a:pt x="40115" y="44463"/>
                  <a:pt x="40115" y="44500"/>
                  <a:pt x="40115" y="44538"/>
                </a:cubicBezTo>
                <a:cubicBezTo>
                  <a:pt x="40039" y="44652"/>
                  <a:pt x="40001" y="44765"/>
                  <a:pt x="40001" y="44992"/>
                </a:cubicBezTo>
                <a:lnTo>
                  <a:pt x="40152" y="45105"/>
                </a:lnTo>
                <a:lnTo>
                  <a:pt x="40379" y="45105"/>
                </a:lnTo>
                <a:cubicBezTo>
                  <a:pt x="40490" y="45119"/>
                  <a:pt x="40565" y="45128"/>
                  <a:pt x="40633" y="45128"/>
                </a:cubicBezTo>
                <a:cubicBezTo>
                  <a:pt x="40750" y="45128"/>
                  <a:pt x="40844" y="45102"/>
                  <a:pt x="41060" y="45030"/>
                </a:cubicBezTo>
                <a:lnTo>
                  <a:pt x="41135" y="44954"/>
                </a:lnTo>
                <a:cubicBezTo>
                  <a:pt x="41135" y="44916"/>
                  <a:pt x="41135" y="44841"/>
                  <a:pt x="41135" y="44803"/>
                </a:cubicBezTo>
                <a:cubicBezTo>
                  <a:pt x="41135" y="44614"/>
                  <a:pt x="41022" y="44538"/>
                  <a:pt x="40946" y="44463"/>
                </a:cubicBezTo>
                <a:cubicBezTo>
                  <a:pt x="40871" y="44425"/>
                  <a:pt x="40833" y="44387"/>
                  <a:pt x="40833" y="44311"/>
                </a:cubicBezTo>
                <a:lnTo>
                  <a:pt x="40682" y="44236"/>
                </a:lnTo>
                <a:close/>
                <a:moveTo>
                  <a:pt x="52289" y="44803"/>
                </a:moveTo>
                <a:lnTo>
                  <a:pt x="52137" y="44916"/>
                </a:lnTo>
                <a:cubicBezTo>
                  <a:pt x="52062" y="44954"/>
                  <a:pt x="51948" y="45030"/>
                  <a:pt x="52024" y="45181"/>
                </a:cubicBezTo>
                <a:lnTo>
                  <a:pt x="52100" y="45256"/>
                </a:lnTo>
                <a:cubicBezTo>
                  <a:pt x="52175" y="45256"/>
                  <a:pt x="52251" y="45256"/>
                  <a:pt x="52326" y="45219"/>
                </a:cubicBezTo>
                <a:cubicBezTo>
                  <a:pt x="52402" y="45181"/>
                  <a:pt x="52478" y="45105"/>
                  <a:pt x="52478" y="44992"/>
                </a:cubicBezTo>
                <a:cubicBezTo>
                  <a:pt x="52478" y="44916"/>
                  <a:pt x="52402" y="44841"/>
                  <a:pt x="52289" y="44803"/>
                </a:cubicBezTo>
                <a:close/>
                <a:moveTo>
                  <a:pt x="87374" y="44597"/>
                </a:moveTo>
                <a:cubicBezTo>
                  <a:pt x="87349" y="44597"/>
                  <a:pt x="87324" y="44601"/>
                  <a:pt x="87298" y="44614"/>
                </a:cubicBezTo>
                <a:cubicBezTo>
                  <a:pt x="87261" y="44614"/>
                  <a:pt x="87223" y="44652"/>
                  <a:pt x="87223" y="44652"/>
                </a:cubicBezTo>
                <a:lnTo>
                  <a:pt x="87109" y="44689"/>
                </a:lnTo>
                <a:cubicBezTo>
                  <a:pt x="87034" y="44765"/>
                  <a:pt x="86996" y="44841"/>
                  <a:pt x="86996" y="44954"/>
                </a:cubicBezTo>
                <a:cubicBezTo>
                  <a:pt x="86996" y="45067"/>
                  <a:pt x="87034" y="45143"/>
                  <a:pt x="87109" y="45219"/>
                </a:cubicBezTo>
                <a:lnTo>
                  <a:pt x="87223" y="45256"/>
                </a:lnTo>
                <a:lnTo>
                  <a:pt x="87639" y="45256"/>
                </a:lnTo>
                <a:lnTo>
                  <a:pt x="87752" y="45219"/>
                </a:lnTo>
                <a:cubicBezTo>
                  <a:pt x="87866" y="45067"/>
                  <a:pt x="87866" y="44992"/>
                  <a:pt x="87866" y="44878"/>
                </a:cubicBezTo>
                <a:cubicBezTo>
                  <a:pt x="87866" y="44841"/>
                  <a:pt x="87866" y="44803"/>
                  <a:pt x="87903" y="44765"/>
                </a:cubicBezTo>
                <a:lnTo>
                  <a:pt x="87677" y="44652"/>
                </a:lnTo>
                <a:cubicBezTo>
                  <a:pt x="87639" y="44652"/>
                  <a:pt x="87639" y="44652"/>
                  <a:pt x="87525" y="44614"/>
                </a:cubicBezTo>
                <a:cubicBezTo>
                  <a:pt x="87475" y="44614"/>
                  <a:pt x="87424" y="44597"/>
                  <a:pt x="87374" y="44597"/>
                </a:cubicBezTo>
                <a:close/>
                <a:moveTo>
                  <a:pt x="22305" y="44863"/>
                </a:moveTo>
                <a:cubicBezTo>
                  <a:pt x="22279" y="44863"/>
                  <a:pt x="22254" y="44867"/>
                  <a:pt x="22232" y="44878"/>
                </a:cubicBezTo>
                <a:lnTo>
                  <a:pt x="22156" y="44916"/>
                </a:lnTo>
                <a:cubicBezTo>
                  <a:pt x="22118" y="44954"/>
                  <a:pt x="22080" y="44992"/>
                  <a:pt x="22080" y="45030"/>
                </a:cubicBezTo>
                <a:cubicBezTo>
                  <a:pt x="22080" y="45105"/>
                  <a:pt x="22080" y="45105"/>
                  <a:pt x="22118" y="45143"/>
                </a:cubicBezTo>
                <a:cubicBezTo>
                  <a:pt x="22118" y="45143"/>
                  <a:pt x="22118" y="45143"/>
                  <a:pt x="22118" y="45181"/>
                </a:cubicBezTo>
                <a:lnTo>
                  <a:pt x="22232" y="45294"/>
                </a:lnTo>
                <a:cubicBezTo>
                  <a:pt x="22254" y="45305"/>
                  <a:pt x="22279" y="45310"/>
                  <a:pt x="22305" y="45310"/>
                </a:cubicBezTo>
                <a:cubicBezTo>
                  <a:pt x="22367" y="45310"/>
                  <a:pt x="22432" y="45283"/>
                  <a:pt x="22458" y="45256"/>
                </a:cubicBezTo>
                <a:cubicBezTo>
                  <a:pt x="22534" y="45219"/>
                  <a:pt x="22572" y="45143"/>
                  <a:pt x="22572" y="45067"/>
                </a:cubicBezTo>
                <a:cubicBezTo>
                  <a:pt x="22572" y="45030"/>
                  <a:pt x="22534" y="44954"/>
                  <a:pt x="22458" y="44916"/>
                </a:cubicBezTo>
                <a:cubicBezTo>
                  <a:pt x="22432" y="44889"/>
                  <a:pt x="22367" y="44863"/>
                  <a:pt x="22305" y="44863"/>
                </a:cubicBezTo>
                <a:close/>
                <a:moveTo>
                  <a:pt x="72780" y="44689"/>
                </a:moveTo>
                <a:lnTo>
                  <a:pt x="72553" y="44727"/>
                </a:lnTo>
                <a:cubicBezTo>
                  <a:pt x="72516" y="44878"/>
                  <a:pt x="72516" y="44954"/>
                  <a:pt x="72553" y="45105"/>
                </a:cubicBezTo>
                <a:lnTo>
                  <a:pt x="72591" y="45143"/>
                </a:lnTo>
                <a:cubicBezTo>
                  <a:pt x="72553" y="45181"/>
                  <a:pt x="72553" y="45219"/>
                  <a:pt x="72553" y="45294"/>
                </a:cubicBezTo>
                <a:lnTo>
                  <a:pt x="72591" y="45370"/>
                </a:lnTo>
                <a:cubicBezTo>
                  <a:pt x="72667" y="45446"/>
                  <a:pt x="72742" y="45446"/>
                  <a:pt x="72818" y="45446"/>
                </a:cubicBezTo>
                <a:cubicBezTo>
                  <a:pt x="72932" y="45408"/>
                  <a:pt x="73007" y="45294"/>
                  <a:pt x="73045" y="45256"/>
                </a:cubicBezTo>
                <a:lnTo>
                  <a:pt x="73045" y="45105"/>
                </a:lnTo>
                <a:cubicBezTo>
                  <a:pt x="73045" y="45105"/>
                  <a:pt x="73007" y="45105"/>
                  <a:pt x="73007" y="45067"/>
                </a:cubicBezTo>
                <a:cubicBezTo>
                  <a:pt x="73045" y="45030"/>
                  <a:pt x="73083" y="44916"/>
                  <a:pt x="73083" y="44841"/>
                </a:cubicBezTo>
                <a:lnTo>
                  <a:pt x="72932" y="44689"/>
                </a:lnTo>
                <a:cubicBezTo>
                  <a:pt x="72894" y="44702"/>
                  <a:pt x="72864" y="44706"/>
                  <a:pt x="72842" y="44706"/>
                </a:cubicBezTo>
                <a:cubicBezTo>
                  <a:pt x="72797" y="44706"/>
                  <a:pt x="72780" y="44689"/>
                  <a:pt x="72780" y="44689"/>
                </a:cubicBezTo>
                <a:close/>
                <a:moveTo>
                  <a:pt x="16712" y="45181"/>
                </a:moveTo>
                <a:lnTo>
                  <a:pt x="16560" y="45294"/>
                </a:lnTo>
                <a:lnTo>
                  <a:pt x="16560" y="45446"/>
                </a:lnTo>
                <a:lnTo>
                  <a:pt x="16712" y="45559"/>
                </a:lnTo>
                <a:cubicBezTo>
                  <a:pt x="16749" y="45559"/>
                  <a:pt x="16787" y="45559"/>
                  <a:pt x="16825" y="45597"/>
                </a:cubicBezTo>
                <a:lnTo>
                  <a:pt x="17014" y="45483"/>
                </a:lnTo>
                <a:lnTo>
                  <a:pt x="17014" y="45294"/>
                </a:lnTo>
                <a:lnTo>
                  <a:pt x="16901" y="45181"/>
                </a:lnTo>
                <a:close/>
                <a:moveTo>
                  <a:pt x="24519" y="45274"/>
                </a:moveTo>
                <a:cubicBezTo>
                  <a:pt x="24359" y="45274"/>
                  <a:pt x="24304" y="45384"/>
                  <a:pt x="24273" y="45446"/>
                </a:cubicBezTo>
                <a:cubicBezTo>
                  <a:pt x="24273" y="45446"/>
                  <a:pt x="24273" y="45483"/>
                  <a:pt x="24235" y="45483"/>
                </a:cubicBezTo>
                <a:lnTo>
                  <a:pt x="24349" y="45672"/>
                </a:lnTo>
                <a:lnTo>
                  <a:pt x="24613" y="45672"/>
                </a:lnTo>
                <a:lnTo>
                  <a:pt x="24727" y="45559"/>
                </a:lnTo>
                <a:lnTo>
                  <a:pt x="24727" y="45408"/>
                </a:lnTo>
                <a:lnTo>
                  <a:pt x="24651" y="45294"/>
                </a:lnTo>
                <a:cubicBezTo>
                  <a:pt x="24601" y="45280"/>
                  <a:pt x="24557" y="45274"/>
                  <a:pt x="24519" y="45274"/>
                </a:cubicBezTo>
                <a:close/>
                <a:moveTo>
                  <a:pt x="31660" y="45279"/>
                </a:moveTo>
                <a:cubicBezTo>
                  <a:pt x="31633" y="45279"/>
                  <a:pt x="31603" y="45283"/>
                  <a:pt x="31570" y="45294"/>
                </a:cubicBezTo>
                <a:lnTo>
                  <a:pt x="31457" y="45408"/>
                </a:lnTo>
                <a:lnTo>
                  <a:pt x="31457" y="45483"/>
                </a:lnTo>
                <a:lnTo>
                  <a:pt x="31608" y="45635"/>
                </a:lnTo>
                <a:cubicBezTo>
                  <a:pt x="31608" y="45635"/>
                  <a:pt x="31683" y="45672"/>
                  <a:pt x="31797" y="45672"/>
                </a:cubicBezTo>
                <a:lnTo>
                  <a:pt x="31910" y="45559"/>
                </a:lnTo>
                <a:lnTo>
                  <a:pt x="31910" y="45446"/>
                </a:lnTo>
                <a:lnTo>
                  <a:pt x="31797" y="45332"/>
                </a:lnTo>
                <a:cubicBezTo>
                  <a:pt x="31770" y="45305"/>
                  <a:pt x="31724" y="45279"/>
                  <a:pt x="31660" y="45279"/>
                </a:cubicBezTo>
                <a:close/>
                <a:moveTo>
                  <a:pt x="74028" y="45219"/>
                </a:moveTo>
                <a:lnTo>
                  <a:pt x="73877" y="45294"/>
                </a:lnTo>
                <a:cubicBezTo>
                  <a:pt x="73839" y="45370"/>
                  <a:pt x="73839" y="45483"/>
                  <a:pt x="73990" y="45521"/>
                </a:cubicBezTo>
                <a:cubicBezTo>
                  <a:pt x="73952" y="45597"/>
                  <a:pt x="73990" y="45710"/>
                  <a:pt x="74104" y="45710"/>
                </a:cubicBezTo>
                <a:lnTo>
                  <a:pt x="74293" y="45635"/>
                </a:lnTo>
                <a:cubicBezTo>
                  <a:pt x="74293" y="45635"/>
                  <a:pt x="74293" y="45597"/>
                  <a:pt x="74293" y="45597"/>
                </a:cubicBezTo>
                <a:cubicBezTo>
                  <a:pt x="74330" y="45559"/>
                  <a:pt x="74406" y="45521"/>
                  <a:pt x="74406" y="45408"/>
                </a:cubicBezTo>
                <a:cubicBezTo>
                  <a:pt x="74406" y="45370"/>
                  <a:pt x="74406" y="45332"/>
                  <a:pt x="74406" y="45294"/>
                </a:cubicBezTo>
                <a:lnTo>
                  <a:pt x="74255" y="45219"/>
                </a:lnTo>
                <a:close/>
                <a:moveTo>
                  <a:pt x="60304" y="45370"/>
                </a:moveTo>
                <a:cubicBezTo>
                  <a:pt x="60190" y="45370"/>
                  <a:pt x="60115" y="45408"/>
                  <a:pt x="60039" y="45446"/>
                </a:cubicBezTo>
                <a:cubicBezTo>
                  <a:pt x="60001" y="45483"/>
                  <a:pt x="59964" y="45521"/>
                  <a:pt x="59964" y="45635"/>
                </a:cubicBezTo>
                <a:lnTo>
                  <a:pt x="59964" y="45672"/>
                </a:lnTo>
                <a:lnTo>
                  <a:pt x="60077" y="45786"/>
                </a:lnTo>
                <a:cubicBezTo>
                  <a:pt x="60190" y="45786"/>
                  <a:pt x="60266" y="45748"/>
                  <a:pt x="60342" y="45710"/>
                </a:cubicBezTo>
                <a:cubicBezTo>
                  <a:pt x="60379" y="45672"/>
                  <a:pt x="60417" y="45635"/>
                  <a:pt x="60417" y="45521"/>
                </a:cubicBezTo>
                <a:lnTo>
                  <a:pt x="60417" y="45483"/>
                </a:lnTo>
                <a:lnTo>
                  <a:pt x="60304" y="45370"/>
                </a:lnTo>
                <a:close/>
                <a:moveTo>
                  <a:pt x="86566" y="45223"/>
                </a:moveTo>
                <a:cubicBezTo>
                  <a:pt x="86525" y="45223"/>
                  <a:pt x="86479" y="45231"/>
                  <a:pt x="86429" y="45256"/>
                </a:cubicBezTo>
                <a:cubicBezTo>
                  <a:pt x="86278" y="45332"/>
                  <a:pt x="86240" y="45483"/>
                  <a:pt x="86240" y="45635"/>
                </a:cubicBezTo>
                <a:cubicBezTo>
                  <a:pt x="86240" y="45710"/>
                  <a:pt x="86240" y="45786"/>
                  <a:pt x="86315" y="45899"/>
                </a:cubicBezTo>
                <a:lnTo>
                  <a:pt x="86467" y="45899"/>
                </a:lnTo>
                <a:cubicBezTo>
                  <a:pt x="86580" y="45899"/>
                  <a:pt x="86656" y="45861"/>
                  <a:pt x="86694" y="45861"/>
                </a:cubicBezTo>
                <a:cubicBezTo>
                  <a:pt x="86769" y="45861"/>
                  <a:pt x="86883" y="45824"/>
                  <a:pt x="86996" y="45748"/>
                </a:cubicBezTo>
                <a:lnTo>
                  <a:pt x="87034" y="45635"/>
                </a:lnTo>
                <a:cubicBezTo>
                  <a:pt x="87034" y="45483"/>
                  <a:pt x="86958" y="45332"/>
                  <a:pt x="86807" y="45256"/>
                </a:cubicBezTo>
                <a:lnTo>
                  <a:pt x="86694" y="45294"/>
                </a:lnTo>
                <a:lnTo>
                  <a:pt x="86656" y="45294"/>
                </a:lnTo>
                <a:cubicBezTo>
                  <a:pt x="86694" y="45256"/>
                  <a:pt x="86731" y="45256"/>
                  <a:pt x="86731" y="45256"/>
                </a:cubicBezTo>
                <a:cubicBezTo>
                  <a:pt x="86706" y="45256"/>
                  <a:pt x="86647" y="45223"/>
                  <a:pt x="86566" y="45223"/>
                </a:cubicBezTo>
                <a:close/>
                <a:moveTo>
                  <a:pt x="47903" y="45483"/>
                </a:moveTo>
                <a:cubicBezTo>
                  <a:pt x="47789" y="45483"/>
                  <a:pt x="47714" y="45483"/>
                  <a:pt x="47676" y="45559"/>
                </a:cubicBezTo>
                <a:cubicBezTo>
                  <a:pt x="47638" y="45521"/>
                  <a:pt x="47600" y="45521"/>
                  <a:pt x="47563" y="45521"/>
                </a:cubicBezTo>
                <a:lnTo>
                  <a:pt x="47411" y="45635"/>
                </a:lnTo>
                <a:lnTo>
                  <a:pt x="47411" y="45748"/>
                </a:lnTo>
                <a:lnTo>
                  <a:pt x="47563" y="45861"/>
                </a:lnTo>
                <a:cubicBezTo>
                  <a:pt x="47563" y="45899"/>
                  <a:pt x="47600" y="45899"/>
                  <a:pt x="47638" y="45937"/>
                </a:cubicBezTo>
                <a:lnTo>
                  <a:pt x="47827" y="45824"/>
                </a:lnTo>
                <a:lnTo>
                  <a:pt x="47827" y="45824"/>
                </a:lnTo>
                <a:cubicBezTo>
                  <a:pt x="47827" y="45861"/>
                  <a:pt x="47789" y="45861"/>
                  <a:pt x="47827" y="45861"/>
                </a:cubicBezTo>
                <a:cubicBezTo>
                  <a:pt x="47865" y="45824"/>
                  <a:pt x="48016" y="45786"/>
                  <a:pt x="48016" y="45635"/>
                </a:cubicBezTo>
                <a:cubicBezTo>
                  <a:pt x="48016" y="45635"/>
                  <a:pt x="48016" y="45597"/>
                  <a:pt x="48016" y="45559"/>
                </a:cubicBezTo>
                <a:lnTo>
                  <a:pt x="47903" y="45483"/>
                </a:lnTo>
                <a:close/>
                <a:moveTo>
                  <a:pt x="13080" y="45579"/>
                </a:moveTo>
                <a:cubicBezTo>
                  <a:pt x="12907" y="45579"/>
                  <a:pt x="12849" y="45716"/>
                  <a:pt x="12817" y="45748"/>
                </a:cubicBezTo>
                <a:cubicBezTo>
                  <a:pt x="12817" y="45786"/>
                  <a:pt x="12817" y="45786"/>
                  <a:pt x="12780" y="45786"/>
                </a:cubicBezTo>
                <a:lnTo>
                  <a:pt x="12931" y="45975"/>
                </a:lnTo>
                <a:lnTo>
                  <a:pt x="13158" y="45975"/>
                </a:lnTo>
                <a:lnTo>
                  <a:pt x="13309" y="45861"/>
                </a:lnTo>
                <a:lnTo>
                  <a:pt x="13309" y="45710"/>
                </a:lnTo>
                <a:lnTo>
                  <a:pt x="13195" y="45597"/>
                </a:lnTo>
                <a:cubicBezTo>
                  <a:pt x="13152" y="45584"/>
                  <a:pt x="13114" y="45579"/>
                  <a:pt x="13080" y="45579"/>
                </a:cubicBezTo>
                <a:close/>
                <a:moveTo>
                  <a:pt x="1135" y="45635"/>
                </a:moveTo>
                <a:cubicBezTo>
                  <a:pt x="1097" y="45635"/>
                  <a:pt x="1059" y="45672"/>
                  <a:pt x="1021" y="45672"/>
                </a:cubicBezTo>
                <a:cubicBezTo>
                  <a:pt x="946" y="45672"/>
                  <a:pt x="795" y="45710"/>
                  <a:pt x="757" y="45786"/>
                </a:cubicBezTo>
                <a:lnTo>
                  <a:pt x="757" y="45937"/>
                </a:lnTo>
                <a:cubicBezTo>
                  <a:pt x="812" y="45992"/>
                  <a:pt x="928" y="46027"/>
                  <a:pt x="1046" y="46027"/>
                </a:cubicBezTo>
                <a:cubicBezTo>
                  <a:pt x="1089" y="46027"/>
                  <a:pt x="1132" y="46023"/>
                  <a:pt x="1173" y="46013"/>
                </a:cubicBezTo>
                <a:cubicBezTo>
                  <a:pt x="1248" y="45975"/>
                  <a:pt x="1324" y="45899"/>
                  <a:pt x="1324" y="45824"/>
                </a:cubicBezTo>
                <a:cubicBezTo>
                  <a:pt x="1324" y="45786"/>
                  <a:pt x="1324" y="45748"/>
                  <a:pt x="1286" y="45710"/>
                </a:cubicBezTo>
                <a:lnTo>
                  <a:pt x="1135" y="45635"/>
                </a:lnTo>
                <a:close/>
                <a:moveTo>
                  <a:pt x="6579" y="45521"/>
                </a:moveTo>
                <a:cubicBezTo>
                  <a:pt x="6390" y="45559"/>
                  <a:pt x="6239" y="45672"/>
                  <a:pt x="6201" y="45824"/>
                </a:cubicBezTo>
                <a:lnTo>
                  <a:pt x="6277" y="45937"/>
                </a:lnTo>
                <a:cubicBezTo>
                  <a:pt x="6360" y="45992"/>
                  <a:pt x="6443" y="46027"/>
                  <a:pt x="6541" y="46027"/>
                </a:cubicBezTo>
                <a:cubicBezTo>
                  <a:pt x="6576" y="46027"/>
                  <a:pt x="6614" y="46023"/>
                  <a:pt x="6655" y="46013"/>
                </a:cubicBezTo>
                <a:lnTo>
                  <a:pt x="6768" y="45937"/>
                </a:lnTo>
                <a:cubicBezTo>
                  <a:pt x="6806" y="45899"/>
                  <a:pt x="6806" y="45861"/>
                  <a:pt x="6806" y="45824"/>
                </a:cubicBezTo>
                <a:cubicBezTo>
                  <a:pt x="6806" y="45748"/>
                  <a:pt x="6768" y="45672"/>
                  <a:pt x="6693" y="45597"/>
                </a:cubicBezTo>
                <a:lnTo>
                  <a:pt x="6579" y="45521"/>
                </a:lnTo>
                <a:close/>
                <a:moveTo>
                  <a:pt x="2609" y="46050"/>
                </a:moveTo>
                <a:cubicBezTo>
                  <a:pt x="2609" y="46088"/>
                  <a:pt x="2609" y="46088"/>
                  <a:pt x="2572" y="46088"/>
                </a:cubicBezTo>
                <a:lnTo>
                  <a:pt x="2609" y="46050"/>
                </a:lnTo>
                <a:close/>
                <a:moveTo>
                  <a:pt x="2572" y="45256"/>
                </a:moveTo>
                <a:cubicBezTo>
                  <a:pt x="2307" y="45256"/>
                  <a:pt x="2231" y="45446"/>
                  <a:pt x="2231" y="45559"/>
                </a:cubicBezTo>
                <a:lnTo>
                  <a:pt x="2193" y="45559"/>
                </a:lnTo>
                <a:lnTo>
                  <a:pt x="2004" y="45597"/>
                </a:lnTo>
                <a:cubicBezTo>
                  <a:pt x="2004" y="45635"/>
                  <a:pt x="2004" y="45635"/>
                  <a:pt x="2004" y="45672"/>
                </a:cubicBezTo>
                <a:lnTo>
                  <a:pt x="1891" y="45748"/>
                </a:lnTo>
                <a:cubicBezTo>
                  <a:pt x="1853" y="45899"/>
                  <a:pt x="1967" y="46050"/>
                  <a:pt x="2118" y="46126"/>
                </a:cubicBezTo>
                <a:cubicBezTo>
                  <a:pt x="2203" y="46160"/>
                  <a:pt x="2288" y="46179"/>
                  <a:pt x="2369" y="46179"/>
                </a:cubicBezTo>
                <a:cubicBezTo>
                  <a:pt x="2469" y="46179"/>
                  <a:pt x="2564" y="46151"/>
                  <a:pt x="2647" y="46088"/>
                </a:cubicBezTo>
                <a:lnTo>
                  <a:pt x="2609" y="46050"/>
                </a:lnTo>
                <a:lnTo>
                  <a:pt x="2572" y="45975"/>
                </a:lnTo>
                <a:lnTo>
                  <a:pt x="2609" y="45975"/>
                </a:lnTo>
                <a:lnTo>
                  <a:pt x="2609" y="45937"/>
                </a:lnTo>
                <a:cubicBezTo>
                  <a:pt x="2647" y="45975"/>
                  <a:pt x="2647" y="46013"/>
                  <a:pt x="2609" y="46050"/>
                </a:cubicBezTo>
                <a:lnTo>
                  <a:pt x="2761" y="45975"/>
                </a:lnTo>
                <a:cubicBezTo>
                  <a:pt x="2761" y="45937"/>
                  <a:pt x="2761" y="45899"/>
                  <a:pt x="2761" y="45861"/>
                </a:cubicBezTo>
                <a:cubicBezTo>
                  <a:pt x="2761" y="45748"/>
                  <a:pt x="2685" y="45672"/>
                  <a:pt x="2647" y="45597"/>
                </a:cubicBezTo>
                <a:cubicBezTo>
                  <a:pt x="2685" y="45559"/>
                  <a:pt x="2723" y="45483"/>
                  <a:pt x="2685" y="45370"/>
                </a:cubicBezTo>
                <a:lnTo>
                  <a:pt x="2572" y="45256"/>
                </a:lnTo>
                <a:close/>
                <a:moveTo>
                  <a:pt x="4764" y="46013"/>
                </a:moveTo>
                <a:cubicBezTo>
                  <a:pt x="4575" y="46013"/>
                  <a:pt x="4462" y="46088"/>
                  <a:pt x="4462" y="46239"/>
                </a:cubicBezTo>
                <a:lnTo>
                  <a:pt x="4613" y="46239"/>
                </a:lnTo>
                <a:cubicBezTo>
                  <a:pt x="4613" y="46239"/>
                  <a:pt x="4613" y="46239"/>
                  <a:pt x="4613" y="46277"/>
                </a:cubicBezTo>
                <a:lnTo>
                  <a:pt x="4916" y="46277"/>
                </a:lnTo>
                <a:cubicBezTo>
                  <a:pt x="4916" y="46239"/>
                  <a:pt x="4878" y="46239"/>
                  <a:pt x="4878" y="46239"/>
                </a:cubicBezTo>
                <a:lnTo>
                  <a:pt x="5029" y="46239"/>
                </a:lnTo>
                <a:cubicBezTo>
                  <a:pt x="5029" y="46164"/>
                  <a:pt x="4991" y="46088"/>
                  <a:pt x="4953" y="46050"/>
                </a:cubicBezTo>
                <a:cubicBezTo>
                  <a:pt x="4878" y="46013"/>
                  <a:pt x="4840" y="46013"/>
                  <a:pt x="4764" y="46013"/>
                </a:cubicBezTo>
                <a:close/>
                <a:moveTo>
                  <a:pt x="37846" y="45937"/>
                </a:moveTo>
                <a:cubicBezTo>
                  <a:pt x="37657" y="45937"/>
                  <a:pt x="37544" y="46050"/>
                  <a:pt x="37544" y="46202"/>
                </a:cubicBezTo>
                <a:lnTo>
                  <a:pt x="37695" y="46202"/>
                </a:lnTo>
                <a:cubicBezTo>
                  <a:pt x="37695" y="46239"/>
                  <a:pt x="37657" y="46239"/>
                  <a:pt x="37695" y="46277"/>
                </a:cubicBezTo>
                <a:cubicBezTo>
                  <a:pt x="37770" y="46277"/>
                  <a:pt x="37880" y="46328"/>
                  <a:pt x="37978" y="46328"/>
                </a:cubicBezTo>
                <a:cubicBezTo>
                  <a:pt x="38027" y="46328"/>
                  <a:pt x="38073" y="46315"/>
                  <a:pt x="38111" y="46277"/>
                </a:cubicBezTo>
                <a:cubicBezTo>
                  <a:pt x="38111" y="46239"/>
                  <a:pt x="38111" y="46239"/>
                  <a:pt x="38111" y="46239"/>
                </a:cubicBezTo>
                <a:lnTo>
                  <a:pt x="38262" y="46239"/>
                </a:lnTo>
                <a:cubicBezTo>
                  <a:pt x="38262" y="46164"/>
                  <a:pt x="38186" y="46088"/>
                  <a:pt x="38111" y="46013"/>
                </a:cubicBezTo>
                <a:cubicBezTo>
                  <a:pt x="38035" y="45975"/>
                  <a:pt x="37959" y="45937"/>
                  <a:pt x="37846" y="45937"/>
                </a:cubicBezTo>
                <a:close/>
                <a:moveTo>
                  <a:pt x="76608" y="45994"/>
                </a:moveTo>
                <a:cubicBezTo>
                  <a:pt x="76521" y="45994"/>
                  <a:pt x="76437" y="46041"/>
                  <a:pt x="76410" y="46202"/>
                </a:cubicBezTo>
                <a:lnTo>
                  <a:pt x="76448" y="46391"/>
                </a:lnTo>
                <a:cubicBezTo>
                  <a:pt x="76561" y="46391"/>
                  <a:pt x="76712" y="46391"/>
                  <a:pt x="76788" y="46202"/>
                </a:cubicBezTo>
                <a:lnTo>
                  <a:pt x="76750" y="46202"/>
                </a:lnTo>
                <a:lnTo>
                  <a:pt x="76712" y="46013"/>
                </a:lnTo>
                <a:cubicBezTo>
                  <a:pt x="76679" y="46002"/>
                  <a:pt x="76643" y="45994"/>
                  <a:pt x="76608" y="45994"/>
                </a:cubicBezTo>
                <a:close/>
                <a:moveTo>
                  <a:pt x="77766" y="45984"/>
                </a:moveTo>
                <a:cubicBezTo>
                  <a:pt x="77705" y="45984"/>
                  <a:pt x="77639" y="45994"/>
                  <a:pt x="77582" y="46013"/>
                </a:cubicBezTo>
                <a:cubicBezTo>
                  <a:pt x="77544" y="46050"/>
                  <a:pt x="77506" y="46088"/>
                  <a:pt x="77506" y="46164"/>
                </a:cubicBezTo>
                <a:lnTo>
                  <a:pt x="77506" y="46202"/>
                </a:lnTo>
                <a:lnTo>
                  <a:pt x="77544" y="46239"/>
                </a:lnTo>
                <a:lnTo>
                  <a:pt x="77620" y="46391"/>
                </a:lnTo>
                <a:lnTo>
                  <a:pt x="77884" y="46391"/>
                </a:lnTo>
                <a:lnTo>
                  <a:pt x="77998" y="46277"/>
                </a:lnTo>
                <a:lnTo>
                  <a:pt x="77998" y="46164"/>
                </a:lnTo>
                <a:lnTo>
                  <a:pt x="78036" y="46164"/>
                </a:lnTo>
                <a:cubicBezTo>
                  <a:pt x="78036" y="46088"/>
                  <a:pt x="77998" y="46050"/>
                  <a:pt x="77922" y="46013"/>
                </a:cubicBezTo>
                <a:cubicBezTo>
                  <a:pt x="77884" y="45994"/>
                  <a:pt x="77828" y="45984"/>
                  <a:pt x="77766" y="45984"/>
                </a:cubicBezTo>
                <a:close/>
                <a:moveTo>
                  <a:pt x="18300" y="46050"/>
                </a:moveTo>
                <a:lnTo>
                  <a:pt x="18148" y="46164"/>
                </a:lnTo>
                <a:cubicBezTo>
                  <a:pt x="18148" y="46126"/>
                  <a:pt x="18148" y="46126"/>
                  <a:pt x="18148" y="46126"/>
                </a:cubicBezTo>
                <a:cubicBezTo>
                  <a:pt x="18110" y="46126"/>
                  <a:pt x="17997" y="46202"/>
                  <a:pt x="18035" y="46353"/>
                </a:cubicBezTo>
                <a:lnTo>
                  <a:pt x="18110" y="46429"/>
                </a:lnTo>
                <a:cubicBezTo>
                  <a:pt x="18163" y="46455"/>
                  <a:pt x="18251" y="46499"/>
                  <a:pt x="18338" y="46499"/>
                </a:cubicBezTo>
                <a:cubicBezTo>
                  <a:pt x="18377" y="46499"/>
                  <a:pt x="18416" y="46490"/>
                  <a:pt x="18451" y="46466"/>
                </a:cubicBezTo>
                <a:cubicBezTo>
                  <a:pt x="18451" y="46466"/>
                  <a:pt x="18526" y="46429"/>
                  <a:pt x="18526" y="46315"/>
                </a:cubicBezTo>
                <a:lnTo>
                  <a:pt x="18413" y="46202"/>
                </a:lnTo>
                <a:cubicBezTo>
                  <a:pt x="18451" y="46202"/>
                  <a:pt x="18451" y="46239"/>
                  <a:pt x="18451" y="46239"/>
                </a:cubicBezTo>
                <a:cubicBezTo>
                  <a:pt x="18451" y="46202"/>
                  <a:pt x="18451" y="46088"/>
                  <a:pt x="18300" y="46050"/>
                </a:cubicBezTo>
                <a:close/>
                <a:moveTo>
                  <a:pt x="46693" y="45937"/>
                </a:moveTo>
                <a:lnTo>
                  <a:pt x="46542" y="46050"/>
                </a:lnTo>
                <a:cubicBezTo>
                  <a:pt x="46542" y="46013"/>
                  <a:pt x="46542" y="46013"/>
                  <a:pt x="46504" y="46013"/>
                </a:cubicBezTo>
                <a:cubicBezTo>
                  <a:pt x="46466" y="46050"/>
                  <a:pt x="46428" y="46050"/>
                  <a:pt x="46391" y="46088"/>
                </a:cubicBezTo>
                <a:lnTo>
                  <a:pt x="46353" y="46239"/>
                </a:lnTo>
                <a:cubicBezTo>
                  <a:pt x="46391" y="46239"/>
                  <a:pt x="46391" y="46239"/>
                  <a:pt x="46353" y="46277"/>
                </a:cubicBezTo>
                <a:lnTo>
                  <a:pt x="46353" y="46315"/>
                </a:lnTo>
                <a:cubicBezTo>
                  <a:pt x="46353" y="46353"/>
                  <a:pt x="46391" y="46429"/>
                  <a:pt x="46466" y="46466"/>
                </a:cubicBezTo>
                <a:lnTo>
                  <a:pt x="46580" y="46504"/>
                </a:lnTo>
                <a:cubicBezTo>
                  <a:pt x="46693" y="46466"/>
                  <a:pt x="46920" y="46315"/>
                  <a:pt x="46920" y="46164"/>
                </a:cubicBezTo>
                <a:cubicBezTo>
                  <a:pt x="46920" y="46126"/>
                  <a:pt x="46882" y="46013"/>
                  <a:pt x="46693" y="45937"/>
                </a:cubicBezTo>
                <a:close/>
                <a:moveTo>
                  <a:pt x="12742" y="46353"/>
                </a:moveTo>
                <a:cubicBezTo>
                  <a:pt x="12591" y="46353"/>
                  <a:pt x="12477" y="46429"/>
                  <a:pt x="12477" y="46580"/>
                </a:cubicBezTo>
                <a:lnTo>
                  <a:pt x="12553" y="46693"/>
                </a:lnTo>
                <a:cubicBezTo>
                  <a:pt x="12591" y="46693"/>
                  <a:pt x="12591" y="46693"/>
                  <a:pt x="12591" y="46731"/>
                </a:cubicBezTo>
                <a:cubicBezTo>
                  <a:pt x="12652" y="46762"/>
                  <a:pt x="12738" y="46817"/>
                  <a:pt x="12888" y="46817"/>
                </a:cubicBezTo>
                <a:cubicBezTo>
                  <a:pt x="12924" y="46817"/>
                  <a:pt x="12963" y="46814"/>
                  <a:pt x="13006" y="46807"/>
                </a:cubicBezTo>
                <a:lnTo>
                  <a:pt x="13120" y="46731"/>
                </a:lnTo>
                <a:cubicBezTo>
                  <a:pt x="13120" y="46693"/>
                  <a:pt x="13120" y="46693"/>
                  <a:pt x="13120" y="46655"/>
                </a:cubicBezTo>
                <a:cubicBezTo>
                  <a:pt x="13120" y="46504"/>
                  <a:pt x="12931" y="46353"/>
                  <a:pt x="12742" y="46353"/>
                </a:cubicBezTo>
                <a:close/>
                <a:moveTo>
                  <a:pt x="44527" y="46418"/>
                </a:moveTo>
                <a:cubicBezTo>
                  <a:pt x="44397" y="46418"/>
                  <a:pt x="44259" y="46480"/>
                  <a:pt x="44198" y="46542"/>
                </a:cubicBezTo>
                <a:lnTo>
                  <a:pt x="44349" y="46769"/>
                </a:lnTo>
                <a:cubicBezTo>
                  <a:pt x="44409" y="46769"/>
                  <a:pt x="44470" y="46817"/>
                  <a:pt x="44569" y="46817"/>
                </a:cubicBezTo>
                <a:cubicBezTo>
                  <a:pt x="44594" y="46817"/>
                  <a:pt x="44621" y="46814"/>
                  <a:pt x="44651" y="46807"/>
                </a:cubicBezTo>
                <a:lnTo>
                  <a:pt x="44765" y="46693"/>
                </a:lnTo>
                <a:cubicBezTo>
                  <a:pt x="44765" y="46693"/>
                  <a:pt x="44765" y="46655"/>
                  <a:pt x="44765" y="46655"/>
                </a:cubicBezTo>
                <a:cubicBezTo>
                  <a:pt x="44765" y="46504"/>
                  <a:pt x="44651" y="46466"/>
                  <a:pt x="44614" y="46429"/>
                </a:cubicBezTo>
                <a:cubicBezTo>
                  <a:pt x="44586" y="46422"/>
                  <a:pt x="44557" y="46418"/>
                  <a:pt x="44527" y="46418"/>
                </a:cubicBezTo>
                <a:close/>
                <a:moveTo>
                  <a:pt x="63139" y="46504"/>
                </a:moveTo>
                <a:cubicBezTo>
                  <a:pt x="63064" y="46504"/>
                  <a:pt x="62950" y="46542"/>
                  <a:pt x="62875" y="46580"/>
                </a:cubicBezTo>
                <a:cubicBezTo>
                  <a:pt x="62686" y="46693"/>
                  <a:pt x="62723" y="46882"/>
                  <a:pt x="62875" y="46958"/>
                </a:cubicBezTo>
                <a:lnTo>
                  <a:pt x="63064" y="46882"/>
                </a:lnTo>
                <a:cubicBezTo>
                  <a:pt x="63139" y="46844"/>
                  <a:pt x="63253" y="46807"/>
                  <a:pt x="63253" y="46693"/>
                </a:cubicBezTo>
                <a:cubicBezTo>
                  <a:pt x="63253" y="46655"/>
                  <a:pt x="63253" y="46618"/>
                  <a:pt x="63253" y="46618"/>
                </a:cubicBezTo>
                <a:lnTo>
                  <a:pt x="63139" y="46504"/>
                </a:lnTo>
                <a:close/>
                <a:moveTo>
                  <a:pt x="60417" y="46655"/>
                </a:moveTo>
                <a:cubicBezTo>
                  <a:pt x="60304" y="46655"/>
                  <a:pt x="60228" y="46693"/>
                  <a:pt x="60153" y="46731"/>
                </a:cubicBezTo>
                <a:cubicBezTo>
                  <a:pt x="60115" y="46769"/>
                  <a:pt x="60077" y="46807"/>
                  <a:pt x="60077" y="46920"/>
                </a:cubicBezTo>
                <a:lnTo>
                  <a:pt x="60077" y="46958"/>
                </a:lnTo>
                <a:lnTo>
                  <a:pt x="60190" y="47071"/>
                </a:lnTo>
                <a:cubicBezTo>
                  <a:pt x="60304" y="47071"/>
                  <a:pt x="60379" y="47033"/>
                  <a:pt x="60455" y="46996"/>
                </a:cubicBezTo>
                <a:cubicBezTo>
                  <a:pt x="60493" y="46958"/>
                  <a:pt x="60531" y="46920"/>
                  <a:pt x="60531" y="46807"/>
                </a:cubicBezTo>
                <a:lnTo>
                  <a:pt x="60531" y="46769"/>
                </a:lnTo>
                <a:lnTo>
                  <a:pt x="60417" y="46655"/>
                </a:lnTo>
                <a:close/>
                <a:moveTo>
                  <a:pt x="76488" y="46576"/>
                </a:moveTo>
                <a:cubicBezTo>
                  <a:pt x="76453" y="46576"/>
                  <a:pt x="76415" y="46589"/>
                  <a:pt x="76372" y="46618"/>
                </a:cubicBezTo>
                <a:lnTo>
                  <a:pt x="76296" y="46618"/>
                </a:lnTo>
                <a:lnTo>
                  <a:pt x="76183" y="46731"/>
                </a:lnTo>
                <a:lnTo>
                  <a:pt x="76183" y="46958"/>
                </a:lnTo>
                <a:lnTo>
                  <a:pt x="76296" y="47071"/>
                </a:lnTo>
                <a:cubicBezTo>
                  <a:pt x="76523" y="47033"/>
                  <a:pt x="76674" y="46920"/>
                  <a:pt x="76674" y="46731"/>
                </a:cubicBezTo>
                <a:lnTo>
                  <a:pt x="76637" y="46655"/>
                </a:lnTo>
                <a:cubicBezTo>
                  <a:pt x="76590" y="46609"/>
                  <a:pt x="76543" y="46576"/>
                  <a:pt x="76488" y="46576"/>
                </a:cubicBezTo>
                <a:close/>
                <a:moveTo>
                  <a:pt x="70932" y="46744"/>
                </a:moveTo>
                <a:cubicBezTo>
                  <a:pt x="70877" y="46744"/>
                  <a:pt x="70823" y="46753"/>
                  <a:pt x="70776" y="46769"/>
                </a:cubicBezTo>
                <a:cubicBezTo>
                  <a:pt x="70625" y="46844"/>
                  <a:pt x="70550" y="46958"/>
                  <a:pt x="70587" y="47109"/>
                </a:cubicBezTo>
                <a:lnTo>
                  <a:pt x="70701" y="47222"/>
                </a:lnTo>
                <a:cubicBezTo>
                  <a:pt x="70726" y="47225"/>
                  <a:pt x="70750" y="47226"/>
                  <a:pt x="70772" y="47226"/>
                </a:cubicBezTo>
                <a:cubicBezTo>
                  <a:pt x="71089" y="47226"/>
                  <a:pt x="71157" y="46991"/>
                  <a:pt x="71192" y="46920"/>
                </a:cubicBezTo>
                <a:lnTo>
                  <a:pt x="71155" y="46807"/>
                </a:lnTo>
                <a:cubicBezTo>
                  <a:pt x="71088" y="46762"/>
                  <a:pt x="71009" y="46744"/>
                  <a:pt x="70932" y="46744"/>
                </a:cubicBezTo>
                <a:close/>
                <a:moveTo>
                  <a:pt x="67865" y="46769"/>
                </a:moveTo>
                <a:cubicBezTo>
                  <a:pt x="67752" y="46807"/>
                  <a:pt x="67525" y="46844"/>
                  <a:pt x="67563" y="47071"/>
                </a:cubicBezTo>
                <a:lnTo>
                  <a:pt x="67714" y="47185"/>
                </a:lnTo>
                <a:cubicBezTo>
                  <a:pt x="67714" y="47185"/>
                  <a:pt x="67752" y="47222"/>
                  <a:pt x="67790" y="47260"/>
                </a:cubicBezTo>
                <a:lnTo>
                  <a:pt x="67979" y="47222"/>
                </a:lnTo>
                <a:cubicBezTo>
                  <a:pt x="68017" y="47185"/>
                  <a:pt x="68017" y="47185"/>
                  <a:pt x="68054" y="47147"/>
                </a:cubicBezTo>
                <a:cubicBezTo>
                  <a:pt x="68054" y="47109"/>
                  <a:pt x="68092" y="47071"/>
                  <a:pt x="68092" y="46996"/>
                </a:cubicBezTo>
                <a:cubicBezTo>
                  <a:pt x="68092" y="46958"/>
                  <a:pt x="68092" y="46920"/>
                  <a:pt x="68054" y="46844"/>
                </a:cubicBezTo>
                <a:lnTo>
                  <a:pt x="67903" y="46769"/>
                </a:lnTo>
                <a:close/>
                <a:moveTo>
                  <a:pt x="33347" y="47147"/>
                </a:moveTo>
                <a:cubicBezTo>
                  <a:pt x="33234" y="47147"/>
                  <a:pt x="33120" y="47185"/>
                  <a:pt x="33082" y="47336"/>
                </a:cubicBezTo>
                <a:lnTo>
                  <a:pt x="33196" y="47487"/>
                </a:lnTo>
                <a:cubicBezTo>
                  <a:pt x="33347" y="47487"/>
                  <a:pt x="33423" y="47487"/>
                  <a:pt x="33460" y="47411"/>
                </a:cubicBezTo>
                <a:lnTo>
                  <a:pt x="33536" y="47336"/>
                </a:lnTo>
                <a:cubicBezTo>
                  <a:pt x="33536" y="47222"/>
                  <a:pt x="33423" y="47147"/>
                  <a:pt x="33347" y="47147"/>
                </a:cubicBezTo>
                <a:close/>
                <a:moveTo>
                  <a:pt x="77544" y="46466"/>
                </a:moveTo>
                <a:cubicBezTo>
                  <a:pt x="77128" y="46504"/>
                  <a:pt x="77090" y="46920"/>
                  <a:pt x="77090" y="47033"/>
                </a:cubicBezTo>
                <a:lnTo>
                  <a:pt x="77242" y="47185"/>
                </a:lnTo>
                <a:lnTo>
                  <a:pt x="77242" y="47185"/>
                </a:lnTo>
                <a:cubicBezTo>
                  <a:pt x="77204" y="47147"/>
                  <a:pt x="77204" y="47147"/>
                  <a:pt x="77166" y="47147"/>
                </a:cubicBezTo>
                <a:cubicBezTo>
                  <a:pt x="77166" y="47147"/>
                  <a:pt x="77166" y="47185"/>
                  <a:pt x="77166" y="47222"/>
                </a:cubicBezTo>
                <a:lnTo>
                  <a:pt x="77090" y="47298"/>
                </a:lnTo>
                <a:cubicBezTo>
                  <a:pt x="77053" y="47411"/>
                  <a:pt x="77128" y="47525"/>
                  <a:pt x="77242" y="47563"/>
                </a:cubicBezTo>
                <a:cubicBezTo>
                  <a:pt x="77272" y="47573"/>
                  <a:pt x="77305" y="47578"/>
                  <a:pt x="77339" y="47578"/>
                </a:cubicBezTo>
                <a:cubicBezTo>
                  <a:pt x="77433" y="47578"/>
                  <a:pt x="77537" y="47542"/>
                  <a:pt x="77620" y="47487"/>
                </a:cubicBezTo>
                <a:lnTo>
                  <a:pt x="77657" y="47374"/>
                </a:lnTo>
                <a:cubicBezTo>
                  <a:pt x="77620" y="47298"/>
                  <a:pt x="77582" y="47260"/>
                  <a:pt x="77582" y="47222"/>
                </a:cubicBezTo>
                <a:cubicBezTo>
                  <a:pt x="77695" y="47222"/>
                  <a:pt x="77847" y="47185"/>
                  <a:pt x="77922" y="47109"/>
                </a:cubicBezTo>
                <a:lnTo>
                  <a:pt x="77960" y="47071"/>
                </a:lnTo>
                <a:cubicBezTo>
                  <a:pt x="77960" y="47033"/>
                  <a:pt x="77960" y="47033"/>
                  <a:pt x="77960" y="46996"/>
                </a:cubicBezTo>
                <a:cubicBezTo>
                  <a:pt x="77960" y="46882"/>
                  <a:pt x="77884" y="46844"/>
                  <a:pt x="77809" y="46844"/>
                </a:cubicBezTo>
                <a:cubicBezTo>
                  <a:pt x="77847" y="46731"/>
                  <a:pt x="77771" y="46655"/>
                  <a:pt x="77733" y="46618"/>
                </a:cubicBezTo>
                <a:cubicBezTo>
                  <a:pt x="77733" y="46580"/>
                  <a:pt x="77695" y="46580"/>
                  <a:pt x="77695" y="46542"/>
                </a:cubicBezTo>
                <a:lnTo>
                  <a:pt x="77544" y="46466"/>
                </a:lnTo>
                <a:close/>
                <a:moveTo>
                  <a:pt x="67071" y="47071"/>
                </a:moveTo>
                <a:lnTo>
                  <a:pt x="66958" y="47185"/>
                </a:lnTo>
                <a:lnTo>
                  <a:pt x="66958" y="47222"/>
                </a:lnTo>
                <a:cubicBezTo>
                  <a:pt x="66958" y="47260"/>
                  <a:pt x="66958" y="47336"/>
                  <a:pt x="66958" y="47374"/>
                </a:cubicBezTo>
                <a:cubicBezTo>
                  <a:pt x="66958" y="47601"/>
                  <a:pt x="67071" y="47714"/>
                  <a:pt x="67260" y="47714"/>
                </a:cubicBezTo>
                <a:lnTo>
                  <a:pt x="67374" y="47676"/>
                </a:lnTo>
                <a:cubicBezTo>
                  <a:pt x="67412" y="47638"/>
                  <a:pt x="67487" y="47525"/>
                  <a:pt x="67487" y="47374"/>
                </a:cubicBezTo>
                <a:cubicBezTo>
                  <a:pt x="67487" y="47298"/>
                  <a:pt x="67487" y="47222"/>
                  <a:pt x="67412" y="47147"/>
                </a:cubicBezTo>
                <a:cubicBezTo>
                  <a:pt x="67336" y="47109"/>
                  <a:pt x="67223" y="47071"/>
                  <a:pt x="67071" y="47071"/>
                </a:cubicBezTo>
                <a:close/>
                <a:moveTo>
                  <a:pt x="32931" y="47411"/>
                </a:moveTo>
                <a:cubicBezTo>
                  <a:pt x="32780" y="47449"/>
                  <a:pt x="32591" y="47563"/>
                  <a:pt x="32591" y="47676"/>
                </a:cubicBezTo>
                <a:cubicBezTo>
                  <a:pt x="32591" y="47752"/>
                  <a:pt x="32629" y="47827"/>
                  <a:pt x="32818" y="47865"/>
                </a:cubicBezTo>
                <a:lnTo>
                  <a:pt x="33007" y="47790"/>
                </a:lnTo>
                <a:cubicBezTo>
                  <a:pt x="33007" y="47790"/>
                  <a:pt x="33044" y="47752"/>
                  <a:pt x="33044" y="47752"/>
                </a:cubicBezTo>
                <a:cubicBezTo>
                  <a:pt x="33120" y="47714"/>
                  <a:pt x="33196" y="47638"/>
                  <a:pt x="33196" y="47563"/>
                </a:cubicBezTo>
                <a:cubicBezTo>
                  <a:pt x="33196" y="47525"/>
                  <a:pt x="33158" y="47449"/>
                  <a:pt x="33044" y="47411"/>
                </a:cubicBezTo>
                <a:close/>
                <a:moveTo>
                  <a:pt x="9490" y="47563"/>
                </a:moveTo>
                <a:lnTo>
                  <a:pt x="9339" y="47676"/>
                </a:lnTo>
                <a:lnTo>
                  <a:pt x="9339" y="47827"/>
                </a:lnTo>
                <a:lnTo>
                  <a:pt x="9490" y="47941"/>
                </a:lnTo>
                <a:lnTo>
                  <a:pt x="9679" y="47941"/>
                </a:lnTo>
                <a:lnTo>
                  <a:pt x="9793" y="47827"/>
                </a:lnTo>
                <a:lnTo>
                  <a:pt x="9793" y="47676"/>
                </a:lnTo>
                <a:lnTo>
                  <a:pt x="9679" y="47563"/>
                </a:lnTo>
                <a:close/>
                <a:moveTo>
                  <a:pt x="22391" y="47460"/>
                </a:moveTo>
                <a:cubicBezTo>
                  <a:pt x="22327" y="47460"/>
                  <a:pt x="22261" y="47474"/>
                  <a:pt x="22194" y="47487"/>
                </a:cubicBezTo>
                <a:lnTo>
                  <a:pt x="22118" y="47487"/>
                </a:lnTo>
                <a:lnTo>
                  <a:pt x="22005" y="47601"/>
                </a:lnTo>
                <a:cubicBezTo>
                  <a:pt x="21929" y="47865"/>
                  <a:pt x="22118" y="48016"/>
                  <a:pt x="22345" y="48016"/>
                </a:cubicBezTo>
                <a:cubicBezTo>
                  <a:pt x="22496" y="48016"/>
                  <a:pt x="22685" y="47941"/>
                  <a:pt x="22685" y="47714"/>
                </a:cubicBezTo>
                <a:lnTo>
                  <a:pt x="22685" y="47676"/>
                </a:lnTo>
                <a:cubicBezTo>
                  <a:pt x="22612" y="47505"/>
                  <a:pt x="22507" y="47460"/>
                  <a:pt x="22391" y="47460"/>
                </a:cubicBezTo>
                <a:close/>
                <a:moveTo>
                  <a:pt x="11267" y="47676"/>
                </a:moveTo>
                <a:cubicBezTo>
                  <a:pt x="11192" y="47676"/>
                  <a:pt x="11154" y="47714"/>
                  <a:pt x="11116" y="47714"/>
                </a:cubicBezTo>
                <a:cubicBezTo>
                  <a:pt x="11078" y="47752"/>
                  <a:pt x="11040" y="47790"/>
                  <a:pt x="11040" y="47865"/>
                </a:cubicBezTo>
                <a:lnTo>
                  <a:pt x="11040" y="47903"/>
                </a:lnTo>
                <a:lnTo>
                  <a:pt x="11116" y="47941"/>
                </a:lnTo>
                <a:lnTo>
                  <a:pt x="11116" y="47941"/>
                </a:lnTo>
                <a:lnTo>
                  <a:pt x="11229" y="48054"/>
                </a:lnTo>
                <a:lnTo>
                  <a:pt x="11343" y="48054"/>
                </a:lnTo>
                <a:lnTo>
                  <a:pt x="11456" y="47979"/>
                </a:lnTo>
                <a:cubicBezTo>
                  <a:pt x="11494" y="47941"/>
                  <a:pt x="11494" y="47903"/>
                  <a:pt x="11494" y="47865"/>
                </a:cubicBezTo>
                <a:cubicBezTo>
                  <a:pt x="11494" y="47790"/>
                  <a:pt x="11381" y="47676"/>
                  <a:pt x="11267" y="47676"/>
                </a:cubicBezTo>
                <a:close/>
                <a:moveTo>
                  <a:pt x="40228" y="47790"/>
                </a:moveTo>
                <a:cubicBezTo>
                  <a:pt x="39925" y="47790"/>
                  <a:pt x="39850" y="47941"/>
                  <a:pt x="39850" y="48016"/>
                </a:cubicBezTo>
                <a:lnTo>
                  <a:pt x="39888" y="48092"/>
                </a:lnTo>
                <a:cubicBezTo>
                  <a:pt x="39943" y="48147"/>
                  <a:pt x="40019" y="48182"/>
                  <a:pt x="40100" y="48182"/>
                </a:cubicBezTo>
                <a:cubicBezTo>
                  <a:pt x="40129" y="48182"/>
                  <a:pt x="40160" y="48178"/>
                  <a:pt x="40190" y="48168"/>
                </a:cubicBezTo>
                <a:cubicBezTo>
                  <a:pt x="40304" y="48130"/>
                  <a:pt x="40341" y="48054"/>
                  <a:pt x="40341" y="47941"/>
                </a:cubicBezTo>
                <a:cubicBezTo>
                  <a:pt x="40341" y="47941"/>
                  <a:pt x="40341" y="47941"/>
                  <a:pt x="40341" y="47903"/>
                </a:cubicBezTo>
                <a:lnTo>
                  <a:pt x="40228" y="47790"/>
                </a:lnTo>
                <a:close/>
                <a:moveTo>
                  <a:pt x="48999" y="47752"/>
                </a:moveTo>
                <a:cubicBezTo>
                  <a:pt x="48924" y="47752"/>
                  <a:pt x="48848" y="47790"/>
                  <a:pt x="48810" y="47790"/>
                </a:cubicBezTo>
                <a:lnTo>
                  <a:pt x="48848" y="47790"/>
                </a:lnTo>
                <a:lnTo>
                  <a:pt x="48621" y="47865"/>
                </a:lnTo>
                <a:lnTo>
                  <a:pt x="48621" y="48092"/>
                </a:lnTo>
                <a:lnTo>
                  <a:pt x="48772" y="48205"/>
                </a:lnTo>
                <a:cubicBezTo>
                  <a:pt x="48999" y="48205"/>
                  <a:pt x="49151" y="48054"/>
                  <a:pt x="49151" y="47865"/>
                </a:cubicBezTo>
                <a:lnTo>
                  <a:pt x="48999" y="47752"/>
                </a:lnTo>
                <a:close/>
                <a:moveTo>
                  <a:pt x="45559" y="47752"/>
                </a:moveTo>
                <a:lnTo>
                  <a:pt x="45445" y="47865"/>
                </a:lnTo>
                <a:cubicBezTo>
                  <a:pt x="45445" y="47903"/>
                  <a:pt x="45445" y="47941"/>
                  <a:pt x="45445" y="47941"/>
                </a:cubicBezTo>
                <a:cubicBezTo>
                  <a:pt x="45445" y="48205"/>
                  <a:pt x="45597" y="48243"/>
                  <a:pt x="45672" y="48243"/>
                </a:cubicBezTo>
                <a:lnTo>
                  <a:pt x="45823" y="48168"/>
                </a:lnTo>
                <a:cubicBezTo>
                  <a:pt x="45823" y="48168"/>
                  <a:pt x="45861" y="48130"/>
                  <a:pt x="45861" y="48130"/>
                </a:cubicBezTo>
                <a:cubicBezTo>
                  <a:pt x="45899" y="48092"/>
                  <a:pt x="45975" y="48054"/>
                  <a:pt x="45975" y="47941"/>
                </a:cubicBezTo>
                <a:cubicBezTo>
                  <a:pt x="45975" y="47903"/>
                  <a:pt x="45975" y="47865"/>
                  <a:pt x="45937" y="47827"/>
                </a:cubicBezTo>
                <a:lnTo>
                  <a:pt x="45823" y="47752"/>
                </a:lnTo>
                <a:close/>
                <a:moveTo>
                  <a:pt x="54519" y="47903"/>
                </a:moveTo>
                <a:cubicBezTo>
                  <a:pt x="54330" y="47903"/>
                  <a:pt x="54255" y="47979"/>
                  <a:pt x="54179" y="48092"/>
                </a:cubicBezTo>
                <a:lnTo>
                  <a:pt x="54292" y="48243"/>
                </a:lnTo>
                <a:cubicBezTo>
                  <a:pt x="54330" y="48243"/>
                  <a:pt x="54368" y="48281"/>
                  <a:pt x="54406" y="48281"/>
                </a:cubicBezTo>
                <a:lnTo>
                  <a:pt x="54595" y="48205"/>
                </a:lnTo>
                <a:cubicBezTo>
                  <a:pt x="54595" y="48168"/>
                  <a:pt x="54633" y="48130"/>
                  <a:pt x="54633" y="48054"/>
                </a:cubicBezTo>
                <a:lnTo>
                  <a:pt x="54633" y="48016"/>
                </a:lnTo>
                <a:lnTo>
                  <a:pt x="54519" y="47903"/>
                </a:lnTo>
                <a:close/>
                <a:moveTo>
                  <a:pt x="13972" y="47870"/>
                </a:moveTo>
                <a:cubicBezTo>
                  <a:pt x="13842" y="47870"/>
                  <a:pt x="13711" y="47919"/>
                  <a:pt x="13611" y="47979"/>
                </a:cubicBezTo>
                <a:cubicBezTo>
                  <a:pt x="13574" y="47941"/>
                  <a:pt x="13536" y="47941"/>
                  <a:pt x="13498" y="47941"/>
                </a:cubicBezTo>
                <a:cubicBezTo>
                  <a:pt x="13436" y="47925"/>
                  <a:pt x="13356" y="47910"/>
                  <a:pt x="13271" y="47910"/>
                </a:cubicBezTo>
                <a:cubicBezTo>
                  <a:pt x="13150" y="47910"/>
                  <a:pt x="13020" y="47942"/>
                  <a:pt x="12931" y="48054"/>
                </a:cubicBezTo>
                <a:lnTo>
                  <a:pt x="12931" y="48205"/>
                </a:lnTo>
                <a:cubicBezTo>
                  <a:pt x="13120" y="48394"/>
                  <a:pt x="13271" y="48394"/>
                  <a:pt x="13498" y="48394"/>
                </a:cubicBezTo>
                <a:lnTo>
                  <a:pt x="13725" y="48394"/>
                </a:lnTo>
                <a:lnTo>
                  <a:pt x="13876" y="48243"/>
                </a:lnTo>
                <a:lnTo>
                  <a:pt x="13952" y="48243"/>
                </a:lnTo>
                <a:cubicBezTo>
                  <a:pt x="13984" y="48243"/>
                  <a:pt x="14023" y="48246"/>
                  <a:pt x="14063" y="48246"/>
                </a:cubicBezTo>
                <a:cubicBezTo>
                  <a:pt x="14164" y="48246"/>
                  <a:pt x="14276" y="48227"/>
                  <a:pt x="14330" y="48092"/>
                </a:cubicBezTo>
                <a:lnTo>
                  <a:pt x="14292" y="48016"/>
                </a:lnTo>
                <a:cubicBezTo>
                  <a:pt x="14203" y="47909"/>
                  <a:pt x="14088" y="47870"/>
                  <a:pt x="13972" y="47870"/>
                </a:cubicBezTo>
                <a:close/>
                <a:moveTo>
                  <a:pt x="28923" y="48319"/>
                </a:moveTo>
                <a:lnTo>
                  <a:pt x="28772" y="48470"/>
                </a:lnTo>
                <a:cubicBezTo>
                  <a:pt x="28772" y="48470"/>
                  <a:pt x="28772" y="48432"/>
                  <a:pt x="28772" y="48432"/>
                </a:cubicBezTo>
                <a:cubicBezTo>
                  <a:pt x="28697" y="48470"/>
                  <a:pt x="28545" y="48508"/>
                  <a:pt x="28583" y="48659"/>
                </a:cubicBezTo>
                <a:lnTo>
                  <a:pt x="28659" y="48773"/>
                </a:lnTo>
                <a:cubicBezTo>
                  <a:pt x="28681" y="48784"/>
                  <a:pt x="28706" y="48788"/>
                  <a:pt x="28734" y="48788"/>
                </a:cubicBezTo>
                <a:cubicBezTo>
                  <a:pt x="28801" y="48788"/>
                  <a:pt x="28881" y="48761"/>
                  <a:pt x="28961" y="48735"/>
                </a:cubicBezTo>
                <a:cubicBezTo>
                  <a:pt x="29037" y="48697"/>
                  <a:pt x="29075" y="48621"/>
                  <a:pt x="29075" y="48508"/>
                </a:cubicBezTo>
                <a:cubicBezTo>
                  <a:pt x="29075" y="48432"/>
                  <a:pt x="29037" y="48357"/>
                  <a:pt x="28923" y="48319"/>
                </a:cubicBezTo>
                <a:close/>
                <a:moveTo>
                  <a:pt x="6957" y="48357"/>
                </a:moveTo>
                <a:lnTo>
                  <a:pt x="6806" y="48508"/>
                </a:lnTo>
                <a:lnTo>
                  <a:pt x="6806" y="48659"/>
                </a:lnTo>
                <a:lnTo>
                  <a:pt x="6957" y="48773"/>
                </a:lnTo>
                <a:cubicBezTo>
                  <a:pt x="6995" y="48773"/>
                  <a:pt x="7033" y="48773"/>
                  <a:pt x="7071" y="48810"/>
                </a:cubicBezTo>
                <a:lnTo>
                  <a:pt x="7260" y="48735"/>
                </a:lnTo>
                <a:cubicBezTo>
                  <a:pt x="7260" y="48735"/>
                  <a:pt x="7260" y="48697"/>
                  <a:pt x="7297" y="48697"/>
                </a:cubicBezTo>
                <a:cubicBezTo>
                  <a:pt x="7297" y="48659"/>
                  <a:pt x="7335" y="48621"/>
                  <a:pt x="7335" y="48546"/>
                </a:cubicBezTo>
                <a:cubicBezTo>
                  <a:pt x="7335" y="48508"/>
                  <a:pt x="7335" y="48508"/>
                  <a:pt x="7335" y="48470"/>
                </a:cubicBezTo>
                <a:lnTo>
                  <a:pt x="7184" y="48357"/>
                </a:lnTo>
                <a:close/>
                <a:moveTo>
                  <a:pt x="24273" y="48394"/>
                </a:moveTo>
                <a:lnTo>
                  <a:pt x="24122" y="48546"/>
                </a:lnTo>
                <a:cubicBezTo>
                  <a:pt x="24122" y="48546"/>
                  <a:pt x="24122" y="48546"/>
                  <a:pt x="24122" y="48584"/>
                </a:cubicBezTo>
                <a:cubicBezTo>
                  <a:pt x="24084" y="48584"/>
                  <a:pt x="24046" y="48621"/>
                  <a:pt x="24046" y="48659"/>
                </a:cubicBezTo>
                <a:cubicBezTo>
                  <a:pt x="24046" y="48697"/>
                  <a:pt x="24046" y="48810"/>
                  <a:pt x="24235" y="48810"/>
                </a:cubicBezTo>
                <a:lnTo>
                  <a:pt x="24273" y="48773"/>
                </a:lnTo>
                <a:cubicBezTo>
                  <a:pt x="24273" y="48773"/>
                  <a:pt x="24273" y="48810"/>
                  <a:pt x="24273" y="48810"/>
                </a:cubicBezTo>
                <a:lnTo>
                  <a:pt x="24500" y="48697"/>
                </a:lnTo>
                <a:cubicBezTo>
                  <a:pt x="24500" y="48697"/>
                  <a:pt x="24500" y="48659"/>
                  <a:pt x="24500" y="48659"/>
                </a:cubicBezTo>
                <a:cubicBezTo>
                  <a:pt x="24500" y="48508"/>
                  <a:pt x="24424" y="48394"/>
                  <a:pt x="24273" y="48394"/>
                </a:cubicBezTo>
                <a:close/>
                <a:moveTo>
                  <a:pt x="29717" y="48357"/>
                </a:moveTo>
                <a:cubicBezTo>
                  <a:pt x="29642" y="48357"/>
                  <a:pt x="29528" y="48357"/>
                  <a:pt x="29453" y="48432"/>
                </a:cubicBezTo>
                <a:cubicBezTo>
                  <a:pt x="29415" y="48470"/>
                  <a:pt x="29377" y="48546"/>
                  <a:pt x="29415" y="48621"/>
                </a:cubicBezTo>
                <a:lnTo>
                  <a:pt x="29566" y="48697"/>
                </a:lnTo>
                <a:cubicBezTo>
                  <a:pt x="29604" y="48735"/>
                  <a:pt x="29680" y="48810"/>
                  <a:pt x="29793" y="48810"/>
                </a:cubicBezTo>
                <a:lnTo>
                  <a:pt x="29944" y="48697"/>
                </a:lnTo>
                <a:lnTo>
                  <a:pt x="29944" y="48508"/>
                </a:lnTo>
                <a:lnTo>
                  <a:pt x="29755" y="48394"/>
                </a:lnTo>
                <a:cubicBezTo>
                  <a:pt x="29755" y="48394"/>
                  <a:pt x="29717" y="48394"/>
                  <a:pt x="29717" y="48357"/>
                </a:cubicBezTo>
                <a:close/>
                <a:moveTo>
                  <a:pt x="31598" y="48465"/>
                </a:moveTo>
                <a:cubicBezTo>
                  <a:pt x="31323" y="48465"/>
                  <a:pt x="31223" y="48628"/>
                  <a:pt x="31154" y="48697"/>
                </a:cubicBezTo>
                <a:lnTo>
                  <a:pt x="31116" y="48735"/>
                </a:lnTo>
                <a:lnTo>
                  <a:pt x="31154" y="48886"/>
                </a:lnTo>
                <a:cubicBezTo>
                  <a:pt x="31208" y="48913"/>
                  <a:pt x="31242" y="48939"/>
                  <a:pt x="31285" y="48939"/>
                </a:cubicBezTo>
                <a:cubicBezTo>
                  <a:pt x="31302" y="48939"/>
                  <a:pt x="31321" y="48935"/>
                  <a:pt x="31343" y="48924"/>
                </a:cubicBezTo>
                <a:cubicBezTo>
                  <a:pt x="31570" y="48924"/>
                  <a:pt x="31721" y="48697"/>
                  <a:pt x="31759" y="48659"/>
                </a:cubicBezTo>
                <a:lnTo>
                  <a:pt x="31683" y="48470"/>
                </a:lnTo>
                <a:cubicBezTo>
                  <a:pt x="31653" y="48467"/>
                  <a:pt x="31624" y="48465"/>
                  <a:pt x="31598" y="48465"/>
                </a:cubicBezTo>
                <a:close/>
                <a:moveTo>
                  <a:pt x="79368" y="48682"/>
                </a:moveTo>
                <a:cubicBezTo>
                  <a:pt x="79303" y="48682"/>
                  <a:pt x="79235" y="48717"/>
                  <a:pt x="79208" y="48773"/>
                </a:cubicBezTo>
                <a:cubicBezTo>
                  <a:pt x="79132" y="48810"/>
                  <a:pt x="79132" y="48848"/>
                  <a:pt x="79132" y="48886"/>
                </a:cubicBezTo>
                <a:lnTo>
                  <a:pt x="79283" y="48886"/>
                </a:lnTo>
                <a:cubicBezTo>
                  <a:pt x="79283" y="48886"/>
                  <a:pt x="79245" y="48886"/>
                  <a:pt x="79245" y="48924"/>
                </a:cubicBezTo>
                <a:cubicBezTo>
                  <a:pt x="79283" y="48952"/>
                  <a:pt x="79316" y="48962"/>
                  <a:pt x="79346" y="48962"/>
                </a:cubicBezTo>
                <a:cubicBezTo>
                  <a:pt x="79405" y="48962"/>
                  <a:pt x="79450" y="48924"/>
                  <a:pt x="79490" y="48924"/>
                </a:cubicBezTo>
                <a:cubicBezTo>
                  <a:pt x="79510" y="48924"/>
                  <a:pt x="79529" y="48933"/>
                  <a:pt x="79548" y="48962"/>
                </a:cubicBezTo>
                <a:cubicBezTo>
                  <a:pt x="79623" y="48848"/>
                  <a:pt x="79548" y="48810"/>
                  <a:pt x="79434" y="48810"/>
                </a:cubicBezTo>
                <a:lnTo>
                  <a:pt x="79434" y="48697"/>
                </a:lnTo>
                <a:cubicBezTo>
                  <a:pt x="79414" y="48687"/>
                  <a:pt x="79391" y="48682"/>
                  <a:pt x="79368" y="48682"/>
                </a:cubicBezTo>
                <a:close/>
                <a:moveTo>
                  <a:pt x="24840" y="48735"/>
                </a:moveTo>
                <a:lnTo>
                  <a:pt x="24651" y="48848"/>
                </a:lnTo>
                <a:lnTo>
                  <a:pt x="24651" y="48999"/>
                </a:lnTo>
                <a:lnTo>
                  <a:pt x="24689" y="49075"/>
                </a:lnTo>
                <a:cubicBezTo>
                  <a:pt x="24744" y="49130"/>
                  <a:pt x="24840" y="49165"/>
                  <a:pt x="24932" y="49165"/>
                </a:cubicBezTo>
                <a:cubicBezTo>
                  <a:pt x="24966" y="49165"/>
                  <a:pt x="24999" y="49161"/>
                  <a:pt x="25029" y="49151"/>
                </a:cubicBezTo>
                <a:cubicBezTo>
                  <a:pt x="25143" y="49113"/>
                  <a:pt x="25218" y="48999"/>
                  <a:pt x="25218" y="48924"/>
                </a:cubicBezTo>
                <a:lnTo>
                  <a:pt x="25218" y="48886"/>
                </a:lnTo>
                <a:cubicBezTo>
                  <a:pt x="25218" y="48848"/>
                  <a:pt x="25218" y="48810"/>
                  <a:pt x="25181" y="48773"/>
                </a:cubicBezTo>
                <a:cubicBezTo>
                  <a:pt x="25105" y="48735"/>
                  <a:pt x="24991" y="48735"/>
                  <a:pt x="24916" y="48735"/>
                </a:cubicBezTo>
                <a:close/>
                <a:moveTo>
                  <a:pt x="6159" y="48933"/>
                </a:moveTo>
                <a:cubicBezTo>
                  <a:pt x="6125" y="48933"/>
                  <a:pt x="6088" y="48943"/>
                  <a:pt x="6050" y="48962"/>
                </a:cubicBezTo>
                <a:cubicBezTo>
                  <a:pt x="5974" y="48999"/>
                  <a:pt x="5936" y="49075"/>
                  <a:pt x="5936" y="49151"/>
                </a:cubicBezTo>
                <a:cubicBezTo>
                  <a:pt x="5936" y="49226"/>
                  <a:pt x="5974" y="49302"/>
                  <a:pt x="6050" y="49340"/>
                </a:cubicBezTo>
                <a:cubicBezTo>
                  <a:pt x="6125" y="49340"/>
                  <a:pt x="6201" y="49340"/>
                  <a:pt x="6239" y="49302"/>
                </a:cubicBezTo>
                <a:cubicBezTo>
                  <a:pt x="6314" y="49264"/>
                  <a:pt x="6352" y="49188"/>
                  <a:pt x="6352" y="49151"/>
                </a:cubicBezTo>
                <a:cubicBezTo>
                  <a:pt x="6352" y="49075"/>
                  <a:pt x="6314" y="48999"/>
                  <a:pt x="6239" y="48962"/>
                </a:cubicBezTo>
                <a:cubicBezTo>
                  <a:pt x="6220" y="48943"/>
                  <a:pt x="6192" y="48933"/>
                  <a:pt x="6159" y="48933"/>
                </a:cubicBezTo>
                <a:close/>
                <a:moveTo>
                  <a:pt x="84841" y="48848"/>
                </a:moveTo>
                <a:lnTo>
                  <a:pt x="84652" y="48962"/>
                </a:lnTo>
                <a:cubicBezTo>
                  <a:pt x="84652" y="48962"/>
                  <a:pt x="84652" y="48999"/>
                  <a:pt x="84652" y="48999"/>
                </a:cubicBezTo>
                <a:cubicBezTo>
                  <a:pt x="84652" y="49037"/>
                  <a:pt x="84614" y="49075"/>
                  <a:pt x="84614" y="49151"/>
                </a:cubicBezTo>
                <a:cubicBezTo>
                  <a:pt x="84614" y="49188"/>
                  <a:pt x="84652" y="49302"/>
                  <a:pt x="84841" y="49340"/>
                </a:cubicBezTo>
                <a:lnTo>
                  <a:pt x="84992" y="49226"/>
                </a:lnTo>
                <a:cubicBezTo>
                  <a:pt x="84992" y="49226"/>
                  <a:pt x="84992" y="49264"/>
                  <a:pt x="84992" y="49264"/>
                </a:cubicBezTo>
                <a:cubicBezTo>
                  <a:pt x="85030" y="49264"/>
                  <a:pt x="85181" y="49226"/>
                  <a:pt x="85181" y="49075"/>
                </a:cubicBezTo>
                <a:lnTo>
                  <a:pt x="85181" y="49037"/>
                </a:lnTo>
                <a:lnTo>
                  <a:pt x="85106" y="48962"/>
                </a:lnTo>
                <a:cubicBezTo>
                  <a:pt x="85068" y="48924"/>
                  <a:pt x="85030" y="48924"/>
                  <a:pt x="84992" y="48924"/>
                </a:cubicBezTo>
                <a:cubicBezTo>
                  <a:pt x="84954" y="48886"/>
                  <a:pt x="84917" y="48848"/>
                  <a:pt x="84841" y="48848"/>
                </a:cubicBezTo>
                <a:close/>
                <a:moveTo>
                  <a:pt x="9831" y="48962"/>
                </a:moveTo>
                <a:lnTo>
                  <a:pt x="9717" y="49075"/>
                </a:lnTo>
                <a:cubicBezTo>
                  <a:pt x="9717" y="49113"/>
                  <a:pt x="9717" y="49113"/>
                  <a:pt x="9717" y="49151"/>
                </a:cubicBezTo>
                <a:cubicBezTo>
                  <a:pt x="9679" y="49188"/>
                  <a:pt x="9642" y="49226"/>
                  <a:pt x="9642" y="49264"/>
                </a:cubicBezTo>
                <a:lnTo>
                  <a:pt x="9679" y="49340"/>
                </a:lnTo>
                <a:cubicBezTo>
                  <a:pt x="9747" y="49408"/>
                  <a:pt x="9815" y="49421"/>
                  <a:pt x="9867" y="49421"/>
                </a:cubicBezTo>
                <a:cubicBezTo>
                  <a:pt x="9902" y="49421"/>
                  <a:pt x="9929" y="49415"/>
                  <a:pt x="9944" y="49415"/>
                </a:cubicBezTo>
                <a:cubicBezTo>
                  <a:pt x="10057" y="49377"/>
                  <a:pt x="10095" y="49264"/>
                  <a:pt x="10095" y="49188"/>
                </a:cubicBezTo>
                <a:cubicBezTo>
                  <a:pt x="10095" y="49037"/>
                  <a:pt x="9982" y="48962"/>
                  <a:pt x="9831" y="48962"/>
                </a:cubicBezTo>
                <a:close/>
                <a:moveTo>
                  <a:pt x="19963" y="49113"/>
                </a:moveTo>
                <a:lnTo>
                  <a:pt x="19812" y="49226"/>
                </a:lnTo>
                <a:lnTo>
                  <a:pt x="19812" y="49377"/>
                </a:lnTo>
                <a:lnTo>
                  <a:pt x="19963" y="49491"/>
                </a:lnTo>
                <a:cubicBezTo>
                  <a:pt x="20039" y="49491"/>
                  <a:pt x="20190" y="49491"/>
                  <a:pt x="20303" y="49453"/>
                </a:cubicBezTo>
                <a:cubicBezTo>
                  <a:pt x="20303" y="49415"/>
                  <a:pt x="20341" y="49377"/>
                  <a:pt x="20341" y="49302"/>
                </a:cubicBezTo>
                <a:cubicBezTo>
                  <a:pt x="20341" y="49264"/>
                  <a:pt x="20341" y="49226"/>
                  <a:pt x="20341" y="49188"/>
                </a:cubicBezTo>
                <a:lnTo>
                  <a:pt x="20190" y="49113"/>
                </a:lnTo>
                <a:close/>
                <a:moveTo>
                  <a:pt x="83934" y="49113"/>
                </a:moveTo>
                <a:lnTo>
                  <a:pt x="83707" y="49226"/>
                </a:lnTo>
                <a:lnTo>
                  <a:pt x="83707" y="49377"/>
                </a:lnTo>
                <a:lnTo>
                  <a:pt x="83820" y="49491"/>
                </a:lnTo>
                <a:cubicBezTo>
                  <a:pt x="84009" y="49491"/>
                  <a:pt x="84085" y="49415"/>
                  <a:pt x="84160" y="49302"/>
                </a:cubicBezTo>
                <a:lnTo>
                  <a:pt x="84009" y="49151"/>
                </a:lnTo>
                <a:cubicBezTo>
                  <a:pt x="83971" y="49151"/>
                  <a:pt x="83971" y="49151"/>
                  <a:pt x="83934" y="49113"/>
                </a:cubicBezTo>
                <a:close/>
                <a:moveTo>
                  <a:pt x="55417" y="49097"/>
                </a:moveTo>
                <a:cubicBezTo>
                  <a:pt x="55326" y="49097"/>
                  <a:pt x="55253" y="49124"/>
                  <a:pt x="55200" y="49151"/>
                </a:cubicBezTo>
                <a:cubicBezTo>
                  <a:pt x="55124" y="49188"/>
                  <a:pt x="55049" y="49302"/>
                  <a:pt x="55086" y="49491"/>
                </a:cubicBezTo>
                <a:lnTo>
                  <a:pt x="55200" y="49604"/>
                </a:lnTo>
                <a:cubicBezTo>
                  <a:pt x="55351" y="49604"/>
                  <a:pt x="55464" y="49604"/>
                  <a:pt x="55540" y="49529"/>
                </a:cubicBezTo>
                <a:cubicBezTo>
                  <a:pt x="55616" y="49491"/>
                  <a:pt x="55653" y="49377"/>
                  <a:pt x="55653" y="49226"/>
                </a:cubicBezTo>
                <a:lnTo>
                  <a:pt x="55540" y="49113"/>
                </a:lnTo>
                <a:cubicBezTo>
                  <a:pt x="55496" y="49102"/>
                  <a:pt x="55455" y="49097"/>
                  <a:pt x="55417" y="49097"/>
                </a:cubicBezTo>
                <a:close/>
                <a:moveTo>
                  <a:pt x="3186" y="49302"/>
                </a:moveTo>
                <a:cubicBezTo>
                  <a:pt x="3129" y="49302"/>
                  <a:pt x="3082" y="49321"/>
                  <a:pt x="3063" y="49340"/>
                </a:cubicBezTo>
                <a:lnTo>
                  <a:pt x="2950" y="49340"/>
                </a:lnTo>
                <a:lnTo>
                  <a:pt x="2836" y="49491"/>
                </a:lnTo>
                <a:lnTo>
                  <a:pt x="2836" y="49680"/>
                </a:lnTo>
                <a:lnTo>
                  <a:pt x="2987" y="49793"/>
                </a:lnTo>
                <a:cubicBezTo>
                  <a:pt x="3101" y="49793"/>
                  <a:pt x="3403" y="49793"/>
                  <a:pt x="3403" y="49529"/>
                </a:cubicBezTo>
                <a:cubicBezTo>
                  <a:pt x="3403" y="49491"/>
                  <a:pt x="3403" y="49491"/>
                  <a:pt x="3403" y="49453"/>
                </a:cubicBezTo>
                <a:lnTo>
                  <a:pt x="3366" y="49377"/>
                </a:lnTo>
                <a:cubicBezTo>
                  <a:pt x="3309" y="49321"/>
                  <a:pt x="3243" y="49302"/>
                  <a:pt x="3186" y="49302"/>
                </a:cubicBezTo>
                <a:close/>
                <a:moveTo>
                  <a:pt x="60833" y="49453"/>
                </a:moveTo>
                <a:cubicBezTo>
                  <a:pt x="60871" y="49453"/>
                  <a:pt x="60871" y="49453"/>
                  <a:pt x="60871" y="49491"/>
                </a:cubicBezTo>
                <a:lnTo>
                  <a:pt x="60644" y="49529"/>
                </a:lnTo>
                <a:lnTo>
                  <a:pt x="60606" y="49567"/>
                </a:lnTo>
                <a:cubicBezTo>
                  <a:pt x="60606" y="49756"/>
                  <a:pt x="60833" y="49793"/>
                  <a:pt x="60909" y="49793"/>
                </a:cubicBezTo>
                <a:lnTo>
                  <a:pt x="60984" y="49793"/>
                </a:lnTo>
                <a:lnTo>
                  <a:pt x="61136" y="49718"/>
                </a:lnTo>
                <a:cubicBezTo>
                  <a:pt x="61136" y="49680"/>
                  <a:pt x="61136" y="49680"/>
                  <a:pt x="61136" y="49642"/>
                </a:cubicBezTo>
                <a:cubicBezTo>
                  <a:pt x="61136" y="49529"/>
                  <a:pt x="61060" y="49453"/>
                  <a:pt x="60909" y="49453"/>
                </a:cubicBezTo>
                <a:close/>
                <a:moveTo>
                  <a:pt x="61400" y="49415"/>
                </a:moveTo>
                <a:lnTo>
                  <a:pt x="61211" y="49529"/>
                </a:lnTo>
                <a:cubicBezTo>
                  <a:pt x="61211" y="49529"/>
                  <a:pt x="61173" y="49604"/>
                  <a:pt x="61173" y="49642"/>
                </a:cubicBezTo>
                <a:lnTo>
                  <a:pt x="61173" y="49718"/>
                </a:lnTo>
                <a:lnTo>
                  <a:pt x="61287" y="49793"/>
                </a:lnTo>
                <a:lnTo>
                  <a:pt x="61476" y="49793"/>
                </a:lnTo>
                <a:lnTo>
                  <a:pt x="61627" y="49680"/>
                </a:lnTo>
                <a:lnTo>
                  <a:pt x="61627" y="49567"/>
                </a:lnTo>
                <a:lnTo>
                  <a:pt x="61514" y="49453"/>
                </a:lnTo>
                <a:cubicBezTo>
                  <a:pt x="61476" y="49453"/>
                  <a:pt x="61438" y="49415"/>
                  <a:pt x="61400" y="49415"/>
                </a:cubicBezTo>
                <a:close/>
                <a:moveTo>
                  <a:pt x="3630" y="49567"/>
                </a:moveTo>
                <a:lnTo>
                  <a:pt x="3517" y="49680"/>
                </a:lnTo>
                <a:cubicBezTo>
                  <a:pt x="3517" y="49869"/>
                  <a:pt x="3668" y="49982"/>
                  <a:pt x="3857" y="50020"/>
                </a:cubicBezTo>
                <a:lnTo>
                  <a:pt x="4008" y="49869"/>
                </a:lnTo>
                <a:lnTo>
                  <a:pt x="4008" y="49680"/>
                </a:lnTo>
                <a:lnTo>
                  <a:pt x="3895" y="49567"/>
                </a:lnTo>
                <a:close/>
                <a:moveTo>
                  <a:pt x="50058" y="49652"/>
                </a:moveTo>
                <a:cubicBezTo>
                  <a:pt x="50020" y="49652"/>
                  <a:pt x="49982" y="49661"/>
                  <a:pt x="49944" y="49680"/>
                </a:cubicBezTo>
                <a:cubicBezTo>
                  <a:pt x="49831" y="49718"/>
                  <a:pt x="49793" y="49945"/>
                  <a:pt x="49907" y="50020"/>
                </a:cubicBezTo>
                <a:cubicBezTo>
                  <a:pt x="49944" y="50058"/>
                  <a:pt x="50020" y="50058"/>
                  <a:pt x="50058" y="50058"/>
                </a:cubicBezTo>
                <a:lnTo>
                  <a:pt x="50133" y="49983"/>
                </a:lnTo>
                <a:lnTo>
                  <a:pt x="50133" y="49983"/>
                </a:lnTo>
                <a:cubicBezTo>
                  <a:pt x="50096" y="50020"/>
                  <a:pt x="50096" y="50020"/>
                  <a:pt x="50058" y="50020"/>
                </a:cubicBezTo>
                <a:lnTo>
                  <a:pt x="50247" y="49907"/>
                </a:lnTo>
                <a:lnTo>
                  <a:pt x="50247" y="49793"/>
                </a:lnTo>
                <a:lnTo>
                  <a:pt x="50171" y="49680"/>
                </a:lnTo>
                <a:cubicBezTo>
                  <a:pt x="50134" y="49661"/>
                  <a:pt x="50096" y="49652"/>
                  <a:pt x="50058" y="49652"/>
                </a:cubicBezTo>
                <a:close/>
                <a:moveTo>
                  <a:pt x="56410" y="49756"/>
                </a:moveTo>
                <a:lnTo>
                  <a:pt x="56296" y="49869"/>
                </a:lnTo>
                <a:lnTo>
                  <a:pt x="56296" y="49982"/>
                </a:lnTo>
                <a:lnTo>
                  <a:pt x="56410" y="50096"/>
                </a:lnTo>
                <a:cubicBezTo>
                  <a:pt x="56410" y="50134"/>
                  <a:pt x="56447" y="50134"/>
                  <a:pt x="56523" y="50171"/>
                </a:cubicBezTo>
                <a:lnTo>
                  <a:pt x="56674" y="50020"/>
                </a:lnTo>
                <a:cubicBezTo>
                  <a:pt x="56674" y="49945"/>
                  <a:pt x="56674" y="49869"/>
                  <a:pt x="56599" y="49793"/>
                </a:cubicBezTo>
                <a:cubicBezTo>
                  <a:pt x="56561" y="49793"/>
                  <a:pt x="56485" y="49756"/>
                  <a:pt x="56410" y="49756"/>
                </a:cubicBezTo>
                <a:close/>
                <a:moveTo>
                  <a:pt x="6465" y="48689"/>
                </a:moveTo>
                <a:cubicBezTo>
                  <a:pt x="6441" y="48689"/>
                  <a:pt x="6417" y="48692"/>
                  <a:pt x="6390" y="48697"/>
                </a:cubicBezTo>
                <a:lnTo>
                  <a:pt x="6277" y="48773"/>
                </a:lnTo>
                <a:cubicBezTo>
                  <a:pt x="6239" y="48924"/>
                  <a:pt x="6314" y="48999"/>
                  <a:pt x="6352" y="49037"/>
                </a:cubicBezTo>
                <a:cubicBezTo>
                  <a:pt x="6352" y="49037"/>
                  <a:pt x="6352" y="49037"/>
                  <a:pt x="6352" y="49075"/>
                </a:cubicBezTo>
                <a:lnTo>
                  <a:pt x="6466" y="49226"/>
                </a:lnTo>
                <a:lnTo>
                  <a:pt x="6541" y="49226"/>
                </a:lnTo>
                <a:cubicBezTo>
                  <a:pt x="6541" y="49264"/>
                  <a:pt x="6579" y="49264"/>
                  <a:pt x="6579" y="49302"/>
                </a:cubicBezTo>
                <a:cubicBezTo>
                  <a:pt x="6617" y="49340"/>
                  <a:pt x="6655" y="49340"/>
                  <a:pt x="6617" y="49377"/>
                </a:cubicBezTo>
                <a:cubicBezTo>
                  <a:pt x="6617" y="49415"/>
                  <a:pt x="6617" y="49491"/>
                  <a:pt x="6655" y="49529"/>
                </a:cubicBezTo>
                <a:cubicBezTo>
                  <a:pt x="6655" y="49567"/>
                  <a:pt x="6693" y="49604"/>
                  <a:pt x="6730" y="49642"/>
                </a:cubicBezTo>
                <a:cubicBezTo>
                  <a:pt x="6806" y="49680"/>
                  <a:pt x="6844" y="49718"/>
                  <a:pt x="6882" y="49756"/>
                </a:cubicBezTo>
                <a:cubicBezTo>
                  <a:pt x="6984" y="50027"/>
                  <a:pt x="7238" y="50177"/>
                  <a:pt x="7508" y="50177"/>
                </a:cubicBezTo>
                <a:cubicBezTo>
                  <a:pt x="7539" y="50177"/>
                  <a:pt x="7569" y="50175"/>
                  <a:pt x="7600" y="50171"/>
                </a:cubicBezTo>
                <a:lnTo>
                  <a:pt x="7676" y="50096"/>
                </a:lnTo>
                <a:cubicBezTo>
                  <a:pt x="7713" y="50020"/>
                  <a:pt x="7751" y="49982"/>
                  <a:pt x="7751" y="49945"/>
                </a:cubicBezTo>
                <a:cubicBezTo>
                  <a:pt x="7789" y="49869"/>
                  <a:pt x="7865" y="49831"/>
                  <a:pt x="7827" y="49680"/>
                </a:cubicBezTo>
                <a:cubicBezTo>
                  <a:pt x="7978" y="49604"/>
                  <a:pt x="8016" y="49491"/>
                  <a:pt x="8016" y="49415"/>
                </a:cubicBezTo>
                <a:cubicBezTo>
                  <a:pt x="8016" y="49377"/>
                  <a:pt x="8016" y="49340"/>
                  <a:pt x="8016" y="49302"/>
                </a:cubicBezTo>
                <a:cubicBezTo>
                  <a:pt x="8016" y="49226"/>
                  <a:pt x="8016" y="49113"/>
                  <a:pt x="8054" y="49037"/>
                </a:cubicBezTo>
                <a:lnTo>
                  <a:pt x="7978" y="48886"/>
                </a:lnTo>
                <a:lnTo>
                  <a:pt x="7902" y="48886"/>
                </a:lnTo>
                <a:cubicBezTo>
                  <a:pt x="7827" y="48848"/>
                  <a:pt x="7713" y="48810"/>
                  <a:pt x="7562" y="48773"/>
                </a:cubicBezTo>
                <a:lnTo>
                  <a:pt x="7411" y="48886"/>
                </a:lnTo>
                <a:cubicBezTo>
                  <a:pt x="7373" y="48962"/>
                  <a:pt x="7335" y="48999"/>
                  <a:pt x="7108" y="48999"/>
                </a:cubicBezTo>
                <a:lnTo>
                  <a:pt x="6844" y="48999"/>
                </a:lnTo>
                <a:lnTo>
                  <a:pt x="6806" y="48962"/>
                </a:lnTo>
                <a:lnTo>
                  <a:pt x="6806" y="48848"/>
                </a:lnTo>
                <a:cubicBezTo>
                  <a:pt x="6768" y="48848"/>
                  <a:pt x="6768" y="48848"/>
                  <a:pt x="6730" y="48810"/>
                </a:cubicBezTo>
                <a:cubicBezTo>
                  <a:pt x="6698" y="48778"/>
                  <a:pt x="6609" y="48689"/>
                  <a:pt x="6465" y="48689"/>
                </a:cubicBezTo>
                <a:close/>
                <a:moveTo>
                  <a:pt x="7902" y="50020"/>
                </a:moveTo>
                <a:cubicBezTo>
                  <a:pt x="7789" y="50020"/>
                  <a:pt x="7676" y="50058"/>
                  <a:pt x="7676" y="50171"/>
                </a:cubicBezTo>
                <a:lnTo>
                  <a:pt x="7789" y="50323"/>
                </a:lnTo>
                <a:cubicBezTo>
                  <a:pt x="7789" y="50351"/>
                  <a:pt x="7833" y="50424"/>
                  <a:pt x="7936" y="50424"/>
                </a:cubicBezTo>
                <a:cubicBezTo>
                  <a:pt x="7969" y="50424"/>
                  <a:pt x="8008" y="50416"/>
                  <a:pt x="8054" y="50398"/>
                </a:cubicBezTo>
                <a:lnTo>
                  <a:pt x="8167" y="50360"/>
                </a:lnTo>
                <a:cubicBezTo>
                  <a:pt x="8167" y="50323"/>
                  <a:pt x="8167" y="50285"/>
                  <a:pt x="8167" y="50247"/>
                </a:cubicBezTo>
                <a:cubicBezTo>
                  <a:pt x="8167" y="50134"/>
                  <a:pt x="8054" y="50058"/>
                  <a:pt x="7902" y="50020"/>
                </a:cubicBezTo>
                <a:close/>
                <a:moveTo>
                  <a:pt x="38942" y="50020"/>
                </a:moveTo>
                <a:lnTo>
                  <a:pt x="38829" y="50171"/>
                </a:lnTo>
                <a:cubicBezTo>
                  <a:pt x="38829" y="50171"/>
                  <a:pt x="38829" y="50171"/>
                  <a:pt x="38829" y="50209"/>
                </a:cubicBezTo>
                <a:cubicBezTo>
                  <a:pt x="38829" y="50247"/>
                  <a:pt x="38829" y="50398"/>
                  <a:pt x="38980" y="50436"/>
                </a:cubicBezTo>
                <a:lnTo>
                  <a:pt x="39169" y="50285"/>
                </a:lnTo>
                <a:cubicBezTo>
                  <a:pt x="39207" y="50285"/>
                  <a:pt x="39245" y="50247"/>
                  <a:pt x="39245" y="50171"/>
                </a:cubicBezTo>
                <a:lnTo>
                  <a:pt x="39132" y="50020"/>
                </a:lnTo>
                <a:close/>
                <a:moveTo>
                  <a:pt x="47449" y="49945"/>
                </a:moveTo>
                <a:lnTo>
                  <a:pt x="47260" y="50058"/>
                </a:lnTo>
                <a:lnTo>
                  <a:pt x="47260" y="50285"/>
                </a:lnTo>
                <a:lnTo>
                  <a:pt x="47374" y="50436"/>
                </a:lnTo>
                <a:lnTo>
                  <a:pt x="47638" y="50436"/>
                </a:lnTo>
                <a:lnTo>
                  <a:pt x="47752" y="50285"/>
                </a:lnTo>
                <a:cubicBezTo>
                  <a:pt x="47752" y="50096"/>
                  <a:pt x="47600" y="50020"/>
                  <a:pt x="47525" y="49982"/>
                </a:cubicBezTo>
                <a:cubicBezTo>
                  <a:pt x="47487" y="49982"/>
                  <a:pt x="47487" y="49945"/>
                  <a:pt x="47449" y="49945"/>
                </a:cubicBezTo>
                <a:close/>
                <a:moveTo>
                  <a:pt x="29415" y="50096"/>
                </a:moveTo>
                <a:cubicBezTo>
                  <a:pt x="29226" y="50134"/>
                  <a:pt x="29037" y="50360"/>
                  <a:pt x="28999" y="50398"/>
                </a:cubicBezTo>
                <a:lnTo>
                  <a:pt x="29112" y="50587"/>
                </a:lnTo>
                <a:cubicBezTo>
                  <a:pt x="29226" y="50587"/>
                  <a:pt x="29302" y="50550"/>
                  <a:pt x="29377" y="50550"/>
                </a:cubicBezTo>
                <a:cubicBezTo>
                  <a:pt x="29415" y="50512"/>
                  <a:pt x="29453" y="50512"/>
                  <a:pt x="29528" y="50512"/>
                </a:cubicBezTo>
                <a:lnTo>
                  <a:pt x="29680" y="50398"/>
                </a:lnTo>
                <a:lnTo>
                  <a:pt x="29680" y="50247"/>
                </a:lnTo>
                <a:lnTo>
                  <a:pt x="29642" y="50171"/>
                </a:lnTo>
                <a:cubicBezTo>
                  <a:pt x="29566" y="50134"/>
                  <a:pt x="29491" y="50096"/>
                  <a:pt x="29415" y="50096"/>
                </a:cubicBezTo>
                <a:close/>
                <a:moveTo>
                  <a:pt x="48399" y="50181"/>
                </a:moveTo>
                <a:cubicBezTo>
                  <a:pt x="48366" y="50181"/>
                  <a:pt x="48338" y="50190"/>
                  <a:pt x="48319" y="50209"/>
                </a:cubicBezTo>
                <a:cubicBezTo>
                  <a:pt x="48168" y="50285"/>
                  <a:pt x="48130" y="50474"/>
                  <a:pt x="48243" y="50550"/>
                </a:cubicBezTo>
                <a:lnTo>
                  <a:pt x="48357" y="50587"/>
                </a:lnTo>
                <a:lnTo>
                  <a:pt x="48470" y="50474"/>
                </a:lnTo>
                <a:cubicBezTo>
                  <a:pt x="48470" y="50474"/>
                  <a:pt x="48470" y="50512"/>
                  <a:pt x="48470" y="50512"/>
                </a:cubicBezTo>
                <a:cubicBezTo>
                  <a:pt x="48508" y="50474"/>
                  <a:pt x="48621" y="50436"/>
                  <a:pt x="48621" y="50323"/>
                </a:cubicBezTo>
                <a:cubicBezTo>
                  <a:pt x="48621" y="50323"/>
                  <a:pt x="48621" y="50285"/>
                  <a:pt x="48583" y="50285"/>
                </a:cubicBezTo>
                <a:lnTo>
                  <a:pt x="48508" y="50209"/>
                </a:lnTo>
                <a:cubicBezTo>
                  <a:pt x="48470" y="50190"/>
                  <a:pt x="48432" y="50181"/>
                  <a:pt x="48399" y="50181"/>
                </a:cubicBezTo>
                <a:close/>
                <a:moveTo>
                  <a:pt x="73121" y="50171"/>
                </a:moveTo>
                <a:cubicBezTo>
                  <a:pt x="73007" y="50171"/>
                  <a:pt x="72969" y="50209"/>
                  <a:pt x="72932" y="50247"/>
                </a:cubicBezTo>
                <a:cubicBezTo>
                  <a:pt x="72856" y="50285"/>
                  <a:pt x="72818" y="50360"/>
                  <a:pt x="72856" y="50474"/>
                </a:cubicBezTo>
                <a:lnTo>
                  <a:pt x="73007" y="50587"/>
                </a:lnTo>
                <a:lnTo>
                  <a:pt x="73121" y="50587"/>
                </a:lnTo>
                <a:lnTo>
                  <a:pt x="73234" y="50474"/>
                </a:lnTo>
                <a:lnTo>
                  <a:pt x="73234" y="50285"/>
                </a:lnTo>
                <a:lnTo>
                  <a:pt x="73121" y="50171"/>
                </a:lnTo>
                <a:close/>
                <a:moveTo>
                  <a:pt x="59359" y="50247"/>
                </a:moveTo>
                <a:cubicBezTo>
                  <a:pt x="59283" y="50247"/>
                  <a:pt x="59094" y="50247"/>
                  <a:pt x="59018" y="50398"/>
                </a:cubicBezTo>
                <a:lnTo>
                  <a:pt x="59018" y="50550"/>
                </a:lnTo>
                <a:cubicBezTo>
                  <a:pt x="59072" y="50576"/>
                  <a:pt x="59163" y="50603"/>
                  <a:pt x="59252" y="50603"/>
                </a:cubicBezTo>
                <a:cubicBezTo>
                  <a:pt x="59289" y="50603"/>
                  <a:pt x="59325" y="50598"/>
                  <a:pt x="59359" y="50587"/>
                </a:cubicBezTo>
                <a:cubicBezTo>
                  <a:pt x="59434" y="50550"/>
                  <a:pt x="59510" y="50474"/>
                  <a:pt x="59510" y="50360"/>
                </a:cubicBezTo>
                <a:lnTo>
                  <a:pt x="59359" y="50247"/>
                </a:lnTo>
                <a:close/>
                <a:moveTo>
                  <a:pt x="41098" y="50512"/>
                </a:moveTo>
                <a:cubicBezTo>
                  <a:pt x="41022" y="50512"/>
                  <a:pt x="40757" y="50550"/>
                  <a:pt x="40682" y="50739"/>
                </a:cubicBezTo>
                <a:lnTo>
                  <a:pt x="40719" y="50852"/>
                </a:lnTo>
                <a:cubicBezTo>
                  <a:pt x="40833" y="50928"/>
                  <a:pt x="40908" y="50928"/>
                  <a:pt x="40984" y="50928"/>
                </a:cubicBezTo>
                <a:cubicBezTo>
                  <a:pt x="41098" y="50890"/>
                  <a:pt x="41173" y="50814"/>
                  <a:pt x="41249" y="50663"/>
                </a:cubicBezTo>
                <a:lnTo>
                  <a:pt x="41098" y="50512"/>
                </a:lnTo>
                <a:close/>
                <a:moveTo>
                  <a:pt x="36939" y="50587"/>
                </a:moveTo>
                <a:lnTo>
                  <a:pt x="36863" y="50776"/>
                </a:lnTo>
                <a:cubicBezTo>
                  <a:pt x="36901" y="50814"/>
                  <a:pt x="36901" y="50852"/>
                  <a:pt x="36901" y="50928"/>
                </a:cubicBezTo>
                <a:cubicBezTo>
                  <a:pt x="36901" y="51003"/>
                  <a:pt x="36901" y="51192"/>
                  <a:pt x="37279" y="51192"/>
                </a:cubicBezTo>
                <a:lnTo>
                  <a:pt x="37392" y="51117"/>
                </a:lnTo>
                <a:cubicBezTo>
                  <a:pt x="37430" y="51041"/>
                  <a:pt x="37430" y="51003"/>
                  <a:pt x="37430" y="50965"/>
                </a:cubicBezTo>
                <a:cubicBezTo>
                  <a:pt x="37430" y="50928"/>
                  <a:pt x="37430" y="50890"/>
                  <a:pt x="37506" y="50852"/>
                </a:cubicBezTo>
                <a:lnTo>
                  <a:pt x="37430" y="50663"/>
                </a:lnTo>
                <a:cubicBezTo>
                  <a:pt x="37392" y="50650"/>
                  <a:pt x="37355" y="50646"/>
                  <a:pt x="37320" y="50646"/>
                </a:cubicBezTo>
                <a:cubicBezTo>
                  <a:pt x="37250" y="50646"/>
                  <a:pt x="37191" y="50663"/>
                  <a:pt x="37166" y="50663"/>
                </a:cubicBezTo>
                <a:cubicBezTo>
                  <a:pt x="37166" y="50663"/>
                  <a:pt x="37128" y="50625"/>
                  <a:pt x="37128" y="50625"/>
                </a:cubicBezTo>
                <a:cubicBezTo>
                  <a:pt x="37090" y="50587"/>
                  <a:pt x="37014" y="50587"/>
                  <a:pt x="36939" y="50587"/>
                </a:cubicBezTo>
                <a:close/>
                <a:moveTo>
                  <a:pt x="76183" y="50814"/>
                </a:moveTo>
                <a:cubicBezTo>
                  <a:pt x="76107" y="50814"/>
                  <a:pt x="75994" y="50814"/>
                  <a:pt x="75918" y="50852"/>
                </a:cubicBezTo>
                <a:cubicBezTo>
                  <a:pt x="75843" y="50890"/>
                  <a:pt x="75805" y="51003"/>
                  <a:pt x="75881" y="51154"/>
                </a:cubicBezTo>
                <a:lnTo>
                  <a:pt x="75994" y="51230"/>
                </a:lnTo>
                <a:cubicBezTo>
                  <a:pt x="76018" y="51233"/>
                  <a:pt x="76039" y="51235"/>
                  <a:pt x="76060" y="51235"/>
                </a:cubicBezTo>
                <a:cubicBezTo>
                  <a:pt x="76265" y="51235"/>
                  <a:pt x="76296" y="51072"/>
                  <a:pt x="76296" y="51003"/>
                </a:cubicBezTo>
                <a:lnTo>
                  <a:pt x="76334" y="50965"/>
                </a:lnTo>
                <a:lnTo>
                  <a:pt x="76183" y="50814"/>
                </a:lnTo>
                <a:close/>
                <a:moveTo>
                  <a:pt x="89264" y="50814"/>
                </a:moveTo>
                <a:cubicBezTo>
                  <a:pt x="89038" y="50814"/>
                  <a:pt x="88886" y="50928"/>
                  <a:pt x="88886" y="51117"/>
                </a:cubicBezTo>
                <a:lnTo>
                  <a:pt x="89075" y="51230"/>
                </a:lnTo>
                <a:lnTo>
                  <a:pt x="89151" y="51230"/>
                </a:lnTo>
                <a:cubicBezTo>
                  <a:pt x="89198" y="51246"/>
                  <a:pt x="89245" y="51255"/>
                  <a:pt x="89289" y="51255"/>
                </a:cubicBezTo>
                <a:cubicBezTo>
                  <a:pt x="89352" y="51255"/>
                  <a:pt x="89409" y="51237"/>
                  <a:pt x="89453" y="51192"/>
                </a:cubicBezTo>
                <a:cubicBezTo>
                  <a:pt x="89491" y="51192"/>
                  <a:pt x="89529" y="51154"/>
                  <a:pt x="89529" y="51079"/>
                </a:cubicBezTo>
                <a:lnTo>
                  <a:pt x="89416" y="50965"/>
                </a:lnTo>
                <a:lnTo>
                  <a:pt x="89453" y="50965"/>
                </a:lnTo>
                <a:cubicBezTo>
                  <a:pt x="89416" y="50928"/>
                  <a:pt x="89416" y="50890"/>
                  <a:pt x="89378" y="50852"/>
                </a:cubicBezTo>
                <a:lnTo>
                  <a:pt x="89264" y="50814"/>
                </a:lnTo>
                <a:close/>
                <a:moveTo>
                  <a:pt x="41002" y="50978"/>
                </a:moveTo>
                <a:cubicBezTo>
                  <a:pt x="40971" y="50978"/>
                  <a:pt x="40940" y="50988"/>
                  <a:pt x="40908" y="51003"/>
                </a:cubicBezTo>
                <a:lnTo>
                  <a:pt x="40682" y="51079"/>
                </a:lnTo>
                <a:lnTo>
                  <a:pt x="40682" y="51117"/>
                </a:lnTo>
                <a:cubicBezTo>
                  <a:pt x="40682" y="51306"/>
                  <a:pt x="40795" y="51381"/>
                  <a:pt x="40871" y="51419"/>
                </a:cubicBezTo>
                <a:lnTo>
                  <a:pt x="41060" y="51343"/>
                </a:lnTo>
                <a:cubicBezTo>
                  <a:pt x="41098" y="51343"/>
                  <a:pt x="41211" y="51268"/>
                  <a:pt x="41211" y="51154"/>
                </a:cubicBezTo>
                <a:cubicBezTo>
                  <a:pt x="41211" y="51154"/>
                  <a:pt x="41211" y="51117"/>
                  <a:pt x="41173" y="51117"/>
                </a:cubicBezTo>
                <a:lnTo>
                  <a:pt x="41135" y="51041"/>
                </a:lnTo>
                <a:cubicBezTo>
                  <a:pt x="41091" y="50997"/>
                  <a:pt x="41047" y="50978"/>
                  <a:pt x="41002" y="50978"/>
                </a:cubicBezTo>
                <a:close/>
                <a:moveTo>
                  <a:pt x="10927" y="51117"/>
                </a:moveTo>
                <a:lnTo>
                  <a:pt x="10738" y="51192"/>
                </a:lnTo>
                <a:cubicBezTo>
                  <a:pt x="10662" y="51343"/>
                  <a:pt x="10776" y="51495"/>
                  <a:pt x="10965" y="51533"/>
                </a:cubicBezTo>
                <a:cubicBezTo>
                  <a:pt x="11116" y="51533"/>
                  <a:pt x="11229" y="51457"/>
                  <a:pt x="11229" y="51343"/>
                </a:cubicBezTo>
                <a:lnTo>
                  <a:pt x="11154" y="51230"/>
                </a:lnTo>
                <a:cubicBezTo>
                  <a:pt x="11116" y="51230"/>
                  <a:pt x="11078" y="51192"/>
                  <a:pt x="11040" y="51192"/>
                </a:cubicBezTo>
                <a:cubicBezTo>
                  <a:pt x="11003" y="51154"/>
                  <a:pt x="10965" y="51154"/>
                  <a:pt x="10927" y="51117"/>
                </a:cubicBezTo>
                <a:close/>
                <a:moveTo>
                  <a:pt x="23895" y="51533"/>
                </a:moveTo>
                <a:cubicBezTo>
                  <a:pt x="23919" y="51533"/>
                  <a:pt x="23943" y="51548"/>
                  <a:pt x="23958" y="51549"/>
                </a:cubicBezTo>
                <a:lnTo>
                  <a:pt x="23958" y="51549"/>
                </a:lnTo>
                <a:cubicBezTo>
                  <a:pt x="23948" y="51556"/>
                  <a:pt x="23940" y="51563"/>
                  <a:pt x="23933" y="51570"/>
                </a:cubicBezTo>
                <a:lnTo>
                  <a:pt x="23895" y="51533"/>
                </a:lnTo>
                <a:close/>
                <a:moveTo>
                  <a:pt x="34065" y="51117"/>
                </a:moveTo>
                <a:cubicBezTo>
                  <a:pt x="33990" y="51117"/>
                  <a:pt x="33914" y="51117"/>
                  <a:pt x="33838" y="51154"/>
                </a:cubicBezTo>
                <a:cubicBezTo>
                  <a:pt x="33763" y="51230"/>
                  <a:pt x="33725" y="51306"/>
                  <a:pt x="33763" y="51457"/>
                </a:cubicBezTo>
                <a:lnTo>
                  <a:pt x="33876" y="51570"/>
                </a:lnTo>
                <a:cubicBezTo>
                  <a:pt x="33952" y="51570"/>
                  <a:pt x="34065" y="51533"/>
                  <a:pt x="34103" y="51495"/>
                </a:cubicBezTo>
                <a:cubicBezTo>
                  <a:pt x="34179" y="51457"/>
                  <a:pt x="34217" y="51381"/>
                  <a:pt x="34217" y="51268"/>
                </a:cubicBezTo>
                <a:cubicBezTo>
                  <a:pt x="34217" y="51268"/>
                  <a:pt x="34217" y="51230"/>
                  <a:pt x="34217" y="51230"/>
                </a:cubicBezTo>
                <a:lnTo>
                  <a:pt x="34065" y="51117"/>
                </a:lnTo>
                <a:close/>
                <a:moveTo>
                  <a:pt x="4159" y="51117"/>
                </a:moveTo>
                <a:cubicBezTo>
                  <a:pt x="4084" y="51117"/>
                  <a:pt x="3970" y="51117"/>
                  <a:pt x="3933" y="51230"/>
                </a:cubicBezTo>
                <a:lnTo>
                  <a:pt x="4084" y="51381"/>
                </a:lnTo>
                <a:cubicBezTo>
                  <a:pt x="4084" y="51394"/>
                  <a:pt x="4080" y="51398"/>
                  <a:pt x="4073" y="51398"/>
                </a:cubicBezTo>
                <a:cubicBezTo>
                  <a:pt x="4059" y="51398"/>
                  <a:pt x="4033" y="51381"/>
                  <a:pt x="4008" y="51381"/>
                </a:cubicBezTo>
                <a:cubicBezTo>
                  <a:pt x="4008" y="51381"/>
                  <a:pt x="3970" y="51343"/>
                  <a:pt x="3970" y="51343"/>
                </a:cubicBezTo>
                <a:lnTo>
                  <a:pt x="3970" y="51381"/>
                </a:lnTo>
                <a:cubicBezTo>
                  <a:pt x="3970" y="51419"/>
                  <a:pt x="3970" y="51495"/>
                  <a:pt x="4084" y="51533"/>
                </a:cubicBezTo>
                <a:cubicBezTo>
                  <a:pt x="4116" y="51564"/>
                  <a:pt x="4155" y="51576"/>
                  <a:pt x="4191" y="51576"/>
                </a:cubicBezTo>
                <a:cubicBezTo>
                  <a:pt x="4242" y="51576"/>
                  <a:pt x="4289" y="51554"/>
                  <a:pt x="4311" y="51533"/>
                </a:cubicBezTo>
                <a:lnTo>
                  <a:pt x="4349" y="51495"/>
                </a:lnTo>
                <a:cubicBezTo>
                  <a:pt x="4386" y="51457"/>
                  <a:pt x="4386" y="51419"/>
                  <a:pt x="4386" y="51381"/>
                </a:cubicBezTo>
                <a:cubicBezTo>
                  <a:pt x="4386" y="51268"/>
                  <a:pt x="4273" y="51117"/>
                  <a:pt x="4159" y="51117"/>
                </a:cubicBezTo>
                <a:close/>
                <a:moveTo>
                  <a:pt x="47865" y="51154"/>
                </a:moveTo>
                <a:cubicBezTo>
                  <a:pt x="47638" y="51154"/>
                  <a:pt x="47563" y="51268"/>
                  <a:pt x="47525" y="51381"/>
                </a:cubicBezTo>
                <a:lnTo>
                  <a:pt x="47525" y="51533"/>
                </a:lnTo>
                <a:cubicBezTo>
                  <a:pt x="47600" y="51570"/>
                  <a:pt x="47676" y="51608"/>
                  <a:pt x="47789" y="51608"/>
                </a:cubicBezTo>
                <a:cubicBezTo>
                  <a:pt x="47903" y="51570"/>
                  <a:pt x="48016" y="51533"/>
                  <a:pt x="48054" y="51457"/>
                </a:cubicBezTo>
                <a:lnTo>
                  <a:pt x="47979" y="51268"/>
                </a:lnTo>
                <a:lnTo>
                  <a:pt x="47979" y="51268"/>
                </a:lnTo>
                <a:lnTo>
                  <a:pt x="47865" y="51154"/>
                </a:lnTo>
                <a:close/>
                <a:moveTo>
                  <a:pt x="58981" y="51268"/>
                </a:moveTo>
                <a:lnTo>
                  <a:pt x="58754" y="51343"/>
                </a:lnTo>
                <a:cubicBezTo>
                  <a:pt x="58754" y="51457"/>
                  <a:pt x="58791" y="51533"/>
                  <a:pt x="58829" y="51533"/>
                </a:cubicBezTo>
                <a:cubicBezTo>
                  <a:pt x="58867" y="51570"/>
                  <a:pt x="58943" y="51608"/>
                  <a:pt x="58981" y="51608"/>
                </a:cubicBezTo>
                <a:lnTo>
                  <a:pt x="58981" y="51646"/>
                </a:lnTo>
                <a:lnTo>
                  <a:pt x="59132" y="51759"/>
                </a:lnTo>
                <a:cubicBezTo>
                  <a:pt x="59245" y="51759"/>
                  <a:pt x="59585" y="51759"/>
                  <a:pt x="59585" y="51495"/>
                </a:cubicBezTo>
                <a:cubicBezTo>
                  <a:pt x="59585" y="51457"/>
                  <a:pt x="59585" y="51457"/>
                  <a:pt x="59585" y="51419"/>
                </a:cubicBezTo>
                <a:lnTo>
                  <a:pt x="59472" y="51306"/>
                </a:lnTo>
                <a:cubicBezTo>
                  <a:pt x="59321" y="51306"/>
                  <a:pt x="59283" y="51343"/>
                  <a:pt x="59207" y="51381"/>
                </a:cubicBezTo>
                <a:cubicBezTo>
                  <a:pt x="59170" y="51306"/>
                  <a:pt x="59056" y="51268"/>
                  <a:pt x="58981" y="51268"/>
                </a:cubicBezTo>
                <a:close/>
                <a:moveTo>
                  <a:pt x="22988" y="51268"/>
                </a:moveTo>
                <a:lnTo>
                  <a:pt x="22723" y="51343"/>
                </a:lnTo>
                <a:lnTo>
                  <a:pt x="22723" y="51457"/>
                </a:lnTo>
                <a:cubicBezTo>
                  <a:pt x="22723" y="51457"/>
                  <a:pt x="22723" y="51533"/>
                  <a:pt x="22799" y="51570"/>
                </a:cubicBezTo>
                <a:cubicBezTo>
                  <a:pt x="22799" y="51570"/>
                  <a:pt x="22836" y="51608"/>
                  <a:pt x="22836" y="51608"/>
                </a:cubicBezTo>
                <a:cubicBezTo>
                  <a:pt x="22874" y="51646"/>
                  <a:pt x="22912" y="51684"/>
                  <a:pt x="22950" y="51684"/>
                </a:cubicBezTo>
                <a:cubicBezTo>
                  <a:pt x="22969" y="51703"/>
                  <a:pt x="22997" y="51712"/>
                  <a:pt x="23025" y="51712"/>
                </a:cubicBezTo>
                <a:cubicBezTo>
                  <a:pt x="23054" y="51712"/>
                  <a:pt x="23082" y="51703"/>
                  <a:pt x="23101" y="51684"/>
                </a:cubicBezTo>
                <a:lnTo>
                  <a:pt x="23139" y="51646"/>
                </a:lnTo>
                <a:cubicBezTo>
                  <a:pt x="23139" y="51646"/>
                  <a:pt x="23177" y="51684"/>
                  <a:pt x="23177" y="51684"/>
                </a:cubicBezTo>
                <a:lnTo>
                  <a:pt x="23215" y="51684"/>
                </a:lnTo>
                <a:lnTo>
                  <a:pt x="23328" y="51608"/>
                </a:lnTo>
                <a:cubicBezTo>
                  <a:pt x="23328" y="51646"/>
                  <a:pt x="23328" y="51684"/>
                  <a:pt x="23328" y="51684"/>
                </a:cubicBezTo>
                <a:lnTo>
                  <a:pt x="23479" y="51797"/>
                </a:lnTo>
                <a:lnTo>
                  <a:pt x="23630" y="51797"/>
                </a:lnTo>
                <a:cubicBezTo>
                  <a:pt x="23668" y="51816"/>
                  <a:pt x="23715" y="51826"/>
                  <a:pt x="23763" y="51826"/>
                </a:cubicBezTo>
                <a:cubicBezTo>
                  <a:pt x="23810" y="51826"/>
                  <a:pt x="23857" y="51816"/>
                  <a:pt x="23895" y="51797"/>
                </a:cubicBezTo>
                <a:lnTo>
                  <a:pt x="23971" y="51873"/>
                </a:lnTo>
                <a:lnTo>
                  <a:pt x="24084" y="51873"/>
                </a:lnTo>
                <a:cubicBezTo>
                  <a:pt x="24122" y="51892"/>
                  <a:pt x="24160" y="51901"/>
                  <a:pt x="24198" y="51901"/>
                </a:cubicBezTo>
                <a:cubicBezTo>
                  <a:pt x="24235" y="51901"/>
                  <a:pt x="24273" y="51892"/>
                  <a:pt x="24311" y="51873"/>
                </a:cubicBezTo>
                <a:cubicBezTo>
                  <a:pt x="24387" y="51835"/>
                  <a:pt x="24424" y="51759"/>
                  <a:pt x="24424" y="51722"/>
                </a:cubicBezTo>
                <a:lnTo>
                  <a:pt x="24424" y="51608"/>
                </a:lnTo>
                <a:cubicBezTo>
                  <a:pt x="24311" y="51533"/>
                  <a:pt x="24198" y="51495"/>
                  <a:pt x="24084" y="51495"/>
                </a:cubicBezTo>
                <a:cubicBezTo>
                  <a:pt x="24056" y="51495"/>
                  <a:pt x="24008" y="51515"/>
                  <a:pt x="23970" y="51541"/>
                </a:cubicBezTo>
                <a:lnTo>
                  <a:pt x="23970" y="51541"/>
                </a:lnTo>
                <a:cubicBezTo>
                  <a:pt x="23970" y="51539"/>
                  <a:pt x="23971" y="51536"/>
                  <a:pt x="23971" y="51533"/>
                </a:cubicBezTo>
                <a:cubicBezTo>
                  <a:pt x="23971" y="51533"/>
                  <a:pt x="23971" y="51533"/>
                  <a:pt x="23971" y="51495"/>
                </a:cubicBezTo>
                <a:lnTo>
                  <a:pt x="23819" y="51381"/>
                </a:lnTo>
                <a:cubicBezTo>
                  <a:pt x="23779" y="51371"/>
                  <a:pt x="23741" y="51366"/>
                  <a:pt x="23705" y="51366"/>
                </a:cubicBezTo>
                <a:cubicBezTo>
                  <a:pt x="23607" y="51366"/>
                  <a:pt x="23524" y="51402"/>
                  <a:pt x="23441" y="51457"/>
                </a:cubicBezTo>
                <a:cubicBezTo>
                  <a:pt x="23441" y="51457"/>
                  <a:pt x="23404" y="51495"/>
                  <a:pt x="23404" y="51495"/>
                </a:cubicBezTo>
                <a:cubicBezTo>
                  <a:pt x="23328" y="51381"/>
                  <a:pt x="23215" y="51343"/>
                  <a:pt x="23101" y="51343"/>
                </a:cubicBezTo>
                <a:cubicBezTo>
                  <a:pt x="23063" y="51306"/>
                  <a:pt x="22988" y="51306"/>
                  <a:pt x="22988" y="51268"/>
                </a:cubicBezTo>
                <a:close/>
                <a:moveTo>
                  <a:pt x="88622" y="51570"/>
                </a:moveTo>
                <a:cubicBezTo>
                  <a:pt x="88508" y="51570"/>
                  <a:pt x="88433" y="51570"/>
                  <a:pt x="88357" y="51608"/>
                </a:cubicBezTo>
                <a:cubicBezTo>
                  <a:pt x="88319" y="51646"/>
                  <a:pt x="88244" y="51722"/>
                  <a:pt x="88281" y="51873"/>
                </a:cubicBezTo>
                <a:lnTo>
                  <a:pt x="88395" y="51948"/>
                </a:lnTo>
                <a:cubicBezTo>
                  <a:pt x="88428" y="51959"/>
                  <a:pt x="88461" y="51967"/>
                  <a:pt x="88493" y="51967"/>
                </a:cubicBezTo>
                <a:cubicBezTo>
                  <a:pt x="88568" y="51967"/>
                  <a:pt x="88638" y="51924"/>
                  <a:pt x="88691" y="51778"/>
                </a:cubicBezTo>
                <a:lnTo>
                  <a:pt x="88691" y="51778"/>
                </a:lnTo>
                <a:lnTo>
                  <a:pt x="88697" y="51797"/>
                </a:lnTo>
                <a:cubicBezTo>
                  <a:pt x="88697" y="51759"/>
                  <a:pt x="88697" y="51759"/>
                  <a:pt x="88697" y="51759"/>
                </a:cubicBezTo>
                <a:cubicBezTo>
                  <a:pt x="88695" y="51766"/>
                  <a:pt x="88693" y="51772"/>
                  <a:pt x="88691" y="51778"/>
                </a:cubicBezTo>
                <a:lnTo>
                  <a:pt x="88691" y="51778"/>
                </a:lnTo>
                <a:lnTo>
                  <a:pt x="88622" y="51570"/>
                </a:lnTo>
                <a:close/>
                <a:moveTo>
                  <a:pt x="17354" y="51343"/>
                </a:moveTo>
                <a:lnTo>
                  <a:pt x="17203" y="51381"/>
                </a:lnTo>
                <a:cubicBezTo>
                  <a:pt x="17127" y="51457"/>
                  <a:pt x="17090" y="51570"/>
                  <a:pt x="17127" y="51646"/>
                </a:cubicBezTo>
                <a:cubicBezTo>
                  <a:pt x="17090" y="51684"/>
                  <a:pt x="17014" y="51759"/>
                  <a:pt x="17014" y="51797"/>
                </a:cubicBezTo>
                <a:lnTo>
                  <a:pt x="17127" y="51986"/>
                </a:lnTo>
                <a:cubicBezTo>
                  <a:pt x="17127" y="51986"/>
                  <a:pt x="17165" y="52024"/>
                  <a:pt x="17241" y="52024"/>
                </a:cubicBezTo>
                <a:lnTo>
                  <a:pt x="17392" y="51911"/>
                </a:lnTo>
                <a:cubicBezTo>
                  <a:pt x="17392" y="51911"/>
                  <a:pt x="17430" y="51873"/>
                  <a:pt x="17430" y="51835"/>
                </a:cubicBezTo>
                <a:lnTo>
                  <a:pt x="17468" y="51835"/>
                </a:lnTo>
                <a:cubicBezTo>
                  <a:pt x="17619" y="51835"/>
                  <a:pt x="17808" y="51759"/>
                  <a:pt x="17808" y="51533"/>
                </a:cubicBezTo>
                <a:lnTo>
                  <a:pt x="17695" y="51419"/>
                </a:lnTo>
                <a:cubicBezTo>
                  <a:pt x="17581" y="51419"/>
                  <a:pt x="17506" y="51381"/>
                  <a:pt x="17392" y="51343"/>
                </a:cubicBezTo>
                <a:close/>
                <a:moveTo>
                  <a:pt x="21285" y="51743"/>
                </a:moveTo>
                <a:cubicBezTo>
                  <a:pt x="21261" y="51743"/>
                  <a:pt x="21236" y="51747"/>
                  <a:pt x="21211" y="51759"/>
                </a:cubicBezTo>
                <a:cubicBezTo>
                  <a:pt x="21135" y="51797"/>
                  <a:pt x="21135" y="51873"/>
                  <a:pt x="21097" y="51911"/>
                </a:cubicBezTo>
                <a:lnTo>
                  <a:pt x="21249" y="52062"/>
                </a:lnTo>
                <a:lnTo>
                  <a:pt x="21324" y="52062"/>
                </a:lnTo>
                <a:cubicBezTo>
                  <a:pt x="21400" y="52062"/>
                  <a:pt x="21551" y="52062"/>
                  <a:pt x="21589" y="51948"/>
                </a:cubicBezTo>
                <a:lnTo>
                  <a:pt x="21475" y="51797"/>
                </a:lnTo>
                <a:cubicBezTo>
                  <a:pt x="21438" y="51797"/>
                  <a:pt x="21438" y="51759"/>
                  <a:pt x="21400" y="51759"/>
                </a:cubicBezTo>
                <a:cubicBezTo>
                  <a:pt x="21375" y="51759"/>
                  <a:pt x="21333" y="51743"/>
                  <a:pt x="21285" y="51743"/>
                </a:cubicBezTo>
                <a:close/>
                <a:moveTo>
                  <a:pt x="53083" y="52251"/>
                </a:moveTo>
                <a:cubicBezTo>
                  <a:pt x="53016" y="52251"/>
                  <a:pt x="52950" y="52289"/>
                  <a:pt x="53007" y="52364"/>
                </a:cubicBezTo>
                <a:lnTo>
                  <a:pt x="53158" y="52364"/>
                </a:lnTo>
                <a:cubicBezTo>
                  <a:pt x="53215" y="52289"/>
                  <a:pt x="53149" y="52251"/>
                  <a:pt x="53083" y="52251"/>
                </a:cubicBezTo>
                <a:close/>
                <a:moveTo>
                  <a:pt x="32175" y="51986"/>
                </a:moveTo>
                <a:cubicBezTo>
                  <a:pt x="32061" y="52024"/>
                  <a:pt x="31986" y="52100"/>
                  <a:pt x="31986" y="52213"/>
                </a:cubicBezTo>
                <a:cubicBezTo>
                  <a:pt x="31986" y="52289"/>
                  <a:pt x="32024" y="52402"/>
                  <a:pt x="32099" y="52440"/>
                </a:cubicBezTo>
                <a:cubicBezTo>
                  <a:pt x="32175" y="52478"/>
                  <a:pt x="32213" y="52478"/>
                  <a:pt x="32288" y="52478"/>
                </a:cubicBezTo>
                <a:lnTo>
                  <a:pt x="32364" y="52440"/>
                </a:lnTo>
                <a:cubicBezTo>
                  <a:pt x="32402" y="52402"/>
                  <a:pt x="32477" y="52289"/>
                  <a:pt x="32477" y="52175"/>
                </a:cubicBezTo>
                <a:cubicBezTo>
                  <a:pt x="32477" y="52100"/>
                  <a:pt x="32402" y="52062"/>
                  <a:pt x="32364" y="52024"/>
                </a:cubicBezTo>
                <a:cubicBezTo>
                  <a:pt x="32326" y="51986"/>
                  <a:pt x="32288" y="51986"/>
                  <a:pt x="32175" y="51986"/>
                </a:cubicBezTo>
                <a:close/>
                <a:moveTo>
                  <a:pt x="60568" y="52100"/>
                </a:moveTo>
                <a:lnTo>
                  <a:pt x="60455" y="52213"/>
                </a:lnTo>
                <a:lnTo>
                  <a:pt x="60455" y="52364"/>
                </a:lnTo>
                <a:lnTo>
                  <a:pt x="60568" y="52478"/>
                </a:lnTo>
                <a:cubicBezTo>
                  <a:pt x="60613" y="52489"/>
                  <a:pt x="60651" y="52493"/>
                  <a:pt x="60684" y="52493"/>
                </a:cubicBezTo>
                <a:cubicBezTo>
                  <a:pt x="60764" y="52493"/>
                  <a:pt x="60817" y="52467"/>
                  <a:pt x="60871" y="52440"/>
                </a:cubicBezTo>
                <a:cubicBezTo>
                  <a:pt x="60909" y="52402"/>
                  <a:pt x="60947" y="52326"/>
                  <a:pt x="60947" y="52251"/>
                </a:cubicBezTo>
                <a:cubicBezTo>
                  <a:pt x="60947" y="52213"/>
                  <a:pt x="60947" y="52213"/>
                  <a:pt x="60947" y="52213"/>
                </a:cubicBezTo>
                <a:lnTo>
                  <a:pt x="60833" y="52100"/>
                </a:lnTo>
                <a:close/>
                <a:moveTo>
                  <a:pt x="68584" y="52137"/>
                </a:moveTo>
                <a:lnTo>
                  <a:pt x="68395" y="52251"/>
                </a:lnTo>
                <a:cubicBezTo>
                  <a:pt x="68395" y="52251"/>
                  <a:pt x="68357" y="52289"/>
                  <a:pt x="68357" y="52326"/>
                </a:cubicBezTo>
                <a:lnTo>
                  <a:pt x="68470" y="52478"/>
                </a:lnTo>
                <a:cubicBezTo>
                  <a:pt x="68470" y="52516"/>
                  <a:pt x="68508" y="52516"/>
                  <a:pt x="68584" y="52553"/>
                </a:cubicBezTo>
                <a:lnTo>
                  <a:pt x="68735" y="52440"/>
                </a:lnTo>
                <a:cubicBezTo>
                  <a:pt x="68735" y="52402"/>
                  <a:pt x="68773" y="52402"/>
                  <a:pt x="68773" y="52326"/>
                </a:cubicBezTo>
                <a:lnTo>
                  <a:pt x="68659" y="52213"/>
                </a:lnTo>
                <a:cubicBezTo>
                  <a:pt x="68659" y="52175"/>
                  <a:pt x="68621" y="52175"/>
                  <a:pt x="68584" y="52137"/>
                </a:cubicBezTo>
                <a:close/>
                <a:moveTo>
                  <a:pt x="39812" y="52289"/>
                </a:moveTo>
                <a:lnTo>
                  <a:pt x="39585" y="52326"/>
                </a:lnTo>
                <a:cubicBezTo>
                  <a:pt x="39510" y="52326"/>
                  <a:pt x="39358" y="52364"/>
                  <a:pt x="39283" y="52553"/>
                </a:cubicBezTo>
                <a:lnTo>
                  <a:pt x="39396" y="52705"/>
                </a:lnTo>
                <a:cubicBezTo>
                  <a:pt x="39547" y="52705"/>
                  <a:pt x="39699" y="52705"/>
                  <a:pt x="39812" y="52629"/>
                </a:cubicBezTo>
                <a:cubicBezTo>
                  <a:pt x="39888" y="52553"/>
                  <a:pt x="39925" y="52516"/>
                  <a:pt x="39925" y="52440"/>
                </a:cubicBezTo>
                <a:cubicBezTo>
                  <a:pt x="39925" y="52402"/>
                  <a:pt x="39925" y="52326"/>
                  <a:pt x="39812" y="52289"/>
                </a:cubicBezTo>
                <a:close/>
                <a:moveTo>
                  <a:pt x="12175" y="52402"/>
                </a:moveTo>
                <a:lnTo>
                  <a:pt x="12061" y="52516"/>
                </a:lnTo>
                <a:lnTo>
                  <a:pt x="12061" y="52629"/>
                </a:lnTo>
                <a:lnTo>
                  <a:pt x="12175" y="52742"/>
                </a:lnTo>
                <a:cubicBezTo>
                  <a:pt x="12201" y="52769"/>
                  <a:pt x="12247" y="52796"/>
                  <a:pt x="12312" y="52796"/>
                </a:cubicBezTo>
                <a:cubicBezTo>
                  <a:pt x="12338" y="52796"/>
                  <a:pt x="12368" y="52791"/>
                  <a:pt x="12402" y="52780"/>
                </a:cubicBezTo>
                <a:lnTo>
                  <a:pt x="12515" y="52667"/>
                </a:lnTo>
                <a:lnTo>
                  <a:pt x="12515" y="52516"/>
                </a:lnTo>
                <a:lnTo>
                  <a:pt x="12364" y="52402"/>
                </a:lnTo>
                <a:close/>
                <a:moveTo>
                  <a:pt x="5142" y="52705"/>
                </a:moveTo>
                <a:cubicBezTo>
                  <a:pt x="4991" y="52705"/>
                  <a:pt x="4878" y="52780"/>
                  <a:pt x="4878" y="52894"/>
                </a:cubicBezTo>
                <a:lnTo>
                  <a:pt x="5029" y="52894"/>
                </a:lnTo>
                <a:cubicBezTo>
                  <a:pt x="5029" y="52894"/>
                  <a:pt x="5029" y="52931"/>
                  <a:pt x="5067" y="53007"/>
                </a:cubicBezTo>
                <a:lnTo>
                  <a:pt x="5218" y="53007"/>
                </a:lnTo>
                <a:cubicBezTo>
                  <a:pt x="5256" y="52969"/>
                  <a:pt x="5256" y="52931"/>
                  <a:pt x="5256" y="52894"/>
                </a:cubicBezTo>
                <a:lnTo>
                  <a:pt x="5407" y="52894"/>
                </a:lnTo>
                <a:cubicBezTo>
                  <a:pt x="5407" y="52856"/>
                  <a:pt x="5369" y="52780"/>
                  <a:pt x="5332" y="52742"/>
                </a:cubicBezTo>
                <a:cubicBezTo>
                  <a:pt x="5294" y="52705"/>
                  <a:pt x="5218" y="52705"/>
                  <a:pt x="5142" y="52705"/>
                </a:cubicBezTo>
                <a:close/>
                <a:moveTo>
                  <a:pt x="72242" y="52464"/>
                </a:moveTo>
                <a:cubicBezTo>
                  <a:pt x="71977" y="52464"/>
                  <a:pt x="71944" y="52685"/>
                  <a:pt x="71911" y="52818"/>
                </a:cubicBezTo>
                <a:lnTo>
                  <a:pt x="72062" y="52931"/>
                </a:lnTo>
                <a:cubicBezTo>
                  <a:pt x="72062" y="52931"/>
                  <a:pt x="72062" y="52931"/>
                  <a:pt x="72100" y="52969"/>
                </a:cubicBezTo>
                <a:cubicBezTo>
                  <a:pt x="72138" y="52969"/>
                  <a:pt x="72175" y="53007"/>
                  <a:pt x="72289" y="53007"/>
                </a:cubicBezTo>
                <a:lnTo>
                  <a:pt x="72402" y="52894"/>
                </a:lnTo>
                <a:cubicBezTo>
                  <a:pt x="72402" y="52894"/>
                  <a:pt x="72402" y="52894"/>
                  <a:pt x="72402" y="52856"/>
                </a:cubicBezTo>
                <a:lnTo>
                  <a:pt x="72516" y="52780"/>
                </a:lnTo>
                <a:lnTo>
                  <a:pt x="72516" y="52742"/>
                </a:lnTo>
                <a:cubicBezTo>
                  <a:pt x="72516" y="52705"/>
                  <a:pt x="72516" y="52667"/>
                  <a:pt x="72478" y="52629"/>
                </a:cubicBezTo>
                <a:cubicBezTo>
                  <a:pt x="72478" y="52591"/>
                  <a:pt x="72478" y="52591"/>
                  <a:pt x="72478" y="52591"/>
                </a:cubicBezTo>
                <a:lnTo>
                  <a:pt x="72364" y="52478"/>
                </a:lnTo>
                <a:cubicBezTo>
                  <a:pt x="72319" y="52469"/>
                  <a:pt x="72278" y="52464"/>
                  <a:pt x="72242" y="52464"/>
                </a:cubicBezTo>
                <a:close/>
                <a:moveTo>
                  <a:pt x="27298" y="52667"/>
                </a:moveTo>
                <a:lnTo>
                  <a:pt x="27109" y="52780"/>
                </a:lnTo>
                <a:cubicBezTo>
                  <a:pt x="27109" y="52742"/>
                  <a:pt x="27146" y="52742"/>
                  <a:pt x="27146" y="52705"/>
                </a:cubicBezTo>
                <a:lnTo>
                  <a:pt x="27146" y="52705"/>
                </a:lnTo>
                <a:cubicBezTo>
                  <a:pt x="27109" y="52742"/>
                  <a:pt x="26957" y="52742"/>
                  <a:pt x="26957" y="52856"/>
                </a:cubicBezTo>
                <a:lnTo>
                  <a:pt x="26957" y="52931"/>
                </a:lnTo>
                <a:cubicBezTo>
                  <a:pt x="26995" y="53007"/>
                  <a:pt x="27109" y="53045"/>
                  <a:pt x="27184" y="53045"/>
                </a:cubicBezTo>
                <a:cubicBezTo>
                  <a:pt x="27298" y="53007"/>
                  <a:pt x="27449" y="52931"/>
                  <a:pt x="27449" y="52818"/>
                </a:cubicBezTo>
                <a:cubicBezTo>
                  <a:pt x="27449" y="52742"/>
                  <a:pt x="27373" y="52667"/>
                  <a:pt x="27298" y="52667"/>
                </a:cubicBezTo>
                <a:close/>
                <a:moveTo>
                  <a:pt x="40039" y="52629"/>
                </a:moveTo>
                <a:cubicBezTo>
                  <a:pt x="39925" y="52629"/>
                  <a:pt x="39850" y="52667"/>
                  <a:pt x="39812" y="52705"/>
                </a:cubicBezTo>
                <a:lnTo>
                  <a:pt x="39812" y="52742"/>
                </a:lnTo>
                <a:cubicBezTo>
                  <a:pt x="39736" y="52742"/>
                  <a:pt x="39699" y="52780"/>
                  <a:pt x="39661" y="52780"/>
                </a:cubicBezTo>
                <a:cubicBezTo>
                  <a:pt x="39547" y="52856"/>
                  <a:pt x="39585" y="53158"/>
                  <a:pt x="39774" y="53158"/>
                </a:cubicBezTo>
                <a:cubicBezTo>
                  <a:pt x="39812" y="53158"/>
                  <a:pt x="39888" y="53158"/>
                  <a:pt x="39963" y="53083"/>
                </a:cubicBezTo>
                <a:cubicBezTo>
                  <a:pt x="39963" y="53083"/>
                  <a:pt x="40001" y="53120"/>
                  <a:pt x="40001" y="53120"/>
                </a:cubicBezTo>
                <a:cubicBezTo>
                  <a:pt x="40077" y="53120"/>
                  <a:pt x="40115" y="53158"/>
                  <a:pt x="40228" y="53158"/>
                </a:cubicBezTo>
                <a:lnTo>
                  <a:pt x="40341" y="53045"/>
                </a:lnTo>
                <a:cubicBezTo>
                  <a:pt x="40341" y="52894"/>
                  <a:pt x="40190" y="52667"/>
                  <a:pt x="40039" y="52629"/>
                </a:cubicBezTo>
                <a:close/>
                <a:moveTo>
                  <a:pt x="46769" y="52289"/>
                </a:moveTo>
                <a:cubicBezTo>
                  <a:pt x="46617" y="52289"/>
                  <a:pt x="46504" y="52326"/>
                  <a:pt x="46466" y="52364"/>
                </a:cubicBezTo>
                <a:lnTo>
                  <a:pt x="46391" y="52364"/>
                </a:lnTo>
                <a:lnTo>
                  <a:pt x="46239" y="52478"/>
                </a:lnTo>
                <a:lnTo>
                  <a:pt x="46239" y="52553"/>
                </a:lnTo>
                <a:lnTo>
                  <a:pt x="46202" y="52553"/>
                </a:lnTo>
                <a:cubicBezTo>
                  <a:pt x="46013" y="52629"/>
                  <a:pt x="45975" y="52931"/>
                  <a:pt x="45975" y="53045"/>
                </a:cubicBezTo>
                <a:lnTo>
                  <a:pt x="46088" y="53158"/>
                </a:lnTo>
                <a:cubicBezTo>
                  <a:pt x="46202" y="53158"/>
                  <a:pt x="46277" y="53120"/>
                  <a:pt x="46315" y="53120"/>
                </a:cubicBezTo>
                <a:lnTo>
                  <a:pt x="46353" y="53120"/>
                </a:lnTo>
                <a:lnTo>
                  <a:pt x="46504" y="52969"/>
                </a:lnTo>
                <a:cubicBezTo>
                  <a:pt x="46504" y="52969"/>
                  <a:pt x="46504" y="52931"/>
                  <a:pt x="46466" y="52894"/>
                </a:cubicBezTo>
                <a:lnTo>
                  <a:pt x="46466" y="52894"/>
                </a:lnTo>
                <a:cubicBezTo>
                  <a:pt x="46507" y="52904"/>
                  <a:pt x="46545" y="52908"/>
                  <a:pt x="46580" y="52908"/>
                </a:cubicBezTo>
                <a:cubicBezTo>
                  <a:pt x="46675" y="52908"/>
                  <a:pt x="46751" y="52873"/>
                  <a:pt x="46806" y="52818"/>
                </a:cubicBezTo>
                <a:cubicBezTo>
                  <a:pt x="46882" y="52742"/>
                  <a:pt x="46958" y="52667"/>
                  <a:pt x="46958" y="52553"/>
                </a:cubicBezTo>
                <a:cubicBezTo>
                  <a:pt x="46958" y="52478"/>
                  <a:pt x="46882" y="52364"/>
                  <a:pt x="46806" y="52326"/>
                </a:cubicBezTo>
                <a:lnTo>
                  <a:pt x="46769" y="52289"/>
                </a:lnTo>
                <a:close/>
                <a:moveTo>
                  <a:pt x="63026" y="52553"/>
                </a:moveTo>
                <a:lnTo>
                  <a:pt x="62950" y="52742"/>
                </a:lnTo>
                <a:cubicBezTo>
                  <a:pt x="62988" y="52818"/>
                  <a:pt x="62988" y="52818"/>
                  <a:pt x="62950" y="52894"/>
                </a:cubicBezTo>
                <a:cubicBezTo>
                  <a:pt x="62913" y="52969"/>
                  <a:pt x="62875" y="53045"/>
                  <a:pt x="62837" y="53158"/>
                </a:cubicBezTo>
                <a:lnTo>
                  <a:pt x="62988" y="53272"/>
                </a:lnTo>
                <a:cubicBezTo>
                  <a:pt x="63102" y="53272"/>
                  <a:pt x="63253" y="53234"/>
                  <a:pt x="63366" y="53083"/>
                </a:cubicBezTo>
                <a:lnTo>
                  <a:pt x="63253" y="53045"/>
                </a:lnTo>
                <a:cubicBezTo>
                  <a:pt x="63291" y="52969"/>
                  <a:pt x="63328" y="52818"/>
                  <a:pt x="63328" y="52780"/>
                </a:cubicBezTo>
                <a:cubicBezTo>
                  <a:pt x="63328" y="52667"/>
                  <a:pt x="63291" y="52629"/>
                  <a:pt x="63253" y="52591"/>
                </a:cubicBezTo>
                <a:cubicBezTo>
                  <a:pt x="63177" y="52553"/>
                  <a:pt x="63102" y="52553"/>
                  <a:pt x="63026" y="52553"/>
                </a:cubicBezTo>
                <a:close/>
                <a:moveTo>
                  <a:pt x="26163" y="52926"/>
                </a:moveTo>
                <a:cubicBezTo>
                  <a:pt x="25924" y="52926"/>
                  <a:pt x="25861" y="53086"/>
                  <a:pt x="25861" y="53120"/>
                </a:cubicBezTo>
                <a:lnTo>
                  <a:pt x="25899" y="53234"/>
                </a:lnTo>
                <a:cubicBezTo>
                  <a:pt x="25974" y="53309"/>
                  <a:pt x="26088" y="53309"/>
                  <a:pt x="26201" y="53309"/>
                </a:cubicBezTo>
                <a:cubicBezTo>
                  <a:pt x="26315" y="53272"/>
                  <a:pt x="26390" y="53158"/>
                  <a:pt x="26390" y="53083"/>
                </a:cubicBezTo>
                <a:cubicBezTo>
                  <a:pt x="26390" y="53045"/>
                  <a:pt x="26390" y="53045"/>
                  <a:pt x="26353" y="53007"/>
                </a:cubicBezTo>
                <a:lnTo>
                  <a:pt x="26239" y="52931"/>
                </a:lnTo>
                <a:cubicBezTo>
                  <a:pt x="26212" y="52928"/>
                  <a:pt x="26186" y="52926"/>
                  <a:pt x="26163" y="52926"/>
                </a:cubicBezTo>
                <a:close/>
                <a:moveTo>
                  <a:pt x="70776" y="52931"/>
                </a:moveTo>
                <a:cubicBezTo>
                  <a:pt x="70663" y="52931"/>
                  <a:pt x="70587" y="52931"/>
                  <a:pt x="70550" y="52969"/>
                </a:cubicBezTo>
                <a:cubicBezTo>
                  <a:pt x="70512" y="53007"/>
                  <a:pt x="70436" y="53083"/>
                  <a:pt x="70436" y="53158"/>
                </a:cubicBezTo>
                <a:lnTo>
                  <a:pt x="70436" y="53196"/>
                </a:lnTo>
                <a:lnTo>
                  <a:pt x="70587" y="53309"/>
                </a:lnTo>
                <a:cubicBezTo>
                  <a:pt x="70663" y="53309"/>
                  <a:pt x="70776" y="53309"/>
                  <a:pt x="70814" y="53272"/>
                </a:cubicBezTo>
                <a:cubicBezTo>
                  <a:pt x="70852" y="53234"/>
                  <a:pt x="70890" y="53158"/>
                  <a:pt x="70890" y="53083"/>
                </a:cubicBezTo>
                <a:lnTo>
                  <a:pt x="70890" y="53045"/>
                </a:lnTo>
                <a:lnTo>
                  <a:pt x="70776" y="52931"/>
                </a:lnTo>
                <a:close/>
                <a:moveTo>
                  <a:pt x="2496" y="53120"/>
                </a:moveTo>
                <a:cubicBezTo>
                  <a:pt x="2345" y="53120"/>
                  <a:pt x="2231" y="53196"/>
                  <a:pt x="2231" y="53309"/>
                </a:cubicBezTo>
                <a:lnTo>
                  <a:pt x="2383" y="53309"/>
                </a:lnTo>
                <a:cubicBezTo>
                  <a:pt x="2383" y="53309"/>
                  <a:pt x="2345" y="53347"/>
                  <a:pt x="2383" y="53347"/>
                </a:cubicBezTo>
                <a:cubicBezTo>
                  <a:pt x="2483" y="53347"/>
                  <a:pt x="2500" y="53314"/>
                  <a:pt x="2534" y="53314"/>
                </a:cubicBezTo>
                <a:cubicBezTo>
                  <a:pt x="2551" y="53314"/>
                  <a:pt x="2572" y="53322"/>
                  <a:pt x="2609" y="53347"/>
                </a:cubicBezTo>
                <a:cubicBezTo>
                  <a:pt x="2609" y="53347"/>
                  <a:pt x="2609" y="53309"/>
                  <a:pt x="2609" y="53309"/>
                </a:cubicBezTo>
                <a:lnTo>
                  <a:pt x="2761" y="53309"/>
                </a:lnTo>
                <a:cubicBezTo>
                  <a:pt x="2761" y="53234"/>
                  <a:pt x="2723" y="53196"/>
                  <a:pt x="2647" y="53158"/>
                </a:cubicBezTo>
                <a:cubicBezTo>
                  <a:pt x="2609" y="53120"/>
                  <a:pt x="2534" y="53120"/>
                  <a:pt x="2496" y="53120"/>
                </a:cubicBezTo>
                <a:close/>
                <a:moveTo>
                  <a:pt x="65559" y="52969"/>
                </a:moveTo>
                <a:cubicBezTo>
                  <a:pt x="65446" y="52969"/>
                  <a:pt x="65332" y="52969"/>
                  <a:pt x="65257" y="53045"/>
                </a:cubicBezTo>
                <a:cubicBezTo>
                  <a:pt x="65105" y="53120"/>
                  <a:pt x="65068" y="53309"/>
                  <a:pt x="65181" y="53423"/>
                </a:cubicBezTo>
                <a:lnTo>
                  <a:pt x="65294" y="53461"/>
                </a:lnTo>
                <a:cubicBezTo>
                  <a:pt x="65559" y="53423"/>
                  <a:pt x="65635" y="53234"/>
                  <a:pt x="65672" y="53120"/>
                </a:cubicBezTo>
                <a:lnTo>
                  <a:pt x="65559" y="52969"/>
                </a:lnTo>
                <a:close/>
                <a:moveTo>
                  <a:pt x="87089" y="53035"/>
                </a:moveTo>
                <a:cubicBezTo>
                  <a:pt x="87007" y="53035"/>
                  <a:pt x="86951" y="53097"/>
                  <a:pt x="86920" y="53158"/>
                </a:cubicBezTo>
                <a:lnTo>
                  <a:pt x="87034" y="53309"/>
                </a:lnTo>
                <a:cubicBezTo>
                  <a:pt x="87034" y="53309"/>
                  <a:pt x="87034" y="53347"/>
                  <a:pt x="87034" y="53347"/>
                </a:cubicBezTo>
                <a:cubicBezTo>
                  <a:pt x="87072" y="53385"/>
                  <a:pt x="87147" y="53461"/>
                  <a:pt x="87261" y="53461"/>
                </a:cubicBezTo>
                <a:lnTo>
                  <a:pt x="87412" y="53385"/>
                </a:lnTo>
                <a:lnTo>
                  <a:pt x="87412" y="53347"/>
                </a:lnTo>
                <a:cubicBezTo>
                  <a:pt x="87412" y="53196"/>
                  <a:pt x="87298" y="53045"/>
                  <a:pt x="87147" y="53045"/>
                </a:cubicBezTo>
                <a:cubicBezTo>
                  <a:pt x="87126" y="53038"/>
                  <a:pt x="87107" y="53035"/>
                  <a:pt x="87089" y="53035"/>
                </a:cubicBezTo>
                <a:close/>
                <a:moveTo>
                  <a:pt x="55162" y="52969"/>
                </a:moveTo>
                <a:cubicBezTo>
                  <a:pt x="55124" y="53045"/>
                  <a:pt x="55011" y="53120"/>
                  <a:pt x="54935" y="53158"/>
                </a:cubicBezTo>
                <a:cubicBezTo>
                  <a:pt x="54897" y="53196"/>
                  <a:pt x="54859" y="53234"/>
                  <a:pt x="54822" y="53272"/>
                </a:cubicBezTo>
                <a:lnTo>
                  <a:pt x="54784" y="53423"/>
                </a:lnTo>
                <a:cubicBezTo>
                  <a:pt x="54846" y="53485"/>
                  <a:pt x="54933" y="53546"/>
                  <a:pt x="55045" y="53546"/>
                </a:cubicBezTo>
                <a:cubicBezTo>
                  <a:pt x="55070" y="53546"/>
                  <a:pt x="55096" y="53543"/>
                  <a:pt x="55124" y="53536"/>
                </a:cubicBezTo>
                <a:cubicBezTo>
                  <a:pt x="55313" y="53499"/>
                  <a:pt x="55464" y="53309"/>
                  <a:pt x="55464" y="53158"/>
                </a:cubicBezTo>
                <a:cubicBezTo>
                  <a:pt x="55464" y="53083"/>
                  <a:pt x="55427" y="53007"/>
                  <a:pt x="55389" y="52969"/>
                </a:cubicBezTo>
                <a:close/>
                <a:moveTo>
                  <a:pt x="78867" y="53120"/>
                </a:moveTo>
                <a:cubicBezTo>
                  <a:pt x="78754" y="53158"/>
                  <a:pt x="78451" y="53196"/>
                  <a:pt x="78527" y="53461"/>
                </a:cubicBezTo>
                <a:lnTo>
                  <a:pt x="78640" y="53574"/>
                </a:lnTo>
                <a:cubicBezTo>
                  <a:pt x="78661" y="53578"/>
                  <a:pt x="78680" y="53579"/>
                  <a:pt x="78698" y="53579"/>
                </a:cubicBezTo>
                <a:cubicBezTo>
                  <a:pt x="78881" y="53579"/>
                  <a:pt x="78946" y="53420"/>
                  <a:pt x="78981" y="53385"/>
                </a:cubicBezTo>
                <a:cubicBezTo>
                  <a:pt x="78981" y="53347"/>
                  <a:pt x="79019" y="53347"/>
                  <a:pt x="79019" y="53309"/>
                </a:cubicBezTo>
                <a:lnTo>
                  <a:pt x="78867" y="53120"/>
                </a:lnTo>
                <a:close/>
                <a:moveTo>
                  <a:pt x="53871" y="52770"/>
                </a:moveTo>
                <a:cubicBezTo>
                  <a:pt x="53811" y="52770"/>
                  <a:pt x="53756" y="52825"/>
                  <a:pt x="53725" y="52856"/>
                </a:cubicBezTo>
                <a:cubicBezTo>
                  <a:pt x="53725" y="52856"/>
                  <a:pt x="53725" y="52856"/>
                  <a:pt x="53687" y="52894"/>
                </a:cubicBezTo>
                <a:cubicBezTo>
                  <a:pt x="53725" y="52894"/>
                  <a:pt x="53725" y="52856"/>
                  <a:pt x="53763" y="52856"/>
                </a:cubicBezTo>
                <a:cubicBezTo>
                  <a:pt x="53839" y="52894"/>
                  <a:pt x="53839" y="52894"/>
                  <a:pt x="53839" y="52894"/>
                </a:cubicBezTo>
                <a:lnTo>
                  <a:pt x="53574" y="52931"/>
                </a:lnTo>
                <a:lnTo>
                  <a:pt x="53574" y="53158"/>
                </a:lnTo>
                <a:lnTo>
                  <a:pt x="53687" y="53272"/>
                </a:lnTo>
                <a:lnTo>
                  <a:pt x="53763" y="53272"/>
                </a:lnTo>
                <a:cubicBezTo>
                  <a:pt x="53763" y="53309"/>
                  <a:pt x="53763" y="53347"/>
                  <a:pt x="53763" y="53423"/>
                </a:cubicBezTo>
                <a:lnTo>
                  <a:pt x="53839" y="53499"/>
                </a:lnTo>
                <a:cubicBezTo>
                  <a:pt x="53839" y="53499"/>
                  <a:pt x="53876" y="53536"/>
                  <a:pt x="53876" y="53536"/>
                </a:cubicBezTo>
                <a:lnTo>
                  <a:pt x="53952" y="53612"/>
                </a:lnTo>
                <a:lnTo>
                  <a:pt x="53990" y="53650"/>
                </a:lnTo>
                <a:cubicBezTo>
                  <a:pt x="54103" y="53688"/>
                  <a:pt x="54217" y="53725"/>
                  <a:pt x="54368" y="53725"/>
                </a:cubicBezTo>
                <a:lnTo>
                  <a:pt x="54519" y="53574"/>
                </a:lnTo>
                <a:cubicBezTo>
                  <a:pt x="54557" y="53536"/>
                  <a:pt x="54633" y="53499"/>
                  <a:pt x="54633" y="53385"/>
                </a:cubicBezTo>
                <a:cubicBezTo>
                  <a:pt x="54633" y="53385"/>
                  <a:pt x="54633" y="53347"/>
                  <a:pt x="54633" y="53309"/>
                </a:cubicBezTo>
                <a:cubicBezTo>
                  <a:pt x="54595" y="53196"/>
                  <a:pt x="54519" y="53120"/>
                  <a:pt x="54444" y="53083"/>
                </a:cubicBezTo>
                <a:lnTo>
                  <a:pt x="54406" y="53045"/>
                </a:lnTo>
                <a:cubicBezTo>
                  <a:pt x="54330" y="53007"/>
                  <a:pt x="54292" y="52969"/>
                  <a:pt x="54217" y="52969"/>
                </a:cubicBezTo>
                <a:cubicBezTo>
                  <a:pt x="54179" y="52969"/>
                  <a:pt x="54179" y="52931"/>
                  <a:pt x="54141" y="52931"/>
                </a:cubicBezTo>
                <a:cubicBezTo>
                  <a:pt x="54103" y="52931"/>
                  <a:pt x="54103" y="52931"/>
                  <a:pt x="54066" y="52894"/>
                </a:cubicBezTo>
                <a:cubicBezTo>
                  <a:pt x="54066" y="52856"/>
                  <a:pt x="54028" y="52780"/>
                  <a:pt x="53914" y="52780"/>
                </a:cubicBezTo>
                <a:cubicBezTo>
                  <a:pt x="53900" y="52773"/>
                  <a:pt x="53885" y="52770"/>
                  <a:pt x="53871" y="52770"/>
                </a:cubicBezTo>
                <a:close/>
                <a:moveTo>
                  <a:pt x="72213" y="53083"/>
                </a:moveTo>
                <a:lnTo>
                  <a:pt x="71949" y="53158"/>
                </a:lnTo>
                <a:cubicBezTo>
                  <a:pt x="71949" y="53158"/>
                  <a:pt x="71986" y="53120"/>
                  <a:pt x="71986" y="53120"/>
                </a:cubicBezTo>
                <a:lnTo>
                  <a:pt x="71949" y="53120"/>
                </a:lnTo>
                <a:lnTo>
                  <a:pt x="71759" y="53272"/>
                </a:lnTo>
                <a:cubicBezTo>
                  <a:pt x="71797" y="53309"/>
                  <a:pt x="71797" y="53347"/>
                  <a:pt x="71797" y="53423"/>
                </a:cubicBezTo>
                <a:lnTo>
                  <a:pt x="71797" y="53461"/>
                </a:lnTo>
                <a:cubicBezTo>
                  <a:pt x="71797" y="53574"/>
                  <a:pt x="71797" y="53688"/>
                  <a:pt x="72024" y="53763"/>
                </a:cubicBezTo>
                <a:lnTo>
                  <a:pt x="72213" y="53688"/>
                </a:lnTo>
                <a:lnTo>
                  <a:pt x="72251" y="53650"/>
                </a:lnTo>
                <a:cubicBezTo>
                  <a:pt x="72289" y="53574"/>
                  <a:pt x="72327" y="53461"/>
                  <a:pt x="72327" y="53347"/>
                </a:cubicBezTo>
                <a:cubicBezTo>
                  <a:pt x="72327" y="53234"/>
                  <a:pt x="72289" y="53158"/>
                  <a:pt x="72213" y="53083"/>
                </a:cubicBezTo>
                <a:close/>
                <a:moveTo>
                  <a:pt x="50586" y="53811"/>
                </a:moveTo>
                <a:lnTo>
                  <a:pt x="50580" y="53816"/>
                </a:lnTo>
                <a:lnTo>
                  <a:pt x="50580" y="53816"/>
                </a:lnTo>
                <a:lnTo>
                  <a:pt x="50572" y="53832"/>
                </a:lnTo>
                <a:lnTo>
                  <a:pt x="50572" y="53832"/>
                </a:lnTo>
                <a:cubicBezTo>
                  <a:pt x="50578" y="53828"/>
                  <a:pt x="50584" y="53822"/>
                  <a:pt x="50586" y="53811"/>
                </a:cubicBezTo>
                <a:close/>
                <a:moveTo>
                  <a:pt x="47832" y="53341"/>
                </a:moveTo>
                <a:cubicBezTo>
                  <a:pt x="47756" y="53341"/>
                  <a:pt x="47684" y="53355"/>
                  <a:pt x="47638" y="53423"/>
                </a:cubicBezTo>
                <a:cubicBezTo>
                  <a:pt x="47600" y="53423"/>
                  <a:pt x="47525" y="53499"/>
                  <a:pt x="47563" y="53612"/>
                </a:cubicBezTo>
                <a:cubicBezTo>
                  <a:pt x="47563" y="53725"/>
                  <a:pt x="47676" y="53801"/>
                  <a:pt x="47827" y="53839"/>
                </a:cubicBezTo>
                <a:cubicBezTo>
                  <a:pt x="48016" y="53839"/>
                  <a:pt x="48130" y="53801"/>
                  <a:pt x="48168" y="53688"/>
                </a:cubicBezTo>
                <a:lnTo>
                  <a:pt x="48130" y="53650"/>
                </a:lnTo>
                <a:cubicBezTo>
                  <a:pt x="48168" y="53612"/>
                  <a:pt x="48205" y="53574"/>
                  <a:pt x="48205" y="53499"/>
                </a:cubicBezTo>
                <a:cubicBezTo>
                  <a:pt x="48205" y="53461"/>
                  <a:pt x="48205" y="53423"/>
                  <a:pt x="48168" y="53385"/>
                </a:cubicBezTo>
                <a:lnTo>
                  <a:pt x="48054" y="53347"/>
                </a:lnTo>
                <a:lnTo>
                  <a:pt x="47979" y="53347"/>
                </a:lnTo>
                <a:cubicBezTo>
                  <a:pt x="47933" y="53347"/>
                  <a:pt x="47882" y="53341"/>
                  <a:pt x="47832" y="53341"/>
                </a:cubicBezTo>
                <a:close/>
                <a:moveTo>
                  <a:pt x="50549" y="53470"/>
                </a:moveTo>
                <a:cubicBezTo>
                  <a:pt x="50512" y="53470"/>
                  <a:pt x="50474" y="53480"/>
                  <a:pt x="50436" y="53499"/>
                </a:cubicBezTo>
                <a:cubicBezTo>
                  <a:pt x="50285" y="53574"/>
                  <a:pt x="50285" y="53763"/>
                  <a:pt x="50398" y="53839"/>
                </a:cubicBezTo>
                <a:cubicBezTo>
                  <a:pt x="50436" y="53877"/>
                  <a:pt x="50474" y="53877"/>
                  <a:pt x="50549" y="53877"/>
                </a:cubicBezTo>
                <a:lnTo>
                  <a:pt x="50572" y="53832"/>
                </a:lnTo>
                <a:lnTo>
                  <a:pt x="50572" y="53832"/>
                </a:lnTo>
                <a:cubicBezTo>
                  <a:pt x="50561" y="53839"/>
                  <a:pt x="50549" y="53839"/>
                  <a:pt x="50549" y="53839"/>
                </a:cubicBezTo>
                <a:lnTo>
                  <a:pt x="50580" y="53816"/>
                </a:lnTo>
                <a:lnTo>
                  <a:pt x="50580" y="53816"/>
                </a:lnTo>
                <a:lnTo>
                  <a:pt x="50587" y="53801"/>
                </a:lnTo>
                <a:lnTo>
                  <a:pt x="50587" y="53801"/>
                </a:lnTo>
                <a:cubicBezTo>
                  <a:pt x="50587" y="53805"/>
                  <a:pt x="50587" y="53808"/>
                  <a:pt x="50586" y="53811"/>
                </a:cubicBezTo>
                <a:lnTo>
                  <a:pt x="50586" y="53811"/>
                </a:lnTo>
                <a:lnTo>
                  <a:pt x="50701" y="53725"/>
                </a:lnTo>
                <a:lnTo>
                  <a:pt x="50701" y="53612"/>
                </a:lnTo>
                <a:lnTo>
                  <a:pt x="50663" y="53499"/>
                </a:lnTo>
                <a:cubicBezTo>
                  <a:pt x="50625" y="53480"/>
                  <a:pt x="50587" y="53470"/>
                  <a:pt x="50549" y="53470"/>
                </a:cubicBezTo>
                <a:close/>
                <a:moveTo>
                  <a:pt x="62469" y="53625"/>
                </a:moveTo>
                <a:cubicBezTo>
                  <a:pt x="62422" y="53625"/>
                  <a:pt x="62369" y="53632"/>
                  <a:pt x="62308" y="53650"/>
                </a:cubicBezTo>
                <a:lnTo>
                  <a:pt x="62232" y="53839"/>
                </a:lnTo>
                <a:cubicBezTo>
                  <a:pt x="62270" y="53877"/>
                  <a:pt x="62232" y="53914"/>
                  <a:pt x="62232" y="53990"/>
                </a:cubicBezTo>
                <a:cubicBezTo>
                  <a:pt x="62194" y="54103"/>
                  <a:pt x="62194" y="54255"/>
                  <a:pt x="62270" y="54368"/>
                </a:cubicBezTo>
                <a:lnTo>
                  <a:pt x="62383" y="54406"/>
                </a:lnTo>
                <a:lnTo>
                  <a:pt x="62572" y="54406"/>
                </a:lnTo>
                <a:lnTo>
                  <a:pt x="62723" y="54255"/>
                </a:lnTo>
                <a:cubicBezTo>
                  <a:pt x="62723" y="54179"/>
                  <a:pt x="62761" y="54141"/>
                  <a:pt x="62837" y="54066"/>
                </a:cubicBezTo>
                <a:cubicBezTo>
                  <a:pt x="62875" y="54066"/>
                  <a:pt x="62875" y="54028"/>
                  <a:pt x="62913" y="53990"/>
                </a:cubicBezTo>
                <a:lnTo>
                  <a:pt x="62837" y="53801"/>
                </a:lnTo>
                <a:cubicBezTo>
                  <a:pt x="62799" y="53801"/>
                  <a:pt x="62799" y="53801"/>
                  <a:pt x="62761" y="53763"/>
                </a:cubicBezTo>
                <a:cubicBezTo>
                  <a:pt x="62703" y="53705"/>
                  <a:pt x="62623" y="53625"/>
                  <a:pt x="62469" y="53625"/>
                </a:cubicBezTo>
                <a:close/>
                <a:moveTo>
                  <a:pt x="77506" y="54406"/>
                </a:moveTo>
                <a:cubicBezTo>
                  <a:pt x="77506" y="54415"/>
                  <a:pt x="77508" y="54421"/>
                  <a:pt x="77511" y="54427"/>
                </a:cubicBezTo>
                <a:lnTo>
                  <a:pt x="77511" y="54427"/>
                </a:lnTo>
                <a:lnTo>
                  <a:pt x="77506" y="54406"/>
                </a:lnTo>
                <a:close/>
                <a:moveTo>
                  <a:pt x="40984" y="54141"/>
                </a:moveTo>
                <a:cubicBezTo>
                  <a:pt x="40984" y="54141"/>
                  <a:pt x="40984" y="54179"/>
                  <a:pt x="41022" y="54179"/>
                </a:cubicBezTo>
                <a:lnTo>
                  <a:pt x="40833" y="54179"/>
                </a:lnTo>
                <a:cubicBezTo>
                  <a:pt x="40833" y="54368"/>
                  <a:pt x="40984" y="54444"/>
                  <a:pt x="41098" y="54444"/>
                </a:cubicBezTo>
                <a:cubicBezTo>
                  <a:pt x="41173" y="54444"/>
                  <a:pt x="41249" y="54406"/>
                  <a:pt x="41287" y="54368"/>
                </a:cubicBezTo>
                <a:cubicBezTo>
                  <a:pt x="41362" y="54330"/>
                  <a:pt x="41362" y="54255"/>
                  <a:pt x="41362" y="54179"/>
                </a:cubicBezTo>
                <a:lnTo>
                  <a:pt x="41211" y="54179"/>
                </a:lnTo>
                <a:cubicBezTo>
                  <a:pt x="41249" y="54179"/>
                  <a:pt x="41249" y="54141"/>
                  <a:pt x="41249" y="54141"/>
                </a:cubicBezTo>
                <a:close/>
                <a:moveTo>
                  <a:pt x="77771" y="53725"/>
                </a:moveTo>
                <a:cubicBezTo>
                  <a:pt x="77582" y="53725"/>
                  <a:pt x="77468" y="53763"/>
                  <a:pt x="77393" y="53839"/>
                </a:cubicBezTo>
                <a:lnTo>
                  <a:pt x="77468" y="53990"/>
                </a:lnTo>
                <a:cubicBezTo>
                  <a:pt x="77431" y="54066"/>
                  <a:pt x="77393" y="54141"/>
                  <a:pt x="77393" y="54179"/>
                </a:cubicBezTo>
                <a:lnTo>
                  <a:pt x="77393" y="54217"/>
                </a:lnTo>
                <a:cubicBezTo>
                  <a:pt x="77393" y="54255"/>
                  <a:pt x="77393" y="54255"/>
                  <a:pt x="77393" y="54292"/>
                </a:cubicBezTo>
                <a:lnTo>
                  <a:pt x="77468" y="54368"/>
                </a:lnTo>
                <a:lnTo>
                  <a:pt x="77544" y="54444"/>
                </a:lnTo>
                <a:cubicBezTo>
                  <a:pt x="77544" y="54444"/>
                  <a:pt x="77522" y="54444"/>
                  <a:pt x="77511" y="54427"/>
                </a:cubicBezTo>
                <a:lnTo>
                  <a:pt x="77511" y="54427"/>
                </a:lnTo>
                <a:lnTo>
                  <a:pt x="77544" y="54557"/>
                </a:lnTo>
                <a:cubicBezTo>
                  <a:pt x="77603" y="54566"/>
                  <a:pt x="77656" y="54570"/>
                  <a:pt x="77706" y="54570"/>
                </a:cubicBezTo>
                <a:cubicBezTo>
                  <a:pt x="78071" y="54570"/>
                  <a:pt x="78200" y="54341"/>
                  <a:pt x="78300" y="54141"/>
                </a:cubicBezTo>
                <a:lnTo>
                  <a:pt x="78300" y="54103"/>
                </a:lnTo>
                <a:lnTo>
                  <a:pt x="78300" y="54028"/>
                </a:lnTo>
                <a:cubicBezTo>
                  <a:pt x="78225" y="53877"/>
                  <a:pt x="77960" y="53725"/>
                  <a:pt x="77771" y="53725"/>
                </a:cubicBezTo>
                <a:close/>
                <a:moveTo>
                  <a:pt x="43782" y="53839"/>
                </a:moveTo>
                <a:lnTo>
                  <a:pt x="43744" y="53877"/>
                </a:lnTo>
                <a:cubicBezTo>
                  <a:pt x="43555" y="53914"/>
                  <a:pt x="43479" y="54028"/>
                  <a:pt x="43404" y="54141"/>
                </a:cubicBezTo>
                <a:cubicBezTo>
                  <a:pt x="43404" y="54217"/>
                  <a:pt x="43366" y="54255"/>
                  <a:pt x="43328" y="54292"/>
                </a:cubicBezTo>
                <a:lnTo>
                  <a:pt x="43366" y="54482"/>
                </a:lnTo>
                <a:cubicBezTo>
                  <a:pt x="43404" y="54519"/>
                  <a:pt x="43404" y="54519"/>
                  <a:pt x="43442" y="54519"/>
                </a:cubicBezTo>
                <a:cubicBezTo>
                  <a:pt x="43503" y="54550"/>
                  <a:pt x="43589" y="54605"/>
                  <a:pt x="43699" y="54605"/>
                </a:cubicBezTo>
                <a:cubicBezTo>
                  <a:pt x="43725" y="54605"/>
                  <a:pt x="43753" y="54602"/>
                  <a:pt x="43782" y="54595"/>
                </a:cubicBezTo>
                <a:lnTo>
                  <a:pt x="43895" y="54444"/>
                </a:lnTo>
                <a:lnTo>
                  <a:pt x="43933" y="54444"/>
                </a:lnTo>
                <a:cubicBezTo>
                  <a:pt x="44009" y="54406"/>
                  <a:pt x="44084" y="54330"/>
                  <a:pt x="44084" y="54217"/>
                </a:cubicBezTo>
                <a:cubicBezTo>
                  <a:pt x="44084" y="54179"/>
                  <a:pt x="44084" y="54179"/>
                  <a:pt x="44084" y="54179"/>
                </a:cubicBezTo>
                <a:lnTo>
                  <a:pt x="43933" y="54066"/>
                </a:lnTo>
                <a:lnTo>
                  <a:pt x="43895" y="54066"/>
                </a:lnTo>
                <a:lnTo>
                  <a:pt x="43933" y="53990"/>
                </a:lnTo>
                <a:cubicBezTo>
                  <a:pt x="43933" y="53952"/>
                  <a:pt x="43895" y="53877"/>
                  <a:pt x="43782" y="53839"/>
                </a:cubicBezTo>
                <a:close/>
                <a:moveTo>
                  <a:pt x="52570" y="54479"/>
                </a:moveTo>
                <a:cubicBezTo>
                  <a:pt x="52421" y="54479"/>
                  <a:pt x="52251" y="54500"/>
                  <a:pt x="52251" y="54671"/>
                </a:cubicBezTo>
                <a:lnTo>
                  <a:pt x="52364" y="54822"/>
                </a:lnTo>
                <a:lnTo>
                  <a:pt x="52402" y="54822"/>
                </a:lnTo>
                <a:cubicBezTo>
                  <a:pt x="52459" y="54841"/>
                  <a:pt x="52515" y="54850"/>
                  <a:pt x="52572" y="54850"/>
                </a:cubicBezTo>
                <a:cubicBezTo>
                  <a:pt x="52629" y="54850"/>
                  <a:pt x="52686" y="54841"/>
                  <a:pt x="52742" y="54822"/>
                </a:cubicBezTo>
                <a:cubicBezTo>
                  <a:pt x="52780" y="54784"/>
                  <a:pt x="52818" y="54708"/>
                  <a:pt x="52818" y="54595"/>
                </a:cubicBezTo>
                <a:lnTo>
                  <a:pt x="52704" y="54482"/>
                </a:lnTo>
                <a:cubicBezTo>
                  <a:pt x="52667" y="54482"/>
                  <a:pt x="52619" y="54479"/>
                  <a:pt x="52570" y="54479"/>
                </a:cubicBezTo>
                <a:close/>
                <a:moveTo>
                  <a:pt x="44160" y="54482"/>
                </a:moveTo>
                <a:lnTo>
                  <a:pt x="43933" y="54595"/>
                </a:lnTo>
                <a:cubicBezTo>
                  <a:pt x="43895" y="54860"/>
                  <a:pt x="44122" y="54897"/>
                  <a:pt x="44160" y="54897"/>
                </a:cubicBezTo>
                <a:lnTo>
                  <a:pt x="44236" y="54860"/>
                </a:lnTo>
                <a:lnTo>
                  <a:pt x="44387" y="54746"/>
                </a:lnTo>
                <a:lnTo>
                  <a:pt x="44387" y="54633"/>
                </a:lnTo>
                <a:lnTo>
                  <a:pt x="44236" y="54519"/>
                </a:lnTo>
                <a:cubicBezTo>
                  <a:pt x="44198" y="54519"/>
                  <a:pt x="44198" y="54519"/>
                  <a:pt x="44160" y="54482"/>
                </a:cubicBezTo>
                <a:close/>
                <a:moveTo>
                  <a:pt x="27825" y="54579"/>
                </a:moveTo>
                <a:cubicBezTo>
                  <a:pt x="27745" y="54579"/>
                  <a:pt x="27691" y="54606"/>
                  <a:pt x="27638" y="54633"/>
                </a:cubicBezTo>
                <a:cubicBezTo>
                  <a:pt x="27600" y="54671"/>
                  <a:pt x="27525" y="54708"/>
                  <a:pt x="27525" y="54822"/>
                </a:cubicBezTo>
                <a:lnTo>
                  <a:pt x="27562" y="54860"/>
                </a:lnTo>
                <a:lnTo>
                  <a:pt x="27676" y="54973"/>
                </a:lnTo>
                <a:cubicBezTo>
                  <a:pt x="27903" y="54973"/>
                  <a:pt x="27978" y="54860"/>
                  <a:pt x="28016" y="54784"/>
                </a:cubicBezTo>
                <a:lnTo>
                  <a:pt x="28054" y="54746"/>
                </a:lnTo>
                <a:lnTo>
                  <a:pt x="27940" y="54595"/>
                </a:lnTo>
                <a:cubicBezTo>
                  <a:pt x="27896" y="54584"/>
                  <a:pt x="27858" y="54579"/>
                  <a:pt x="27825" y="54579"/>
                </a:cubicBezTo>
                <a:close/>
                <a:moveTo>
                  <a:pt x="13453" y="54513"/>
                </a:moveTo>
                <a:cubicBezTo>
                  <a:pt x="13405" y="54513"/>
                  <a:pt x="13357" y="54525"/>
                  <a:pt x="13309" y="54557"/>
                </a:cubicBezTo>
                <a:cubicBezTo>
                  <a:pt x="13233" y="54595"/>
                  <a:pt x="13195" y="54671"/>
                  <a:pt x="13195" y="54746"/>
                </a:cubicBezTo>
                <a:lnTo>
                  <a:pt x="13347" y="54860"/>
                </a:lnTo>
                <a:cubicBezTo>
                  <a:pt x="13385" y="54860"/>
                  <a:pt x="13385" y="54897"/>
                  <a:pt x="13422" y="54897"/>
                </a:cubicBezTo>
                <a:cubicBezTo>
                  <a:pt x="13484" y="54959"/>
                  <a:pt x="13571" y="55021"/>
                  <a:pt x="13683" y="55021"/>
                </a:cubicBezTo>
                <a:cubicBezTo>
                  <a:pt x="13708" y="55021"/>
                  <a:pt x="13735" y="55018"/>
                  <a:pt x="13763" y="55011"/>
                </a:cubicBezTo>
                <a:lnTo>
                  <a:pt x="13914" y="54860"/>
                </a:lnTo>
                <a:cubicBezTo>
                  <a:pt x="13914" y="54822"/>
                  <a:pt x="13914" y="54784"/>
                  <a:pt x="13914" y="54784"/>
                </a:cubicBezTo>
                <a:lnTo>
                  <a:pt x="13800" y="54595"/>
                </a:lnTo>
                <a:cubicBezTo>
                  <a:pt x="13763" y="54595"/>
                  <a:pt x="13687" y="54557"/>
                  <a:pt x="13649" y="54557"/>
                </a:cubicBezTo>
                <a:cubicBezTo>
                  <a:pt x="13584" y="54535"/>
                  <a:pt x="13518" y="54513"/>
                  <a:pt x="13453" y="54513"/>
                </a:cubicBezTo>
                <a:close/>
                <a:moveTo>
                  <a:pt x="62534" y="54671"/>
                </a:moveTo>
                <a:lnTo>
                  <a:pt x="62383" y="54822"/>
                </a:lnTo>
                <a:cubicBezTo>
                  <a:pt x="62345" y="54860"/>
                  <a:pt x="62270" y="54897"/>
                  <a:pt x="62270" y="55011"/>
                </a:cubicBezTo>
                <a:lnTo>
                  <a:pt x="62345" y="55124"/>
                </a:lnTo>
                <a:cubicBezTo>
                  <a:pt x="62421" y="55124"/>
                  <a:pt x="62497" y="55124"/>
                  <a:pt x="62572" y="55086"/>
                </a:cubicBezTo>
                <a:cubicBezTo>
                  <a:pt x="62648" y="55049"/>
                  <a:pt x="62723" y="54973"/>
                  <a:pt x="62723" y="54860"/>
                </a:cubicBezTo>
                <a:cubicBezTo>
                  <a:pt x="62723" y="54784"/>
                  <a:pt x="62648" y="54708"/>
                  <a:pt x="62534" y="54671"/>
                </a:cubicBezTo>
                <a:close/>
                <a:moveTo>
                  <a:pt x="17797" y="54646"/>
                </a:moveTo>
                <a:cubicBezTo>
                  <a:pt x="17731" y="54646"/>
                  <a:pt x="17659" y="54655"/>
                  <a:pt x="17581" y="54671"/>
                </a:cubicBezTo>
                <a:lnTo>
                  <a:pt x="17468" y="54784"/>
                </a:lnTo>
                <a:cubicBezTo>
                  <a:pt x="17468" y="54973"/>
                  <a:pt x="17543" y="55086"/>
                  <a:pt x="17732" y="55124"/>
                </a:cubicBezTo>
                <a:cubicBezTo>
                  <a:pt x="17770" y="55134"/>
                  <a:pt x="17810" y="55138"/>
                  <a:pt x="17851" y="55138"/>
                </a:cubicBezTo>
                <a:cubicBezTo>
                  <a:pt x="17971" y="55138"/>
                  <a:pt x="18092" y="55096"/>
                  <a:pt x="18148" y="55011"/>
                </a:cubicBezTo>
                <a:lnTo>
                  <a:pt x="18186" y="54935"/>
                </a:lnTo>
                <a:cubicBezTo>
                  <a:pt x="18148" y="54822"/>
                  <a:pt x="18110" y="54746"/>
                  <a:pt x="18035" y="54708"/>
                </a:cubicBezTo>
                <a:cubicBezTo>
                  <a:pt x="17968" y="54664"/>
                  <a:pt x="17889" y="54646"/>
                  <a:pt x="17797" y="54646"/>
                </a:cubicBezTo>
                <a:close/>
                <a:moveTo>
                  <a:pt x="63631" y="54671"/>
                </a:moveTo>
                <a:cubicBezTo>
                  <a:pt x="63593" y="54671"/>
                  <a:pt x="63517" y="54671"/>
                  <a:pt x="63442" y="54784"/>
                </a:cubicBezTo>
                <a:lnTo>
                  <a:pt x="63480" y="54973"/>
                </a:lnTo>
                <a:cubicBezTo>
                  <a:pt x="63480" y="54973"/>
                  <a:pt x="63517" y="54973"/>
                  <a:pt x="63517" y="55011"/>
                </a:cubicBezTo>
                <a:cubicBezTo>
                  <a:pt x="63593" y="55086"/>
                  <a:pt x="63669" y="55162"/>
                  <a:pt x="63820" y="55162"/>
                </a:cubicBezTo>
                <a:lnTo>
                  <a:pt x="63971" y="55011"/>
                </a:lnTo>
                <a:lnTo>
                  <a:pt x="63933" y="54973"/>
                </a:lnTo>
                <a:cubicBezTo>
                  <a:pt x="63896" y="54860"/>
                  <a:pt x="63782" y="54708"/>
                  <a:pt x="63631" y="54671"/>
                </a:cubicBezTo>
                <a:close/>
                <a:moveTo>
                  <a:pt x="1324" y="54746"/>
                </a:moveTo>
                <a:lnTo>
                  <a:pt x="1135" y="54860"/>
                </a:lnTo>
                <a:cubicBezTo>
                  <a:pt x="1135" y="54860"/>
                  <a:pt x="1097" y="54897"/>
                  <a:pt x="1097" y="54973"/>
                </a:cubicBezTo>
                <a:lnTo>
                  <a:pt x="1097" y="55011"/>
                </a:lnTo>
                <a:lnTo>
                  <a:pt x="1210" y="55124"/>
                </a:lnTo>
                <a:lnTo>
                  <a:pt x="1324" y="55124"/>
                </a:lnTo>
                <a:cubicBezTo>
                  <a:pt x="1351" y="55151"/>
                  <a:pt x="1415" y="55178"/>
                  <a:pt x="1504" y="55178"/>
                </a:cubicBezTo>
                <a:cubicBezTo>
                  <a:pt x="1541" y="55178"/>
                  <a:pt x="1582" y="55173"/>
                  <a:pt x="1626" y="55162"/>
                </a:cubicBezTo>
                <a:lnTo>
                  <a:pt x="1740" y="55049"/>
                </a:lnTo>
                <a:cubicBezTo>
                  <a:pt x="1740" y="54822"/>
                  <a:pt x="1475" y="54784"/>
                  <a:pt x="1362" y="54746"/>
                </a:cubicBezTo>
                <a:close/>
                <a:moveTo>
                  <a:pt x="31154" y="55219"/>
                </a:moveTo>
                <a:cubicBezTo>
                  <a:pt x="31156" y="55238"/>
                  <a:pt x="31162" y="55238"/>
                  <a:pt x="31192" y="55238"/>
                </a:cubicBezTo>
                <a:lnTo>
                  <a:pt x="31154" y="55219"/>
                </a:lnTo>
                <a:close/>
                <a:moveTo>
                  <a:pt x="89038" y="54822"/>
                </a:moveTo>
                <a:cubicBezTo>
                  <a:pt x="88886" y="54822"/>
                  <a:pt x="88735" y="54822"/>
                  <a:pt x="88660" y="54973"/>
                </a:cubicBezTo>
                <a:lnTo>
                  <a:pt x="88773" y="55124"/>
                </a:lnTo>
                <a:cubicBezTo>
                  <a:pt x="88735" y="55124"/>
                  <a:pt x="88697" y="55086"/>
                  <a:pt x="88697" y="55086"/>
                </a:cubicBezTo>
                <a:cubicBezTo>
                  <a:pt x="88697" y="55124"/>
                  <a:pt x="88697" y="55124"/>
                  <a:pt x="88697" y="55162"/>
                </a:cubicBezTo>
                <a:lnTo>
                  <a:pt x="88811" y="55275"/>
                </a:lnTo>
                <a:cubicBezTo>
                  <a:pt x="88855" y="55287"/>
                  <a:pt x="88893" y="55291"/>
                  <a:pt x="88925" y="55291"/>
                </a:cubicBezTo>
                <a:cubicBezTo>
                  <a:pt x="89003" y="55291"/>
                  <a:pt x="89049" y="55264"/>
                  <a:pt x="89075" y="55238"/>
                </a:cubicBezTo>
                <a:lnTo>
                  <a:pt x="89264" y="55162"/>
                </a:lnTo>
                <a:cubicBezTo>
                  <a:pt x="89302" y="55124"/>
                  <a:pt x="89302" y="55086"/>
                  <a:pt x="89302" y="55049"/>
                </a:cubicBezTo>
                <a:cubicBezTo>
                  <a:pt x="89302" y="54935"/>
                  <a:pt x="89189" y="54860"/>
                  <a:pt x="89038" y="54822"/>
                </a:cubicBezTo>
                <a:close/>
                <a:moveTo>
                  <a:pt x="31305" y="54973"/>
                </a:moveTo>
                <a:cubicBezTo>
                  <a:pt x="31268" y="54973"/>
                  <a:pt x="31230" y="54973"/>
                  <a:pt x="31192" y="55011"/>
                </a:cubicBezTo>
                <a:cubicBezTo>
                  <a:pt x="31116" y="55049"/>
                  <a:pt x="31078" y="55086"/>
                  <a:pt x="31078" y="55162"/>
                </a:cubicBezTo>
                <a:lnTo>
                  <a:pt x="31116" y="55200"/>
                </a:lnTo>
                <a:lnTo>
                  <a:pt x="31154" y="55219"/>
                </a:lnTo>
                <a:lnTo>
                  <a:pt x="31154" y="55219"/>
                </a:lnTo>
                <a:cubicBezTo>
                  <a:pt x="31154" y="55214"/>
                  <a:pt x="31154" y="55208"/>
                  <a:pt x="31154" y="55200"/>
                </a:cubicBezTo>
                <a:lnTo>
                  <a:pt x="31154" y="55200"/>
                </a:lnTo>
                <a:lnTo>
                  <a:pt x="31305" y="55313"/>
                </a:lnTo>
                <a:lnTo>
                  <a:pt x="31419" y="55313"/>
                </a:lnTo>
                <a:lnTo>
                  <a:pt x="31532" y="55275"/>
                </a:lnTo>
                <a:cubicBezTo>
                  <a:pt x="31570" y="55238"/>
                  <a:pt x="31570" y="55200"/>
                  <a:pt x="31570" y="55162"/>
                </a:cubicBezTo>
                <a:cubicBezTo>
                  <a:pt x="31570" y="55049"/>
                  <a:pt x="31457" y="54973"/>
                  <a:pt x="31305" y="54973"/>
                </a:cubicBezTo>
                <a:close/>
                <a:moveTo>
                  <a:pt x="39774" y="55086"/>
                </a:moveTo>
                <a:cubicBezTo>
                  <a:pt x="39623" y="55086"/>
                  <a:pt x="39510" y="55162"/>
                  <a:pt x="39510" y="55275"/>
                </a:cubicBezTo>
                <a:lnTo>
                  <a:pt x="39661" y="55275"/>
                </a:lnTo>
                <a:cubicBezTo>
                  <a:pt x="39661" y="55275"/>
                  <a:pt x="39661" y="55313"/>
                  <a:pt x="39661" y="55313"/>
                </a:cubicBezTo>
                <a:lnTo>
                  <a:pt x="39850" y="55313"/>
                </a:lnTo>
                <a:cubicBezTo>
                  <a:pt x="39850" y="55313"/>
                  <a:pt x="39850" y="55275"/>
                  <a:pt x="39850" y="55275"/>
                </a:cubicBezTo>
                <a:lnTo>
                  <a:pt x="40001" y="55275"/>
                </a:lnTo>
                <a:cubicBezTo>
                  <a:pt x="40001" y="55200"/>
                  <a:pt x="39963" y="55162"/>
                  <a:pt x="39925" y="55124"/>
                </a:cubicBezTo>
                <a:cubicBezTo>
                  <a:pt x="39850" y="55086"/>
                  <a:pt x="39812" y="55086"/>
                  <a:pt x="39774" y="55086"/>
                </a:cubicBezTo>
                <a:close/>
                <a:moveTo>
                  <a:pt x="84614" y="54822"/>
                </a:moveTo>
                <a:lnTo>
                  <a:pt x="84425" y="54973"/>
                </a:lnTo>
                <a:cubicBezTo>
                  <a:pt x="84425" y="55011"/>
                  <a:pt x="84425" y="55049"/>
                  <a:pt x="84425" y="55049"/>
                </a:cubicBezTo>
                <a:cubicBezTo>
                  <a:pt x="84387" y="55086"/>
                  <a:pt x="84387" y="55124"/>
                  <a:pt x="84387" y="55162"/>
                </a:cubicBezTo>
                <a:cubicBezTo>
                  <a:pt x="84387" y="55275"/>
                  <a:pt x="84538" y="55313"/>
                  <a:pt x="84576" y="55313"/>
                </a:cubicBezTo>
                <a:lnTo>
                  <a:pt x="84765" y="55162"/>
                </a:lnTo>
                <a:cubicBezTo>
                  <a:pt x="84765" y="55162"/>
                  <a:pt x="84765" y="55124"/>
                  <a:pt x="84765" y="55086"/>
                </a:cubicBezTo>
                <a:cubicBezTo>
                  <a:pt x="84803" y="55086"/>
                  <a:pt x="84803" y="55049"/>
                  <a:pt x="84803" y="55011"/>
                </a:cubicBezTo>
                <a:cubicBezTo>
                  <a:pt x="84803" y="54897"/>
                  <a:pt x="84652" y="54860"/>
                  <a:pt x="84614" y="54822"/>
                </a:cubicBezTo>
                <a:close/>
                <a:moveTo>
                  <a:pt x="61665" y="54784"/>
                </a:moveTo>
                <a:cubicBezTo>
                  <a:pt x="61551" y="54784"/>
                  <a:pt x="61325" y="54822"/>
                  <a:pt x="61249" y="55011"/>
                </a:cubicBezTo>
                <a:lnTo>
                  <a:pt x="61400" y="55162"/>
                </a:lnTo>
                <a:cubicBezTo>
                  <a:pt x="61400" y="55162"/>
                  <a:pt x="61438" y="55200"/>
                  <a:pt x="61438" y="55238"/>
                </a:cubicBezTo>
                <a:cubicBezTo>
                  <a:pt x="61476" y="55313"/>
                  <a:pt x="61551" y="55389"/>
                  <a:pt x="61665" y="55389"/>
                </a:cubicBezTo>
                <a:cubicBezTo>
                  <a:pt x="61778" y="55389"/>
                  <a:pt x="61854" y="55313"/>
                  <a:pt x="61892" y="55275"/>
                </a:cubicBezTo>
                <a:lnTo>
                  <a:pt x="61816" y="55086"/>
                </a:lnTo>
                <a:cubicBezTo>
                  <a:pt x="61854" y="55086"/>
                  <a:pt x="61892" y="55124"/>
                  <a:pt x="61892" y="55200"/>
                </a:cubicBezTo>
                <a:cubicBezTo>
                  <a:pt x="61892" y="55200"/>
                  <a:pt x="61892" y="55200"/>
                  <a:pt x="61892" y="55162"/>
                </a:cubicBezTo>
                <a:lnTo>
                  <a:pt x="61854" y="55011"/>
                </a:lnTo>
                <a:lnTo>
                  <a:pt x="61778" y="54973"/>
                </a:lnTo>
                <a:cubicBezTo>
                  <a:pt x="61778" y="54973"/>
                  <a:pt x="61778" y="54973"/>
                  <a:pt x="61778" y="54935"/>
                </a:cubicBezTo>
                <a:lnTo>
                  <a:pt x="61665" y="54784"/>
                </a:lnTo>
                <a:close/>
                <a:moveTo>
                  <a:pt x="9453" y="55049"/>
                </a:moveTo>
                <a:cubicBezTo>
                  <a:pt x="9377" y="55049"/>
                  <a:pt x="9150" y="55086"/>
                  <a:pt x="9150" y="55275"/>
                </a:cubicBezTo>
                <a:lnTo>
                  <a:pt x="9188" y="55389"/>
                </a:lnTo>
                <a:cubicBezTo>
                  <a:pt x="9256" y="55457"/>
                  <a:pt x="9324" y="55471"/>
                  <a:pt x="9384" y="55471"/>
                </a:cubicBezTo>
                <a:cubicBezTo>
                  <a:pt x="9424" y="55471"/>
                  <a:pt x="9460" y="55465"/>
                  <a:pt x="9490" y="55465"/>
                </a:cubicBezTo>
                <a:lnTo>
                  <a:pt x="9755" y="55389"/>
                </a:lnTo>
                <a:lnTo>
                  <a:pt x="9755" y="55351"/>
                </a:lnTo>
                <a:cubicBezTo>
                  <a:pt x="9755" y="55238"/>
                  <a:pt x="9717" y="55162"/>
                  <a:pt x="9642" y="55086"/>
                </a:cubicBezTo>
                <a:lnTo>
                  <a:pt x="9528" y="55049"/>
                </a:lnTo>
                <a:close/>
                <a:moveTo>
                  <a:pt x="18253" y="55071"/>
                </a:moveTo>
                <a:cubicBezTo>
                  <a:pt x="18230" y="55071"/>
                  <a:pt x="18208" y="55075"/>
                  <a:pt x="18186" y="55086"/>
                </a:cubicBezTo>
                <a:cubicBezTo>
                  <a:pt x="18073" y="55162"/>
                  <a:pt x="18035" y="55351"/>
                  <a:pt x="18148" y="55465"/>
                </a:cubicBezTo>
                <a:cubicBezTo>
                  <a:pt x="18173" y="55465"/>
                  <a:pt x="18215" y="55481"/>
                  <a:pt x="18252" y="55481"/>
                </a:cubicBezTo>
                <a:cubicBezTo>
                  <a:pt x="18270" y="55481"/>
                  <a:pt x="18287" y="55477"/>
                  <a:pt x="18300" y="55465"/>
                </a:cubicBezTo>
                <a:lnTo>
                  <a:pt x="18375" y="55427"/>
                </a:lnTo>
                <a:lnTo>
                  <a:pt x="18300" y="55427"/>
                </a:lnTo>
                <a:lnTo>
                  <a:pt x="18489" y="55313"/>
                </a:lnTo>
                <a:lnTo>
                  <a:pt x="18489" y="55200"/>
                </a:lnTo>
                <a:lnTo>
                  <a:pt x="18413" y="55124"/>
                </a:lnTo>
                <a:cubicBezTo>
                  <a:pt x="18359" y="55098"/>
                  <a:pt x="18306" y="55071"/>
                  <a:pt x="18253" y="55071"/>
                </a:cubicBezTo>
                <a:close/>
                <a:moveTo>
                  <a:pt x="87336" y="55086"/>
                </a:moveTo>
                <a:lnTo>
                  <a:pt x="87072" y="55162"/>
                </a:lnTo>
                <a:cubicBezTo>
                  <a:pt x="87072" y="55162"/>
                  <a:pt x="87072" y="55162"/>
                  <a:pt x="87034" y="55200"/>
                </a:cubicBezTo>
                <a:cubicBezTo>
                  <a:pt x="86996" y="55238"/>
                  <a:pt x="86958" y="55275"/>
                  <a:pt x="86958" y="55351"/>
                </a:cubicBezTo>
                <a:cubicBezTo>
                  <a:pt x="86958" y="55389"/>
                  <a:pt x="86996" y="55465"/>
                  <a:pt x="87147" y="55465"/>
                </a:cubicBezTo>
                <a:lnTo>
                  <a:pt x="87298" y="55389"/>
                </a:lnTo>
                <a:lnTo>
                  <a:pt x="87298" y="55389"/>
                </a:lnTo>
                <a:cubicBezTo>
                  <a:pt x="87298" y="55389"/>
                  <a:pt x="87298" y="55427"/>
                  <a:pt x="87261" y="55427"/>
                </a:cubicBezTo>
                <a:cubicBezTo>
                  <a:pt x="87242" y="55446"/>
                  <a:pt x="87223" y="55446"/>
                  <a:pt x="87209" y="55446"/>
                </a:cubicBezTo>
                <a:cubicBezTo>
                  <a:pt x="87194" y="55446"/>
                  <a:pt x="87185" y="55446"/>
                  <a:pt x="87185" y="55465"/>
                </a:cubicBezTo>
                <a:cubicBezTo>
                  <a:pt x="87235" y="55465"/>
                  <a:pt x="87303" y="55498"/>
                  <a:pt x="87387" y="55498"/>
                </a:cubicBezTo>
                <a:cubicBezTo>
                  <a:pt x="87429" y="55498"/>
                  <a:pt x="87475" y="55490"/>
                  <a:pt x="87525" y="55465"/>
                </a:cubicBezTo>
                <a:lnTo>
                  <a:pt x="87601" y="55389"/>
                </a:lnTo>
                <a:cubicBezTo>
                  <a:pt x="87601" y="55351"/>
                  <a:pt x="87601" y="55313"/>
                  <a:pt x="87601" y="55313"/>
                </a:cubicBezTo>
                <a:cubicBezTo>
                  <a:pt x="87601" y="55124"/>
                  <a:pt x="87412" y="55086"/>
                  <a:pt x="87374" y="55086"/>
                </a:cubicBezTo>
                <a:close/>
                <a:moveTo>
                  <a:pt x="17392" y="55049"/>
                </a:moveTo>
                <a:lnTo>
                  <a:pt x="17241" y="55200"/>
                </a:lnTo>
                <a:cubicBezTo>
                  <a:pt x="17241" y="55200"/>
                  <a:pt x="17241" y="55238"/>
                  <a:pt x="17241" y="55238"/>
                </a:cubicBezTo>
                <a:cubicBezTo>
                  <a:pt x="17203" y="55275"/>
                  <a:pt x="17165" y="55313"/>
                  <a:pt x="17165" y="55389"/>
                </a:cubicBezTo>
                <a:cubicBezTo>
                  <a:pt x="17165" y="55427"/>
                  <a:pt x="17203" y="55502"/>
                  <a:pt x="17354" y="55540"/>
                </a:cubicBezTo>
                <a:lnTo>
                  <a:pt x="17468" y="55502"/>
                </a:lnTo>
                <a:cubicBezTo>
                  <a:pt x="17543" y="55465"/>
                  <a:pt x="17657" y="55351"/>
                  <a:pt x="17657" y="55238"/>
                </a:cubicBezTo>
                <a:cubicBezTo>
                  <a:pt x="17657" y="55200"/>
                  <a:pt x="17657" y="55124"/>
                  <a:pt x="17619" y="55124"/>
                </a:cubicBezTo>
                <a:cubicBezTo>
                  <a:pt x="17543" y="55049"/>
                  <a:pt x="17468" y="55049"/>
                  <a:pt x="17392" y="55049"/>
                </a:cubicBezTo>
                <a:close/>
                <a:moveTo>
                  <a:pt x="70890" y="55238"/>
                </a:moveTo>
                <a:cubicBezTo>
                  <a:pt x="70814" y="55238"/>
                  <a:pt x="70663" y="55275"/>
                  <a:pt x="70625" y="55389"/>
                </a:cubicBezTo>
                <a:lnTo>
                  <a:pt x="70776" y="55540"/>
                </a:lnTo>
                <a:cubicBezTo>
                  <a:pt x="70739" y="55540"/>
                  <a:pt x="70701" y="55503"/>
                  <a:pt x="70701" y="55502"/>
                </a:cubicBezTo>
                <a:lnTo>
                  <a:pt x="70701" y="55502"/>
                </a:lnTo>
                <a:cubicBezTo>
                  <a:pt x="70739" y="55540"/>
                  <a:pt x="70739" y="55616"/>
                  <a:pt x="70852" y="55654"/>
                </a:cubicBezTo>
                <a:lnTo>
                  <a:pt x="71041" y="55540"/>
                </a:lnTo>
                <a:cubicBezTo>
                  <a:pt x="71041" y="55502"/>
                  <a:pt x="71079" y="55465"/>
                  <a:pt x="71079" y="55389"/>
                </a:cubicBezTo>
                <a:lnTo>
                  <a:pt x="71079" y="55351"/>
                </a:lnTo>
                <a:lnTo>
                  <a:pt x="70928" y="55238"/>
                </a:lnTo>
                <a:close/>
                <a:moveTo>
                  <a:pt x="63555" y="55502"/>
                </a:moveTo>
                <a:cubicBezTo>
                  <a:pt x="63480" y="55502"/>
                  <a:pt x="63404" y="55502"/>
                  <a:pt x="63328" y="55540"/>
                </a:cubicBezTo>
                <a:cubicBezTo>
                  <a:pt x="63253" y="55616"/>
                  <a:pt x="63253" y="55691"/>
                  <a:pt x="63291" y="55767"/>
                </a:cubicBezTo>
                <a:lnTo>
                  <a:pt x="63404" y="55843"/>
                </a:lnTo>
                <a:cubicBezTo>
                  <a:pt x="63435" y="55846"/>
                  <a:pt x="63463" y="55848"/>
                  <a:pt x="63489" y="55848"/>
                </a:cubicBezTo>
                <a:cubicBezTo>
                  <a:pt x="63751" y="55848"/>
                  <a:pt x="63782" y="55688"/>
                  <a:pt x="63782" y="55654"/>
                </a:cubicBezTo>
                <a:lnTo>
                  <a:pt x="63631" y="55502"/>
                </a:lnTo>
                <a:close/>
                <a:moveTo>
                  <a:pt x="19661" y="55313"/>
                </a:moveTo>
                <a:cubicBezTo>
                  <a:pt x="19396" y="55313"/>
                  <a:pt x="19169" y="55389"/>
                  <a:pt x="19056" y="55578"/>
                </a:cubicBezTo>
                <a:lnTo>
                  <a:pt x="19207" y="55729"/>
                </a:lnTo>
                <a:cubicBezTo>
                  <a:pt x="19207" y="55767"/>
                  <a:pt x="19245" y="55767"/>
                  <a:pt x="19245" y="55805"/>
                </a:cubicBezTo>
                <a:cubicBezTo>
                  <a:pt x="19320" y="55880"/>
                  <a:pt x="19434" y="55880"/>
                  <a:pt x="19509" y="55880"/>
                </a:cubicBezTo>
                <a:lnTo>
                  <a:pt x="19585" y="55880"/>
                </a:lnTo>
                <a:cubicBezTo>
                  <a:pt x="19585" y="55880"/>
                  <a:pt x="19585" y="55880"/>
                  <a:pt x="19547" y="55843"/>
                </a:cubicBezTo>
                <a:lnTo>
                  <a:pt x="19547" y="55843"/>
                </a:lnTo>
                <a:lnTo>
                  <a:pt x="19774" y="55880"/>
                </a:lnTo>
                <a:cubicBezTo>
                  <a:pt x="19850" y="55805"/>
                  <a:pt x="19850" y="55654"/>
                  <a:pt x="19850" y="55616"/>
                </a:cubicBezTo>
                <a:cubicBezTo>
                  <a:pt x="19850" y="55540"/>
                  <a:pt x="19850" y="55427"/>
                  <a:pt x="19774" y="55351"/>
                </a:cubicBezTo>
                <a:lnTo>
                  <a:pt x="19661" y="55313"/>
                </a:lnTo>
                <a:close/>
                <a:moveTo>
                  <a:pt x="39699" y="55616"/>
                </a:moveTo>
                <a:cubicBezTo>
                  <a:pt x="39472" y="55616"/>
                  <a:pt x="39396" y="55691"/>
                  <a:pt x="39434" y="55843"/>
                </a:cubicBezTo>
                <a:lnTo>
                  <a:pt x="39547" y="55956"/>
                </a:lnTo>
                <a:lnTo>
                  <a:pt x="39661" y="55956"/>
                </a:lnTo>
                <a:lnTo>
                  <a:pt x="39812" y="55843"/>
                </a:lnTo>
                <a:cubicBezTo>
                  <a:pt x="39812" y="55843"/>
                  <a:pt x="39850" y="55805"/>
                  <a:pt x="39850" y="55767"/>
                </a:cubicBezTo>
                <a:lnTo>
                  <a:pt x="39699" y="55616"/>
                </a:lnTo>
                <a:close/>
                <a:moveTo>
                  <a:pt x="85937" y="55616"/>
                </a:moveTo>
                <a:lnTo>
                  <a:pt x="85786" y="55654"/>
                </a:lnTo>
                <a:cubicBezTo>
                  <a:pt x="85711" y="55654"/>
                  <a:pt x="85521" y="55691"/>
                  <a:pt x="85521" y="55956"/>
                </a:cubicBezTo>
                <a:lnTo>
                  <a:pt x="85559" y="56032"/>
                </a:lnTo>
                <a:cubicBezTo>
                  <a:pt x="85626" y="56076"/>
                  <a:pt x="85692" y="56094"/>
                  <a:pt x="85766" y="56094"/>
                </a:cubicBezTo>
                <a:cubicBezTo>
                  <a:pt x="85819" y="56094"/>
                  <a:pt x="85875" y="56085"/>
                  <a:pt x="85937" y="56069"/>
                </a:cubicBezTo>
                <a:cubicBezTo>
                  <a:pt x="86051" y="56032"/>
                  <a:pt x="86126" y="55918"/>
                  <a:pt x="86126" y="55843"/>
                </a:cubicBezTo>
                <a:cubicBezTo>
                  <a:pt x="86126" y="55729"/>
                  <a:pt x="86051" y="55654"/>
                  <a:pt x="85937" y="55616"/>
                </a:cubicBezTo>
                <a:close/>
                <a:moveTo>
                  <a:pt x="14254" y="55502"/>
                </a:moveTo>
                <a:cubicBezTo>
                  <a:pt x="14141" y="55502"/>
                  <a:pt x="13876" y="55540"/>
                  <a:pt x="13876" y="55880"/>
                </a:cubicBezTo>
                <a:cubicBezTo>
                  <a:pt x="13876" y="55918"/>
                  <a:pt x="13876" y="55956"/>
                  <a:pt x="13876" y="55994"/>
                </a:cubicBezTo>
                <a:lnTo>
                  <a:pt x="13989" y="56107"/>
                </a:lnTo>
                <a:cubicBezTo>
                  <a:pt x="14065" y="56107"/>
                  <a:pt x="14178" y="56107"/>
                  <a:pt x="14292" y="56032"/>
                </a:cubicBezTo>
                <a:cubicBezTo>
                  <a:pt x="14330" y="55994"/>
                  <a:pt x="14368" y="55918"/>
                  <a:pt x="14330" y="55805"/>
                </a:cubicBezTo>
                <a:cubicBezTo>
                  <a:pt x="14330" y="55767"/>
                  <a:pt x="14330" y="55729"/>
                  <a:pt x="14368" y="55691"/>
                </a:cubicBezTo>
                <a:lnTo>
                  <a:pt x="14254" y="55502"/>
                </a:lnTo>
                <a:close/>
                <a:moveTo>
                  <a:pt x="40228" y="55767"/>
                </a:moveTo>
                <a:lnTo>
                  <a:pt x="40077" y="55880"/>
                </a:lnTo>
                <a:cubicBezTo>
                  <a:pt x="40039" y="56069"/>
                  <a:pt x="40152" y="56183"/>
                  <a:pt x="40304" y="56221"/>
                </a:cubicBezTo>
                <a:lnTo>
                  <a:pt x="40455" y="56107"/>
                </a:lnTo>
                <a:cubicBezTo>
                  <a:pt x="40455" y="56107"/>
                  <a:pt x="40493" y="56107"/>
                  <a:pt x="40493" y="56069"/>
                </a:cubicBezTo>
                <a:cubicBezTo>
                  <a:pt x="40493" y="56069"/>
                  <a:pt x="40530" y="55994"/>
                  <a:pt x="40530" y="55918"/>
                </a:cubicBezTo>
                <a:cubicBezTo>
                  <a:pt x="40530" y="55918"/>
                  <a:pt x="40530" y="55880"/>
                  <a:pt x="40530" y="55843"/>
                </a:cubicBezTo>
                <a:lnTo>
                  <a:pt x="40379" y="55767"/>
                </a:lnTo>
                <a:close/>
                <a:moveTo>
                  <a:pt x="90399" y="55880"/>
                </a:moveTo>
                <a:cubicBezTo>
                  <a:pt x="90285" y="55880"/>
                  <a:pt x="90172" y="55918"/>
                  <a:pt x="90172" y="56069"/>
                </a:cubicBezTo>
                <a:lnTo>
                  <a:pt x="90285" y="56221"/>
                </a:lnTo>
                <a:cubicBezTo>
                  <a:pt x="90399" y="56221"/>
                  <a:pt x="90474" y="56221"/>
                  <a:pt x="90550" y="56145"/>
                </a:cubicBezTo>
                <a:lnTo>
                  <a:pt x="90588" y="56032"/>
                </a:lnTo>
                <a:cubicBezTo>
                  <a:pt x="90588" y="55956"/>
                  <a:pt x="90512" y="55880"/>
                  <a:pt x="90399" y="55880"/>
                </a:cubicBezTo>
                <a:close/>
                <a:moveTo>
                  <a:pt x="14661" y="55875"/>
                </a:moveTo>
                <a:cubicBezTo>
                  <a:pt x="14399" y="55875"/>
                  <a:pt x="14364" y="56035"/>
                  <a:pt x="14330" y="56069"/>
                </a:cubicBezTo>
                <a:lnTo>
                  <a:pt x="14481" y="56221"/>
                </a:lnTo>
                <a:lnTo>
                  <a:pt x="14557" y="56221"/>
                </a:lnTo>
                <a:cubicBezTo>
                  <a:pt x="14594" y="56221"/>
                  <a:pt x="14632" y="56258"/>
                  <a:pt x="14746" y="56258"/>
                </a:cubicBezTo>
                <a:lnTo>
                  <a:pt x="14859" y="56145"/>
                </a:lnTo>
                <a:lnTo>
                  <a:pt x="14859" y="55994"/>
                </a:lnTo>
                <a:lnTo>
                  <a:pt x="14746" y="55880"/>
                </a:lnTo>
                <a:cubicBezTo>
                  <a:pt x="14715" y="55877"/>
                  <a:pt x="14687" y="55875"/>
                  <a:pt x="14661" y="55875"/>
                </a:cubicBezTo>
                <a:close/>
                <a:moveTo>
                  <a:pt x="63253" y="55805"/>
                </a:moveTo>
                <a:cubicBezTo>
                  <a:pt x="63026" y="55805"/>
                  <a:pt x="62950" y="55918"/>
                  <a:pt x="62875" y="56032"/>
                </a:cubicBezTo>
                <a:lnTo>
                  <a:pt x="62875" y="56183"/>
                </a:lnTo>
                <a:cubicBezTo>
                  <a:pt x="62958" y="56238"/>
                  <a:pt x="63041" y="56273"/>
                  <a:pt x="63124" y="56273"/>
                </a:cubicBezTo>
                <a:cubicBezTo>
                  <a:pt x="63154" y="56273"/>
                  <a:pt x="63185" y="56269"/>
                  <a:pt x="63215" y="56258"/>
                </a:cubicBezTo>
                <a:cubicBezTo>
                  <a:pt x="63328" y="56221"/>
                  <a:pt x="63404" y="56107"/>
                  <a:pt x="63404" y="55994"/>
                </a:cubicBezTo>
                <a:cubicBezTo>
                  <a:pt x="63404" y="55956"/>
                  <a:pt x="63366" y="55880"/>
                  <a:pt x="63328" y="55843"/>
                </a:cubicBezTo>
                <a:lnTo>
                  <a:pt x="63253" y="55805"/>
                </a:lnTo>
                <a:close/>
                <a:moveTo>
                  <a:pt x="19472" y="55918"/>
                </a:moveTo>
                <a:lnTo>
                  <a:pt x="19358" y="56032"/>
                </a:lnTo>
                <a:cubicBezTo>
                  <a:pt x="19283" y="55994"/>
                  <a:pt x="19245" y="55994"/>
                  <a:pt x="19169" y="55994"/>
                </a:cubicBezTo>
                <a:cubicBezTo>
                  <a:pt x="19156" y="55987"/>
                  <a:pt x="19141" y="55984"/>
                  <a:pt x="19125" y="55984"/>
                </a:cubicBezTo>
                <a:cubicBezTo>
                  <a:pt x="19046" y="55984"/>
                  <a:pt x="18942" y="56058"/>
                  <a:pt x="18942" y="56183"/>
                </a:cubicBezTo>
                <a:lnTo>
                  <a:pt x="19056" y="56334"/>
                </a:lnTo>
                <a:cubicBezTo>
                  <a:pt x="19093" y="56334"/>
                  <a:pt x="19131" y="56410"/>
                  <a:pt x="19207" y="56410"/>
                </a:cubicBezTo>
                <a:lnTo>
                  <a:pt x="19320" y="56372"/>
                </a:lnTo>
                <a:cubicBezTo>
                  <a:pt x="19358" y="56372"/>
                  <a:pt x="19396" y="56334"/>
                  <a:pt x="19396" y="56296"/>
                </a:cubicBezTo>
                <a:cubicBezTo>
                  <a:pt x="19434" y="56315"/>
                  <a:pt x="19462" y="56325"/>
                  <a:pt x="19490" y="56325"/>
                </a:cubicBezTo>
                <a:cubicBezTo>
                  <a:pt x="19519" y="56325"/>
                  <a:pt x="19547" y="56315"/>
                  <a:pt x="19585" y="56296"/>
                </a:cubicBezTo>
                <a:cubicBezTo>
                  <a:pt x="19661" y="56258"/>
                  <a:pt x="19698" y="56183"/>
                  <a:pt x="19698" y="56107"/>
                </a:cubicBezTo>
                <a:cubicBezTo>
                  <a:pt x="19698" y="56032"/>
                  <a:pt x="19661" y="55994"/>
                  <a:pt x="19623" y="55956"/>
                </a:cubicBezTo>
                <a:cubicBezTo>
                  <a:pt x="19585" y="55918"/>
                  <a:pt x="19509" y="55918"/>
                  <a:pt x="19472" y="55918"/>
                </a:cubicBezTo>
                <a:close/>
                <a:moveTo>
                  <a:pt x="51532" y="55767"/>
                </a:moveTo>
                <a:lnTo>
                  <a:pt x="51419" y="55843"/>
                </a:lnTo>
                <a:cubicBezTo>
                  <a:pt x="51381" y="55956"/>
                  <a:pt x="51306" y="56069"/>
                  <a:pt x="51306" y="56145"/>
                </a:cubicBezTo>
                <a:cubicBezTo>
                  <a:pt x="51306" y="56334"/>
                  <a:pt x="51419" y="56448"/>
                  <a:pt x="51646" y="56448"/>
                </a:cubicBezTo>
                <a:lnTo>
                  <a:pt x="51797" y="56372"/>
                </a:lnTo>
                <a:cubicBezTo>
                  <a:pt x="51797" y="56334"/>
                  <a:pt x="51835" y="56296"/>
                  <a:pt x="51873" y="56221"/>
                </a:cubicBezTo>
                <a:cubicBezTo>
                  <a:pt x="51910" y="56183"/>
                  <a:pt x="51986" y="56069"/>
                  <a:pt x="51986" y="55956"/>
                </a:cubicBezTo>
                <a:cubicBezTo>
                  <a:pt x="51986" y="55918"/>
                  <a:pt x="51986" y="55880"/>
                  <a:pt x="51986" y="55880"/>
                </a:cubicBezTo>
                <a:lnTo>
                  <a:pt x="51835" y="55767"/>
                </a:lnTo>
                <a:close/>
                <a:moveTo>
                  <a:pt x="18262" y="55654"/>
                </a:moveTo>
                <a:cubicBezTo>
                  <a:pt x="18224" y="55654"/>
                  <a:pt x="18110" y="55654"/>
                  <a:pt x="18035" y="55767"/>
                </a:cubicBezTo>
                <a:lnTo>
                  <a:pt x="18073" y="55843"/>
                </a:lnTo>
                <a:cubicBezTo>
                  <a:pt x="18035" y="55918"/>
                  <a:pt x="17997" y="55994"/>
                  <a:pt x="18035" y="56107"/>
                </a:cubicBezTo>
                <a:lnTo>
                  <a:pt x="18110" y="56145"/>
                </a:lnTo>
                <a:cubicBezTo>
                  <a:pt x="18035" y="56145"/>
                  <a:pt x="17959" y="56221"/>
                  <a:pt x="17959" y="56258"/>
                </a:cubicBezTo>
                <a:lnTo>
                  <a:pt x="18073" y="56410"/>
                </a:lnTo>
                <a:lnTo>
                  <a:pt x="18035" y="56410"/>
                </a:lnTo>
                <a:cubicBezTo>
                  <a:pt x="18110" y="56485"/>
                  <a:pt x="18186" y="56523"/>
                  <a:pt x="18300" y="56523"/>
                </a:cubicBezTo>
                <a:lnTo>
                  <a:pt x="18413" y="56448"/>
                </a:lnTo>
                <a:cubicBezTo>
                  <a:pt x="18413" y="56410"/>
                  <a:pt x="18413" y="56410"/>
                  <a:pt x="18413" y="56372"/>
                </a:cubicBezTo>
                <a:cubicBezTo>
                  <a:pt x="18413" y="56296"/>
                  <a:pt x="18375" y="56221"/>
                  <a:pt x="18300" y="56183"/>
                </a:cubicBezTo>
                <a:cubicBezTo>
                  <a:pt x="18337" y="56145"/>
                  <a:pt x="18375" y="56145"/>
                  <a:pt x="18375" y="56145"/>
                </a:cubicBezTo>
                <a:cubicBezTo>
                  <a:pt x="18451" y="56107"/>
                  <a:pt x="18489" y="56032"/>
                  <a:pt x="18489" y="55956"/>
                </a:cubicBezTo>
                <a:cubicBezTo>
                  <a:pt x="18489" y="55843"/>
                  <a:pt x="18413" y="55691"/>
                  <a:pt x="18262" y="55654"/>
                </a:cubicBezTo>
                <a:close/>
                <a:moveTo>
                  <a:pt x="53347" y="56069"/>
                </a:moveTo>
                <a:cubicBezTo>
                  <a:pt x="53196" y="56069"/>
                  <a:pt x="52893" y="56221"/>
                  <a:pt x="52856" y="56485"/>
                </a:cubicBezTo>
                <a:lnTo>
                  <a:pt x="52893" y="56599"/>
                </a:lnTo>
                <a:cubicBezTo>
                  <a:pt x="52950" y="56637"/>
                  <a:pt x="53007" y="56655"/>
                  <a:pt x="53068" y="56655"/>
                </a:cubicBezTo>
                <a:cubicBezTo>
                  <a:pt x="53130" y="56655"/>
                  <a:pt x="53196" y="56637"/>
                  <a:pt x="53272" y="56599"/>
                </a:cubicBezTo>
                <a:cubicBezTo>
                  <a:pt x="53423" y="56561"/>
                  <a:pt x="53536" y="56410"/>
                  <a:pt x="53536" y="56296"/>
                </a:cubicBezTo>
                <a:cubicBezTo>
                  <a:pt x="53536" y="56221"/>
                  <a:pt x="53498" y="56145"/>
                  <a:pt x="53461" y="56107"/>
                </a:cubicBezTo>
                <a:lnTo>
                  <a:pt x="53347" y="56069"/>
                </a:lnTo>
                <a:close/>
                <a:moveTo>
                  <a:pt x="87979" y="56372"/>
                </a:moveTo>
                <a:lnTo>
                  <a:pt x="87828" y="56448"/>
                </a:lnTo>
                <a:cubicBezTo>
                  <a:pt x="87752" y="56561"/>
                  <a:pt x="87752" y="56712"/>
                  <a:pt x="87866" y="56788"/>
                </a:cubicBezTo>
                <a:lnTo>
                  <a:pt x="88055" y="56750"/>
                </a:lnTo>
                <a:lnTo>
                  <a:pt x="88206" y="56674"/>
                </a:lnTo>
                <a:lnTo>
                  <a:pt x="88206" y="56561"/>
                </a:lnTo>
                <a:lnTo>
                  <a:pt x="88092" y="56448"/>
                </a:lnTo>
                <a:cubicBezTo>
                  <a:pt x="88055" y="56410"/>
                  <a:pt x="88017" y="56410"/>
                  <a:pt x="87979" y="56372"/>
                </a:cubicBezTo>
                <a:close/>
                <a:moveTo>
                  <a:pt x="57468" y="56485"/>
                </a:moveTo>
                <a:cubicBezTo>
                  <a:pt x="57355" y="56523"/>
                  <a:pt x="57241" y="56637"/>
                  <a:pt x="57241" y="56750"/>
                </a:cubicBezTo>
                <a:cubicBezTo>
                  <a:pt x="57241" y="56826"/>
                  <a:pt x="57279" y="56863"/>
                  <a:pt x="57393" y="56901"/>
                </a:cubicBezTo>
                <a:lnTo>
                  <a:pt x="57582" y="56826"/>
                </a:lnTo>
                <a:cubicBezTo>
                  <a:pt x="57582" y="56826"/>
                  <a:pt x="57582" y="56863"/>
                  <a:pt x="57582" y="56863"/>
                </a:cubicBezTo>
                <a:cubicBezTo>
                  <a:pt x="57619" y="56863"/>
                  <a:pt x="57771" y="56826"/>
                  <a:pt x="57771" y="56674"/>
                </a:cubicBezTo>
                <a:lnTo>
                  <a:pt x="57733" y="56599"/>
                </a:lnTo>
                <a:cubicBezTo>
                  <a:pt x="57695" y="56523"/>
                  <a:pt x="57582" y="56485"/>
                  <a:pt x="57468" y="56485"/>
                </a:cubicBezTo>
                <a:close/>
                <a:moveTo>
                  <a:pt x="13914" y="56599"/>
                </a:moveTo>
                <a:cubicBezTo>
                  <a:pt x="13838" y="56637"/>
                  <a:pt x="13763" y="56712"/>
                  <a:pt x="13763" y="56788"/>
                </a:cubicBezTo>
                <a:lnTo>
                  <a:pt x="13876" y="56939"/>
                </a:lnTo>
                <a:cubicBezTo>
                  <a:pt x="13906" y="56939"/>
                  <a:pt x="13961" y="56987"/>
                  <a:pt x="14039" y="56987"/>
                </a:cubicBezTo>
                <a:cubicBezTo>
                  <a:pt x="14059" y="56987"/>
                  <a:pt x="14080" y="56984"/>
                  <a:pt x="14103" y="56977"/>
                </a:cubicBezTo>
                <a:lnTo>
                  <a:pt x="14178" y="56863"/>
                </a:lnTo>
                <a:lnTo>
                  <a:pt x="14178" y="56750"/>
                </a:lnTo>
                <a:lnTo>
                  <a:pt x="14141" y="56674"/>
                </a:lnTo>
                <a:cubicBezTo>
                  <a:pt x="14065" y="56599"/>
                  <a:pt x="13989" y="56599"/>
                  <a:pt x="13914" y="56599"/>
                </a:cubicBezTo>
                <a:close/>
                <a:moveTo>
                  <a:pt x="80266" y="56599"/>
                </a:moveTo>
                <a:lnTo>
                  <a:pt x="80077" y="56750"/>
                </a:lnTo>
                <a:cubicBezTo>
                  <a:pt x="80077" y="56826"/>
                  <a:pt x="80115" y="56901"/>
                  <a:pt x="80191" y="56939"/>
                </a:cubicBezTo>
                <a:cubicBezTo>
                  <a:pt x="80217" y="56966"/>
                  <a:pt x="80244" y="56992"/>
                  <a:pt x="80298" y="56992"/>
                </a:cubicBezTo>
                <a:cubicBezTo>
                  <a:pt x="80320" y="56992"/>
                  <a:pt x="80346" y="56988"/>
                  <a:pt x="80380" y="56977"/>
                </a:cubicBezTo>
                <a:lnTo>
                  <a:pt x="80493" y="56863"/>
                </a:lnTo>
                <a:cubicBezTo>
                  <a:pt x="80493" y="56750"/>
                  <a:pt x="80417" y="56637"/>
                  <a:pt x="80266" y="56599"/>
                </a:cubicBezTo>
                <a:close/>
                <a:moveTo>
                  <a:pt x="83837" y="56763"/>
                </a:moveTo>
                <a:cubicBezTo>
                  <a:pt x="83788" y="56763"/>
                  <a:pt x="83732" y="56772"/>
                  <a:pt x="83669" y="56788"/>
                </a:cubicBezTo>
                <a:cubicBezTo>
                  <a:pt x="83480" y="56826"/>
                  <a:pt x="83480" y="56901"/>
                  <a:pt x="83480" y="56939"/>
                </a:cubicBezTo>
                <a:lnTo>
                  <a:pt x="83555" y="57015"/>
                </a:lnTo>
                <a:cubicBezTo>
                  <a:pt x="83555" y="57052"/>
                  <a:pt x="83593" y="57052"/>
                  <a:pt x="83593" y="57052"/>
                </a:cubicBezTo>
                <a:cubicBezTo>
                  <a:pt x="83593" y="57090"/>
                  <a:pt x="83631" y="57166"/>
                  <a:pt x="83782" y="57204"/>
                </a:cubicBezTo>
                <a:lnTo>
                  <a:pt x="83934" y="57090"/>
                </a:lnTo>
                <a:cubicBezTo>
                  <a:pt x="83971" y="57052"/>
                  <a:pt x="84009" y="57015"/>
                  <a:pt x="84047" y="56939"/>
                </a:cubicBezTo>
                <a:lnTo>
                  <a:pt x="84009" y="56826"/>
                </a:lnTo>
                <a:cubicBezTo>
                  <a:pt x="83965" y="56781"/>
                  <a:pt x="83908" y="56763"/>
                  <a:pt x="83837" y="56763"/>
                </a:cubicBezTo>
                <a:close/>
                <a:moveTo>
                  <a:pt x="27695" y="56839"/>
                </a:moveTo>
                <a:cubicBezTo>
                  <a:pt x="27651" y="56839"/>
                  <a:pt x="27607" y="56857"/>
                  <a:pt x="27562" y="56901"/>
                </a:cubicBezTo>
                <a:cubicBezTo>
                  <a:pt x="27373" y="56977"/>
                  <a:pt x="27411" y="57204"/>
                  <a:pt x="27600" y="57241"/>
                </a:cubicBezTo>
                <a:lnTo>
                  <a:pt x="27789" y="57128"/>
                </a:lnTo>
                <a:cubicBezTo>
                  <a:pt x="27789" y="57090"/>
                  <a:pt x="27865" y="57052"/>
                  <a:pt x="27865" y="57015"/>
                </a:cubicBezTo>
                <a:lnTo>
                  <a:pt x="27789" y="56863"/>
                </a:lnTo>
                <a:cubicBezTo>
                  <a:pt x="27758" y="56848"/>
                  <a:pt x="27727" y="56839"/>
                  <a:pt x="27695" y="56839"/>
                </a:cubicBezTo>
                <a:close/>
                <a:moveTo>
                  <a:pt x="417" y="56901"/>
                </a:moveTo>
                <a:cubicBezTo>
                  <a:pt x="303" y="56901"/>
                  <a:pt x="227" y="56939"/>
                  <a:pt x="152" y="56977"/>
                </a:cubicBezTo>
                <a:lnTo>
                  <a:pt x="114" y="57052"/>
                </a:lnTo>
                <a:lnTo>
                  <a:pt x="114" y="57241"/>
                </a:lnTo>
                <a:lnTo>
                  <a:pt x="190" y="57317"/>
                </a:lnTo>
                <a:cubicBezTo>
                  <a:pt x="278" y="57361"/>
                  <a:pt x="367" y="57380"/>
                  <a:pt x="448" y="57380"/>
                </a:cubicBezTo>
                <a:cubicBezTo>
                  <a:pt x="505" y="57380"/>
                  <a:pt x="559" y="57371"/>
                  <a:pt x="606" y="57355"/>
                </a:cubicBezTo>
                <a:cubicBezTo>
                  <a:pt x="681" y="57317"/>
                  <a:pt x="795" y="57279"/>
                  <a:pt x="832" y="57166"/>
                </a:cubicBezTo>
                <a:lnTo>
                  <a:pt x="795" y="57052"/>
                </a:lnTo>
                <a:cubicBezTo>
                  <a:pt x="719" y="56977"/>
                  <a:pt x="568" y="56901"/>
                  <a:pt x="417" y="56901"/>
                </a:cubicBezTo>
                <a:close/>
                <a:moveTo>
                  <a:pt x="70209" y="56334"/>
                </a:moveTo>
                <a:cubicBezTo>
                  <a:pt x="70172" y="56334"/>
                  <a:pt x="70096" y="56334"/>
                  <a:pt x="70020" y="56372"/>
                </a:cubicBezTo>
                <a:cubicBezTo>
                  <a:pt x="69907" y="56410"/>
                  <a:pt x="69831" y="56485"/>
                  <a:pt x="69793" y="56523"/>
                </a:cubicBezTo>
                <a:lnTo>
                  <a:pt x="69604" y="56599"/>
                </a:lnTo>
                <a:cubicBezTo>
                  <a:pt x="69567" y="56712"/>
                  <a:pt x="69529" y="56750"/>
                  <a:pt x="69415" y="56863"/>
                </a:cubicBezTo>
                <a:cubicBezTo>
                  <a:pt x="69340" y="56939"/>
                  <a:pt x="69226" y="57052"/>
                  <a:pt x="69189" y="57204"/>
                </a:cubicBezTo>
                <a:lnTo>
                  <a:pt x="69264" y="57317"/>
                </a:lnTo>
                <a:cubicBezTo>
                  <a:pt x="69378" y="57385"/>
                  <a:pt x="69477" y="57399"/>
                  <a:pt x="69555" y="57399"/>
                </a:cubicBezTo>
                <a:cubicBezTo>
                  <a:pt x="69607" y="57399"/>
                  <a:pt x="69650" y="57393"/>
                  <a:pt x="69680" y="57393"/>
                </a:cubicBezTo>
                <a:cubicBezTo>
                  <a:pt x="69793" y="57355"/>
                  <a:pt x="69907" y="57279"/>
                  <a:pt x="69945" y="57204"/>
                </a:cubicBezTo>
                <a:lnTo>
                  <a:pt x="70020" y="57204"/>
                </a:lnTo>
                <a:cubicBezTo>
                  <a:pt x="70058" y="57166"/>
                  <a:pt x="70058" y="57128"/>
                  <a:pt x="70058" y="57052"/>
                </a:cubicBezTo>
                <a:cubicBezTo>
                  <a:pt x="70096" y="57052"/>
                  <a:pt x="70172" y="57052"/>
                  <a:pt x="70209" y="57015"/>
                </a:cubicBezTo>
                <a:cubicBezTo>
                  <a:pt x="70247" y="56977"/>
                  <a:pt x="70247" y="56901"/>
                  <a:pt x="70285" y="56826"/>
                </a:cubicBezTo>
                <a:lnTo>
                  <a:pt x="70285" y="56826"/>
                </a:lnTo>
                <a:cubicBezTo>
                  <a:pt x="70247" y="56863"/>
                  <a:pt x="70209" y="56863"/>
                  <a:pt x="70209" y="56863"/>
                </a:cubicBezTo>
                <a:lnTo>
                  <a:pt x="70361" y="56788"/>
                </a:lnTo>
                <a:cubicBezTo>
                  <a:pt x="70361" y="56750"/>
                  <a:pt x="70361" y="56712"/>
                  <a:pt x="70361" y="56637"/>
                </a:cubicBezTo>
                <a:cubicBezTo>
                  <a:pt x="70361" y="56448"/>
                  <a:pt x="70323" y="56372"/>
                  <a:pt x="70209" y="56334"/>
                </a:cubicBezTo>
                <a:close/>
                <a:moveTo>
                  <a:pt x="24122" y="57431"/>
                </a:moveTo>
                <a:cubicBezTo>
                  <a:pt x="24046" y="57468"/>
                  <a:pt x="23933" y="57544"/>
                  <a:pt x="23933" y="57657"/>
                </a:cubicBezTo>
                <a:cubicBezTo>
                  <a:pt x="23933" y="57695"/>
                  <a:pt x="23971" y="57809"/>
                  <a:pt x="24160" y="57846"/>
                </a:cubicBezTo>
                <a:lnTo>
                  <a:pt x="24311" y="57771"/>
                </a:lnTo>
                <a:cubicBezTo>
                  <a:pt x="24349" y="57733"/>
                  <a:pt x="24387" y="57657"/>
                  <a:pt x="24387" y="57582"/>
                </a:cubicBezTo>
                <a:cubicBezTo>
                  <a:pt x="24387" y="57506"/>
                  <a:pt x="24311" y="57431"/>
                  <a:pt x="24198" y="57431"/>
                </a:cubicBezTo>
                <a:close/>
                <a:moveTo>
                  <a:pt x="15275" y="57468"/>
                </a:moveTo>
                <a:lnTo>
                  <a:pt x="15124" y="57582"/>
                </a:lnTo>
                <a:cubicBezTo>
                  <a:pt x="15124" y="57620"/>
                  <a:pt x="15124" y="57657"/>
                  <a:pt x="15086" y="57695"/>
                </a:cubicBezTo>
                <a:lnTo>
                  <a:pt x="15086" y="57809"/>
                </a:lnTo>
                <a:cubicBezTo>
                  <a:pt x="15151" y="57874"/>
                  <a:pt x="15301" y="57967"/>
                  <a:pt x="15462" y="57967"/>
                </a:cubicBezTo>
                <a:cubicBezTo>
                  <a:pt x="15488" y="57967"/>
                  <a:pt x="15514" y="57965"/>
                  <a:pt x="15540" y="57960"/>
                </a:cubicBezTo>
                <a:cubicBezTo>
                  <a:pt x="15577" y="57922"/>
                  <a:pt x="15691" y="57884"/>
                  <a:pt x="15691" y="57695"/>
                </a:cubicBezTo>
                <a:lnTo>
                  <a:pt x="15691" y="57620"/>
                </a:lnTo>
                <a:cubicBezTo>
                  <a:pt x="15615" y="57544"/>
                  <a:pt x="15502" y="57468"/>
                  <a:pt x="15275" y="57468"/>
                </a:cubicBezTo>
                <a:close/>
                <a:moveTo>
                  <a:pt x="69037" y="57355"/>
                </a:moveTo>
                <a:cubicBezTo>
                  <a:pt x="68886" y="57355"/>
                  <a:pt x="68773" y="57393"/>
                  <a:pt x="68697" y="57431"/>
                </a:cubicBezTo>
                <a:cubicBezTo>
                  <a:pt x="68584" y="57544"/>
                  <a:pt x="68546" y="57657"/>
                  <a:pt x="68584" y="57846"/>
                </a:cubicBezTo>
                <a:lnTo>
                  <a:pt x="68735" y="57960"/>
                </a:lnTo>
                <a:lnTo>
                  <a:pt x="68810" y="57960"/>
                </a:lnTo>
                <a:cubicBezTo>
                  <a:pt x="68848" y="57960"/>
                  <a:pt x="68848" y="57960"/>
                  <a:pt x="68848" y="57998"/>
                </a:cubicBezTo>
                <a:lnTo>
                  <a:pt x="69075" y="57922"/>
                </a:lnTo>
                <a:lnTo>
                  <a:pt x="69226" y="57809"/>
                </a:lnTo>
                <a:cubicBezTo>
                  <a:pt x="69189" y="57733"/>
                  <a:pt x="69151" y="57695"/>
                  <a:pt x="69151" y="57657"/>
                </a:cubicBezTo>
                <a:cubicBezTo>
                  <a:pt x="69113" y="57620"/>
                  <a:pt x="69075" y="57657"/>
                  <a:pt x="69151" y="57544"/>
                </a:cubicBezTo>
                <a:lnTo>
                  <a:pt x="69037" y="57355"/>
                </a:lnTo>
                <a:close/>
                <a:moveTo>
                  <a:pt x="43744" y="57846"/>
                </a:moveTo>
                <a:lnTo>
                  <a:pt x="43555" y="57922"/>
                </a:lnTo>
                <a:cubicBezTo>
                  <a:pt x="43555" y="57960"/>
                  <a:pt x="43517" y="57998"/>
                  <a:pt x="43517" y="58035"/>
                </a:cubicBezTo>
                <a:lnTo>
                  <a:pt x="43631" y="58187"/>
                </a:lnTo>
                <a:cubicBezTo>
                  <a:pt x="43668" y="58187"/>
                  <a:pt x="43668" y="58224"/>
                  <a:pt x="43744" y="58224"/>
                </a:cubicBezTo>
                <a:lnTo>
                  <a:pt x="43895" y="58111"/>
                </a:lnTo>
                <a:cubicBezTo>
                  <a:pt x="43933" y="58111"/>
                  <a:pt x="43933" y="58073"/>
                  <a:pt x="43971" y="58035"/>
                </a:cubicBezTo>
                <a:lnTo>
                  <a:pt x="43857" y="57884"/>
                </a:lnTo>
                <a:cubicBezTo>
                  <a:pt x="43820" y="57884"/>
                  <a:pt x="43782" y="57846"/>
                  <a:pt x="43744" y="57846"/>
                </a:cubicBezTo>
                <a:close/>
                <a:moveTo>
                  <a:pt x="16107" y="57884"/>
                </a:moveTo>
                <a:lnTo>
                  <a:pt x="15955" y="57998"/>
                </a:lnTo>
                <a:lnTo>
                  <a:pt x="15955" y="58149"/>
                </a:lnTo>
                <a:lnTo>
                  <a:pt x="16107" y="58262"/>
                </a:lnTo>
                <a:cubicBezTo>
                  <a:pt x="16140" y="58273"/>
                  <a:pt x="16173" y="58278"/>
                  <a:pt x="16205" y="58278"/>
                </a:cubicBezTo>
                <a:cubicBezTo>
                  <a:pt x="16283" y="58278"/>
                  <a:pt x="16356" y="58251"/>
                  <a:pt x="16409" y="58224"/>
                </a:cubicBezTo>
                <a:cubicBezTo>
                  <a:pt x="16447" y="58187"/>
                  <a:pt x="16485" y="58111"/>
                  <a:pt x="16485" y="58035"/>
                </a:cubicBezTo>
                <a:lnTo>
                  <a:pt x="16485" y="57998"/>
                </a:lnTo>
                <a:lnTo>
                  <a:pt x="16334" y="57884"/>
                </a:lnTo>
                <a:close/>
                <a:moveTo>
                  <a:pt x="78036" y="57771"/>
                </a:moveTo>
                <a:cubicBezTo>
                  <a:pt x="77620" y="57846"/>
                  <a:pt x="77506" y="58035"/>
                  <a:pt x="77620" y="58262"/>
                </a:cubicBezTo>
                <a:lnTo>
                  <a:pt x="77733" y="58338"/>
                </a:lnTo>
                <a:cubicBezTo>
                  <a:pt x="77770" y="58341"/>
                  <a:pt x="77804" y="58343"/>
                  <a:pt x="77837" y="58343"/>
                </a:cubicBezTo>
                <a:cubicBezTo>
                  <a:pt x="78168" y="58343"/>
                  <a:pt x="78266" y="58177"/>
                  <a:pt x="78300" y="58073"/>
                </a:cubicBezTo>
                <a:lnTo>
                  <a:pt x="78187" y="57922"/>
                </a:lnTo>
                <a:cubicBezTo>
                  <a:pt x="78212" y="57922"/>
                  <a:pt x="78220" y="57939"/>
                  <a:pt x="78223" y="57939"/>
                </a:cubicBezTo>
                <a:cubicBezTo>
                  <a:pt x="78225" y="57939"/>
                  <a:pt x="78225" y="57935"/>
                  <a:pt x="78225" y="57922"/>
                </a:cubicBezTo>
                <a:cubicBezTo>
                  <a:pt x="78225" y="57884"/>
                  <a:pt x="78187" y="57846"/>
                  <a:pt x="78149" y="57809"/>
                </a:cubicBezTo>
                <a:lnTo>
                  <a:pt x="78036" y="57771"/>
                </a:lnTo>
                <a:close/>
                <a:moveTo>
                  <a:pt x="78981" y="58035"/>
                </a:moveTo>
                <a:cubicBezTo>
                  <a:pt x="78830" y="58035"/>
                  <a:pt x="78754" y="58035"/>
                  <a:pt x="78678" y="58111"/>
                </a:cubicBezTo>
                <a:cubicBezTo>
                  <a:pt x="78640" y="58149"/>
                  <a:pt x="78565" y="58187"/>
                  <a:pt x="78565" y="58300"/>
                </a:cubicBezTo>
                <a:lnTo>
                  <a:pt x="78603" y="58338"/>
                </a:lnTo>
                <a:lnTo>
                  <a:pt x="78716" y="58414"/>
                </a:lnTo>
                <a:cubicBezTo>
                  <a:pt x="78749" y="58425"/>
                  <a:pt x="78783" y="58429"/>
                  <a:pt x="78815" y="58429"/>
                </a:cubicBezTo>
                <a:cubicBezTo>
                  <a:pt x="78893" y="58429"/>
                  <a:pt x="78965" y="58402"/>
                  <a:pt x="79019" y="58376"/>
                </a:cubicBezTo>
                <a:cubicBezTo>
                  <a:pt x="79056" y="58338"/>
                  <a:pt x="79094" y="58262"/>
                  <a:pt x="79094" y="58187"/>
                </a:cubicBezTo>
                <a:cubicBezTo>
                  <a:pt x="79094" y="58187"/>
                  <a:pt x="79094" y="58149"/>
                  <a:pt x="79094" y="58149"/>
                </a:cubicBezTo>
                <a:lnTo>
                  <a:pt x="78981" y="58035"/>
                </a:lnTo>
                <a:close/>
                <a:moveTo>
                  <a:pt x="58210" y="57982"/>
                </a:moveTo>
                <a:cubicBezTo>
                  <a:pt x="58146" y="57982"/>
                  <a:pt x="58100" y="58009"/>
                  <a:pt x="58073" y="58035"/>
                </a:cubicBezTo>
                <a:lnTo>
                  <a:pt x="58035" y="58035"/>
                </a:lnTo>
                <a:lnTo>
                  <a:pt x="57846" y="58149"/>
                </a:lnTo>
                <a:cubicBezTo>
                  <a:pt x="57846" y="58262"/>
                  <a:pt x="57884" y="58376"/>
                  <a:pt x="57960" y="58414"/>
                </a:cubicBezTo>
                <a:cubicBezTo>
                  <a:pt x="57998" y="58489"/>
                  <a:pt x="58073" y="58489"/>
                  <a:pt x="58187" y="58489"/>
                </a:cubicBezTo>
                <a:lnTo>
                  <a:pt x="58300" y="58376"/>
                </a:lnTo>
                <a:lnTo>
                  <a:pt x="58413" y="58262"/>
                </a:lnTo>
                <a:lnTo>
                  <a:pt x="58413" y="58111"/>
                </a:lnTo>
                <a:lnTo>
                  <a:pt x="58300" y="57998"/>
                </a:lnTo>
                <a:cubicBezTo>
                  <a:pt x="58267" y="57987"/>
                  <a:pt x="58237" y="57982"/>
                  <a:pt x="58210" y="57982"/>
                </a:cubicBezTo>
                <a:close/>
                <a:moveTo>
                  <a:pt x="69240" y="58408"/>
                </a:moveTo>
                <a:cubicBezTo>
                  <a:pt x="68991" y="58408"/>
                  <a:pt x="68958" y="58535"/>
                  <a:pt x="68924" y="58603"/>
                </a:cubicBezTo>
                <a:lnTo>
                  <a:pt x="69075" y="58754"/>
                </a:lnTo>
                <a:cubicBezTo>
                  <a:pt x="69264" y="58716"/>
                  <a:pt x="69378" y="58678"/>
                  <a:pt x="69453" y="58565"/>
                </a:cubicBezTo>
                <a:lnTo>
                  <a:pt x="69340" y="58414"/>
                </a:lnTo>
                <a:cubicBezTo>
                  <a:pt x="69303" y="58409"/>
                  <a:pt x="69270" y="58408"/>
                  <a:pt x="69240" y="58408"/>
                </a:cubicBezTo>
                <a:close/>
                <a:moveTo>
                  <a:pt x="28877" y="58484"/>
                </a:moveTo>
                <a:cubicBezTo>
                  <a:pt x="28615" y="58484"/>
                  <a:pt x="28583" y="58647"/>
                  <a:pt x="28583" y="58716"/>
                </a:cubicBezTo>
                <a:lnTo>
                  <a:pt x="28621" y="58792"/>
                </a:lnTo>
                <a:cubicBezTo>
                  <a:pt x="28669" y="58863"/>
                  <a:pt x="28732" y="58890"/>
                  <a:pt x="28781" y="58890"/>
                </a:cubicBezTo>
                <a:cubicBezTo>
                  <a:pt x="28810" y="58890"/>
                  <a:pt x="28834" y="58881"/>
                  <a:pt x="28848" y="58867"/>
                </a:cubicBezTo>
                <a:cubicBezTo>
                  <a:pt x="28961" y="58867"/>
                  <a:pt x="29037" y="58792"/>
                  <a:pt x="29075" y="58640"/>
                </a:cubicBezTo>
                <a:lnTo>
                  <a:pt x="28961" y="58489"/>
                </a:lnTo>
                <a:cubicBezTo>
                  <a:pt x="28931" y="58486"/>
                  <a:pt x="28903" y="58484"/>
                  <a:pt x="28877" y="58484"/>
                </a:cubicBezTo>
                <a:close/>
                <a:moveTo>
                  <a:pt x="11795" y="58472"/>
                </a:moveTo>
                <a:cubicBezTo>
                  <a:pt x="11771" y="58472"/>
                  <a:pt x="11746" y="58477"/>
                  <a:pt x="11721" y="58489"/>
                </a:cubicBezTo>
                <a:cubicBezTo>
                  <a:pt x="11683" y="58489"/>
                  <a:pt x="11645" y="58527"/>
                  <a:pt x="11645" y="58603"/>
                </a:cubicBezTo>
                <a:lnTo>
                  <a:pt x="11759" y="58754"/>
                </a:lnTo>
                <a:cubicBezTo>
                  <a:pt x="11721" y="58716"/>
                  <a:pt x="11683" y="58716"/>
                  <a:pt x="11683" y="58716"/>
                </a:cubicBezTo>
                <a:cubicBezTo>
                  <a:pt x="11683" y="58754"/>
                  <a:pt x="11683" y="58754"/>
                  <a:pt x="11683" y="58754"/>
                </a:cubicBezTo>
                <a:lnTo>
                  <a:pt x="11834" y="58905"/>
                </a:lnTo>
                <a:lnTo>
                  <a:pt x="11986" y="58905"/>
                </a:lnTo>
                <a:lnTo>
                  <a:pt x="12212" y="58829"/>
                </a:lnTo>
                <a:lnTo>
                  <a:pt x="12212" y="58640"/>
                </a:lnTo>
                <a:lnTo>
                  <a:pt x="12023" y="58527"/>
                </a:lnTo>
                <a:cubicBezTo>
                  <a:pt x="11986" y="58527"/>
                  <a:pt x="11948" y="58527"/>
                  <a:pt x="11910" y="58489"/>
                </a:cubicBezTo>
                <a:cubicBezTo>
                  <a:pt x="11885" y="58489"/>
                  <a:pt x="11843" y="58472"/>
                  <a:pt x="11795" y="58472"/>
                </a:cubicBezTo>
                <a:close/>
                <a:moveTo>
                  <a:pt x="19396" y="58489"/>
                </a:moveTo>
                <a:cubicBezTo>
                  <a:pt x="19245" y="58489"/>
                  <a:pt x="19131" y="58527"/>
                  <a:pt x="19056" y="58565"/>
                </a:cubicBezTo>
                <a:cubicBezTo>
                  <a:pt x="19018" y="58603"/>
                  <a:pt x="18980" y="58678"/>
                  <a:pt x="18980" y="58792"/>
                </a:cubicBezTo>
                <a:lnTo>
                  <a:pt x="19131" y="58905"/>
                </a:lnTo>
                <a:cubicBezTo>
                  <a:pt x="19320" y="58905"/>
                  <a:pt x="19434" y="58792"/>
                  <a:pt x="19472" y="58716"/>
                </a:cubicBezTo>
                <a:lnTo>
                  <a:pt x="19358" y="58640"/>
                </a:lnTo>
                <a:lnTo>
                  <a:pt x="19472" y="58678"/>
                </a:lnTo>
                <a:lnTo>
                  <a:pt x="19396" y="58489"/>
                </a:lnTo>
                <a:close/>
                <a:moveTo>
                  <a:pt x="48243" y="58451"/>
                </a:moveTo>
                <a:lnTo>
                  <a:pt x="48092" y="58489"/>
                </a:lnTo>
                <a:cubicBezTo>
                  <a:pt x="47979" y="58565"/>
                  <a:pt x="47979" y="58754"/>
                  <a:pt x="48092" y="58829"/>
                </a:cubicBezTo>
                <a:cubicBezTo>
                  <a:pt x="48130" y="58867"/>
                  <a:pt x="48168" y="58905"/>
                  <a:pt x="48281" y="58905"/>
                </a:cubicBezTo>
                <a:lnTo>
                  <a:pt x="48432" y="58754"/>
                </a:lnTo>
                <a:cubicBezTo>
                  <a:pt x="48394" y="58603"/>
                  <a:pt x="48357" y="58527"/>
                  <a:pt x="48243" y="58451"/>
                </a:cubicBezTo>
                <a:close/>
                <a:moveTo>
                  <a:pt x="9793" y="58829"/>
                </a:moveTo>
                <a:lnTo>
                  <a:pt x="9642" y="58943"/>
                </a:lnTo>
                <a:lnTo>
                  <a:pt x="9642" y="59018"/>
                </a:lnTo>
                <a:lnTo>
                  <a:pt x="9755" y="59132"/>
                </a:lnTo>
                <a:cubicBezTo>
                  <a:pt x="9793" y="59170"/>
                  <a:pt x="9831" y="59207"/>
                  <a:pt x="9868" y="59207"/>
                </a:cubicBezTo>
                <a:lnTo>
                  <a:pt x="10057" y="59094"/>
                </a:lnTo>
                <a:cubicBezTo>
                  <a:pt x="10057" y="59056"/>
                  <a:pt x="10057" y="59018"/>
                  <a:pt x="10095" y="58981"/>
                </a:cubicBezTo>
                <a:lnTo>
                  <a:pt x="9982" y="58829"/>
                </a:lnTo>
                <a:close/>
                <a:moveTo>
                  <a:pt x="5982" y="58909"/>
                </a:moveTo>
                <a:cubicBezTo>
                  <a:pt x="5922" y="58909"/>
                  <a:pt x="5848" y="58935"/>
                  <a:pt x="5785" y="59018"/>
                </a:cubicBezTo>
                <a:lnTo>
                  <a:pt x="5785" y="59207"/>
                </a:lnTo>
                <a:cubicBezTo>
                  <a:pt x="5880" y="59226"/>
                  <a:pt x="5946" y="59236"/>
                  <a:pt x="5998" y="59236"/>
                </a:cubicBezTo>
                <a:cubicBezTo>
                  <a:pt x="6050" y="59236"/>
                  <a:pt x="6088" y="59226"/>
                  <a:pt x="6125" y="59207"/>
                </a:cubicBezTo>
                <a:cubicBezTo>
                  <a:pt x="6163" y="59170"/>
                  <a:pt x="6201" y="59132"/>
                  <a:pt x="6201" y="59094"/>
                </a:cubicBezTo>
                <a:cubicBezTo>
                  <a:pt x="6201" y="59018"/>
                  <a:pt x="6163" y="58943"/>
                  <a:pt x="6088" y="58943"/>
                </a:cubicBezTo>
                <a:cubicBezTo>
                  <a:pt x="6071" y="58926"/>
                  <a:pt x="6031" y="58909"/>
                  <a:pt x="5982" y="58909"/>
                </a:cubicBezTo>
                <a:close/>
                <a:moveTo>
                  <a:pt x="39245" y="58300"/>
                </a:moveTo>
                <a:cubicBezTo>
                  <a:pt x="39056" y="58414"/>
                  <a:pt x="38716" y="58640"/>
                  <a:pt x="38716" y="58905"/>
                </a:cubicBezTo>
                <a:cubicBezTo>
                  <a:pt x="38716" y="58981"/>
                  <a:pt x="38753" y="59094"/>
                  <a:pt x="38829" y="59170"/>
                </a:cubicBezTo>
                <a:lnTo>
                  <a:pt x="38942" y="59207"/>
                </a:lnTo>
                <a:lnTo>
                  <a:pt x="38980" y="59207"/>
                </a:lnTo>
                <a:cubicBezTo>
                  <a:pt x="39075" y="59226"/>
                  <a:pt x="39122" y="59236"/>
                  <a:pt x="39165" y="59236"/>
                </a:cubicBezTo>
                <a:cubicBezTo>
                  <a:pt x="39207" y="59236"/>
                  <a:pt x="39245" y="59226"/>
                  <a:pt x="39321" y="59207"/>
                </a:cubicBezTo>
                <a:lnTo>
                  <a:pt x="39358" y="59207"/>
                </a:lnTo>
                <a:cubicBezTo>
                  <a:pt x="39321" y="59245"/>
                  <a:pt x="39245" y="59283"/>
                  <a:pt x="39245" y="59397"/>
                </a:cubicBezTo>
                <a:lnTo>
                  <a:pt x="39321" y="59510"/>
                </a:lnTo>
                <a:cubicBezTo>
                  <a:pt x="39354" y="59521"/>
                  <a:pt x="39387" y="59526"/>
                  <a:pt x="39419" y="59526"/>
                </a:cubicBezTo>
                <a:cubicBezTo>
                  <a:pt x="39497" y="59526"/>
                  <a:pt x="39570" y="59499"/>
                  <a:pt x="39623" y="59472"/>
                </a:cubicBezTo>
                <a:cubicBezTo>
                  <a:pt x="39699" y="59434"/>
                  <a:pt x="39736" y="59359"/>
                  <a:pt x="39736" y="59283"/>
                </a:cubicBezTo>
                <a:cubicBezTo>
                  <a:pt x="39736" y="59170"/>
                  <a:pt x="39661" y="59094"/>
                  <a:pt x="39547" y="59094"/>
                </a:cubicBezTo>
                <a:cubicBezTo>
                  <a:pt x="39547" y="59056"/>
                  <a:pt x="39547" y="59056"/>
                  <a:pt x="39547" y="59056"/>
                </a:cubicBezTo>
                <a:cubicBezTo>
                  <a:pt x="39585" y="59018"/>
                  <a:pt x="39623" y="58981"/>
                  <a:pt x="39661" y="58905"/>
                </a:cubicBezTo>
                <a:cubicBezTo>
                  <a:pt x="39736" y="58905"/>
                  <a:pt x="39888" y="58867"/>
                  <a:pt x="39888" y="58716"/>
                </a:cubicBezTo>
                <a:cubicBezTo>
                  <a:pt x="39888" y="58678"/>
                  <a:pt x="39888" y="58678"/>
                  <a:pt x="39850" y="58640"/>
                </a:cubicBezTo>
                <a:lnTo>
                  <a:pt x="39699" y="58565"/>
                </a:lnTo>
                <a:lnTo>
                  <a:pt x="39774" y="58565"/>
                </a:lnTo>
                <a:cubicBezTo>
                  <a:pt x="39736" y="58565"/>
                  <a:pt x="39736" y="58527"/>
                  <a:pt x="39699" y="58527"/>
                </a:cubicBezTo>
                <a:cubicBezTo>
                  <a:pt x="39661" y="58451"/>
                  <a:pt x="39547" y="58300"/>
                  <a:pt x="39321" y="58300"/>
                </a:cubicBezTo>
                <a:close/>
                <a:moveTo>
                  <a:pt x="69491" y="58603"/>
                </a:moveTo>
                <a:lnTo>
                  <a:pt x="69378" y="58754"/>
                </a:lnTo>
                <a:lnTo>
                  <a:pt x="69340" y="58754"/>
                </a:lnTo>
                <a:cubicBezTo>
                  <a:pt x="69264" y="58792"/>
                  <a:pt x="69113" y="58829"/>
                  <a:pt x="69113" y="58981"/>
                </a:cubicBezTo>
                <a:lnTo>
                  <a:pt x="69151" y="59018"/>
                </a:lnTo>
                <a:cubicBezTo>
                  <a:pt x="69075" y="59056"/>
                  <a:pt x="69037" y="59132"/>
                  <a:pt x="69037" y="59245"/>
                </a:cubicBezTo>
                <a:lnTo>
                  <a:pt x="69000" y="59245"/>
                </a:lnTo>
                <a:cubicBezTo>
                  <a:pt x="68924" y="59207"/>
                  <a:pt x="68848" y="59170"/>
                  <a:pt x="68810" y="59170"/>
                </a:cubicBezTo>
                <a:lnTo>
                  <a:pt x="68584" y="59283"/>
                </a:lnTo>
                <a:lnTo>
                  <a:pt x="68584" y="59321"/>
                </a:lnTo>
                <a:lnTo>
                  <a:pt x="68621" y="59321"/>
                </a:lnTo>
                <a:cubicBezTo>
                  <a:pt x="68584" y="59359"/>
                  <a:pt x="68584" y="59359"/>
                  <a:pt x="68546" y="59359"/>
                </a:cubicBezTo>
                <a:lnTo>
                  <a:pt x="68621" y="59510"/>
                </a:lnTo>
                <a:lnTo>
                  <a:pt x="68584" y="59548"/>
                </a:lnTo>
                <a:cubicBezTo>
                  <a:pt x="68584" y="59548"/>
                  <a:pt x="68621" y="59586"/>
                  <a:pt x="68621" y="59586"/>
                </a:cubicBezTo>
                <a:cubicBezTo>
                  <a:pt x="68659" y="59661"/>
                  <a:pt x="68735" y="59737"/>
                  <a:pt x="68848" y="59737"/>
                </a:cubicBezTo>
                <a:cubicBezTo>
                  <a:pt x="68922" y="59737"/>
                  <a:pt x="68959" y="59666"/>
                  <a:pt x="69031" y="59592"/>
                </a:cubicBezTo>
                <a:lnTo>
                  <a:pt x="69031" y="59592"/>
                </a:lnTo>
                <a:cubicBezTo>
                  <a:pt x="69058" y="59603"/>
                  <a:pt x="69085" y="59623"/>
                  <a:pt x="69113" y="59623"/>
                </a:cubicBezTo>
                <a:cubicBezTo>
                  <a:pt x="69226" y="59586"/>
                  <a:pt x="69264" y="59548"/>
                  <a:pt x="69264" y="59472"/>
                </a:cubicBezTo>
                <a:lnTo>
                  <a:pt x="69302" y="59472"/>
                </a:lnTo>
                <a:lnTo>
                  <a:pt x="69378" y="59434"/>
                </a:lnTo>
                <a:cubicBezTo>
                  <a:pt x="69415" y="59359"/>
                  <a:pt x="69453" y="59321"/>
                  <a:pt x="69453" y="59245"/>
                </a:cubicBezTo>
                <a:cubicBezTo>
                  <a:pt x="69491" y="59245"/>
                  <a:pt x="69567" y="59245"/>
                  <a:pt x="69642" y="59207"/>
                </a:cubicBezTo>
                <a:lnTo>
                  <a:pt x="69642" y="59207"/>
                </a:lnTo>
                <a:cubicBezTo>
                  <a:pt x="69642" y="59245"/>
                  <a:pt x="69604" y="59245"/>
                  <a:pt x="69604" y="59245"/>
                </a:cubicBezTo>
                <a:lnTo>
                  <a:pt x="69756" y="59397"/>
                </a:lnTo>
                <a:cubicBezTo>
                  <a:pt x="69983" y="59397"/>
                  <a:pt x="70172" y="59170"/>
                  <a:pt x="70172" y="58981"/>
                </a:cubicBezTo>
                <a:cubicBezTo>
                  <a:pt x="70172" y="58905"/>
                  <a:pt x="70134" y="58829"/>
                  <a:pt x="70096" y="58754"/>
                </a:cubicBezTo>
                <a:lnTo>
                  <a:pt x="69907" y="58792"/>
                </a:lnTo>
                <a:cubicBezTo>
                  <a:pt x="69869" y="58792"/>
                  <a:pt x="69831" y="58754"/>
                  <a:pt x="69793" y="58754"/>
                </a:cubicBezTo>
                <a:cubicBezTo>
                  <a:pt x="69793" y="58716"/>
                  <a:pt x="69756" y="58678"/>
                  <a:pt x="69718" y="58678"/>
                </a:cubicBezTo>
                <a:cubicBezTo>
                  <a:pt x="69680" y="58603"/>
                  <a:pt x="69604" y="58603"/>
                  <a:pt x="69491" y="58603"/>
                </a:cubicBezTo>
                <a:close/>
                <a:moveTo>
                  <a:pt x="49377" y="59472"/>
                </a:moveTo>
                <a:lnTo>
                  <a:pt x="49226" y="59586"/>
                </a:lnTo>
                <a:cubicBezTo>
                  <a:pt x="49226" y="59623"/>
                  <a:pt x="49188" y="59661"/>
                  <a:pt x="49188" y="59737"/>
                </a:cubicBezTo>
                <a:lnTo>
                  <a:pt x="49188" y="59775"/>
                </a:lnTo>
                <a:lnTo>
                  <a:pt x="49226" y="59850"/>
                </a:lnTo>
                <a:cubicBezTo>
                  <a:pt x="49253" y="59877"/>
                  <a:pt x="49317" y="59904"/>
                  <a:pt x="49380" y="59904"/>
                </a:cubicBezTo>
                <a:cubicBezTo>
                  <a:pt x="49405" y="59904"/>
                  <a:pt x="49431" y="59899"/>
                  <a:pt x="49453" y="59888"/>
                </a:cubicBezTo>
                <a:cubicBezTo>
                  <a:pt x="49566" y="59888"/>
                  <a:pt x="49680" y="59812"/>
                  <a:pt x="49755" y="59699"/>
                </a:cubicBezTo>
                <a:lnTo>
                  <a:pt x="49604" y="59548"/>
                </a:lnTo>
                <a:cubicBezTo>
                  <a:pt x="49566" y="59548"/>
                  <a:pt x="49566" y="59548"/>
                  <a:pt x="49566" y="59510"/>
                </a:cubicBezTo>
                <a:cubicBezTo>
                  <a:pt x="49529" y="59510"/>
                  <a:pt x="49453" y="59472"/>
                  <a:pt x="49377" y="59472"/>
                </a:cubicBezTo>
                <a:close/>
                <a:moveTo>
                  <a:pt x="82352" y="59495"/>
                </a:moveTo>
                <a:cubicBezTo>
                  <a:pt x="82313" y="59495"/>
                  <a:pt x="82273" y="59500"/>
                  <a:pt x="82232" y="59510"/>
                </a:cubicBezTo>
                <a:cubicBezTo>
                  <a:pt x="82119" y="59548"/>
                  <a:pt x="82043" y="59699"/>
                  <a:pt x="82081" y="59850"/>
                </a:cubicBezTo>
                <a:lnTo>
                  <a:pt x="82194" y="59926"/>
                </a:lnTo>
                <a:cubicBezTo>
                  <a:pt x="82227" y="59930"/>
                  <a:pt x="82256" y="59932"/>
                  <a:pt x="82284" y="59932"/>
                </a:cubicBezTo>
                <a:cubicBezTo>
                  <a:pt x="82513" y="59932"/>
                  <a:pt x="82581" y="59800"/>
                  <a:pt x="82648" y="59699"/>
                </a:cubicBezTo>
                <a:lnTo>
                  <a:pt x="82610" y="59586"/>
                </a:lnTo>
                <a:cubicBezTo>
                  <a:pt x="82555" y="59530"/>
                  <a:pt x="82459" y="59495"/>
                  <a:pt x="82352" y="59495"/>
                </a:cubicBezTo>
                <a:close/>
                <a:moveTo>
                  <a:pt x="20855" y="59532"/>
                </a:moveTo>
                <a:cubicBezTo>
                  <a:pt x="20788" y="59532"/>
                  <a:pt x="20735" y="59559"/>
                  <a:pt x="20681" y="59586"/>
                </a:cubicBezTo>
                <a:cubicBezTo>
                  <a:pt x="20644" y="59623"/>
                  <a:pt x="20568" y="59699"/>
                  <a:pt x="20606" y="59850"/>
                </a:cubicBezTo>
                <a:lnTo>
                  <a:pt x="20719" y="59926"/>
                </a:lnTo>
                <a:cubicBezTo>
                  <a:pt x="20745" y="59934"/>
                  <a:pt x="20770" y="59939"/>
                  <a:pt x="20795" y="59939"/>
                </a:cubicBezTo>
                <a:cubicBezTo>
                  <a:pt x="20882" y="59939"/>
                  <a:pt x="20963" y="59883"/>
                  <a:pt x="21022" y="59737"/>
                </a:cubicBezTo>
                <a:lnTo>
                  <a:pt x="20946" y="59548"/>
                </a:lnTo>
                <a:cubicBezTo>
                  <a:pt x="20913" y="59537"/>
                  <a:pt x="20883" y="59532"/>
                  <a:pt x="20855" y="59532"/>
                </a:cubicBezTo>
                <a:close/>
                <a:moveTo>
                  <a:pt x="42979" y="59581"/>
                </a:moveTo>
                <a:cubicBezTo>
                  <a:pt x="42717" y="59581"/>
                  <a:pt x="42685" y="59744"/>
                  <a:pt x="42685" y="59812"/>
                </a:cubicBezTo>
                <a:lnTo>
                  <a:pt x="42723" y="59888"/>
                </a:lnTo>
                <a:cubicBezTo>
                  <a:pt x="42779" y="59943"/>
                  <a:pt x="42854" y="59978"/>
                  <a:pt x="42935" y="59978"/>
                </a:cubicBezTo>
                <a:cubicBezTo>
                  <a:pt x="42965" y="59978"/>
                  <a:pt x="42995" y="59974"/>
                  <a:pt x="43026" y="59964"/>
                </a:cubicBezTo>
                <a:cubicBezTo>
                  <a:pt x="43139" y="59926"/>
                  <a:pt x="43177" y="59850"/>
                  <a:pt x="43177" y="59737"/>
                </a:cubicBezTo>
                <a:cubicBezTo>
                  <a:pt x="43177" y="59737"/>
                  <a:pt x="43177" y="59699"/>
                  <a:pt x="43177" y="59699"/>
                </a:cubicBezTo>
                <a:lnTo>
                  <a:pt x="43064" y="59586"/>
                </a:lnTo>
                <a:cubicBezTo>
                  <a:pt x="43033" y="59582"/>
                  <a:pt x="43005" y="59581"/>
                  <a:pt x="42979" y="59581"/>
                </a:cubicBezTo>
                <a:close/>
                <a:moveTo>
                  <a:pt x="56994" y="59712"/>
                </a:moveTo>
                <a:cubicBezTo>
                  <a:pt x="56944" y="59712"/>
                  <a:pt x="56888" y="59721"/>
                  <a:pt x="56825" y="59737"/>
                </a:cubicBezTo>
                <a:cubicBezTo>
                  <a:pt x="56712" y="59775"/>
                  <a:pt x="56599" y="59888"/>
                  <a:pt x="56599" y="60001"/>
                </a:cubicBezTo>
                <a:lnTo>
                  <a:pt x="56788" y="60115"/>
                </a:lnTo>
                <a:lnTo>
                  <a:pt x="56863" y="60115"/>
                </a:lnTo>
                <a:cubicBezTo>
                  <a:pt x="56977" y="60077"/>
                  <a:pt x="57166" y="60039"/>
                  <a:pt x="57204" y="59888"/>
                </a:cubicBezTo>
                <a:lnTo>
                  <a:pt x="57166" y="59775"/>
                </a:lnTo>
                <a:cubicBezTo>
                  <a:pt x="57121" y="59730"/>
                  <a:pt x="57064" y="59712"/>
                  <a:pt x="56994" y="59712"/>
                </a:cubicBezTo>
                <a:close/>
                <a:moveTo>
                  <a:pt x="25634" y="59737"/>
                </a:moveTo>
                <a:cubicBezTo>
                  <a:pt x="25521" y="59737"/>
                  <a:pt x="25483" y="59775"/>
                  <a:pt x="25445" y="59812"/>
                </a:cubicBezTo>
                <a:cubicBezTo>
                  <a:pt x="25407" y="59850"/>
                  <a:pt x="25332" y="59888"/>
                  <a:pt x="25370" y="60039"/>
                </a:cubicBezTo>
                <a:lnTo>
                  <a:pt x="25521" y="60153"/>
                </a:lnTo>
                <a:lnTo>
                  <a:pt x="25634" y="60153"/>
                </a:lnTo>
                <a:lnTo>
                  <a:pt x="25785" y="60001"/>
                </a:lnTo>
                <a:lnTo>
                  <a:pt x="25785" y="59850"/>
                </a:lnTo>
                <a:lnTo>
                  <a:pt x="25634" y="59737"/>
                </a:lnTo>
                <a:close/>
                <a:moveTo>
                  <a:pt x="37317" y="59737"/>
                </a:moveTo>
                <a:cubicBezTo>
                  <a:pt x="37203" y="59775"/>
                  <a:pt x="37014" y="59812"/>
                  <a:pt x="37014" y="60001"/>
                </a:cubicBezTo>
                <a:lnTo>
                  <a:pt x="37014" y="60039"/>
                </a:lnTo>
                <a:lnTo>
                  <a:pt x="37128" y="60153"/>
                </a:lnTo>
                <a:cubicBezTo>
                  <a:pt x="37203" y="60153"/>
                  <a:pt x="37355" y="60153"/>
                  <a:pt x="37468" y="60077"/>
                </a:cubicBezTo>
                <a:cubicBezTo>
                  <a:pt x="37506" y="60039"/>
                  <a:pt x="37544" y="60001"/>
                  <a:pt x="37544" y="59926"/>
                </a:cubicBezTo>
                <a:cubicBezTo>
                  <a:pt x="37544" y="59888"/>
                  <a:pt x="37544" y="59850"/>
                  <a:pt x="37506" y="59812"/>
                </a:cubicBezTo>
                <a:lnTo>
                  <a:pt x="37355" y="59737"/>
                </a:lnTo>
                <a:close/>
                <a:moveTo>
                  <a:pt x="69417" y="59532"/>
                </a:moveTo>
                <a:cubicBezTo>
                  <a:pt x="69384" y="59532"/>
                  <a:pt x="69346" y="59537"/>
                  <a:pt x="69302" y="59548"/>
                </a:cubicBezTo>
                <a:lnTo>
                  <a:pt x="69189" y="59661"/>
                </a:lnTo>
                <a:cubicBezTo>
                  <a:pt x="69189" y="59775"/>
                  <a:pt x="69189" y="59812"/>
                  <a:pt x="69151" y="59888"/>
                </a:cubicBezTo>
                <a:cubicBezTo>
                  <a:pt x="69151" y="59926"/>
                  <a:pt x="69113" y="59964"/>
                  <a:pt x="69113" y="60001"/>
                </a:cubicBezTo>
                <a:lnTo>
                  <a:pt x="69189" y="60115"/>
                </a:lnTo>
                <a:cubicBezTo>
                  <a:pt x="69242" y="60142"/>
                  <a:pt x="69296" y="60168"/>
                  <a:pt x="69336" y="60168"/>
                </a:cubicBezTo>
                <a:cubicBezTo>
                  <a:pt x="69352" y="60168"/>
                  <a:pt x="69367" y="60164"/>
                  <a:pt x="69378" y="60153"/>
                </a:cubicBezTo>
                <a:lnTo>
                  <a:pt x="69415" y="60228"/>
                </a:lnTo>
                <a:cubicBezTo>
                  <a:pt x="69449" y="60239"/>
                  <a:pt x="69479" y="60244"/>
                  <a:pt x="69506" y="60244"/>
                </a:cubicBezTo>
                <a:cubicBezTo>
                  <a:pt x="69573" y="60244"/>
                  <a:pt x="69627" y="60217"/>
                  <a:pt x="69680" y="60190"/>
                </a:cubicBezTo>
                <a:cubicBezTo>
                  <a:pt x="69718" y="60153"/>
                  <a:pt x="69756" y="60115"/>
                  <a:pt x="69756" y="60039"/>
                </a:cubicBezTo>
                <a:cubicBezTo>
                  <a:pt x="69756" y="60001"/>
                  <a:pt x="69718" y="59964"/>
                  <a:pt x="69718" y="59926"/>
                </a:cubicBezTo>
                <a:cubicBezTo>
                  <a:pt x="69756" y="59926"/>
                  <a:pt x="69793" y="59888"/>
                  <a:pt x="69793" y="59888"/>
                </a:cubicBezTo>
                <a:cubicBezTo>
                  <a:pt x="69819" y="59862"/>
                  <a:pt x="69828" y="59836"/>
                  <a:pt x="69830" y="59810"/>
                </a:cubicBezTo>
                <a:lnTo>
                  <a:pt x="69830" y="59810"/>
                </a:lnTo>
                <a:lnTo>
                  <a:pt x="69831" y="59812"/>
                </a:lnTo>
                <a:cubicBezTo>
                  <a:pt x="69831" y="59775"/>
                  <a:pt x="69831" y="59775"/>
                  <a:pt x="69831" y="59775"/>
                </a:cubicBezTo>
                <a:cubicBezTo>
                  <a:pt x="69831" y="59786"/>
                  <a:pt x="69831" y="59798"/>
                  <a:pt x="69830" y="59810"/>
                </a:cubicBezTo>
                <a:lnTo>
                  <a:pt x="69830" y="59810"/>
                </a:lnTo>
                <a:lnTo>
                  <a:pt x="69718" y="59586"/>
                </a:lnTo>
                <a:lnTo>
                  <a:pt x="69604" y="59586"/>
                </a:lnTo>
                <a:cubicBezTo>
                  <a:pt x="69551" y="59559"/>
                  <a:pt x="69498" y="59532"/>
                  <a:pt x="69417" y="59532"/>
                </a:cubicBezTo>
                <a:close/>
                <a:moveTo>
                  <a:pt x="76221" y="59888"/>
                </a:moveTo>
                <a:lnTo>
                  <a:pt x="76183" y="59926"/>
                </a:lnTo>
                <a:cubicBezTo>
                  <a:pt x="76070" y="59926"/>
                  <a:pt x="75881" y="59964"/>
                  <a:pt x="75881" y="60153"/>
                </a:cubicBezTo>
                <a:lnTo>
                  <a:pt x="75918" y="60266"/>
                </a:lnTo>
                <a:cubicBezTo>
                  <a:pt x="75972" y="60293"/>
                  <a:pt x="76025" y="60320"/>
                  <a:pt x="76092" y="60320"/>
                </a:cubicBezTo>
                <a:cubicBezTo>
                  <a:pt x="76120" y="60320"/>
                  <a:pt x="76150" y="60315"/>
                  <a:pt x="76183" y="60304"/>
                </a:cubicBezTo>
                <a:cubicBezTo>
                  <a:pt x="76296" y="60266"/>
                  <a:pt x="76372" y="60153"/>
                  <a:pt x="76372" y="60001"/>
                </a:cubicBezTo>
                <a:lnTo>
                  <a:pt x="76221" y="59888"/>
                </a:lnTo>
                <a:close/>
                <a:moveTo>
                  <a:pt x="15842" y="59964"/>
                </a:moveTo>
                <a:lnTo>
                  <a:pt x="15691" y="60039"/>
                </a:lnTo>
                <a:cubicBezTo>
                  <a:pt x="15615" y="60190"/>
                  <a:pt x="15729" y="60380"/>
                  <a:pt x="15918" y="60380"/>
                </a:cubicBezTo>
                <a:cubicBezTo>
                  <a:pt x="15946" y="60389"/>
                  <a:pt x="15974" y="60394"/>
                  <a:pt x="16002" y="60394"/>
                </a:cubicBezTo>
                <a:cubicBezTo>
                  <a:pt x="16083" y="60394"/>
                  <a:pt x="16154" y="60351"/>
                  <a:pt x="16182" y="60266"/>
                </a:cubicBezTo>
                <a:lnTo>
                  <a:pt x="16069" y="60115"/>
                </a:lnTo>
                <a:cubicBezTo>
                  <a:pt x="16069" y="60115"/>
                  <a:pt x="16031" y="60077"/>
                  <a:pt x="16031" y="60077"/>
                </a:cubicBezTo>
                <a:cubicBezTo>
                  <a:pt x="15993" y="60039"/>
                  <a:pt x="15955" y="59964"/>
                  <a:pt x="15842" y="59964"/>
                </a:cubicBezTo>
                <a:close/>
                <a:moveTo>
                  <a:pt x="87525" y="60190"/>
                </a:moveTo>
                <a:cubicBezTo>
                  <a:pt x="87374" y="60190"/>
                  <a:pt x="87185" y="60266"/>
                  <a:pt x="87185" y="60417"/>
                </a:cubicBezTo>
                <a:lnTo>
                  <a:pt x="87336" y="60417"/>
                </a:lnTo>
                <a:cubicBezTo>
                  <a:pt x="87466" y="60417"/>
                  <a:pt x="87457" y="60501"/>
                  <a:pt x="87570" y="60501"/>
                </a:cubicBezTo>
                <a:cubicBezTo>
                  <a:pt x="87589" y="60501"/>
                  <a:pt x="87612" y="60498"/>
                  <a:pt x="87639" y="60493"/>
                </a:cubicBezTo>
                <a:cubicBezTo>
                  <a:pt x="87639" y="60455"/>
                  <a:pt x="87639" y="60417"/>
                  <a:pt x="87639" y="60417"/>
                </a:cubicBezTo>
                <a:lnTo>
                  <a:pt x="87790" y="60417"/>
                </a:lnTo>
                <a:cubicBezTo>
                  <a:pt x="87790" y="60342"/>
                  <a:pt x="87752" y="60304"/>
                  <a:pt x="87677" y="60228"/>
                </a:cubicBezTo>
                <a:cubicBezTo>
                  <a:pt x="87639" y="60228"/>
                  <a:pt x="87601" y="60190"/>
                  <a:pt x="87525" y="60190"/>
                </a:cubicBezTo>
                <a:close/>
                <a:moveTo>
                  <a:pt x="90127" y="60100"/>
                </a:moveTo>
                <a:cubicBezTo>
                  <a:pt x="90018" y="60100"/>
                  <a:pt x="89915" y="60135"/>
                  <a:pt x="89832" y="60190"/>
                </a:cubicBezTo>
                <a:lnTo>
                  <a:pt x="89794" y="60266"/>
                </a:lnTo>
                <a:lnTo>
                  <a:pt x="89794" y="60417"/>
                </a:lnTo>
                <a:lnTo>
                  <a:pt x="89907" y="60531"/>
                </a:lnTo>
                <a:cubicBezTo>
                  <a:pt x="89954" y="60546"/>
                  <a:pt x="90008" y="60556"/>
                  <a:pt x="90062" y="60556"/>
                </a:cubicBezTo>
                <a:cubicBezTo>
                  <a:pt x="90139" y="60556"/>
                  <a:pt x="90219" y="60537"/>
                  <a:pt x="90285" y="60493"/>
                </a:cubicBezTo>
                <a:cubicBezTo>
                  <a:pt x="90323" y="60455"/>
                  <a:pt x="90361" y="60380"/>
                  <a:pt x="90361" y="60304"/>
                </a:cubicBezTo>
                <a:cubicBezTo>
                  <a:pt x="90361" y="60266"/>
                  <a:pt x="90361" y="60228"/>
                  <a:pt x="90361" y="60190"/>
                </a:cubicBezTo>
                <a:lnTo>
                  <a:pt x="90247" y="60115"/>
                </a:lnTo>
                <a:cubicBezTo>
                  <a:pt x="90207" y="60105"/>
                  <a:pt x="90166" y="60100"/>
                  <a:pt x="90127" y="60100"/>
                </a:cubicBezTo>
                <a:close/>
                <a:moveTo>
                  <a:pt x="64198" y="60266"/>
                </a:moveTo>
                <a:cubicBezTo>
                  <a:pt x="64085" y="60342"/>
                  <a:pt x="64009" y="60417"/>
                  <a:pt x="63971" y="60531"/>
                </a:cubicBezTo>
                <a:cubicBezTo>
                  <a:pt x="63933" y="60569"/>
                  <a:pt x="63896" y="60606"/>
                  <a:pt x="63858" y="60644"/>
                </a:cubicBezTo>
                <a:lnTo>
                  <a:pt x="63971" y="60871"/>
                </a:lnTo>
                <a:cubicBezTo>
                  <a:pt x="64160" y="60833"/>
                  <a:pt x="64425" y="60644"/>
                  <a:pt x="64425" y="60455"/>
                </a:cubicBezTo>
                <a:cubicBezTo>
                  <a:pt x="64425" y="60417"/>
                  <a:pt x="64425" y="60342"/>
                  <a:pt x="64349" y="60304"/>
                </a:cubicBezTo>
                <a:lnTo>
                  <a:pt x="64198" y="60266"/>
                </a:lnTo>
                <a:close/>
                <a:moveTo>
                  <a:pt x="50474" y="60455"/>
                </a:moveTo>
                <a:cubicBezTo>
                  <a:pt x="50360" y="60455"/>
                  <a:pt x="50285" y="60455"/>
                  <a:pt x="50247" y="60531"/>
                </a:cubicBezTo>
                <a:cubicBezTo>
                  <a:pt x="50134" y="60569"/>
                  <a:pt x="50134" y="60682"/>
                  <a:pt x="50134" y="60758"/>
                </a:cubicBezTo>
                <a:cubicBezTo>
                  <a:pt x="50134" y="60795"/>
                  <a:pt x="50134" y="60833"/>
                  <a:pt x="50134" y="60871"/>
                </a:cubicBezTo>
                <a:lnTo>
                  <a:pt x="50285" y="60947"/>
                </a:lnTo>
                <a:cubicBezTo>
                  <a:pt x="50315" y="60957"/>
                  <a:pt x="50346" y="60961"/>
                  <a:pt x="50376" y="60961"/>
                </a:cubicBezTo>
                <a:cubicBezTo>
                  <a:pt x="50459" y="60961"/>
                  <a:pt x="50542" y="60926"/>
                  <a:pt x="50625" y="60871"/>
                </a:cubicBezTo>
                <a:lnTo>
                  <a:pt x="50663" y="60795"/>
                </a:lnTo>
                <a:lnTo>
                  <a:pt x="50663" y="60758"/>
                </a:lnTo>
                <a:cubicBezTo>
                  <a:pt x="50663" y="60720"/>
                  <a:pt x="50625" y="60644"/>
                  <a:pt x="50625" y="60644"/>
                </a:cubicBezTo>
                <a:cubicBezTo>
                  <a:pt x="50587" y="60606"/>
                  <a:pt x="50587" y="60606"/>
                  <a:pt x="50587" y="60606"/>
                </a:cubicBezTo>
                <a:lnTo>
                  <a:pt x="50474" y="60455"/>
                </a:lnTo>
                <a:close/>
                <a:moveTo>
                  <a:pt x="52671" y="60616"/>
                </a:moveTo>
                <a:cubicBezTo>
                  <a:pt x="52638" y="60616"/>
                  <a:pt x="52610" y="60625"/>
                  <a:pt x="52591" y="60644"/>
                </a:cubicBezTo>
                <a:cubicBezTo>
                  <a:pt x="52478" y="60682"/>
                  <a:pt x="52440" y="60758"/>
                  <a:pt x="52440" y="60833"/>
                </a:cubicBezTo>
                <a:cubicBezTo>
                  <a:pt x="52440" y="60909"/>
                  <a:pt x="52515" y="60984"/>
                  <a:pt x="52591" y="61022"/>
                </a:cubicBezTo>
                <a:cubicBezTo>
                  <a:pt x="52667" y="61022"/>
                  <a:pt x="52742" y="61022"/>
                  <a:pt x="52780" y="60984"/>
                </a:cubicBezTo>
                <a:cubicBezTo>
                  <a:pt x="52818" y="60947"/>
                  <a:pt x="52856" y="60871"/>
                  <a:pt x="52856" y="60833"/>
                </a:cubicBezTo>
                <a:cubicBezTo>
                  <a:pt x="52856" y="60758"/>
                  <a:pt x="52818" y="60682"/>
                  <a:pt x="52780" y="60644"/>
                </a:cubicBezTo>
                <a:cubicBezTo>
                  <a:pt x="52742" y="60625"/>
                  <a:pt x="52704" y="60616"/>
                  <a:pt x="52671" y="60616"/>
                </a:cubicBezTo>
                <a:close/>
                <a:moveTo>
                  <a:pt x="17982" y="60742"/>
                </a:moveTo>
                <a:cubicBezTo>
                  <a:pt x="17950" y="60742"/>
                  <a:pt x="17917" y="60747"/>
                  <a:pt x="17884" y="60758"/>
                </a:cubicBezTo>
                <a:cubicBezTo>
                  <a:pt x="17808" y="60758"/>
                  <a:pt x="17732" y="60833"/>
                  <a:pt x="17732" y="60947"/>
                </a:cubicBezTo>
                <a:lnTo>
                  <a:pt x="17884" y="61060"/>
                </a:lnTo>
                <a:lnTo>
                  <a:pt x="17921" y="61060"/>
                </a:lnTo>
                <a:cubicBezTo>
                  <a:pt x="18035" y="61060"/>
                  <a:pt x="18186" y="61060"/>
                  <a:pt x="18224" y="60909"/>
                </a:cubicBezTo>
                <a:lnTo>
                  <a:pt x="18186" y="60795"/>
                </a:lnTo>
                <a:cubicBezTo>
                  <a:pt x="18133" y="60769"/>
                  <a:pt x="18060" y="60742"/>
                  <a:pt x="17982" y="60742"/>
                </a:cubicBezTo>
                <a:close/>
                <a:moveTo>
                  <a:pt x="31192" y="60606"/>
                </a:moveTo>
                <a:cubicBezTo>
                  <a:pt x="31041" y="60606"/>
                  <a:pt x="30889" y="60644"/>
                  <a:pt x="30776" y="60682"/>
                </a:cubicBezTo>
                <a:lnTo>
                  <a:pt x="30738" y="60795"/>
                </a:lnTo>
                <a:cubicBezTo>
                  <a:pt x="30738" y="60871"/>
                  <a:pt x="30776" y="61098"/>
                  <a:pt x="31003" y="61173"/>
                </a:cubicBezTo>
                <a:lnTo>
                  <a:pt x="31230" y="61022"/>
                </a:lnTo>
                <a:cubicBezTo>
                  <a:pt x="31268" y="60984"/>
                  <a:pt x="31343" y="60947"/>
                  <a:pt x="31343" y="60833"/>
                </a:cubicBezTo>
                <a:cubicBezTo>
                  <a:pt x="31343" y="60795"/>
                  <a:pt x="31305" y="60758"/>
                  <a:pt x="31305" y="60720"/>
                </a:cubicBezTo>
                <a:lnTo>
                  <a:pt x="31192" y="60606"/>
                </a:lnTo>
                <a:close/>
                <a:moveTo>
                  <a:pt x="42874" y="61022"/>
                </a:moveTo>
                <a:cubicBezTo>
                  <a:pt x="42723" y="61022"/>
                  <a:pt x="42610" y="61098"/>
                  <a:pt x="42572" y="61211"/>
                </a:cubicBezTo>
                <a:lnTo>
                  <a:pt x="42685" y="61363"/>
                </a:lnTo>
                <a:cubicBezTo>
                  <a:pt x="42685" y="61400"/>
                  <a:pt x="42723" y="61400"/>
                  <a:pt x="42761" y="61438"/>
                </a:cubicBezTo>
                <a:lnTo>
                  <a:pt x="42950" y="61325"/>
                </a:lnTo>
                <a:cubicBezTo>
                  <a:pt x="42950" y="61287"/>
                  <a:pt x="42988" y="61249"/>
                  <a:pt x="42988" y="61173"/>
                </a:cubicBezTo>
                <a:lnTo>
                  <a:pt x="42988" y="61136"/>
                </a:lnTo>
                <a:lnTo>
                  <a:pt x="42874" y="61022"/>
                </a:lnTo>
                <a:close/>
                <a:moveTo>
                  <a:pt x="82873" y="60969"/>
                </a:moveTo>
                <a:cubicBezTo>
                  <a:pt x="82793" y="60969"/>
                  <a:pt x="82739" y="60996"/>
                  <a:pt x="82686" y="61022"/>
                </a:cubicBezTo>
                <a:cubicBezTo>
                  <a:pt x="82648" y="60984"/>
                  <a:pt x="82610" y="60984"/>
                  <a:pt x="82572" y="60984"/>
                </a:cubicBezTo>
                <a:lnTo>
                  <a:pt x="82421" y="61136"/>
                </a:lnTo>
                <a:cubicBezTo>
                  <a:pt x="82421" y="61249"/>
                  <a:pt x="82459" y="61325"/>
                  <a:pt x="82535" y="61400"/>
                </a:cubicBezTo>
                <a:lnTo>
                  <a:pt x="82648" y="61438"/>
                </a:lnTo>
                <a:cubicBezTo>
                  <a:pt x="82799" y="61438"/>
                  <a:pt x="82988" y="61400"/>
                  <a:pt x="83102" y="61287"/>
                </a:cubicBezTo>
                <a:lnTo>
                  <a:pt x="83026" y="61098"/>
                </a:lnTo>
                <a:lnTo>
                  <a:pt x="83064" y="61098"/>
                </a:lnTo>
                <a:lnTo>
                  <a:pt x="82988" y="60984"/>
                </a:lnTo>
                <a:cubicBezTo>
                  <a:pt x="82944" y="60973"/>
                  <a:pt x="82906" y="60969"/>
                  <a:pt x="82873" y="60969"/>
                </a:cubicBezTo>
                <a:close/>
                <a:moveTo>
                  <a:pt x="60001" y="60984"/>
                </a:moveTo>
                <a:cubicBezTo>
                  <a:pt x="59850" y="60984"/>
                  <a:pt x="59774" y="61022"/>
                  <a:pt x="59737" y="61060"/>
                </a:cubicBezTo>
                <a:cubicBezTo>
                  <a:pt x="59623" y="61136"/>
                  <a:pt x="59661" y="61363"/>
                  <a:pt x="59812" y="61476"/>
                </a:cubicBezTo>
                <a:cubicBezTo>
                  <a:pt x="59866" y="61503"/>
                  <a:pt x="59919" y="61529"/>
                  <a:pt x="59986" y="61529"/>
                </a:cubicBezTo>
                <a:cubicBezTo>
                  <a:pt x="60014" y="61529"/>
                  <a:pt x="60044" y="61525"/>
                  <a:pt x="60077" y="61514"/>
                </a:cubicBezTo>
                <a:lnTo>
                  <a:pt x="60190" y="61438"/>
                </a:lnTo>
                <a:cubicBezTo>
                  <a:pt x="60190" y="61400"/>
                  <a:pt x="60190" y="61363"/>
                  <a:pt x="60190" y="61325"/>
                </a:cubicBezTo>
                <a:cubicBezTo>
                  <a:pt x="60190" y="61249"/>
                  <a:pt x="60153" y="61211"/>
                  <a:pt x="60153" y="61173"/>
                </a:cubicBezTo>
                <a:cubicBezTo>
                  <a:pt x="60115" y="61136"/>
                  <a:pt x="60115" y="61136"/>
                  <a:pt x="60115" y="61098"/>
                </a:cubicBezTo>
                <a:lnTo>
                  <a:pt x="60001" y="60984"/>
                </a:lnTo>
                <a:close/>
                <a:moveTo>
                  <a:pt x="41778" y="60947"/>
                </a:moveTo>
                <a:cubicBezTo>
                  <a:pt x="41627" y="60947"/>
                  <a:pt x="41513" y="60984"/>
                  <a:pt x="41476" y="61136"/>
                </a:cubicBezTo>
                <a:lnTo>
                  <a:pt x="41589" y="61287"/>
                </a:lnTo>
                <a:cubicBezTo>
                  <a:pt x="41589" y="61306"/>
                  <a:pt x="41589" y="61325"/>
                  <a:pt x="41589" y="61325"/>
                </a:cubicBezTo>
                <a:cubicBezTo>
                  <a:pt x="41589" y="61438"/>
                  <a:pt x="41589" y="61627"/>
                  <a:pt x="41854" y="61627"/>
                </a:cubicBezTo>
                <a:lnTo>
                  <a:pt x="41929" y="61589"/>
                </a:lnTo>
                <a:cubicBezTo>
                  <a:pt x="42005" y="61552"/>
                  <a:pt x="42043" y="61476"/>
                  <a:pt x="42043" y="61400"/>
                </a:cubicBezTo>
                <a:cubicBezTo>
                  <a:pt x="42043" y="61287"/>
                  <a:pt x="42005" y="61173"/>
                  <a:pt x="41929" y="61098"/>
                </a:cubicBezTo>
                <a:cubicBezTo>
                  <a:pt x="41929" y="61060"/>
                  <a:pt x="41929" y="61060"/>
                  <a:pt x="41929" y="61022"/>
                </a:cubicBezTo>
                <a:lnTo>
                  <a:pt x="41778" y="60947"/>
                </a:lnTo>
                <a:close/>
                <a:moveTo>
                  <a:pt x="87601" y="61249"/>
                </a:moveTo>
                <a:cubicBezTo>
                  <a:pt x="87525" y="61249"/>
                  <a:pt x="87487" y="61249"/>
                  <a:pt x="87450" y="61325"/>
                </a:cubicBezTo>
                <a:cubicBezTo>
                  <a:pt x="87374" y="61325"/>
                  <a:pt x="87298" y="61438"/>
                  <a:pt x="87336" y="61589"/>
                </a:cubicBezTo>
                <a:lnTo>
                  <a:pt x="87487" y="61665"/>
                </a:lnTo>
                <a:lnTo>
                  <a:pt x="87525" y="61665"/>
                </a:lnTo>
                <a:cubicBezTo>
                  <a:pt x="87563" y="61665"/>
                  <a:pt x="87752" y="61665"/>
                  <a:pt x="87790" y="61514"/>
                </a:cubicBezTo>
                <a:lnTo>
                  <a:pt x="87677" y="61476"/>
                </a:lnTo>
                <a:cubicBezTo>
                  <a:pt x="87677" y="61438"/>
                  <a:pt x="87677" y="61438"/>
                  <a:pt x="87677" y="61438"/>
                </a:cubicBezTo>
                <a:lnTo>
                  <a:pt x="87714" y="61363"/>
                </a:lnTo>
                <a:lnTo>
                  <a:pt x="87601" y="61249"/>
                </a:lnTo>
                <a:close/>
                <a:moveTo>
                  <a:pt x="79308" y="58863"/>
                </a:moveTo>
                <a:cubicBezTo>
                  <a:pt x="78964" y="58863"/>
                  <a:pt x="78862" y="59070"/>
                  <a:pt x="78792" y="59245"/>
                </a:cubicBezTo>
                <a:cubicBezTo>
                  <a:pt x="78603" y="59359"/>
                  <a:pt x="78451" y="59510"/>
                  <a:pt x="78338" y="59623"/>
                </a:cubicBezTo>
                <a:cubicBezTo>
                  <a:pt x="78262" y="59737"/>
                  <a:pt x="78187" y="59812"/>
                  <a:pt x="78111" y="59888"/>
                </a:cubicBezTo>
                <a:lnTo>
                  <a:pt x="78073" y="59888"/>
                </a:lnTo>
                <a:cubicBezTo>
                  <a:pt x="78036" y="59964"/>
                  <a:pt x="77998" y="60001"/>
                  <a:pt x="77998" y="60077"/>
                </a:cubicBezTo>
                <a:cubicBezTo>
                  <a:pt x="77998" y="60190"/>
                  <a:pt x="78111" y="60266"/>
                  <a:pt x="78187" y="60342"/>
                </a:cubicBezTo>
                <a:lnTo>
                  <a:pt x="78225" y="60342"/>
                </a:lnTo>
                <a:cubicBezTo>
                  <a:pt x="78225" y="60342"/>
                  <a:pt x="78225" y="60380"/>
                  <a:pt x="78187" y="60417"/>
                </a:cubicBezTo>
                <a:cubicBezTo>
                  <a:pt x="78187" y="60455"/>
                  <a:pt x="78149" y="60531"/>
                  <a:pt x="78149" y="60606"/>
                </a:cubicBezTo>
                <a:cubicBezTo>
                  <a:pt x="78149" y="60682"/>
                  <a:pt x="78187" y="60758"/>
                  <a:pt x="78187" y="60795"/>
                </a:cubicBezTo>
                <a:cubicBezTo>
                  <a:pt x="78225" y="60909"/>
                  <a:pt x="78225" y="60984"/>
                  <a:pt x="78187" y="61098"/>
                </a:cubicBezTo>
                <a:lnTo>
                  <a:pt x="78225" y="61249"/>
                </a:lnTo>
                <a:cubicBezTo>
                  <a:pt x="78225" y="61249"/>
                  <a:pt x="78262" y="61287"/>
                  <a:pt x="78300" y="61325"/>
                </a:cubicBezTo>
                <a:cubicBezTo>
                  <a:pt x="78496" y="61493"/>
                  <a:pt x="78797" y="61724"/>
                  <a:pt x="79124" y="61724"/>
                </a:cubicBezTo>
                <a:cubicBezTo>
                  <a:pt x="79238" y="61724"/>
                  <a:pt x="79355" y="61696"/>
                  <a:pt x="79472" y="61627"/>
                </a:cubicBezTo>
                <a:lnTo>
                  <a:pt x="79510" y="61476"/>
                </a:lnTo>
                <a:cubicBezTo>
                  <a:pt x="79434" y="61363"/>
                  <a:pt x="79359" y="61325"/>
                  <a:pt x="79245" y="61287"/>
                </a:cubicBezTo>
                <a:lnTo>
                  <a:pt x="79170" y="61287"/>
                </a:lnTo>
                <a:cubicBezTo>
                  <a:pt x="79132" y="61249"/>
                  <a:pt x="79056" y="61211"/>
                  <a:pt x="78981" y="61173"/>
                </a:cubicBezTo>
                <a:lnTo>
                  <a:pt x="78943" y="61173"/>
                </a:lnTo>
                <a:cubicBezTo>
                  <a:pt x="78905" y="61136"/>
                  <a:pt x="78905" y="61136"/>
                  <a:pt x="78867" y="61098"/>
                </a:cubicBezTo>
                <a:cubicBezTo>
                  <a:pt x="78830" y="61022"/>
                  <a:pt x="78792" y="60984"/>
                  <a:pt x="78716" y="60947"/>
                </a:cubicBezTo>
                <a:cubicBezTo>
                  <a:pt x="78716" y="60871"/>
                  <a:pt x="78716" y="60758"/>
                  <a:pt x="78754" y="60682"/>
                </a:cubicBezTo>
                <a:cubicBezTo>
                  <a:pt x="78754" y="60493"/>
                  <a:pt x="78754" y="60266"/>
                  <a:pt x="78640" y="60001"/>
                </a:cubicBezTo>
                <a:cubicBezTo>
                  <a:pt x="79056" y="59737"/>
                  <a:pt x="79359" y="59397"/>
                  <a:pt x="79510" y="59018"/>
                </a:cubicBezTo>
                <a:lnTo>
                  <a:pt x="79397" y="58867"/>
                </a:lnTo>
                <a:cubicBezTo>
                  <a:pt x="79366" y="58864"/>
                  <a:pt x="79336" y="58863"/>
                  <a:pt x="79308" y="58863"/>
                </a:cubicBezTo>
                <a:close/>
                <a:moveTo>
                  <a:pt x="69554" y="61375"/>
                </a:moveTo>
                <a:cubicBezTo>
                  <a:pt x="69509" y="61375"/>
                  <a:pt x="69462" y="61385"/>
                  <a:pt x="69415" y="61400"/>
                </a:cubicBezTo>
                <a:cubicBezTo>
                  <a:pt x="69264" y="61438"/>
                  <a:pt x="69189" y="61552"/>
                  <a:pt x="69189" y="61665"/>
                </a:cubicBezTo>
                <a:lnTo>
                  <a:pt x="69226" y="61741"/>
                </a:lnTo>
                <a:cubicBezTo>
                  <a:pt x="69282" y="61796"/>
                  <a:pt x="69357" y="61831"/>
                  <a:pt x="69438" y="61831"/>
                </a:cubicBezTo>
                <a:cubicBezTo>
                  <a:pt x="69468" y="61831"/>
                  <a:pt x="69498" y="61826"/>
                  <a:pt x="69529" y="61816"/>
                </a:cubicBezTo>
                <a:cubicBezTo>
                  <a:pt x="69680" y="61741"/>
                  <a:pt x="69756" y="61627"/>
                  <a:pt x="69756" y="61514"/>
                </a:cubicBezTo>
                <a:lnTo>
                  <a:pt x="69718" y="61438"/>
                </a:lnTo>
                <a:cubicBezTo>
                  <a:pt x="69674" y="61394"/>
                  <a:pt x="69616" y="61375"/>
                  <a:pt x="69554" y="61375"/>
                </a:cubicBezTo>
                <a:close/>
                <a:moveTo>
                  <a:pt x="42799" y="61552"/>
                </a:moveTo>
                <a:cubicBezTo>
                  <a:pt x="42723" y="61589"/>
                  <a:pt x="42685" y="61703"/>
                  <a:pt x="42685" y="61741"/>
                </a:cubicBezTo>
                <a:cubicBezTo>
                  <a:pt x="42685" y="61854"/>
                  <a:pt x="42723" y="61930"/>
                  <a:pt x="42837" y="61930"/>
                </a:cubicBezTo>
                <a:cubicBezTo>
                  <a:pt x="42862" y="61942"/>
                  <a:pt x="42883" y="61946"/>
                  <a:pt x="42902" y="61946"/>
                </a:cubicBezTo>
                <a:cubicBezTo>
                  <a:pt x="42942" y="61946"/>
                  <a:pt x="42975" y="61930"/>
                  <a:pt x="43026" y="61930"/>
                </a:cubicBezTo>
                <a:cubicBezTo>
                  <a:pt x="43064" y="61892"/>
                  <a:pt x="43101" y="61816"/>
                  <a:pt x="43101" y="61741"/>
                </a:cubicBezTo>
                <a:cubicBezTo>
                  <a:pt x="43101" y="61665"/>
                  <a:pt x="43064" y="61627"/>
                  <a:pt x="42988" y="61589"/>
                </a:cubicBezTo>
                <a:cubicBezTo>
                  <a:pt x="42950" y="61552"/>
                  <a:pt x="42874" y="61552"/>
                  <a:pt x="42799" y="61552"/>
                </a:cubicBezTo>
                <a:close/>
                <a:moveTo>
                  <a:pt x="41060" y="61589"/>
                </a:moveTo>
                <a:cubicBezTo>
                  <a:pt x="40984" y="61589"/>
                  <a:pt x="40871" y="61627"/>
                  <a:pt x="40833" y="61665"/>
                </a:cubicBezTo>
                <a:cubicBezTo>
                  <a:pt x="40795" y="61703"/>
                  <a:pt x="40757" y="61741"/>
                  <a:pt x="40757" y="61854"/>
                </a:cubicBezTo>
                <a:lnTo>
                  <a:pt x="40757" y="61892"/>
                </a:lnTo>
                <a:lnTo>
                  <a:pt x="40871" y="62005"/>
                </a:lnTo>
                <a:lnTo>
                  <a:pt x="41060" y="62005"/>
                </a:lnTo>
                <a:lnTo>
                  <a:pt x="41211" y="61892"/>
                </a:lnTo>
                <a:lnTo>
                  <a:pt x="41211" y="61741"/>
                </a:lnTo>
                <a:lnTo>
                  <a:pt x="41060" y="61589"/>
                </a:lnTo>
                <a:close/>
                <a:moveTo>
                  <a:pt x="43971" y="61703"/>
                </a:moveTo>
                <a:cubicBezTo>
                  <a:pt x="43895" y="61703"/>
                  <a:pt x="43820" y="61703"/>
                  <a:pt x="43744" y="61741"/>
                </a:cubicBezTo>
                <a:cubicBezTo>
                  <a:pt x="43668" y="61816"/>
                  <a:pt x="43668" y="61892"/>
                  <a:pt x="43706" y="61967"/>
                </a:cubicBezTo>
                <a:lnTo>
                  <a:pt x="43857" y="62043"/>
                </a:lnTo>
                <a:cubicBezTo>
                  <a:pt x="43895" y="62043"/>
                  <a:pt x="44122" y="62043"/>
                  <a:pt x="44198" y="61892"/>
                </a:cubicBezTo>
                <a:lnTo>
                  <a:pt x="44047" y="61703"/>
                </a:lnTo>
                <a:close/>
                <a:moveTo>
                  <a:pt x="55275" y="61552"/>
                </a:moveTo>
                <a:lnTo>
                  <a:pt x="55162" y="61589"/>
                </a:lnTo>
                <a:cubicBezTo>
                  <a:pt x="55124" y="61665"/>
                  <a:pt x="55124" y="61741"/>
                  <a:pt x="55124" y="61816"/>
                </a:cubicBezTo>
                <a:cubicBezTo>
                  <a:pt x="55124" y="61816"/>
                  <a:pt x="55124" y="61854"/>
                  <a:pt x="55124" y="61854"/>
                </a:cubicBezTo>
                <a:cubicBezTo>
                  <a:pt x="55124" y="61854"/>
                  <a:pt x="55124" y="61892"/>
                  <a:pt x="55086" y="61930"/>
                </a:cubicBezTo>
                <a:lnTo>
                  <a:pt x="55200" y="62081"/>
                </a:lnTo>
                <a:cubicBezTo>
                  <a:pt x="55240" y="62091"/>
                  <a:pt x="55278" y="62096"/>
                  <a:pt x="55313" y="62096"/>
                </a:cubicBezTo>
                <a:cubicBezTo>
                  <a:pt x="55409" y="62096"/>
                  <a:pt x="55485" y="62061"/>
                  <a:pt x="55540" y="62005"/>
                </a:cubicBezTo>
                <a:cubicBezTo>
                  <a:pt x="55616" y="61967"/>
                  <a:pt x="55653" y="61854"/>
                  <a:pt x="55653" y="61741"/>
                </a:cubicBezTo>
                <a:lnTo>
                  <a:pt x="55653" y="61703"/>
                </a:lnTo>
                <a:lnTo>
                  <a:pt x="55502" y="61589"/>
                </a:lnTo>
                <a:lnTo>
                  <a:pt x="55464" y="61589"/>
                </a:lnTo>
                <a:cubicBezTo>
                  <a:pt x="55427" y="61589"/>
                  <a:pt x="55351" y="61552"/>
                  <a:pt x="55275" y="61552"/>
                </a:cubicBezTo>
                <a:close/>
                <a:moveTo>
                  <a:pt x="23668" y="61589"/>
                </a:moveTo>
                <a:lnTo>
                  <a:pt x="23517" y="61741"/>
                </a:lnTo>
                <a:cubicBezTo>
                  <a:pt x="23517" y="61741"/>
                  <a:pt x="23479" y="61778"/>
                  <a:pt x="23479" y="61778"/>
                </a:cubicBezTo>
                <a:cubicBezTo>
                  <a:pt x="23441" y="61854"/>
                  <a:pt x="23441" y="61892"/>
                  <a:pt x="23441" y="61967"/>
                </a:cubicBezTo>
                <a:cubicBezTo>
                  <a:pt x="23441" y="62043"/>
                  <a:pt x="23479" y="62119"/>
                  <a:pt x="23593" y="62156"/>
                </a:cubicBezTo>
                <a:lnTo>
                  <a:pt x="23782" y="62005"/>
                </a:lnTo>
                <a:lnTo>
                  <a:pt x="23782" y="62005"/>
                </a:lnTo>
                <a:cubicBezTo>
                  <a:pt x="23782" y="62043"/>
                  <a:pt x="23744" y="62081"/>
                  <a:pt x="23706" y="62081"/>
                </a:cubicBezTo>
                <a:lnTo>
                  <a:pt x="23744" y="62081"/>
                </a:lnTo>
                <a:cubicBezTo>
                  <a:pt x="23782" y="62100"/>
                  <a:pt x="23819" y="62109"/>
                  <a:pt x="23857" y="62109"/>
                </a:cubicBezTo>
                <a:cubicBezTo>
                  <a:pt x="23895" y="62109"/>
                  <a:pt x="23933" y="62100"/>
                  <a:pt x="23971" y="62081"/>
                </a:cubicBezTo>
                <a:lnTo>
                  <a:pt x="24008" y="61967"/>
                </a:lnTo>
                <a:lnTo>
                  <a:pt x="24008" y="61892"/>
                </a:lnTo>
                <a:lnTo>
                  <a:pt x="23933" y="61816"/>
                </a:lnTo>
                <a:cubicBezTo>
                  <a:pt x="23933" y="61816"/>
                  <a:pt x="23933" y="61778"/>
                  <a:pt x="23895" y="61778"/>
                </a:cubicBezTo>
                <a:cubicBezTo>
                  <a:pt x="23857" y="61703"/>
                  <a:pt x="23819" y="61627"/>
                  <a:pt x="23668" y="61589"/>
                </a:cubicBezTo>
                <a:close/>
                <a:moveTo>
                  <a:pt x="14467" y="61763"/>
                </a:moveTo>
                <a:cubicBezTo>
                  <a:pt x="14402" y="61763"/>
                  <a:pt x="14356" y="61789"/>
                  <a:pt x="14330" y="61816"/>
                </a:cubicBezTo>
                <a:cubicBezTo>
                  <a:pt x="14216" y="61892"/>
                  <a:pt x="14216" y="62043"/>
                  <a:pt x="14330" y="62119"/>
                </a:cubicBezTo>
                <a:cubicBezTo>
                  <a:pt x="14405" y="62194"/>
                  <a:pt x="14481" y="62194"/>
                  <a:pt x="14557" y="62194"/>
                </a:cubicBezTo>
                <a:lnTo>
                  <a:pt x="14670" y="62081"/>
                </a:lnTo>
                <a:lnTo>
                  <a:pt x="14670" y="61892"/>
                </a:lnTo>
                <a:lnTo>
                  <a:pt x="14557" y="61778"/>
                </a:lnTo>
                <a:cubicBezTo>
                  <a:pt x="14523" y="61767"/>
                  <a:pt x="14493" y="61763"/>
                  <a:pt x="14467" y="61763"/>
                </a:cubicBezTo>
                <a:close/>
                <a:moveTo>
                  <a:pt x="65068" y="61854"/>
                </a:moveTo>
                <a:lnTo>
                  <a:pt x="64954" y="61967"/>
                </a:lnTo>
                <a:lnTo>
                  <a:pt x="64954" y="62081"/>
                </a:lnTo>
                <a:lnTo>
                  <a:pt x="65068" y="62194"/>
                </a:lnTo>
                <a:cubicBezTo>
                  <a:pt x="65105" y="62232"/>
                  <a:pt x="65143" y="62232"/>
                  <a:pt x="65181" y="62232"/>
                </a:cubicBezTo>
                <a:lnTo>
                  <a:pt x="65370" y="62119"/>
                </a:lnTo>
                <a:cubicBezTo>
                  <a:pt x="65370" y="62043"/>
                  <a:pt x="65332" y="61967"/>
                  <a:pt x="65257" y="61892"/>
                </a:cubicBezTo>
                <a:cubicBezTo>
                  <a:pt x="65219" y="61854"/>
                  <a:pt x="65181" y="61854"/>
                  <a:pt x="65068" y="61854"/>
                </a:cubicBezTo>
                <a:close/>
                <a:moveTo>
                  <a:pt x="28944" y="61920"/>
                </a:moveTo>
                <a:cubicBezTo>
                  <a:pt x="28926" y="61920"/>
                  <a:pt x="28906" y="61923"/>
                  <a:pt x="28886" y="61930"/>
                </a:cubicBezTo>
                <a:cubicBezTo>
                  <a:pt x="28772" y="61967"/>
                  <a:pt x="28697" y="62043"/>
                  <a:pt x="28697" y="62119"/>
                </a:cubicBezTo>
                <a:cubicBezTo>
                  <a:pt x="28697" y="62194"/>
                  <a:pt x="28734" y="62270"/>
                  <a:pt x="28848" y="62308"/>
                </a:cubicBezTo>
                <a:lnTo>
                  <a:pt x="29037" y="62194"/>
                </a:lnTo>
                <a:lnTo>
                  <a:pt x="29037" y="62194"/>
                </a:lnTo>
                <a:cubicBezTo>
                  <a:pt x="29037" y="62194"/>
                  <a:pt x="28999" y="62232"/>
                  <a:pt x="28999" y="62232"/>
                </a:cubicBezTo>
                <a:cubicBezTo>
                  <a:pt x="29037" y="62232"/>
                  <a:pt x="29112" y="62194"/>
                  <a:pt x="29150" y="62119"/>
                </a:cubicBezTo>
                <a:lnTo>
                  <a:pt x="29112" y="62043"/>
                </a:lnTo>
                <a:cubicBezTo>
                  <a:pt x="29082" y="61981"/>
                  <a:pt x="29026" y="61920"/>
                  <a:pt x="28944" y="61920"/>
                </a:cubicBezTo>
                <a:close/>
                <a:moveTo>
                  <a:pt x="11608" y="62005"/>
                </a:moveTo>
                <a:cubicBezTo>
                  <a:pt x="11494" y="62005"/>
                  <a:pt x="11419" y="62005"/>
                  <a:pt x="11343" y="62043"/>
                </a:cubicBezTo>
                <a:cubicBezTo>
                  <a:pt x="11305" y="62081"/>
                  <a:pt x="11267" y="62119"/>
                  <a:pt x="11267" y="62194"/>
                </a:cubicBezTo>
                <a:lnTo>
                  <a:pt x="11419" y="62308"/>
                </a:lnTo>
                <a:cubicBezTo>
                  <a:pt x="11456" y="62346"/>
                  <a:pt x="11456" y="62383"/>
                  <a:pt x="11532" y="62383"/>
                </a:cubicBezTo>
                <a:lnTo>
                  <a:pt x="11721" y="62308"/>
                </a:lnTo>
                <a:lnTo>
                  <a:pt x="11721" y="62308"/>
                </a:lnTo>
                <a:cubicBezTo>
                  <a:pt x="11721" y="62308"/>
                  <a:pt x="11721" y="62346"/>
                  <a:pt x="11683" y="62346"/>
                </a:cubicBezTo>
                <a:cubicBezTo>
                  <a:pt x="11645" y="62383"/>
                  <a:pt x="11608" y="62383"/>
                  <a:pt x="11608" y="62383"/>
                </a:cubicBezTo>
                <a:lnTo>
                  <a:pt x="11645" y="62383"/>
                </a:lnTo>
                <a:lnTo>
                  <a:pt x="11834" y="62308"/>
                </a:lnTo>
                <a:lnTo>
                  <a:pt x="11834" y="62119"/>
                </a:lnTo>
                <a:lnTo>
                  <a:pt x="11683" y="62005"/>
                </a:lnTo>
                <a:cubicBezTo>
                  <a:pt x="11671" y="62018"/>
                  <a:pt x="11658" y="62022"/>
                  <a:pt x="11647" y="62022"/>
                </a:cubicBezTo>
                <a:cubicBezTo>
                  <a:pt x="11624" y="62022"/>
                  <a:pt x="11608" y="62005"/>
                  <a:pt x="11608" y="62005"/>
                </a:cubicBezTo>
                <a:close/>
                <a:moveTo>
                  <a:pt x="68886" y="62005"/>
                </a:moveTo>
                <a:lnTo>
                  <a:pt x="68773" y="62119"/>
                </a:lnTo>
                <a:lnTo>
                  <a:pt x="68773" y="62156"/>
                </a:lnTo>
                <a:cubicBezTo>
                  <a:pt x="68773" y="62270"/>
                  <a:pt x="68810" y="62346"/>
                  <a:pt x="68848" y="62421"/>
                </a:cubicBezTo>
                <a:lnTo>
                  <a:pt x="68924" y="62459"/>
                </a:lnTo>
                <a:cubicBezTo>
                  <a:pt x="68944" y="62462"/>
                  <a:pt x="68963" y="62463"/>
                  <a:pt x="68981" y="62463"/>
                </a:cubicBezTo>
                <a:cubicBezTo>
                  <a:pt x="69200" y="62463"/>
                  <a:pt x="69264" y="62264"/>
                  <a:pt x="69264" y="62194"/>
                </a:cubicBezTo>
                <a:lnTo>
                  <a:pt x="69264" y="62156"/>
                </a:lnTo>
                <a:lnTo>
                  <a:pt x="69151" y="62005"/>
                </a:lnTo>
                <a:close/>
                <a:moveTo>
                  <a:pt x="14783" y="62005"/>
                </a:moveTo>
                <a:lnTo>
                  <a:pt x="14632" y="62156"/>
                </a:lnTo>
                <a:cubicBezTo>
                  <a:pt x="14632" y="62383"/>
                  <a:pt x="14783" y="62497"/>
                  <a:pt x="14897" y="62535"/>
                </a:cubicBezTo>
                <a:lnTo>
                  <a:pt x="15048" y="62535"/>
                </a:lnTo>
                <a:cubicBezTo>
                  <a:pt x="15124" y="62459"/>
                  <a:pt x="15161" y="62383"/>
                  <a:pt x="15161" y="62308"/>
                </a:cubicBezTo>
                <a:cubicBezTo>
                  <a:pt x="15161" y="62232"/>
                  <a:pt x="15124" y="62156"/>
                  <a:pt x="15048" y="62081"/>
                </a:cubicBezTo>
                <a:cubicBezTo>
                  <a:pt x="14972" y="62043"/>
                  <a:pt x="14859" y="62005"/>
                  <a:pt x="14783" y="62005"/>
                </a:cubicBezTo>
                <a:close/>
                <a:moveTo>
                  <a:pt x="86656" y="61930"/>
                </a:moveTo>
                <a:cubicBezTo>
                  <a:pt x="86467" y="61930"/>
                  <a:pt x="86353" y="62043"/>
                  <a:pt x="86202" y="62156"/>
                </a:cubicBezTo>
                <a:lnTo>
                  <a:pt x="86315" y="62346"/>
                </a:lnTo>
                <a:lnTo>
                  <a:pt x="86240" y="62346"/>
                </a:lnTo>
                <a:lnTo>
                  <a:pt x="86240" y="62459"/>
                </a:lnTo>
                <a:lnTo>
                  <a:pt x="86353" y="62572"/>
                </a:lnTo>
                <a:cubicBezTo>
                  <a:pt x="86410" y="62582"/>
                  <a:pt x="86464" y="62587"/>
                  <a:pt x="86516" y="62587"/>
                </a:cubicBezTo>
                <a:cubicBezTo>
                  <a:pt x="86670" y="62587"/>
                  <a:pt x="86797" y="62544"/>
                  <a:pt x="86883" y="62459"/>
                </a:cubicBezTo>
                <a:cubicBezTo>
                  <a:pt x="86996" y="62383"/>
                  <a:pt x="87034" y="62270"/>
                  <a:pt x="87034" y="62156"/>
                </a:cubicBezTo>
                <a:lnTo>
                  <a:pt x="87034" y="62081"/>
                </a:lnTo>
                <a:cubicBezTo>
                  <a:pt x="86996" y="62005"/>
                  <a:pt x="86920" y="62005"/>
                  <a:pt x="86845" y="62005"/>
                </a:cubicBezTo>
                <a:cubicBezTo>
                  <a:pt x="86807" y="61967"/>
                  <a:pt x="86731" y="61930"/>
                  <a:pt x="86656" y="61930"/>
                </a:cubicBezTo>
                <a:close/>
                <a:moveTo>
                  <a:pt x="74860" y="61741"/>
                </a:moveTo>
                <a:lnTo>
                  <a:pt x="74595" y="61816"/>
                </a:lnTo>
                <a:lnTo>
                  <a:pt x="74557" y="61816"/>
                </a:lnTo>
                <a:cubicBezTo>
                  <a:pt x="74519" y="61797"/>
                  <a:pt x="74472" y="61788"/>
                  <a:pt x="74425" y="61788"/>
                </a:cubicBezTo>
                <a:cubicBezTo>
                  <a:pt x="74378" y="61788"/>
                  <a:pt x="74330" y="61797"/>
                  <a:pt x="74293" y="61816"/>
                </a:cubicBezTo>
                <a:cubicBezTo>
                  <a:pt x="74217" y="61816"/>
                  <a:pt x="74141" y="61854"/>
                  <a:pt x="74141" y="61967"/>
                </a:cubicBezTo>
                <a:lnTo>
                  <a:pt x="74179" y="62043"/>
                </a:lnTo>
                <a:lnTo>
                  <a:pt x="74141" y="62043"/>
                </a:lnTo>
                <a:cubicBezTo>
                  <a:pt x="74104" y="62119"/>
                  <a:pt x="73990" y="62194"/>
                  <a:pt x="74104" y="62421"/>
                </a:cubicBezTo>
                <a:cubicBezTo>
                  <a:pt x="74197" y="62546"/>
                  <a:pt x="74336" y="62587"/>
                  <a:pt x="74482" y="62587"/>
                </a:cubicBezTo>
                <a:cubicBezTo>
                  <a:pt x="74691" y="62587"/>
                  <a:pt x="74915" y="62503"/>
                  <a:pt x="75049" y="62459"/>
                </a:cubicBezTo>
                <a:cubicBezTo>
                  <a:pt x="75087" y="62421"/>
                  <a:pt x="75124" y="62421"/>
                  <a:pt x="75162" y="62421"/>
                </a:cubicBezTo>
                <a:lnTo>
                  <a:pt x="75162" y="62194"/>
                </a:lnTo>
                <a:cubicBezTo>
                  <a:pt x="75162" y="62194"/>
                  <a:pt x="75200" y="62194"/>
                  <a:pt x="75162" y="62232"/>
                </a:cubicBezTo>
                <a:cubicBezTo>
                  <a:pt x="75200" y="62232"/>
                  <a:pt x="75200" y="62232"/>
                  <a:pt x="75200" y="62194"/>
                </a:cubicBezTo>
                <a:cubicBezTo>
                  <a:pt x="75276" y="62156"/>
                  <a:pt x="75313" y="62081"/>
                  <a:pt x="75313" y="62043"/>
                </a:cubicBezTo>
                <a:lnTo>
                  <a:pt x="75238" y="61930"/>
                </a:lnTo>
                <a:cubicBezTo>
                  <a:pt x="75124" y="61892"/>
                  <a:pt x="75087" y="61892"/>
                  <a:pt x="75011" y="61854"/>
                </a:cubicBezTo>
                <a:cubicBezTo>
                  <a:pt x="74935" y="61854"/>
                  <a:pt x="74935" y="61854"/>
                  <a:pt x="74860" y="61741"/>
                </a:cubicBezTo>
                <a:close/>
                <a:moveTo>
                  <a:pt x="43593" y="62421"/>
                </a:moveTo>
                <a:lnTo>
                  <a:pt x="43555" y="62459"/>
                </a:lnTo>
                <a:lnTo>
                  <a:pt x="43442" y="62459"/>
                </a:lnTo>
                <a:cubicBezTo>
                  <a:pt x="43404" y="62497"/>
                  <a:pt x="43366" y="62497"/>
                  <a:pt x="43328" y="62572"/>
                </a:cubicBezTo>
                <a:lnTo>
                  <a:pt x="43442" y="62724"/>
                </a:lnTo>
                <a:cubicBezTo>
                  <a:pt x="43442" y="62724"/>
                  <a:pt x="43404" y="62686"/>
                  <a:pt x="43404" y="62686"/>
                </a:cubicBezTo>
                <a:lnTo>
                  <a:pt x="43404" y="62686"/>
                </a:lnTo>
                <a:cubicBezTo>
                  <a:pt x="43460" y="62771"/>
                  <a:pt x="43517" y="62813"/>
                  <a:pt x="43590" y="62813"/>
                </a:cubicBezTo>
                <a:cubicBezTo>
                  <a:pt x="43614" y="62813"/>
                  <a:pt x="43640" y="62809"/>
                  <a:pt x="43668" y="62799"/>
                </a:cubicBezTo>
                <a:lnTo>
                  <a:pt x="43782" y="62686"/>
                </a:lnTo>
                <a:cubicBezTo>
                  <a:pt x="43782" y="62686"/>
                  <a:pt x="43782" y="62648"/>
                  <a:pt x="43782" y="62648"/>
                </a:cubicBezTo>
                <a:cubicBezTo>
                  <a:pt x="43782" y="62610"/>
                  <a:pt x="43782" y="62459"/>
                  <a:pt x="43593" y="62421"/>
                </a:cubicBezTo>
                <a:close/>
                <a:moveTo>
                  <a:pt x="29264" y="62346"/>
                </a:moveTo>
                <a:lnTo>
                  <a:pt x="29037" y="62459"/>
                </a:lnTo>
                <a:lnTo>
                  <a:pt x="29037" y="62572"/>
                </a:lnTo>
                <a:lnTo>
                  <a:pt x="28999" y="62535"/>
                </a:lnTo>
                <a:cubicBezTo>
                  <a:pt x="28734" y="62572"/>
                  <a:pt x="28734" y="62686"/>
                  <a:pt x="28734" y="62761"/>
                </a:cubicBezTo>
                <a:lnTo>
                  <a:pt x="28886" y="62875"/>
                </a:lnTo>
                <a:lnTo>
                  <a:pt x="29037" y="62875"/>
                </a:lnTo>
                <a:cubicBezTo>
                  <a:pt x="29075" y="62913"/>
                  <a:pt x="29150" y="62950"/>
                  <a:pt x="29188" y="62950"/>
                </a:cubicBezTo>
                <a:cubicBezTo>
                  <a:pt x="29226" y="62950"/>
                  <a:pt x="29226" y="62950"/>
                  <a:pt x="29264" y="62988"/>
                </a:cubicBezTo>
                <a:lnTo>
                  <a:pt x="29453" y="62837"/>
                </a:lnTo>
                <a:cubicBezTo>
                  <a:pt x="29453" y="62799"/>
                  <a:pt x="29453" y="62761"/>
                  <a:pt x="29415" y="62724"/>
                </a:cubicBezTo>
                <a:cubicBezTo>
                  <a:pt x="29453" y="62686"/>
                  <a:pt x="29491" y="62610"/>
                  <a:pt x="29491" y="62535"/>
                </a:cubicBezTo>
                <a:lnTo>
                  <a:pt x="29491" y="62497"/>
                </a:lnTo>
                <a:lnTo>
                  <a:pt x="29377" y="62383"/>
                </a:lnTo>
                <a:cubicBezTo>
                  <a:pt x="29339" y="62383"/>
                  <a:pt x="29302" y="62383"/>
                  <a:pt x="29264" y="62346"/>
                </a:cubicBezTo>
                <a:close/>
                <a:moveTo>
                  <a:pt x="12780" y="62686"/>
                </a:moveTo>
                <a:cubicBezTo>
                  <a:pt x="12704" y="62686"/>
                  <a:pt x="12553" y="62724"/>
                  <a:pt x="12553" y="62913"/>
                </a:cubicBezTo>
                <a:lnTo>
                  <a:pt x="12666" y="63026"/>
                </a:lnTo>
                <a:cubicBezTo>
                  <a:pt x="12780" y="63026"/>
                  <a:pt x="12855" y="63026"/>
                  <a:pt x="12931" y="62988"/>
                </a:cubicBezTo>
                <a:lnTo>
                  <a:pt x="12969" y="62875"/>
                </a:lnTo>
                <a:cubicBezTo>
                  <a:pt x="12969" y="62799"/>
                  <a:pt x="12893" y="62686"/>
                  <a:pt x="12780" y="62686"/>
                </a:cubicBezTo>
                <a:close/>
                <a:moveTo>
                  <a:pt x="42648" y="62620"/>
                </a:moveTo>
                <a:cubicBezTo>
                  <a:pt x="42610" y="62620"/>
                  <a:pt x="42572" y="62629"/>
                  <a:pt x="42534" y="62648"/>
                </a:cubicBezTo>
                <a:cubicBezTo>
                  <a:pt x="42421" y="62724"/>
                  <a:pt x="42383" y="62913"/>
                  <a:pt x="42496" y="62988"/>
                </a:cubicBezTo>
                <a:cubicBezTo>
                  <a:pt x="42534" y="63026"/>
                  <a:pt x="42610" y="63026"/>
                  <a:pt x="42648" y="63026"/>
                </a:cubicBezTo>
                <a:lnTo>
                  <a:pt x="42723" y="62950"/>
                </a:lnTo>
                <a:lnTo>
                  <a:pt x="42723" y="62950"/>
                </a:lnTo>
                <a:cubicBezTo>
                  <a:pt x="42685" y="62988"/>
                  <a:pt x="42648" y="62988"/>
                  <a:pt x="42648" y="62988"/>
                </a:cubicBezTo>
                <a:lnTo>
                  <a:pt x="42837" y="62875"/>
                </a:lnTo>
                <a:lnTo>
                  <a:pt x="42837" y="62761"/>
                </a:lnTo>
                <a:lnTo>
                  <a:pt x="42761" y="62648"/>
                </a:lnTo>
                <a:cubicBezTo>
                  <a:pt x="42723" y="62629"/>
                  <a:pt x="42685" y="62620"/>
                  <a:pt x="42648" y="62620"/>
                </a:cubicBezTo>
                <a:close/>
                <a:moveTo>
                  <a:pt x="44614" y="62648"/>
                </a:moveTo>
                <a:cubicBezTo>
                  <a:pt x="44387" y="62648"/>
                  <a:pt x="44311" y="62761"/>
                  <a:pt x="44236" y="62837"/>
                </a:cubicBezTo>
                <a:cubicBezTo>
                  <a:pt x="44236" y="62875"/>
                  <a:pt x="44198" y="62875"/>
                  <a:pt x="44198" y="62875"/>
                </a:cubicBezTo>
                <a:lnTo>
                  <a:pt x="44236" y="63064"/>
                </a:lnTo>
                <a:cubicBezTo>
                  <a:pt x="44279" y="63086"/>
                  <a:pt x="44335" y="63108"/>
                  <a:pt x="44397" y="63108"/>
                </a:cubicBezTo>
                <a:cubicBezTo>
                  <a:pt x="44442" y="63108"/>
                  <a:pt x="44490" y="63096"/>
                  <a:pt x="44538" y="63064"/>
                </a:cubicBezTo>
                <a:cubicBezTo>
                  <a:pt x="44651" y="63026"/>
                  <a:pt x="44765" y="62913"/>
                  <a:pt x="44765" y="62799"/>
                </a:cubicBezTo>
                <a:lnTo>
                  <a:pt x="44765" y="62724"/>
                </a:lnTo>
                <a:lnTo>
                  <a:pt x="44614" y="62648"/>
                </a:lnTo>
                <a:close/>
                <a:moveTo>
                  <a:pt x="29982" y="62714"/>
                </a:moveTo>
                <a:cubicBezTo>
                  <a:pt x="29944" y="62714"/>
                  <a:pt x="29906" y="62724"/>
                  <a:pt x="29869" y="62761"/>
                </a:cubicBezTo>
                <a:cubicBezTo>
                  <a:pt x="29793" y="62799"/>
                  <a:pt x="29793" y="62875"/>
                  <a:pt x="29755" y="62950"/>
                </a:cubicBezTo>
                <a:lnTo>
                  <a:pt x="29869" y="63064"/>
                </a:lnTo>
                <a:cubicBezTo>
                  <a:pt x="29906" y="63064"/>
                  <a:pt x="29944" y="63102"/>
                  <a:pt x="29944" y="63102"/>
                </a:cubicBezTo>
                <a:cubicBezTo>
                  <a:pt x="29982" y="63102"/>
                  <a:pt x="30020" y="63111"/>
                  <a:pt x="30062" y="63111"/>
                </a:cubicBezTo>
                <a:cubicBezTo>
                  <a:pt x="30105" y="63111"/>
                  <a:pt x="30152" y="63102"/>
                  <a:pt x="30209" y="63064"/>
                </a:cubicBezTo>
                <a:cubicBezTo>
                  <a:pt x="30285" y="63026"/>
                  <a:pt x="30285" y="62950"/>
                  <a:pt x="30285" y="62875"/>
                </a:cubicBezTo>
                <a:lnTo>
                  <a:pt x="30171" y="62761"/>
                </a:lnTo>
                <a:cubicBezTo>
                  <a:pt x="30171" y="62724"/>
                  <a:pt x="30133" y="62724"/>
                  <a:pt x="30095" y="62724"/>
                </a:cubicBezTo>
                <a:cubicBezTo>
                  <a:pt x="30058" y="62724"/>
                  <a:pt x="30020" y="62714"/>
                  <a:pt x="29982" y="62714"/>
                </a:cubicBezTo>
                <a:close/>
                <a:moveTo>
                  <a:pt x="68927" y="62663"/>
                </a:moveTo>
                <a:cubicBezTo>
                  <a:pt x="68876" y="62663"/>
                  <a:pt x="68818" y="62672"/>
                  <a:pt x="68735" y="62686"/>
                </a:cubicBezTo>
                <a:lnTo>
                  <a:pt x="68697" y="62686"/>
                </a:lnTo>
                <a:lnTo>
                  <a:pt x="68584" y="62799"/>
                </a:lnTo>
                <a:cubicBezTo>
                  <a:pt x="68546" y="63026"/>
                  <a:pt x="68697" y="63064"/>
                  <a:pt x="68810" y="63102"/>
                </a:cubicBezTo>
                <a:cubicBezTo>
                  <a:pt x="68810" y="63139"/>
                  <a:pt x="68848" y="63139"/>
                  <a:pt x="68848" y="63139"/>
                </a:cubicBezTo>
                <a:lnTo>
                  <a:pt x="69075" y="63026"/>
                </a:lnTo>
                <a:lnTo>
                  <a:pt x="69113" y="63026"/>
                </a:lnTo>
                <a:cubicBezTo>
                  <a:pt x="69151" y="63026"/>
                  <a:pt x="69264" y="62988"/>
                  <a:pt x="69264" y="62875"/>
                </a:cubicBezTo>
                <a:lnTo>
                  <a:pt x="69226" y="62761"/>
                </a:lnTo>
                <a:cubicBezTo>
                  <a:pt x="69083" y="62689"/>
                  <a:pt x="69015" y="62663"/>
                  <a:pt x="68927" y="62663"/>
                </a:cubicBezTo>
                <a:close/>
                <a:moveTo>
                  <a:pt x="37610" y="62506"/>
                </a:moveTo>
                <a:cubicBezTo>
                  <a:pt x="37572" y="62506"/>
                  <a:pt x="37525" y="62516"/>
                  <a:pt x="37468" y="62535"/>
                </a:cubicBezTo>
                <a:cubicBezTo>
                  <a:pt x="37392" y="62572"/>
                  <a:pt x="37392" y="62610"/>
                  <a:pt x="37355" y="62686"/>
                </a:cubicBezTo>
                <a:lnTo>
                  <a:pt x="37430" y="62761"/>
                </a:lnTo>
                <a:cubicBezTo>
                  <a:pt x="37355" y="62799"/>
                  <a:pt x="37317" y="62950"/>
                  <a:pt x="37392" y="63064"/>
                </a:cubicBezTo>
                <a:lnTo>
                  <a:pt x="37468" y="63139"/>
                </a:lnTo>
                <a:cubicBezTo>
                  <a:pt x="37546" y="63155"/>
                  <a:pt x="37618" y="63164"/>
                  <a:pt x="37681" y="63164"/>
                </a:cubicBezTo>
                <a:cubicBezTo>
                  <a:pt x="37769" y="63164"/>
                  <a:pt x="37840" y="63146"/>
                  <a:pt x="37884" y="63102"/>
                </a:cubicBezTo>
                <a:cubicBezTo>
                  <a:pt x="37959" y="63064"/>
                  <a:pt x="38035" y="62988"/>
                  <a:pt x="38035" y="62837"/>
                </a:cubicBezTo>
                <a:cubicBezTo>
                  <a:pt x="38035" y="62761"/>
                  <a:pt x="38035" y="62686"/>
                  <a:pt x="37997" y="62610"/>
                </a:cubicBezTo>
                <a:lnTo>
                  <a:pt x="37846" y="62535"/>
                </a:lnTo>
                <a:lnTo>
                  <a:pt x="37695" y="62535"/>
                </a:lnTo>
                <a:cubicBezTo>
                  <a:pt x="37676" y="62516"/>
                  <a:pt x="37648" y="62506"/>
                  <a:pt x="37610" y="62506"/>
                </a:cubicBezTo>
                <a:close/>
                <a:moveTo>
                  <a:pt x="51948" y="62535"/>
                </a:moveTo>
                <a:lnTo>
                  <a:pt x="51759" y="62648"/>
                </a:lnTo>
                <a:cubicBezTo>
                  <a:pt x="51759" y="62686"/>
                  <a:pt x="51759" y="62724"/>
                  <a:pt x="51721" y="62761"/>
                </a:cubicBezTo>
                <a:lnTo>
                  <a:pt x="51873" y="62913"/>
                </a:lnTo>
                <a:cubicBezTo>
                  <a:pt x="51873" y="62950"/>
                  <a:pt x="51873" y="63026"/>
                  <a:pt x="51873" y="63064"/>
                </a:cubicBezTo>
                <a:lnTo>
                  <a:pt x="52024" y="63177"/>
                </a:lnTo>
                <a:cubicBezTo>
                  <a:pt x="52251" y="63177"/>
                  <a:pt x="52629" y="63026"/>
                  <a:pt x="52629" y="62837"/>
                </a:cubicBezTo>
                <a:cubicBezTo>
                  <a:pt x="52629" y="62761"/>
                  <a:pt x="52591" y="62724"/>
                  <a:pt x="52553" y="62686"/>
                </a:cubicBezTo>
                <a:lnTo>
                  <a:pt x="52478" y="62686"/>
                </a:lnTo>
                <a:cubicBezTo>
                  <a:pt x="52478" y="62648"/>
                  <a:pt x="52478" y="62610"/>
                  <a:pt x="52402" y="62572"/>
                </a:cubicBezTo>
                <a:lnTo>
                  <a:pt x="52326" y="62535"/>
                </a:lnTo>
                <a:cubicBezTo>
                  <a:pt x="52213" y="62535"/>
                  <a:pt x="52137" y="62535"/>
                  <a:pt x="52062" y="62572"/>
                </a:cubicBezTo>
                <a:cubicBezTo>
                  <a:pt x="52024" y="62572"/>
                  <a:pt x="52024" y="62572"/>
                  <a:pt x="51948" y="62535"/>
                </a:cubicBezTo>
                <a:close/>
                <a:moveTo>
                  <a:pt x="70739" y="62837"/>
                </a:moveTo>
                <a:lnTo>
                  <a:pt x="70587" y="62913"/>
                </a:lnTo>
                <a:cubicBezTo>
                  <a:pt x="70512" y="62950"/>
                  <a:pt x="70398" y="63026"/>
                  <a:pt x="70474" y="63215"/>
                </a:cubicBezTo>
                <a:lnTo>
                  <a:pt x="70550" y="63291"/>
                </a:lnTo>
                <a:cubicBezTo>
                  <a:pt x="70625" y="63291"/>
                  <a:pt x="70701" y="63291"/>
                  <a:pt x="70776" y="63253"/>
                </a:cubicBezTo>
                <a:cubicBezTo>
                  <a:pt x="70852" y="63215"/>
                  <a:pt x="70928" y="63139"/>
                  <a:pt x="70928" y="63026"/>
                </a:cubicBezTo>
                <a:cubicBezTo>
                  <a:pt x="70928" y="62950"/>
                  <a:pt x="70852" y="62875"/>
                  <a:pt x="70739" y="62837"/>
                </a:cubicBezTo>
                <a:close/>
                <a:moveTo>
                  <a:pt x="39770" y="62166"/>
                </a:moveTo>
                <a:cubicBezTo>
                  <a:pt x="39736" y="62166"/>
                  <a:pt x="39699" y="62175"/>
                  <a:pt x="39661" y="62194"/>
                </a:cubicBezTo>
                <a:cubicBezTo>
                  <a:pt x="39510" y="62270"/>
                  <a:pt x="39434" y="62383"/>
                  <a:pt x="39510" y="62497"/>
                </a:cubicBezTo>
                <a:lnTo>
                  <a:pt x="39472" y="62497"/>
                </a:lnTo>
                <a:cubicBezTo>
                  <a:pt x="39434" y="62497"/>
                  <a:pt x="39396" y="62459"/>
                  <a:pt x="39396" y="62459"/>
                </a:cubicBezTo>
                <a:lnTo>
                  <a:pt x="39132" y="62459"/>
                </a:lnTo>
                <a:cubicBezTo>
                  <a:pt x="39132" y="62459"/>
                  <a:pt x="39094" y="62497"/>
                  <a:pt x="39094" y="62497"/>
                </a:cubicBezTo>
                <a:cubicBezTo>
                  <a:pt x="39056" y="62535"/>
                  <a:pt x="38942" y="62648"/>
                  <a:pt x="38980" y="62799"/>
                </a:cubicBezTo>
                <a:lnTo>
                  <a:pt x="39132" y="62875"/>
                </a:lnTo>
                <a:lnTo>
                  <a:pt x="39207" y="62875"/>
                </a:lnTo>
                <a:cubicBezTo>
                  <a:pt x="39245" y="62913"/>
                  <a:pt x="39245" y="62913"/>
                  <a:pt x="39283" y="62950"/>
                </a:cubicBezTo>
                <a:lnTo>
                  <a:pt x="39245" y="62950"/>
                </a:lnTo>
                <a:cubicBezTo>
                  <a:pt x="39283" y="62988"/>
                  <a:pt x="39283" y="63026"/>
                  <a:pt x="39283" y="63064"/>
                </a:cubicBezTo>
                <a:cubicBezTo>
                  <a:pt x="39321" y="63139"/>
                  <a:pt x="39396" y="63291"/>
                  <a:pt x="39585" y="63329"/>
                </a:cubicBezTo>
                <a:lnTo>
                  <a:pt x="39736" y="63291"/>
                </a:lnTo>
                <a:cubicBezTo>
                  <a:pt x="39774" y="63215"/>
                  <a:pt x="39774" y="63177"/>
                  <a:pt x="39774" y="63102"/>
                </a:cubicBezTo>
                <a:cubicBezTo>
                  <a:pt x="39774" y="63102"/>
                  <a:pt x="39812" y="63064"/>
                  <a:pt x="39812" y="63026"/>
                </a:cubicBezTo>
                <a:lnTo>
                  <a:pt x="39774" y="62913"/>
                </a:lnTo>
                <a:lnTo>
                  <a:pt x="39736" y="62913"/>
                </a:lnTo>
                <a:lnTo>
                  <a:pt x="39736" y="62648"/>
                </a:lnTo>
                <a:lnTo>
                  <a:pt x="39699" y="62572"/>
                </a:lnTo>
                <a:lnTo>
                  <a:pt x="39774" y="62572"/>
                </a:lnTo>
                <a:lnTo>
                  <a:pt x="39812" y="62535"/>
                </a:lnTo>
                <a:lnTo>
                  <a:pt x="39736" y="62459"/>
                </a:lnTo>
                <a:lnTo>
                  <a:pt x="39812" y="62497"/>
                </a:lnTo>
                <a:cubicBezTo>
                  <a:pt x="39812" y="62497"/>
                  <a:pt x="39850" y="62459"/>
                  <a:pt x="39850" y="62459"/>
                </a:cubicBezTo>
                <a:cubicBezTo>
                  <a:pt x="39888" y="62383"/>
                  <a:pt x="39925" y="62346"/>
                  <a:pt x="39925" y="62308"/>
                </a:cubicBezTo>
                <a:lnTo>
                  <a:pt x="39850" y="62194"/>
                </a:lnTo>
                <a:cubicBezTo>
                  <a:pt x="39831" y="62175"/>
                  <a:pt x="39803" y="62166"/>
                  <a:pt x="39770" y="62166"/>
                </a:cubicBezTo>
                <a:close/>
                <a:moveTo>
                  <a:pt x="80115" y="62837"/>
                </a:moveTo>
                <a:lnTo>
                  <a:pt x="80002" y="62913"/>
                </a:lnTo>
                <a:cubicBezTo>
                  <a:pt x="79926" y="62988"/>
                  <a:pt x="79888" y="63102"/>
                  <a:pt x="79926" y="63253"/>
                </a:cubicBezTo>
                <a:lnTo>
                  <a:pt x="80039" y="63329"/>
                </a:lnTo>
                <a:cubicBezTo>
                  <a:pt x="80068" y="63329"/>
                  <a:pt x="80108" y="63331"/>
                  <a:pt x="80153" y="63331"/>
                </a:cubicBezTo>
                <a:cubicBezTo>
                  <a:pt x="80287" y="63331"/>
                  <a:pt x="80465" y="63310"/>
                  <a:pt x="80493" y="63139"/>
                </a:cubicBezTo>
                <a:lnTo>
                  <a:pt x="80417" y="63026"/>
                </a:lnTo>
                <a:cubicBezTo>
                  <a:pt x="80417" y="63026"/>
                  <a:pt x="80380" y="62988"/>
                  <a:pt x="80380" y="62988"/>
                </a:cubicBezTo>
                <a:cubicBezTo>
                  <a:pt x="80342" y="62913"/>
                  <a:pt x="80266" y="62875"/>
                  <a:pt x="80115" y="62837"/>
                </a:cubicBezTo>
                <a:close/>
                <a:moveTo>
                  <a:pt x="42912" y="62950"/>
                </a:moveTo>
                <a:lnTo>
                  <a:pt x="42723" y="63102"/>
                </a:lnTo>
                <a:cubicBezTo>
                  <a:pt x="42837" y="63366"/>
                  <a:pt x="42988" y="63366"/>
                  <a:pt x="43026" y="63366"/>
                </a:cubicBezTo>
                <a:cubicBezTo>
                  <a:pt x="43101" y="63329"/>
                  <a:pt x="43177" y="63291"/>
                  <a:pt x="43177" y="63215"/>
                </a:cubicBezTo>
                <a:cubicBezTo>
                  <a:pt x="43177" y="63102"/>
                  <a:pt x="43064" y="63026"/>
                  <a:pt x="42912" y="62950"/>
                </a:cubicBezTo>
                <a:close/>
                <a:moveTo>
                  <a:pt x="681" y="63291"/>
                </a:moveTo>
                <a:cubicBezTo>
                  <a:pt x="566" y="63337"/>
                  <a:pt x="661" y="63411"/>
                  <a:pt x="736" y="63411"/>
                </a:cubicBezTo>
                <a:cubicBezTo>
                  <a:pt x="784" y="63411"/>
                  <a:pt x="824" y="63380"/>
                  <a:pt x="795" y="63291"/>
                </a:cubicBezTo>
                <a:close/>
                <a:moveTo>
                  <a:pt x="26859" y="63132"/>
                </a:moveTo>
                <a:cubicBezTo>
                  <a:pt x="26730" y="63132"/>
                  <a:pt x="26612" y="63230"/>
                  <a:pt x="26579" y="63329"/>
                </a:cubicBezTo>
                <a:lnTo>
                  <a:pt x="26731" y="63480"/>
                </a:lnTo>
                <a:lnTo>
                  <a:pt x="26957" y="63480"/>
                </a:lnTo>
                <a:lnTo>
                  <a:pt x="27109" y="63366"/>
                </a:lnTo>
                <a:cubicBezTo>
                  <a:pt x="27109" y="63177"/>
                  <a:pt x="26957" y="63139"/>
                  <a:pt x="26920" y="63139"/>
                </a:cubicBezTo>
                <a:cubicBezTo>
                  <a:pt x="26899" y="63134"/>
                  <a:pt x="26879" y="63132"/>
                  <a:pt x="26859" y="63132"/>
                </a:cubicBezTo>
                <a:close/>
                <a:moveTo>
                  <a:pt x="18715" y="63177"/>
                </a:moveTo>
                <a:lnTo>
                  <a:pt x="18526" y="63253"/>
                </a:lnTo>
                <a:cubicBezTo>
                  <a:pt x="18526" y="63291"/>
                  <a:pt x="18451" y="63329"/>
                  <a:pt x="18451" y="63404"/>
                </a:cubicBezTo>
                <a:lnTo>
                  <a:pt x="18489" y="63518"/>
                </a:lnTo>
                <a:cubicBezTo>
                  <a:pt x="18564" y="63593"/>
                  <a:pt x="18640" y="63593"/>
                  <a:pt x="18753" y="63593"/>
                </a:cubicBezTo>
                <a:cubicBezTo>
                  <a:pt x="18791" y="63593"/>
                  <a:pt x="18829" y="63555"/>
                  <a:pt x="18904" y="63555"/>
                </a:cubicBezTo>
                <a:lnTo>
                  <a:pt x="18980" y="63555"/>
                </a:lnTo>
                <a:lnTo>
                  <a:pt x="19093" y="63442"/>
                </a:lnTo>
                <a:lnTo>
                  <a:pt x="19093" y="63404"/>
                </a:lnTo>
                <a:cubicBezTo>
                  <a:pt x="19093" y="63215"/>
                  <a:pt x="18867" y="63177"/>
                  <a:pt x="18791" y="63177"/>
                </a:cubicBezTo>
                <a:close/>
                <a:moveTo>
                  <a:pt x="76145" y="63139"/>
                </a:moveTo>
                <a:cubicBezTo>
                  <a:pt x="75881" y="63139"/>
                  <a:pt x="75729" y="63215"/>
                  <a:pt x="75654" y="63442"/>
                </a:cubicBezTo>
                <a:lnTo>
                  <a:pt x="75729" y="63593"/>
                </a:lnTo>
                <a:cubicBezTo>
                  <a:pt x="75776" y="63609"/>
                  <a:pt x="75830" y="63618"/>
                  <a:pt x="75884" y="63618"/>
                </a:cubicBezTo>
                <a:cubicBezTo>
                  <a:pt x="75962" y="63618"/>
                  <a:pt x="76041" y="63600"/>
                  <a:pt x="76107" y="63555"/>
                </a:cubicBezTo>
                <a:cubicBezTo>
                  <a:pt x="76183" y="63555"/>
                  <a:pt x="76259" y="63480"/>
                  <a:pt x="76259" y="63291"/>
                </a:cubicBezTo>
                <a:cubicBezTo>
                  <a:pt x="76259" y="63291"/>
                  <a:pt x="76259" y="63291"/>
                  <a:pt x="76259" y="63253"/>
                </a:cubicBezTo>
                <a:lnTo>
                  <a:pt x="76145" y="63139"/>
                </a:lnTo>
                <a:close/>
                <a:moveTo>
                  <a:pt x="82383" y="63253"/>
                </a:moveTo>
                <a:cubicBezTo>
                  <a:pt x="82232" y="63253"/>
                  <a:pt x="82081" y="63329"/>
                  <a:pt x="82005" y="63404"/>
                </a:cubicBezTo>
                <a:lnTo>
                  <a:pt x="82081" y="63593"/>
                </a:lnTo>
                <a:cubicBezTo>
                  <a:pt x="82043" y="63593"/>
                  <a:pt x="82005" y="63555"/>
                  <a:pt x="82005" y="63518"/>
                </a:cubicBezTo>
                <a:cubicBezTo>
                  <a:pt x="82005" y="63480"/>
                  <a:pt x="82005" y="63480"/>
                  <a:pt x="82005" y="63480"/>
                </a:cubicBezTo>
                <a:lnTo>
                  <a:pt x="82005" y="63480"/>
                </a:lnTo>
                <a:cubicBezTo>
                  <a:pt x="81968" y="63518"/>
                  <a:pt x="81892" y="63631"/>
                  <a:pt x="82081" y="63744"/>
                </a:cubicBezTo>
                <a:lnTo>
                  <a:pt x="82270" y="63744"/>
                </a:lnTo>
                <a:cubicBezTo>
                  <a:pt x="82421" y="63707"/>
                  <a:pt x="82572" y="63707"/>
                  <a:pt x="82686" y="63631"/>
                </a:cubicBezTo>
                <a:lnTo>
                  <a:pt x="82610" y="63404"/>
                </a:lnTo>
                <a:lnTo>
                  <a:pt x="82610" y="63404"/>
                </a:lnTo>
                <a:cubicBezTo>
                  <a:pt x="82610" y="63404"/>
                  <a:pt x="82686" y="63442"/>
                  <a:pt x="82686" y="63518"/>
                </a:cubicBezTo>
                <a:cubicBezTo>
                  <a:pt x="82686" y="63518"/>
                  <a:pt x="82686" y="63518"/>
                  <a:pt x="82686" y="63480"/>
                </a:cubicBezTo>
                <a:lnTo>
                  <a:pt x="82686" y="63329"/>
                </a:lnTo>
                <a:cubicBezTo>
                  <a:pt x="82610" y="63291"/>
                  <a:pt x="82497" y="63253"/>
                  <a:pt x="82383" y="63253"/>
                </a:cubicBezTo>
                <a:close/>
                <a:moveTo>
                  <a:pt x="38149" y="63102"/>
                </a:moveTo>
                <a:lnTo>
                  <a:pt x="38073" y="63215"/>
                </a:lnTo>
                <a:lnTo>
                  <a:pt x="38035" y="63253"/>
                </a:lnTo>
                <a:cubicBezTo>
                  <a:pt x="38035" y="63253"/>
                  <a:pt x="38035" y="63215"/>
                  <a:pt x="38035" y="63215"/>
                </a:cubicBezTo>
                <a:lnTo>
                  <a:pt x="37922" y="63253"/>
                </a:lnTo>
                <a:cubicBezTo>
                  <a:pt x="37884" y="63366"/>
                  <a:pt x="37884" y="63404"/>
                  <a:pt x="37884" y="63442"/>
                </a:cubicBezTo>
                <a:cubicBezTo>
                  <a:pt x="37884" y="63555"/>
                  <a:pt x="37922" y="63593"/>
                  <a:pt x="37959" y="63669"/>
                </a:cubicBezTo>
                <a:lnTo>
                  <a:pt x="37959" y="63744"/>
                </a:lnTo>
                <a:lnTo>
                  <a:pt x="38111" y="63820"/>
                </a:lnTo>
                <a:cubicBezTo>
                  <a:pt x="38224" y="63820"/>
                  <a:pt x="38338" y="63782"/>
                  <a:pt x="38451" y="63707"/>
                </a:cubicBezTo>
                <a:cubicBezTo>
                  <a:pt x="38527" y="63631"/>
                  <a:pt x="38564" y="63555"/>
                  <a:pt x="38564" y="63442"/>
                </a:cubicBezTo>
                <a:cubicBezTo>
                  <a:pt x="38564" y="63291"/>
                  <a:pt x="38451" y="63102"/>
                  <a:pt x="38149" y="63102"/>
                </a:cubicBezTo>
                <a:close/>
                <a:moveTo>
                  <a:pt x="10584" y="63472"/>
                </a:moveTo>
                <a:cubicBezTo>
                  <a:pt x="10562" y="63472"/>
                  <a:pt x="10538" y="63474"/>
                  <a:pt x="10511" y="63480"/>
                </a:cubicBezTo>
                <a:lnTo>
                  <a:pt x="10360" y="63593"/>
                </a:lnTo>
                <a:cubicBezTo>
                  <a:pt x="10360" y="63744"/>
                  <a:pt x="10549" y="63933"/>
                  <a:pt x="10700" y="63933"/>
                </a:cubicBezTo>
                <a:cubicBezTo>
                  <a:pt x="10776" y="63933"/>
                  <a:pt x="10889" y="63896"/>
                  <a:pt x="10927" y="63782"/>
                </a:cubicBezTo>
                <a:lnTo>
                  <a:pt x="10889" y="63631"/>
                </a:lnTo>
                <a:cubicBezTo>
                  <a:pt x="10889" y="63631"/>
                  <a:pt x="10851" y="63631"/>
                  <a:pt x="10851" y="63593"/>
                </a:cubicBezTo>
                <a:cubicBezTo>
                  <a:pt x="10786" y="63561"/>
                  <a:pt x="10721" y="63472"/>
                  <a:pt x="10584" y="63472"/>
                </a:cubicBezTo>
                <a:close/>
                <a:moveTo>
                  <a:pt x="63744" y="63404"/>
                </a:moveTo>
                <a:cubicBezTo>
                  <a:pt x="63631" y="63404"/>
                  <a:pt x="63517" y="63404"/>
                  <a:pt x="63442" y="63442"/>
                </a:cubicBezTo>
                <a:cubicBezTo>
                  <a:pt x="63404" y="63480"/>
                  <a:pt x="63366" y="63555"/>
                  <a:pt x="63366" y="63593"/>
                </a:cubicBezTo>
                <a:cubicBezTo>
                  <a:pt x="63215" y="63669"/>
                  <a:pt x="63253" y="63744"/>
                  <a:pt x="63291" y="63858"/>
                </a:cubicBezTo>
                <a:lnTo>
                  <a:pt x="63328" y="63858"/>
                </a:lnTo>
                <a:cubicBezTo>
                  <a:pt x="63384" y="63913"/>
                  <a:pt x="63459" y="63948"/>
                  <a:pt x="63540" y="63948"/>
                </a:cubicBezTo>
                <a:cubicBezTo>
                  <a:pt x="63570" y="63948"/>
                  <a:pt x="63600" y="63944"/>
                  <a:pt x="63631" y="63933"/>
                </a:cubicBezTo>
                <a:cubicBezTo>
                  <a:pt x="63782" y="63858"/>
                  <a:pt x="63858" y="63707"/>
                  <a:pt x="63858" y="63555"/>
                </a:cubicBezTo>
                <a:lnTo>
                  <a:pt x="63858" y="63518"/>
                </a:lnTo>
                <a:lnTo>
                  <a:pt x="63744" y="63404"/>
                </a:lnTo>
                <a:close/>
                <a:moveTo>
                  <a:pt x="18640" y="63631"/>
                </a:moveTo>
                <a:cubicBezTo>
                  <a:pt x="18526" y="63631"/>
                  <a:pt x="18413" y="63669"/>
                  <a:pt x="18375" y="63820"/>
                </a:cubicBezTo>
                <a:lnTo>
                  <a:pt x="18489" y="63971"/>
                </a:lnTo>
                <a:cubicBezTo>
                  <a:pt x="18640" y="63971"/>
                  <a:pt x="18715" y="63971"/>
                  <a:pt x="18753" y="63933"/>
                </a:cubicBezTo>
                <a:lnTo>
                  <a:pt x="18829" y="63820"/>
                </a:lnTo>
                <a:cubicBezTo>
                  <a:pt x="18829" y="63707"/>
                  <a:pt x="18753" y="63631"/>
                  <a:pt x="18640" y="63631"/>
                </a:cubicBezTo>
                <a:close/>
                <a:moveTo>
                  <a:pt x="43782" y="63264"/>
                </a:moveTo>
                <a:cubicBezTo>
                  <a:pt x="43658" y="63264"/>
                  <a:pt x="43569" y="63352"/>
                  <a:pt x="43517" y="63404"/>
                </a:cubicBezTo>
                <a:cubicBezTo>
                  <a:pt x="43487" y="63374"/>
                  <a:pt x="43431" y="63318"/>
                  <a:pt x="43371" y="63318"/>
                </a:cubicBezTo>
                <a:cubicBezTo>
                  <a:pt x="43357" y="63318"/>
                  <a:pt x="43343" y="63321"/>
                  <a:pt x="43328" y="63329"/>
                </a:cubicBezTo>
                <a:cubicBezTo>
                  <a:pt x="43253" y="63329"/>
                  <a:pt x="43215" y="63366"/>
                  <a:pt x="43177" y="63442"/>
                </a:cubicBezTo>
                <a:cubicBezTo>
                  <a:pt x="43139" y="63480"/>
                  <a:pt x="43139" y="63480"/>
                  <a:pt x="43139" y="63518"/>
                </a:cubicBezTo>
                <a:lnTo>
                  <a:pt x="43177" y="63518"/>
                </a:lnTo>
                <a:lnTo>
                  <a:pt x="43177" y="63555"/>
                </a:lnTo>
                <a:cubicBezTo>
                  <a:pt x="43064" y="63555"/>
                  <a:pt x="42950" y="63593"/>
                  <a:pt x="42912" y="63744"/>
                </a:cubicBezTo>
                <a:lnTo>
                  <a:pt x="42988" y="63971"/>
                </a:lnTo>
                <a:cubicBezTo>
                  <a:pt x="43064" y="63971"/>
                  <a:pt x="43177" y="63933"/>
                  <a:pt x="43215" y="63896"/>
                </a:cubicBezTo>
                <a:cubicBezTo>
                  <a:pt x="43253" y="63858"/>
                  <a:pt x="43290" y="63820"/>
                  <a:pt x="43290" y="63707"/>
                </a:cubicBezTo>
                <a:cubicBezTo>
                  <a:pt x="43316" y="63719"/>
                  <a:pt x="43337" y="63723"/>
                  <a:pt x="43355" y="63723"/>
                </a:cubicBezTo>
                <a:cubicBezTo>
                  <a:pt x="43391" y="63723"/>
                  <a:pt x="43416" y="63707"/>
                  <a:pt x="43442" y="63707"/>
                </a:cubicBezTo>
                <a:cubicBezTo>
                  <a:pt x="43479" y="63707"/>
                  <a:pt x="43479" y="63707"/>
                  <a:pt x="43517" y="63744"/>
                </a:cubicBezTo>
                <a:lnTo>
                  <a:pt x="43706" y="63669"/>
                </a:lnTo>
                <a:cubicBezTo>
                  <a:pt x="43744" y="63631"/>
                  <a:pt x="43744" y="63593"/>
                  <a:pt x="43782" y="63593"/>
                </a:cubicBezTo>
                <a:cubicBezTo>
                  <a:pt x="43820" y="63593"/>
                  <a:pt x="44009" y="63593"/>
                  <a:pt x="44009" y="63442"/>
                </a:cubicBezTo>
                <a:lnTo>
                  <a:pt x="43971" y="63329"/>
                </a:lnTo>
                <a:cubicBezTo>
                  <a:pt x="43901" y="63282"/>
                  <a:pt x="43837" y="63264"/>
                  <a:pt x="43782" y="63264"/>
                </a:cubicBezTo>
                <a:close/>
                <a:moveTo>
                  <a:pt x="68470" y="63518"/>
                </a:moveTo>
                <a:lnTo>
                  <a:pt x="68319" y="63555"/>
                </a:lnTo>
                <a:cubicBezTo>
                  <a:pt x="68281" y="63593"/>
                  <a:pt x="68281" y="63593"/>
                  <a:pt x="68243" y="63593"/>
                </a:cubicBezTo>
                <a:cubicBezTo>
                  <a:pt x="68206" y="63669"/>
                  <a:pt x="68130" y="63707"/>
                  <a:pt x="68092" y="63820"/>
                </a:cubicBezTo>
                <a:lnTo>
                  <a:pt x="68206" y="63971"/>
                </a:lnTo>
                <a:cubicBezTo>
                  <a:pt x="68281" y="63971"/>
                  <a:pt x="68395" y="63933"/>
                  <a:pt x="68470" y="63896"/>
                </a:cubicBezTo>
                <a:cubicBezTo>
                  <a:pt x="68546" y="63820"/>
                  <a:pt x="68621" y="63744"/>
                  <a:pt x="68621" y="63707"/>
                </a:cubicBezTo>
                <a:cubicBezTo>
                  <a:pt x="68621" y="63631"/>
                  <a:pt x="68546" y="63555"/>
                  <a:pt x="68470" y="63518"/>
                </a:cubicBezTo>
                <a:close/>
                <a:moveTo>
                  <a:pt x="78187" y="63555"/>
                </a:moveTo>
                <a:lnTo>
                  <a:pt x="78073" y="63593"/>
                </a:lnTo>
                <a:cubicBezTo>
                  <a:pt x="78073" y="63631"/>
                  <a:pt x="78036" y="63631"/>
                  <a:pt x="78036" y="63631"/>
                </a:cubicBezTo>
                <a:cubicBezTo>
                  <a:pt x="77960" y="63669"/>
                  <a:pt x="77884" y="63744"/>
                  <a:pt x="77884" y="63820"/>
                </a:cubicBezTo>
                <a:cubicBezTo>
                  <a:pt x="77884" y="63896"/>
                  <a:pt x="77960" y="63971"/>
                  <a:pt x="78073" y="64009"/>
                </a:cubicBezTo>
                <a:lnTo>
                  <a:pt x="78262" y="63896"/>
                </a:lnTo>
                <a:cubicBezTo>
                  <a:pt x="78262" y="63896"/>
                  <a:pt x="78262" y="63896"/>
                  <a:pt x="78300" y="63858"/>
                </a:cubicBezTo>
                <a:cubicBezTo>
                  <a:pt x="78338" y="63820"/>
                  <a:pt x="78376" y="63782"/>
                  <a:pt x="78376" y="63707"/>
                </a:cubicBezTo>
                <a:cubicBezTo>
                  <a:pt x="78376" y="63669"/>
                  <a:pt x="78338" y="63593"/>
                  <a:pt x="78187" y="63555"/>
                </a:cubicBezTo>
                <a:close/>
                <a:moveTo>
                  <a:pt x="40606" y="63669"/>
                </a:moveTo>
                <a:lnTo>
                  <a:pt x="40493" y="63782"/>
                </a:lnTo>
                <a:cubicBezTo>
                  <a:pt x="40455" y="63820"/>
                  <a:pt x="40417" y="63858"/>
                  <a:pt x="40379" y="63896"/>
                </a:cubicBezTo>
                <a:lnTo>
                  <a:pt x="40530" y="64047"/>
                </a:lnTo>
                <a:lnTo>
                  <a:pt x="40682" y="64047"/>
                </a:lnTo>
                <a:lnTo>
                  <a:pt x="40833" y="63933"/>
                </a:lnTo>
                <a:lnTo>
                  <a:pt x="40833" y="63858"/>
                </a:lnTo>
                <a:lnTo>
                  <a:pt x="40833" y="63820"/>
                </a:lnTo>
                <a:cubicBezTo>
                  <a:pt x="40833" y="63820"/>
                  <a:pt x="40833" y="63744"/>
                  <a:pt x="40757" y="63707"/>
                </a:cubicBezTo>
                <a:cubicBezTo>
                  <a:pt x="40719" y="63669"/>
                  <a:pt x="40682" y="63669"/>
                  <a:pt x="40606" y="63669"/>
                </a:cubicBezTo>
                <a:close/>
                <a:moveTo>
                  <a:pt x="49982" y="63669"/>
                </a:moveTo>
                <a:cubicBezTo>
                  <a:pt x="49907" y="63669"/>
                  <a:pt x="49680" y="63707"/>
                  <a:pt x="49604" y="63858"/>
                </a:cubicBezTo>
                <a:lnTo>
                  <a:pt x="49642" y="63971"/>
                </a:lnTo>
                <a:cubicBezTo>
                  <a:pt x="49697" y="64027"/>
                  <a:pt x="49773" y="64062"/>
                  <a:pt x="49854" y="64062"/>
                </a:cubicBezTo>
                <a:cubicBezTo>
                  <a:pt x="49884" y="64062"/>
                  <a:pt x="49914" y="64057"/>
                  <a:pt x="49944" y="64047"/>
                </a:cubicBezTo>
                <a:cubicBezTo>
                  <a:pt x="50058" y="64009"/>
                  <a:pt x="50134" y="63933"/>
                  <a:pt x="50134" y="63820"/>
                </a:cubicBezTo>
                <a:cubicBezTo>
                  <a:pt x="50134" y="63820"/>
                  <a:pt x="50096" y="63782"/>
                  <a:pt x="50096" y="63782"/>
                </a:cubicBezTo>
                <a:lnTo>
                  <a:pt x="49982" y="63669"/>
                </a:lnTo>
                <a:close/>
                <a:moveTo>
                  <a:pt x="45748" y="63707"/>
                </a:moveTo>
                <a:cubicBezTo>
                  <a:pt x="45672" y="63744"/>
                  <a:pt x="45483" y="63744"/>
                  <a:pt x="45408" y="63896"/>
                </a:cubicBezTo>
                <a:lnTo>
                  <a:pt x="45521" y="64047"/>
                </a:lnTo>
                <a:lnTo>
                  <a:pt x="45597" y="64047"/>
                </a:lnTo>
                <a:cubicBezTo>
                  <a:pt x="45628" y="64063"/>
                  <a:pt x="45666" y="64072"/>
                  <a:pt x="45705" y="64072"/>
                </a:cubicBezTo>
                <a:cubicBezTo>
                  <a:pt x="45760" y="64072"/>
                  <a:pt x="45817" y="64053"/>
                  <a:pt x="45861" y="64009"/>
                </a:cubicBezTo>
                <a:cubicBezTo>
                  <a:pt x="45899" y="63971"/>
                  <a:pt x="45899" y="63933"/>
                  <a:pt x="45899" y="63896"/>
                </a:cubicBezTo>
                <a:cubicBezTo>
                  <a:pt x="45899" y="63858"/>
                  <a:pt x="45899" y="63820"/>
                  <a:pt x="45899" y="63820"/>
                </a:cubicBezTo>
                <a:lnTo>
                  <a:pt x="45748" y="63707"/>
                </a:lnTo>
                <a:close/>
                <a:moveTo>
                  <a:pt x="23517" y="63858"/>
                </a:moveTo>
                <a:cubicBezTo>
                  <a:pt x="23517" y="63858"/>
                  <a:pt x="23517" y="63858"/>
                  <a:pt x="23517" y="63896"/>
                </a:cubicBezTo>
                <a:lnTo>
                  <a:pt x="23366" y="63896"/>
                </a:lnTo>
                <a:cubicBezTo>
                  <a:pt x="23366" y="64009"/>
                  <a:pt x="23479" y="64122"/>
                  <a:pt x="23630" y="64122"/>
                </a:cubicBezTo>
                <a:cubicBezTo>
                  <a:pt x="23782" y="64122"/>
                  <a:pt x="23895" y="64009"/>
                  <a:pt x="23895" y="63896"/>
                </a:cubicBezTo>
                <a:lnTo>
                  <a:pt x="23744" y="63896"/>
                </a:lnTo>
                <a:cubicBezTo>
                  <a:pt x="23744" y="63858"/>
                  <a:pt x="23782" y="63858"/>
                  <a:pt x="23744" y="63858"/>
                </a:cubicBezTo>
                <a:close/>
                <a:moveTo>
                  <a:pt x="16749" y="63820"/>
                </a:moveTo>
                <a:cubicBezTo>
                  <a:pt x="16674" y="63820"/>
                  <a:pt x="16560" y="63858"/>
                  <a:pt x="16523" y="64047"/>
                </a:cubicBezTo>
                <a:lnTo>
                  <a:pt x="16636" y="64160"/>
                </a:lnTo>
                <a:cubicBezTo>
                  <a:pt x="16749" y="64160"/>
                  <a:pt x="16825" y="64160"/>
                  <a:pt x="16901" y="64122"/>
                </a:cubicBezTo>
                <a:lnTo>
                  <a:pt x="16976" y="64009"/>
                </a:lnTo>
                <a:cubicBezTo>
                  <a:pt x="16976" y="63933"/>
                  <a:pt x="16863" y="63858"/>
                  <a:pt x="16749" y="63820"/>
                </a:cubicBezTo>
                <a:close/>
                <a:moveTo>
                  <a:pt x="75162" y="63669"/>
                </a:moveTo>
                <a:cubicBezTo>
                  <a:pt x="74898" y="63669"/>
                  <a:pt x="74784" y="63820"/>
                  <a:pt x="74784" y="64047"/>
                </a:cubicBezTo>
                <a:lnTo>
                  <a:pt x="74935" y="64160"/>
                </a:lnTo>
                <a:lnTo>
                  <a:pt x="75011" y="64160"/>
                </a:lnTo>
                <a:cubicBezTo>
                  <a:pt x="75087" y="64160"/>
                  <a:pt x="75276" y="64160"/>
                  <a:pt x="75313" y="64009"/>
                </a:cubicBezTo>
                <a:lnTo>
                  <a:pt x="75276" y="63971"/>
                </a:lnTo>
                <a:cubicBezTo>
                  <a:pt x="75313" y="63933"/>
                  <a:pt x="75313" y="63896"/>
                  <a:pt x="75313" y="63858"/>
                </a:cubicBezTo>
                <a:cubicBezTo>
                  <a:pt x="75313" y="63820"/>
                  <a:pt x="75313" y="63782"/>
                  <a:pt x="75276" y="63744"/>
                </a:cubicBezTo>
                <a:lnTo>
                  <a:pt x="75162" y="63669"/>
                </a:lnTo>
                <a:close/>
                <a:moveTo>
                  <a:pt x="22572" y="63782"/>
                </a:moveTo>
                <a:cubicBezTo>
                  <a:pt x="22458" y="63782"/>
                  <a:pt x="22383" y="63782"/>
                  <a:pt x="22345" y="63820"/>
                </a:cubicBezTo>
                <a:cubicBezTo>
                  <a:pt x="22269" y="63896"/>
                  <a:pt x="22232" y="63971"/>
                  <a:pt x="22232" y="64122"/>
                </a:cubicBezTo>
                <a:lnTo>
                  <a:pt x="22345" y="64198"/>
                </a:lnTo>
                <a:cubicBezTo>
                  <a:pt x="22402" y="64217"/>
                  <a:pt x="22449" y="64226"/>
                  <a:pt x="22491" y="64226"/>
                </a:cubicBezTo>
                <a:cubicBezTo>
                  <a:pt x="22534" y="64226"/>
                  <a:pt x="22572" y="64217"/>
                  <a:pt x="22610" y="64198"/>
                </a:cubicBezTo>
                <a:cubicBezTo>
                  <a:pt x="22685" y="64122"/>
                  <a:pt x="22685" y="64009"/>
                  <a:pt x="22685" y="63971"/>
                </a:cubicBezTo>
                <a:cubicBezTo>
                  <a:pt x="22685" y="63933"/>
                  <a:pt x="22685" y="63933"/>
                  <a:pt x="22685" y="63896"/>
                </a:cubicBezTo>
                <a:lnTo>
                  <a:pt x="22572" y="63782"/>
                </a:lnTo>
                <a:close/>
                <a:moveTo>
                  <a:pt x="69226" y="63896"/>
                </a:moveTo>
                <a:cubicBezTo>
                  <a:pt x="69151" y="63896"/>
                  <a:pt x="69075" y="63933"/>
                  <a:pt x="69037" y="63971"/>
                </a:cubicBezTo>
                <a:lnTo>
                  <a:pt x="68886" y="64009"/>
                </a:lnTo>
                <a:cubicBezTo>
                  <a:pt x="68886" y="64198"/>
                  <a:pt x="69037" y="64236"/>
                  <a:pt x="69075" y="64236"/>
                </a:cubicBezTo>
                <a:cubicBezTo>
                  <a:pt x="69095" y="64241"/>
                  <a:pt x="69114" y="64243"/>
                  <a:pt x="69133" y="64243"/>
                </a:cubicBezTo>
                <a:cubicBezTo>
                  <a:pt x="69255" y="64243"/>
                  <a:pt x="69345" y="64140"/>
                  <a:pt x="69378" y="64009"/>
                </a:cubicBezTo>
                <a:lnTo>
                  <a:pt x="69226" y="63896"/>
                </a:lnTo>
                <a:close/>
                <a:moveTo>
                  <a:pt x="41953" y="63464"/>
                </a:moveTo>
                <a:cubicBezTo>
                  <a:pt x="41888" y="63464"/>
                  <a:pt x="41843" y="63491"/>
                  <a:pt x="41816" y="63518"/>
                </a:cubicBezTo>
                <a:cubicBezTo>
                  <a:pt x="41778" y="63555"/>
                  <a:pt x="41740" y="63631"/>
                  <a:pt x="41778" y="63744"/>
                </a:cubicBezTo>
                <a:lnTo>
                  <a:pt x="41854" y="63820"/>
                </a:lnTo>
                <a:cubicBezTo>
                  <a:pt x="41816" y="63820"/>
                  <a:pt x="41778" y="63820"/>
                  <a:pt x="41778" y="63858"/>
                </a:cubicBezTo>
                <a:cubicBezTo>
                  <a:pt x="41665" y="63896"/>
                  <a:pt x="41665" y="63971"/>
                  <a:pt x="41627" y="64009"/>
                </a:cubicBezTo>
                <a:cubicBezTo>
                  <a:pt x="41627" y="64023"/>
                  <a:pt x="41627" y="64037"/>
                  <a:pt x="41627" y="64047"/>
                </a:cubicBezTo>
                <a:lnTo>
                  <a:pt x="41740" y="64274"/>
                </a:lnTo>
                <a:cubicBezTo>
                  <a:pt x="41967" y="64274"/>
                  <a:pt x="42081" y="64160"/>
                  <a:pt x="42081" y="63933"/>
                </a:cubicBezTo>
                <a:lnTo>
                  <a:pt x="42005" y="63858"/>
                </a:lnTo>
                <a:lnTo>
                  <a:pt x="42156" y="63744"/>
                </a:lnTo>
                <a:lnTo>
                  <a:pt x="42156" y="63593"/>
                </a:lnTo>
                <a:lnTo>
                  <a:pt x="42043" y="63480"/>
                </a:lnTo>
                <a:cubicBezTo>
                  <a:pt x="42009" y="63469"/>
                  <a:pt x="41980" y="63464"/>
                  <a:pt x="41953" y="63464"/>
                </a:cubicBezTo>
                <a:close/>
                <a:moveTo>
                  <a:pt x="66498" y="63919"/>
                </a:moveTo>
                <a:cubicBezTo>
                  <a:pt x="66391" y="63919"/>
                  <a:pt x="66295" y="63954"/>
                  <a:pt x="66240" y="64009"/>
                </a:cubicBezTo>
                <a:lnTo>
                  <a:pt x="66164" y="64085"/>
                </a:lnTo>
                <a:lnTo>
                  <a:pt x="66164" y="64236"/>
                </a:lnTo>
                <a:lnTo>
                  <a:pt x="66277" y="64387"/>
                </a:lnTo>
                <a:cubicBezTo>
                  <a:pt x="66429" y="64387"/>
                  <a:pt x="66542" y="64349"/>
                  <a:pt x="66618" y="64312"/>
                </a:cubicBezTo>
                <a:cubicBezTo>
                  <a:pt x="66693" y="64236"/>
                  <a:pt x="66731" y="64160"/>
                  <a:pt x="66731" y="64047"/>
                </a:cubicBezTo>
                <a:lnTo>
                  <a:pt x="66618" y="63933"/>
                </a:lnTo>
                <a:cubicBezTo>
                  <a:pt x="66577" y="63923"/>
                  <a:pt x="66537" y="63919"/>
                  <a:pt x="66498" y="63919"/>
                </a:cubicBezTo>
                <a:close/>
                <a:moveTo>
                  <a:pt x="23215" y="64085"/>
                </a:moveTo>
                <a:cubicBezTo>
                  <a:pt x="23101" y="64085"/>
                  <a:pt x="22950" y="64085"/>
                  <a:pt x="22836" y="64160"/>
                </a:cubicBezTo>
                <a:cubicBezTo>
                  <a:pt x="22799" y="64198"/>
                  <a:pt x="22761" y="64236"/>
                  <a:pt x="22799" y="64387"/>
                </a:cubicBezTo>
                <a:lnTo>
                  <a:pt x="22950" y="64463"/>
                </a:lnTo>
                <a:cubicBezTo>
                  <a:pt x="23101" y="64463"/>
                  <a:pt x="23404" y="64463"/>
                  <a:pt x="23404" y="64198"/>
                </a:cubicBezTo>
                <a:lnTo>
                  <a:pt x="23290" y="64085"/>
                </a:lnTo>
                <a:close/>
                <a:moveTo>
                  <a:pt x="57158" y="64031"/>
                </a:moveTo>
                <a:cubicBezTo>
                  <a:pt x="57122" y="64031"/>
                  <a:pt x="57086" y="64036"/>
                  <a:pt x="57052" y="64047"/>
                </a:cubicBezTo>
                <a:cubicBezTo>
                  <a:pt x="57015" y="64047"/>
                  <a:pt x="56939" y="64122"/>
                  <a:pt x="56939" y="64198"/>
                </a:cubicBezTo>
                <a:lnTo>
                  <a:pt x="56977" y="64236"/>
                </a:lnTo>
                <a:cubicBezTo>
                  <a:pt x="56901" y="64274"/>
                  <a:pt x="56901" y="64312"/>
                  <a:pt x="56901" y="64349"/>
                </a:cubicBezTo>
                <a:lnTo>
                  <a:pt x="57015" y="64463"/>
                </a:lnTo>
                <a:lnTo>
                  <a:pt x="57279" y="64463"/>
                </a:lnTo>
                <a:lnTo>
                  <a:pt x="57393" y="64349"/>
                </a:lnTo>
                <a:cubicBezTo>
                  <a:pt x="57393" y="64312"/>
                  <a:pt x="57430" y="64312"/>
                  <a:pt x="57430" y="64274"/>
                </a:cubicBezTo>
                <a:lnTo>
                  <a:pt x="57355" y="64085"/>
                </a:lnTo>
                <a:cubicBezTo>
                  <a:pt x="57328" y="64058"/>
                  <a:pt x="57245" y="64031"/>
                  <a:pt x="57158" y="64031"/>
                </a:cubicBezTo>
                <a:close/>
                <a:moveTo>
                  <a:pt x="42912" y="64122"/>
                </a:moveTo>
                <a:lnTo>
                  <a:pt x="42685" y="64198"/>
                </a:lnTo>
                <a:lnTo>
                  <a:pt x="42610" y="64236"/>
                </a:lnTo>
                <a:lnTo>
                  <a:pt x="42610" y="64349"/>
                </a:lnTo>
                <a:lnTo>
                  <a:pt x="42837" y="64463"/>
                </a:lnTo>
                <a:cubicBezTo>
                  <a:pt x="42874" y="64501"/>
                  <a:pt x="42950" y="64538"/>
                  <a:pt x="43064" y="64538"/>
                </a:cubicBezTo>
                <a:lnTo>
                  <a:pt x="43177" y="64425"/>
                </a:lnTo>
                <a:lnTo>
                  <a:pt x="43177" y="64387"/>
                </a:lnTo>
                <a:cubicBezTo>
                  <a:pt x="43177" y="64236"/>
                  <a:pt x="43026" y="64198"/>
                  <a:pt x="42950" y="64160"/>
                </a:cubicBezTo>
                <a:cubicBezTo>
                  <a:pt x="42950" y="64160"/>
                  <a:pt x="42912" y="64122"/>
                  <a:pt x="42912" y="64122"/>
                </a:cubicBezTo>
                <a:close/>
                <a:moveTo>
                  <a:pt x="56035" y="63568"/>
                </a:moveTo>
                <a:cubicBezTo>
                  <a:pt x="55993" y="63568"/>
                  <a:pt x="55943" y="63577"/>
                  <a:pt x="55880" y="63593"/>
                </a:cubicBezTo>
                <a:cubicBezTo>
                  <a:pt x="55767" y="63593"/>
                  <a:pt x="55767" y="63669"/>
                  <a:pt x="55767" y="63707"/>
                </a:cubicBezTo>
                <a:cubicBezTo>
                  <a:pt x="55767" y="63782"/>
                  <a:pt x="55805" y="63820"/>
                  <a:pt x="55842" y="63858"/>
                </a:cubicBezTo>
                <a:cubicBezTo>
                  <a:pt x="55767" y="63933"/>
                  <a:pt x="55691" y="64047"/>
                  <a:pt x="55691" y="64160"/>
                </a:cubicBezTo>
                <a:cubicBezTo>
                  <a:pt x="55691" y="64387"/>
                  <a:pt x="55880" y="64614"/>
                  <a:pt x="56032" y="64727"/>
                </a:cubicBezTo>
                <a:lnTo>
                  <a:pt x="56145" y="64727"/>
                </a:lnTo>
                <a:cubicBezTo>
                  <a:pt x="56372" y="64727"/>
                  <a:pt x="56788" y="64727"/>
                  <a:pt x="56788" y="64425"/>
                </a:cubicBezTo>
                <a:lnTo>
                  <a:pt x="56712" y="64312"/>
                </a:lnTo>
                <a:cubicBezTo>
                  <a:pt x="56674" y="64274"/>
                  <a:pt x="56636" y="64274"/>
                  <a:pt x="56599" y="64274"/>
                </a:cubicBezTo>
                <a:lnTo>
                  <a:pt x="56674" y="64198"/>
                </a:lnTo>
                <a:cubicBezTo>
                  <a:pt x="56674" y="64122"/>
                  <a:pt x="56674" y="64085"/>
                  <a:pt x="56674" y="64047"/>
                </a:cubicBezTo>
                <a:cubicBezTo>
                  <a:pt x="56674" y="63896"/>
                  <a:pt x="56674" y="63820"/>
                  <a:pt x="56523" y="63669"/>
                </a:cubicBezTo>
                <a:lnTo>
                  <a:pt x="56447" y="63631"/>
                </a:lnTo>
                <a:cubicBezTo>
                  <a:pt x="56410" y="63618"/>
                  <a:pt x="56376" y="63614"/>
                  <a:pt x="56345" y="63614"/>
                </a:cubicBezTo>
                <a:cubicBezTo>
                  <a:pt x="56284" y="63614"/>
                  <a:pt x="56233" y="63631"/>
                  <a:pt x="56183" y="63631"/>
                </a:cubicBezTo>
                <a:cubicBezTo>
                  <a:pt x="56138" y="63587"/>
                  <a:pt x="56094" y="63568"/>
                  <a:pt x="56035" y="63568"/>
                </a:cubicBezTo>
                <a:close/>
                <a:moveTo>
                  <a:pt x="72969" y="64236"/>
                </a:moveTo>
                <a:cubicBezTo>
                  <a:pt x="72856" y="64236"/>
                  <a:pt x="72780" y="64236"/>
                  <a:pt x="72705" y="64274"/>
                </a:cubicBezTo>
                <a:cubicBezTo>
                  <a:pt x="72629" y="64349"/>
                  <a:pt x="72629" y="64463"/>
                  <a:pt x="72629" y="64538"/>
                </a:cubicBezTo>
                <a:lnTo>
                  <a:pt x="72629" y="64652"/>
                </a:lnTo>
                <a:lnTo>
                  <a:pt x="72705" y="64765"/>
                </a:lnTo>
                <a:cubicBezTo>
                  <a:pt x="72752" y="64781"/>
                  <a:pt x="72799" y="64790"/>
                  <a:pt x="72843" y="64790"/>
                </a:cubicBezTo>
                <a:cubicBezTo>
                  <a:pt x="72906" y="64790"/>
                  <a:pt x="72963" y="64772"/>
                  <a:pt x="73007" y="64727"/>
                </a:cubicBezTo>
                <a:cubicBezTo>
                  <a:pt x="73083" y="64690"/>
                  <a:pt x="73121" y="64614"/>
                  <a:pt x="73121" y="64501"/>
                </a:cubicBezTo>
                <a:cubicBezTo>
                  <a:pt x="73121" y="64425"/>
                  <a:pt x="73083" y="64349"/>
                  <a:pt x="73045" y="64274"/>
                </a:cubicBezTo>
                <a:lnTo>
                  <a:pt x="72969" y="64236"/>
                </a:lnTo>
                <a:close/>
                <a:moveTo>
                  <a:pt x="44207" y="64321"/>
                </a:moveTo>
                <a:cubicBezTo>
                  <a:pt x="44141" y="64321"/>
                  <a:pt x="44084" y="64330"/>
                  <a:pt x="44047" y="64349"/>
                </a:cubicBezTo>
                <a:cubicBezTo>
                  <a:pt x="43971" y="64387"/>
                  <a:pt x="43895" y="64463"/>
                  <a:pt x="43857" y="64614"/>
                </a:cubicBezTo>
                <a:lnTo>
                  <a:pt x="43895" y="64690"/>
                </a:lnTo>
                <a:cubicBezTo>
                  <a:pt x="43971" y="64765"/>
                  <a:pt x="44047" y="64803"/>
                  <a:pt x="44084" y="64841"/>
                </a:cubicBezTo>
                <a:lnTo>
                  <a:pt x="44273" y="64841"/>
                </a:lnTo>
                <a:cubicBezTo>
                  <a:pt x="44311" y="64841"/>
                  <a:pt x="44311" y="64841"/>
                  <a:pt x="44349" y="64803"/>
                </a:cubicBezTo>
                <a:cubicBezTo>
                  <a:pt x="44425" y="64765"/>
                  <a:pt x="44538" y="64690"/>
                  <a:pt x="44538" y="64538"/>
                </a:cubicBezTo>
                <a:cubicBezTo>
                  <a:pt x="44538" y="64501"/>
                  <a:pt x="44500" y="64463"/>
                  <a:pt x="44500" y="64425"/>
                </a:cubicBezTo>
                <a:lnTo>
                  <a:pt x="44425" y="64349"/>
                </a:lnTo>
                <a:cubicBezTo>
                  <a:pt x="44349" y="64330"/>
                  <a:pt x="44273" y="64321"/>
                  <a:pt x="44207" y="64321"/>
                </a:cubicBezTo>
                <a:close/>
                <a:moveTo>
                  <a:pt x="71041" y="64652"/>
                </a:moveTo>
                <a:lnTo>
                  <a:pt x="70928" y="64765"/>
                </a:lnTo>
                <a:lnTo>
                  <a:pt x="70928" y="64879"/>
                </a:lnTo>
                <a:lnTo>
                  <a:pt x="71079" y="64992"/>
                </a:lnTo>
                <a:cubicBezTo>
                  <a:pt x="71079" y="65019"/>
                  <a:pt x="71117" y="65046"/>
                  <a:pt x="71179" y="65046"/>
                </a:cubicBezTo>
                <a:cubicBezTo>
                  <a:pt x="71205" y="65046"/>
                  <a:pt x="71235" y="65041"/>
                  <a:pt x="71268" y="65030"/>
                </a:cubicBezTo>
                <a:lnTo>
                  <a:pt x="71381" y="64916"/>
                </a:lnTo>
                <a:lnTo>
                  <a:pt x="71381" y="64841"/>
                </a:lnTo>
                <a:lnTo>
                  <a:pt x="71268" y="64690"/>
                </a:lnTo>
                <a:cubicBezTo>
                  <a:pt x="71230" y="64690"/>
                  <a:pt x="71155" y="64652"/>
                  <a:pt x="71041" y="64652"/>
                </a:cubicBezTo>
                <a:close/>
                <a:moveTo>
                  <a:pt x="568" y="64501"/>
                </a:moveTo>
                <a:cubicBezTo>
                  <a:pt x="341" y="64501"/>
                  <a:pt x="265" y="64614"/>
                  <a:pt x="265" y="64727"/>
                </a:cubicBezTo>
                <a:cubicBezTo>
                  <a:pt x="265" y="64841"/>
                  <a:pt x="341" y="64954"/>
                  <a:pt x="454" y="65030"/>
                </a:cubicBezTo>
                <a:cubicBezTo>
                  <a:pt x="530" y="65105"/>
                  <a:pt x="643" y="65105"/>
                  <a:pt x="795" y="65105"/>
                </a:cubicBezTo>
                <a:lnTo>
                  <a:pt x="870" y="64954"/>
                </a:lnTo>
                <a:cubicBezTo>
                  <a:pt x="870" y="64879"/>
                  <a:pt x="870" y="64841"/>
                  <a:pt x="870" y="64803"/>
                </a:cubicBezTo>
                <a:cubicBezTo>
                  <a:pt x="870" y="64765"/>
                  <a:pt x="870" y="64690"/>
                  <a:pt x="757" y="64614"/>
                </a:cubicBezTo>
                <a:lnTo>
                  <a:pt x="681" y="64652"/>
                </a:lnTo>
                <a:lnTo>
                  <a:pt x="568" y="64501"/>
                </a:lnTo>
                <a:close/>
                <a:moveTo>
                  <a:pt x="40115" y="64690"/>
                </a:moveTo>
                <a:lnTo>
                  <a:pt x="40001" y="64803"/>
                </a:lnTo>
                <a:cubicBezTo>
                  <a:pt x="40001" y="64841"/>
                  <a:pt x="39963" y="64879"/>
                  <a:pt x="39963" y="64954"/>
                </a:cubicBezTo>
                <a:lnTo>
                  <a:pt x="39963" y="64992"/>
                </a:lnTo>
                <a:lnTo>
                  <a:pt x="40001" y="65068"/>
                </a:lnTo>
                <a:cubicBezTo>
                  <a:pt x="40077" y="65105"/>
                  <a:pt x="40190" y="65105"/>
                  <a:pt x="40228" y="65105"/>
                </a:cubicBezTo>
                <a:cubicBezTo>
                  <a:pt x="40304" y="65068"/>
                  <a:pt x="40379" y="64992"/>
                  <a:pt x="40379" y="64879"/>
                </a:cubicBezTo>
                <a:cubicBezTo>
                  <a:pt x="40379" y="64841"/>
                  <a:pt x="40341" y="64765"/>
                  <a:pt x="40266" y="64727"/>
                </a:cubicBezTo>
                <a:cubicBezTo>
                  <a:pt x="40228" y="64727"/>
                  <a:pt x="40190" y="64690"/>
                  <a:pt x="40115" y="64690"/>
                </a:cubicBezTo>
                <a:close/>
                <a:moveTo>
                  <a:pt x="42081" y="64538"/>
                </a:moveTo>
                <a:cubicBezTo>
                  <a:pt x="41929" y="64538"/>
                  <a:pt x="41740" y="64576"/>
                  <a:pt x="41627" y="64690"/>
                </a:cubicBezTo>
                <a:lnTo>
                  <a:pt x="41702" y="64879"/>
                </a:lnTo>
                <a:lnTo>
                  <a:pt x="41665" y="64879"/>
                </a:lnTo>
                <a:cubicBezTo>
                  <a:pt x="41665" y="64879"/>
                  <a:pt x="41665" y="64879"/>
                  <a:pt x="41665" y="64916"/>
                </a:cubicBezTo>
                <a:cubicBezTo>
                  <a:pt x="41702" y="64954"/>
                  <a:pt x="41740" y="65068"/>
                  <a:pt x="41891" y="65105"/>
                </a:cubicBezTo>
                <a:lnTo>
                  <a:pt x="42005" y="65068"/>
                </a:lnTo>
                <a:cubicBezTo>
                  <a:pt x="42005" y="65030"/>
                  <a:pt x="42043" y="65030"/>
                  <a:pt x="42043" y="65030"/>
                </a:cubicBezTo>
                <a:cubicBezTo>
                  <a:pt x="42118" y="64954"/>
                  <a:pt x="42232" y="64879"/>
                  <a:pt x="42232" y="64727"/>
                </a:cubicBezTo>
                <a:cubicBezTo>
                  <a:pt x="42232" y="64690"/>
                  <a:pt x="42232" y="64690"/>
                  <a:pt x="42232" y="64652"/>
                </a:cubicBezTo>
                <a:lnTo>
                  <a:pt x="42081" y="64538"/>
                </a:lnTo>
                <a:close/>
                <a:moveTo>
                  <a:pt x="18300" y="64765"/>
                </a:moveTo>
                <a:cubicBezTo>
                  <a:pt x="18148" y="64765"/>
                  <a:pt x="18035" y="64803"/>
                  <a:pt x="17959" y="64954"/>
                </a:cubicBezTo>
                <a:lnTo>
                  <a:pt x="18073" y="65105"/>
                </a:lnTo>
                <a:cubicBezTo>
                  <a:pt x="18110" y="65105"/>
                  <a:pt x="18148" y="65143"/>
                  <a:pt x="18186" y="65143"/>
                </a:cubicBezTo>
                <a:lnTo>
                  <a:pt x="18375" y="65030"/>
                </a:lnTo>
                <a:cubicBezTo>
                  <a:pt x="18375" y="65030"/>
                  <a:pt x="18413" y="64954"/>
                  <a:pt x="18413" y="64916"/>
                </a:cubicBezTo>
                <a:lnTo>
                  <a:pt x="18413" y="64841"/>
                </a:lnTo>
                <a:lnTo>
                  <a:pt x="18300" y="64765"/>
                </a:lnTo>
                <a:close/>
                <a:moveTo>
                  <a:pt x="51648" y="64863"/>
                </a:moveTo>
                <a:cubicBezTo>
                  <a:pt x="51615" y="64863"/>
                  <a:pt x="51577" y="64868"/>
                  <a:pt x="51532" y="64879"/>
                </a:cubicBezTo>
                <a:lnTo>
                  <a:pt x="51419" y="64992"/>
                </a:lnTo>
                <a:cubicBezTo>
                  <a:pt x="51419" y="65105"/>
                  <a:pt x="51419" y="65181"/>
                  <a:pt x="51495" y="65257"/>
                </a:cubicBezTo>
                <a:lnTo>
                  <a:pt x="51608" y="65295"/>
                </a:lnTo>
                <a:cubicBezTo>
                  <a:pt x="51721" y="65295"/>
                  <a:pt x="51797" y="65257"/>
                  <a:pt x="51873" y="65219"/>
                </a:cubicBezTo>
                <a:lnTo>
                  <a:pt x="51910" y="65143"/>
                </a:lnTo>
                <a:cubicBezTo>
                  <a:pt x="51910" y="65143"/>
                  <a:pt x="51910" y="65105"/>
                  <a:pt x="51910" y="65105"/>
                </a:cubicBezTo>
                <a:cubicBezTo>
                  <a:pt x="51910" y="64992"/>
                  <a:pt x="51873" y="64954"/>
                  <a:pt x="51835" y="64916"/>
                </a:cubicBezTo>
                <a:cubicBezTo>
                  <a:pt x="51781" y="64890"/>
                  <a:pt x="51728" y="64863"/>
                  <a:pt x="51648" y="64863"/>
                </a:cubicBezTo>
                <a:close/>
                <a:moveTo>
                  <a:pt x="69945" y="64690"/>
                </a:moveTo>
                <a:lnTo>
                  <a:pt x="69831" y="64727"/>
                </a:lnTo>
                <a:cubicBezTo>
                  <a:pt x="69718" y="64803"/>
                  <a:pt x="69718" y="64954"/>
                  <a:pt x="69718" y="65030"/>
                </a:cubicBezTo>
                <a:cubicBezTo>
                  <a:pt x="69718" y="65105"/>
                  <a:pt x="69718" y="65257"/>
                  <a:pt x="69831" y="65332"/>
                </a:cubicBezTo>
                <a:lnTo>
                  <a:pt x="69945" y="65332"/>
                </a:lnTo>
                <a:cubicBezTo>
                  <a:pt x="70134" y="65332"/>
                  <a:pt x="70209" y="65181"/>
                  <a:pt x="70209" y="65030"/>
                </a:cubicBezTo>
                <a:cubicBezTo>
                  <a:pt x="70209" y="64841"/>
                  <a:pt x="70096" y="64727"/>
                  <a:pt x="69945" y="64690"/>
                </a:cubicBezTo>
                <a:close/>
                <a:moveTo>
                  <a:pt x="17052" y="65105"/>
                </a:moveTo>
                <a:lnTo>
                  <a:pt x="16863" y="65257"/>
                </a:lnTo>
                <a:cubicBezTo>
                  <a:pt x="16863" y="65257"/>
                  <a:pt x="16863" y="65295"/>
                  <a:pt x="16825" y="65332"/>
                </a:cubicBezTo>
                <a:lnTo>
                  <a:pt x="16938" y="65521"/>
                </a:lnTo>
                <a:lnTo>
                  <a:pt x="17127" y="65521"/>
                </a:lnTo>
                <a:lnTo>
                  <a:pt x="17279" y="65408"/>
                </a:lnTo>
                <a:lnTo>
                  <a:pt x="17279" y="65295"/>
                </a:lnTo>
                <a:lnTo>
                  <a:pt x="17165" y="65181"/>
                </a:lnTo>
                <a:cubicBezTo>
                  <a:pt x="17127" y="65143"/>
                  <a:pt x="17090" y="65143"/>
                  <a:pt x="17052" y="65105"/>
                </a:cubicBezTo>
                <a:close/>
                <a:moveTo>
                  <a:pt x="24424" y="65105"/>
                </a:moveTo>
                <a:lnTo>
                  <a:pt x="24273" y="65295"/>
                </a:lnTo>
                <a:cubicBezTo>
                  <a:pt x="24273" y="65295"/>
                  <a:pt x="24235" y="65332"/>
                  <a:pt x="24235" y="65370"/>
                </a:cubicBezTo>
                <a:cubicBezTo>
                  <a:pt x="24235" y="65408"/>
                  <a:pt x="24273" y="65484"/>
                  <a:pt x="24387" y="65521"/>
                </a:cubicBezTo>
                <a:lnTo>
                  <a:pt x="24462" y="65484"/>
                </a:lnTo>
                <a:cubicBezTo>
                  <a:pt x="24462" y="65484"/>
                  <a:pt x="24538" y="65521"/>
                  <a:pt x="24613" y="65521"/>
                </a:cubicBezTo>
                <a:lnTo>
                  <a:pt x="24727" y="65408"/>
                </a:lnTo>
                <a:lnTo>
                  <a:pt x="24727" y="65295"/>
                </a:lnTo>
                <a:lnTo>
                  <a:pt x="24727" y="65257"/>
                </a:lnTo>
                <a:cubicBezTo>
                  <a:pt x="24727" y="65105"/>
                  <a:pt x="24500" y="65105"/>
                  <a:pt x="24424" y="65105"/>
                </a:cubicBezTo>
                <a:close/>
                <a:moveTo>
                  <a:pt x="77232" y="65354"/>
                </a:moveTo>
                <a:cubicBezTo>
                  <a:pt x="77210" y="65354"/>
                  <a:pt x="77188" y="65359"/>
                  <a:pt x="77166" y="65370"/>
                </a:cubicBezTo>
                <a:cubicBezTo>
                  <a:pt x="77053" y="65446"/>
                  <a:pt x="77015" y="65635"/>
                  <a:pt x="77128" y="65748"/>
                </a:cubicBezTo>
                <a:cubicBezTo>
                  <a:pt x="77179" y="65748"/>
                  <a:pt x="77212" y="65765"/>
                  <a:pt x="77251" y="65765"/>
                </a:cubicBezTo>
                <a:cubicBezTo>
                  <a:pt x="77271" y="65765"/>
                  <a:pt x="77292" y="65761"/>
                  <a:pt x="77317" y="65748"/>
                </a:cubicBezTo>
                <a:lnTo>
                  <a:pt x="77355" y="65710"/>
                </a:lnTo>
                <a:lnTo>
                  <a:pt x="77317" y="65710"/>
                </a:lnTo>
                <a:lnTo>
                  <a:pt x="77468" y="65597"/>
                </a:lnTo>
                <a:lnTo>
                  <a:pt x="77468" y="65484"/>
                </a:lnTo>
                <a:lnTo>
                  <a:pt x="77393" y="65408"/>
                </a:lnTo>
                <a:cubicBezTo>
                  <a:pt x="77339" y="65381"/>
                  <a:pt x="77286" y="65354"/>
                  <a:pt x="77232" y="65354"/>
                </a:cubicBezTo>
                <a:close/>
                <a:moveTo>
                  <a:pt x="14972" y="65370"/>
                </a:moveTo>
                <a:cubicBezTo>
                  <a:pt x="14708" y="65370"/>
                  <a:pt x="14594" y="65446"/>
                  <a:pt x="14557" y="65521"/>
                </a:cubicBezTo>
                <a:lnTo>
                  <a:pt x="14670" y="65710"/>
                </a:lnTo>
                <a:cubicBezTo>
                  <a:pt x="14670" y="65710"/>
                  <a:pt x="14708" y="65748"/>
                  <a:pt x="14708" y="65786"/>
                </a:cubicBezTo>
                <a:cubicBezTo>
                  <a:pt x="14746" y="65824"/>
                  <a:pt x="14746" y="65862"/>
                  <a:pt x="14821" y="65899"/>
                </a:cubicBezTo>
                <a:lnTo>
                  <a:pt x="15048" y="65824"/>
                </a:lnTo>
                <a:lnTo>
                  <a:pt x="15048" y="65824"/>
                </a:lnTo>
                <a:cubicBezTo>
                  <a:pt x="15048" y="65824"/>
                  <a:pt x="15010" y="65862"/>
                  <a:pt x="15048" y="65862"/>
                </a:cubicBezTo>
                <a:cubicBezTo>
                  <a:pt x="15086" y="65824"/>
                  <a:pt x="15124" y="65824"/>
                  <a:pt x="15199" y="65786"/>
                </a:cubicBezTo>
                <a:lnTo>
                  <a:pt x="15199" y="65748"/>
                </a:lnTo>
                <a:cubicBezTo>
                  <a:pt x="15237" y="65710"/>
                  <a:pt x="15237" y="65673"/>
                  <a:pt x="15237" y="65673"/>
                </a:cubicBezTo>
                <a:cubicBezTo>
                  <a:pt x="15237" y="65559"/>
                  <a:pt x="15124" y="65484"/>
                  <a:pt x="15086" y="65484"/>
                </a:cubicBezTo>
                <a:lnTo>
                  <a:pt x="14972" y="65370"/>
                </a:lnTo>
                <a:close/>
                <a:moveTo>
                  <a:pt x="62043" y="65219"/>
                </a:moveTo>
                <a:cubicBezTo>
                  <a:pt x="61930" y="65219"/>
                  <a:pt x="61854" y="65257"/>
                  <a:pt x="61778" y="65295"/>
                </a:cubicBezTo>
                <a:cubicBezTo>
                  <a:pt x="61665" y="65408"/>
                  <a:pt x="61627" y="65521"/>
                  <a:pt x="61627" y="65635"/>
                </a:cubicBezTo>
                <a:cubicBezTo>
                  <a:pt x="61627" y="65673"/>
                  <a:pt x="61627" y="65748"/>
                  <a:pt x="61665" y="65824"/>
                </a:cubicBezTo>
                <a:lnTo>
                  <a:pt x="61703" y="65862"/>
                </a:lnTo>
                <a:cubicBezTo>
                  <a:pt x="61759" y="65899"/>
                  <a:pt x="61816" y="65909"/>
                  <a:pt x="61863" y="65909"/>
                </a:cubicBezTo>
                <a:cubicBezTo>
                  <a:pt x="61911" y="65909"/>
                  <a:pt x="61948" y="65899"/>
                  <a:pt x="61967" y="65899"/>
                </a:cubicBezTo>
                <a:cubicBezTo>
                  <a:pt x="62156" y="65824"/>
                  <a:pt x="62194" y="65559"/>
                  <a:pt x="62194" y="65446"/>
                </a:cubicBezTo>
                <a:cubicBezTo>
                  <a:pt x="62194" y="65408"/>
                  <a:pt x="62156" y="65370"/>
                  <a:pt x="62156" y="65332"/>
                </a:cubicBezTo>
                <a:lnTo>
                  <a:pt x="62043" y="65219"/>
                </a:lnTo>
                <a:close/>
                <a:moveTo>
                  <a:pt x="38753" y="65521"/>
                </a:moveTo>
                <a:cubicBezTo>
                  <a:pt x="38678" y="65521"/>
                  <a:pt x="38602" y="65521"/>
                  <a:pt x="38527" y="65559"/>
                </a:cubicBezTo>
                <a:cubicBezTo>
                  <a:pt x="38451" y="65635"/>
                  <a:pt x="38375" y="65710"/>
                  <a:pt x="38375" y="65786"/>
                </a:cubicBezTo>
                <a:cubicBezTo>
                  <a:pt x="38375" y="65899"/>
                  <a:pt x="38451" y="65975"/>
                  <a:pt x="38564" y="65975"/>
                </a:cubicBezTo>
                <a:lnTo>
                  <a:pt x="38716" y="65899"/>
                </a:lnTo>
                <a:cubicBezTo>
                  <a:pt x="38753" y="65899"/>
                  <a:pt x="38867" y="65824"/>
                  <a:pt x="38867" y="65710"/>
                </a:cubicBezTo>
                <a:cubicBezTo>
                  <a:pt x="38867" y="65673"/>
                  <a:pt x="38867" y="65635"/>
                  <a:pt x="38829" y="65597"/>
                </a:cubicBezTo>
                <a:lnTo>
                  <a:pt x="38753" y="65521"/>
                </a:lnTo>
                <a:close/>
                <a:moveTo>
                  <a:pt x="58300" y="65862"/>
                </a:moveTo>
                <a:cubicBezTo>
                  <a:pt x="58224" y="65862"/>
                  <a:pt x="58073" y="65862"/>
                  <a:pt x="58035" y="66013"/>
                </a:cubicBezTo>
                <a:lnTo>
                  <a:pt x="58149" y="66126"/>
                </a:lnTo>
                <a:lnTo>
                  <a:pt x="58111" y="66126"/>
                </a:lnTo>
                <a:cubicBezTo>
                  <a:pt x="58111" y="66126"/>
                  <a:pt x="58149" y="66202"/>
                  <a:pt x="58262" y="66240"/>
                </a:cubicBezTo>
                <a:lnTo>
                  <a:pt x="58413" y="66126"/>
                </a:lnTo>
                <a:cubicBezTo>
                  <a:pt x="58451" y="66088"/>
                  <a:pt x="58489" y="66051"/>
                  <a:pt x="58489" y="65975"/>
                </a:cubicBezTo>
                <a:lnTo>
                  <a:pt x="58489" y="65937"/>
                </a:lnTo>
                <a:lnTo>
                  <a:pt x="58338" y="65862"/>
                </a:lnTo>
                <a:close/>
                <a:moveTo>
                  <a:pt x="27714" y="65899"/>
                </a:moveTo>
                <a:cubicBezTo>
                  <a:pt x="27600" y="65937"/>
                  <a:pt x="27562" y="66013"/>
                  <a:pt x="27562" y="66088"/>
                </a:cubicBezTo>
                <a:lnTo>
                  <a:pt x="27600" y="66202"/>
                </a:lnTo>
                <a:cubicBezTo>
                  <a:pt x="27676" y="66277"/>
                  <a:pt x="27789" y="66277"/>
                  <a:pt x="27903" y="66277"/>
                </a:cubicBezTo>
                <a:cubicBezTo>
                  <a:pt x="27978" y="66240"/>
                  <a:pt x="28054" y="66164"/>
                  <a:pt x="28054" y="66088"/>
                </a:cubicBezTo>
                <a:lnTo>
                  <a:pt x="28016" y="65975"/>
                </a:lnTo>
                <a:cubicBezTo>
                  <a:pt x="27940" y="65899"/>
                  <a:pt x="27827" y="65899"/>
                  <a:pt x="27714" y="65899"/>
                </a:cubicBezTo>
                <a:close/>
                <a:moveTo>
                  <a:pt x="31726" y="65814"/>
                </a:moveTo>
                <a:cubicBezTo>
                  <a:pt x="31665" y="65814"/>
                  <a:pt x="31608" y="65824"/>
                  <a:pt x="31570" y="65824"/>
                </a:cubicBezTo>
                <a:cubicBezTo>
                  <a:pt x="31570" y="65824"/>
                  <a:pt x="31532" y="65862"/>
                  <a:pt x="31532" y="65862"/>
                </a:cubicBezTo>
                <a:lnTo>
                  <a:pt x="31305" y="65862"/>
                </a:lnTo>
                <a:lnTo>
                  <a:pt x="31268" y="65899"/>
                </a:lnTo>
                <a:cubicBezTo>
                  <a:pt x="31268" y="65937"/>
                  <a:pt x="31230" y="65975"/>
                  <a:pt x="31230" y="65975"/>
                </a:cubicBezTo>
                <a:lnTo>
                  <a:pt x="31343" y="66088"/>
                </a:lnTo>
                <a:cubicBezTo>
                  <a:pt x="31343" y="66126"/>
                  <a:pt x="31343" y="66126"/>
                  <a:pt x="31381" y="66164"/>
                </a:cubicBezTo>
                <a:cubicBezTo>
                  <a:pt x="31381" y="66202"/>
                  <a:pt x="31381" y="66277"/>
                  <a:pt x="31419" y="66315"/>
                </a:cubicBezTo>
                <a:lnTo>
                  <a:pt x="31494" y="66391"/>
                </a:lnTo>
                <a:cubicBezTo>
                  <a:pt x="31683" y="66391"/>
                  <a:pt x="31759" y="66353"/>
                  <a:pt x="31835" y="66315"/>
                </a:cubicBezTo>
                <a:cubicBezTo>
                  <a:pt x="31872" y="66315"/>
                  <a:pt x="31872" y="66277"/>
                  <a:pt x="31872" y="66277"/>
                </a:cubicBezTo>
                <a:cubicBezTo>
                  <a:pt x="31872" y="66277"/>
                  <a:pt x="31910" y="66277"/>
                  <a:pt x="31910" y="66315"/>
                </a:cubicBezTo>
                <a:lnTo>
                  <a:pt x="32137" y="66202"/>
                </a:lnTo>
                <a:cubicBezTo>
                  <a:pt x="32137" y="66202"/>
                  <a:pt x="32175" y="66164"/>
                  <a:pt x="32175" y="66164"/>
                </a:cubicBezTo>
                <a:cubicBezTo>
                  <a:pt x="32175" y="66126"/>
                  <a:pt x="32213" y="66088"/>
                  <a:pt x="32213" y="66051"/>
                </a:cubicBezTo>
                <a:cubicBezTo>
                  <a:pt x="32213" y="66013"/>
                  <a:pt x="32213" y="65937"/>
                  <a:pt x="32061" y="65899"/>
                </a:cubicBezTo>
                <a:lnTo>
                  <a:pt x="31986" y="65937"/>
                </a:lnTo>
                <a:cubicBezTo>
                  <a:pt x="31948" y="65899"/>
                  <a:pt x="31948" y="65862"/>
                  <a:pt x="31910" y="65862"/>
                </a:cubicBezTo>
                <a:cubicBezTo>
                  <a:pt x="31854" y="65824"/>
                  <a:pt x="31787" y="65814"/>
                  <a:pt x="31726" y="65814"/>
                </a:cubicBezTo>
                <a:close/>
                <a:moveTo>
                  <a:pt x="41740" y="66013"/>
                </a:moveTo>
                <a:lnTo>
                  <a:pt x="41589" y="66088"/>
                </a:lnTo>
                <a:cubicBezTo>
                  <a:pt x="41589" y="66088"/>
                  <a:pt x="41589" y="66088"/>
                  <a:pt x="41551" y="66126"/>
                </a:cubicBezTo>
                <a:cubicBezTo>
                  <a:pt x="41551" y="66164"/>
                  <a:pt x="41513" y="66240"/>
                  <a:pt x="41513" y="66353"/>
                </a:cubicBezTo>
                <a:lnTo>
                  <a:pt x="41627" y="66429"/>
                </a:lnTo>
                <a:cubicBezTo>
                  <a:pt x="41660" y="66440"/>
                  <a:pt x="41690" y="66444"/>
                  <a:pt x="41718" y="66444"/>
                </a:cubicBezTo>
                <a:cubicBezTo>
                  <a:pt x="41785" y="66444"/>
                  <a:pt x="41838" y="66418"/>
                  <a:pt x="41891" y="66391"/>
                </a:cubicBezTo>
                <a:cubicBezTo>
                  <a:pt x="41929" y="66353"/>
                  <a:pt x="41967" y="66277"/>
                  <a:pt x="41967" y="66202"/>
                </a:cubicBezTo>
                <a:cubicBezTo>
                  <a:pt x="41967" y="66088"/>
                  <a:pt x="41854" y="66013"/>
                  <a:pt x="41740" y="66013"/>
                </a:cubicBezTo>
                <a:close/>
                <a:moveTo>
                  <a:pt x="54028" y="66164"/>
                </a:moveTo>
                <a:cubicBezTo>
                  <a:pt x="53914" y="66164"/>
                  <a:pt x="53839" y="66164"/>
                  <a:pt x="53763" y="66240"/>
                </a:cubicBezTo>
                <a:cubicBezTo>
                  <a:pt x="53650" y="66315"/>
                  <a:pt x="53650" y="66504"/>
                  <a:pt x="53687" y="66656"/>
                </a:cubicBezTo>
                <a:lnTo>
                  <a:pt x="53952" y="66693"/>
                </a:lnTo>
                <a:cubicBezTo>
                  <a:pt x="53952" y="66656"/>
                  <a:pt x="54028" y="66656"/>
                  <a:pt x="54066" y="66656"/>
                </a:cubicBezTo>
                <a:lnTo>
                  <a:pt x="54217" y="66542"/>
                </a:lnTo>
                <a:cubicBezTo>
                  <a:pt x="54217" y="66504"/>
                  <a:pt x="54217" y="66467"/>
                  <a:pt x="54217" y="66467"/>
                </a:cubicBezTo>
                <a:cubicBezTo>
                  <a:pt x="54217" y="66353"/>
                  <a:pt x="54179" y="66277"/>
                  <a:pt x="54141" y="66202"/>
                </a:cubicBezTo>
                <a:lnTo>
                  <a:pt x="54028" y="66164"/>
                </a:lnTo>
                <a:close/>
                <a:moveTo>
                  <a:pt x="19434" y="65975"/>
                </a:moveTo>
                <a:lnTo>
                  <a:pt x="19245" y="66013"/>
                </a:lnTo>
                <a:cubicBezTo>
                  <a:pt x="19245" y="66051"/>
                  <a:pt x="19207" y="66051"/>
                  <a:pt x="19207" y="66088"/>
                </a:cubicBezTo>
                <a:cubicBezTo>
                  <a:pt x="19169" y="66164"/>
                  <a:pt x="19131" y="66240"/>
                  <a:pt x="19131" y="66315"/>
                </a:cubicBezTo>
                <a:cubicBezTo>
                  <a:pt x="19131" y="66315"/>
                  <a:pt x="19131" y="66353"/>
                  <a:pt x="19131" y="66391"/>
                </a:cubicBezTo>
                <a:cubicBezTo>
                  <a:pt x="19093" y="66391"/>
                  <a:pt x="19056" y="66429"/>
                  <a:pt x="19056" y="66504"/>
                </a:cubicBezTo>
                <a:lnTo>
                  <a:pt x="19093" y="66618"/>
                </a:lnTo>
                <a:cubicBezTo>
                  <a:pt x="19177" y="66673"/>
                  <a:pt x="19260" y="66708"/>
                  <a:pt x="19328" y="66708"/>
                </a:cubicBezTo>
                <a:cubicBezTo>
                  <a:pt x="19353" y="66708"/>
                  <a:pt x="19376" y="66704"/>
                  <a:pt x="19396" y="66693"/>
                </a:cubicBezTo>
                <a:cubicBezTo>
                  <a:pt x="19509" y="66618"/>
                  <a:pt x="19509" y="66504"/>
                  <a:pt x="19509" y="66429"/>
                </a:cubicBezTo>
                <a:cubicBezTo>
                  <a:pt x="19509" y="66429"/>
                  <a:pt x="19509" y="66353"/>
                  <a:pt x="19547" y="66353"/>
                </a:cubicBezTo>
                <a:cubicBezTo>
                  <a:pt x="19509" y="66353"/>
                  <a:pt x="19509" y="66391"/>
                  <a:pt x="19472" y="66391"/>
                </a:cubicBezTo>
                <a:lnTo>
                  <a:pt x="19623" y="66277"/>
                </a:lnTo>
                <a:cubicBezTo>
                  <a:pt x="19623" y="66126"/>
                  <a:pt x="19547" y="66013"/>
                  <a:pt x="19434" y="65975"/>
                </a:cubicBezTo>
                <a:close/>
                <a:moveTo>
                  <a:pt x="28644" y="66375"/>
                </a:moveTo>
                <a:cubicBezTo>
                  <a:pt x="28612" y="66375"/>
                  <a:pt x="28579" y="66380"/>
                  <a:pt x="28545" y="66391"/>
                </a:cubicBezTo>
                <a:cubicBezTo>
                  <a:pt x="28394" y="66429"/>
                  <a:pt x="28281" y="66542"/>
                  <a:pt x="28281" y="66656"/>
                </a:cubicBezTo>
                <a:lnTo>
                  <a:pt x="28319" y="66769"/>
                </a:lnTo>
                <a:cubicBezTo>
                  <a:pt x="28363" y="66813"/>
                  <a:pt x="28433" y="66832"/>
                  <a:pt x="28514" y="66832"/>
                </a:cubicBezTo>
                <a:cubicBezTo>
                  <a:pt x="28571" y="66832"/>
                  <a:pt x="28634" y="66822"/>
                  <a:pt x="28697" y="66807"/>
                </a:cubicBezTo>
                <a:cubicBezTo>
                  <a:pt x="28810" y="66769"/>
                  <a:pt x="28886" y="66656"/>
                  <a:pt x="28886" y="66542"/>
                </a:cubicBezTo>
                <a:lnTo>
                  <a:pt x="28848" y="66429"/>
                </a:lnTo>
                <a:cubicBezTo>
                  <a:pt x="28794" y="66402"/>
                  <a:pt x="28722" y="66375"/>
                  <a:pt x="28644" y="66375"/>
                </a:cubicBezTo>
                <a:close/>
                <a:moveTo>
                  <a:pt x="1400" y="66542"/>
                </a:moveTo>
                <a:lnTo>
                  <a:pt x="1135" y="66618"/>
                </a:lnTo>
                <a:cubicBezTo>
                  <a:pt x="1097" y="66807"/>
                  <a:pt x="1286" y="66845"/>
                  <a:pt x="1362" y="66882"/>
                </a:cubicBezTo>
                <a:lnTo>
                  <a:pt x="1589" y="66807"/>
                </a:lnTo>
                <a:cubicBezTo>
                  <a:pt x="1589" y="66807"/>
                  <a:pt x="1626" y="66769"/>
                  <a:pt x="1626" y="66731"/>
                </a:cubicBezTo>
                <a:cubicBezTo>
                  <a:pt x="1626" y="66618"/>
                  <a:pt x="1475" y="66580"/>
                  <a:pt x="1400" y="66542"/>
                </a:cubicBezTo>
                <a:close/>
                <a:moveTo>
                  <a:pt x="6882" y="66456"/>
                </a:moveTo>
                <a:cubicBezTo>
                  <a:pt x="6836" y="66456"/>
                  <a:pt x="6786" y="66460"/>
                  <a:pt x="6730" y="66467"/>
                </a:cubicBezTo>
                <a:lnTo>
                  <a:pt x="6617" y="66580"/>
                </a:lnTo>
                <a:lnTo>
                  <a:pt x="6617" y="66769"/>
                </a:lnTo>
                <a:lnTo>
                  <a:pt x="6693" y="66882"/>
                </a:lnTo>
                <a:cubicBezTo>
                  <a:pt x="6764" y="66918"/>
                  <a:pt x="6829" y="66932"/>
                  <a:pt x="6886" y="66932"/>
                </a:cubicBezTo>
                <a:cubicBezTo>
                  <a:pt x="7008" y="66932"/>
                  <a:pt x="7095" y="66870"/>
                  <a:pt x="7146" y="66845"/>
                </a:cubicBezTo>
                <a:cubicBezTo>
                  <a:pt x="7184" y="66807"/>
                  <a:pt x="7222" y="66807"/>
                  <a:pt x="7260" y="66807"/>
                </a:cubicBezTo>
                <a:lnTo>
                  <a:pt x="7260" y="66580"/>
                </a:lnTo>
                <a:cubicBezTo>
                  <a:pt x="7198" y="66518"/>
                  <a:pt x="7086" y="66456"/>
                  <a:pt x="6882" y="66456"/>
                </a:cubicBezTo>
                <a:close/>
                <a:moveTo>
                  <a:pt x="53461" y="66164"/>
                </a:moveTo>
                <a:cubicBezTo>
                  <a:pt x="53234" y="66202"/>
                  <a:pt x="53083" y="66315"/>
                  <a:pt x="53045" y="66504"/>
                </a:cubicBezTo>
                <a:lnTo>
                  <a:pt x="53083" y="66618"/>
                </a:lnTo>
                <a:lnTo>
                  <a:pt x="52969" y="66693"/>
                </a:lnTo>
                <a:cubicBezTo>
                  <a:pt x="52969" y="66656"/>
                  <a:pt x="53006" y="66618"/>
                  <a:pt x="53007" y="66618"/>
                </a:cubicBezTo>
                <a:lnTo>
                  <a:pt x="53007" y="66618"/>
                </a:lnTo>
                <a:cubicBezTo>
                  <a:pt x="52969" y="66656"/>
                  <a:pt x="52893" y="66693"/>
                  <a:pt x="52856" y="66769"/>
                </a:cubicBezTo>
                <a:lnTo>
                  <a:pt x="52856" y="66845"/>
                </a:lnTo>
                <a:cubicBezTo>
                  <a:pt x="52893" y="66920"/>
                  <a:pt x="53007" y="66958"/>
                  <a:pt x="53120" y="66958"/>
                </a:cubicBezTo>
                <a:cubicBezTo>
                  <a:pt x="53234" y="66920"/>
                  <a:pt x="53347" y="66807"/>
                  <a:pt x="53309" y="66693"/>
                </a:cubicBezTo>
                <a:cubicBezTo>
                  <a:pt x="53347" y="66693"/>
                  <a:pt x="53423" y="66693"/>
                  <a:pt x="53461" y="66656"/>
                </a:cubicBezTo>
                <a:cubicBezTo>
                  <a:pt x="53574" y="66618"/>
                  <a:pt x="53650" y="66504"/>
                  <a:pt x="53650" y="66391"/>
                </a:cubicBezTo>
                <a:cubicBezTo>
                  <a:pt x="53650" y="66315"/>
                  <a:pt x="53650" y="66277"/>
                  <a:pt x="53574" y="66202"/>
                </a:cubicBezTo>
                <a:lnTo>
                  <a:pt x="53461" y="66164"/>
                </a:lnTo>
                <a:close/>
                <a:moveTo>
                  <a:pt x="33801" y="66656"/>
                </a:moveTo>
                <a:cubicBezTo>
                  <a:pt x="33687" y="66656"/>
                  <a:pt x="33574" y="66693"/>
                  <a:pt x="33536" y="66731"/>
                </a:cubicBezTo>
                <a:cubicBezTo>
                  <a:pt x="33498" y="66769"/>
                  <a:pt x="33423" y="66845"/>
                  <a:pt x="33423" y="66920"/>
                </a:cubicBezTo>
                <a:cubicBezTo>
                  <a:pt x="33423" y="66958"/>
                  <a:pt x="33460" y="67034"/>
                  <a:pt x="33574" y="67071"/>
                </a:cubicBezTo>
                <a:lnTo>
                  <a:pt x="33725" y="66920"/>
                </a:lnTo>
                <a:lnTo>
                  <a:pt x="33725" y="66920"/>
                </a:lnTo>
                <a:cubicBezTo>
                  <a:pt x="33725" y="66958"/>
                  <a:pt x="33687" y="66996"/>
                  <a:pt x="33687" y="66996"/>
                </a:cubicBezTo>
                <a:cubicBezTo>
                  <a:pt x="33725" y="66996"/>
                  <a:pt x="33801" y="66996"/>
                  <a:pt x="33876" y="66958"/>
                </a:cubicBezTo>
                <a:lnTo>
                  <a:pt x="33914" y="66845"/>
                </a:lnTo>
                <a:cubicBezTo>
                  <a:pt x="33914" y="66807"/>
                  <a:pt x="33914" y="66769"/>
                  <a:pt x="33876" y="66731"/>
                </a:cubicBezTo>
                <a:lnTo>
                  <a:pt x="33801" y="66656"/>
                </a:lnTo>
                <a:close/>
                <a:moveTo>
                  <a:pt x="52122" y="66602"/>
                </a:moveTo>
                <a:cubicBezTo>
                  <a:pt x="52055" y="66602"/>
                  <a:pt x="52002" y="66629"/>
                  <a:pt x="51948" y="66656"/>
                </a:cubicBezTo>
                <a:cubicBezTo>
                  <a:pt x="51873" y="66693"/>
                  <a:pt x="51835" y="66769"/>
                  <a:pt x="51835" y="66882"/>
                </a:cubicBezTo>
                <a:cubicBezTo>
                  <a:pt x="51835" y="66958"/>
                  <a:pt x="51873" y="67034"/>
                  <a:pt x="51986" y="67071"/>
                </a:cubicBezTo>
                <a:lnTo>
                  <a:pt x="52137" y="66958"/>
                </a:lnTo>
                <a:lnTo>
                  <a:pt x="52175" y="66958"/>
                </a:lnTo>
                <a:cubicBezTo>
                  <a:pt x="52175" y="66996"/>
                  <a:pt x="52137" y="66996"/>
                  <a:pt x="52137" y="66996"/>
                </a:cubicBezTo>
                <a:cubicBezTo>
                  <a:pt x="52175" y="66996"/>
                  <a:pt x="52326" y="66996"/>
                  <a:pt x="52326" y="66845"/>
                </a:cubicBezTo>
                <a:lnTo>
                  <a:pt x="52251" y="66731"/>
                </a:lnTo>
                <a:lnTo>
                  <a:pt x="52251" y="66731"/>
                </a:lnTo>
                <a:cubicBezTo>
                  <a:pt x="52251" y="66731"/>
                  <a:pt x="52289" y="66769"/>
                  <a:pt x="52289" y="66769"/>
                </a:cubicBezTo>
                <a:lnTo>
                  <a:pt x="52213" y="66618"/>
                </a:lnTo>
                <a:cubicBezTo>
                  <a:pt x="52180" y="66607"/>
                  <a:pt x="52150" y="66602"/>
                  <a:pt x="52122" y="66602"/>
                </a:cubicBezTo>
                <a:close/>
                <a:moveTo>
                  <a:pt x="27903" y="66656"/>
                </a:moveTo>
                <a:lnTo>
                  <a:pt x="27676" y="66693"/>
                </a:lnTo>
                <a:lnTo>
                  <a:pt x="27638" y="66769"/>
                </a:lnTo>
                <a:cubicBezTo>
                  <a:pt x="27638" y="66807"/>
                  <a:pt x="27600" y="66882"/>
                  <a:pt x="27600" y="66958"/>
                </a:cubicBezTo>
                <a:cubicBezTo>
                  <a:pt x="27600" y="67109"/>
                  <a:pt x="27676" y="67185"/>
                  <a:pt x="27827" y="67223"/>
                </a:cubicBezTo>
                <a:lnTo>
                  <a:pt x="27978" y="67109"/>
                </a:lnTo>
                <a:lnTo>
                  <a:pt x="27978" y="67109"/>
                </a:lnTo>
                <a:cubicBezTo>
                  <a:pt x="27978" y="67147"/>
                  <a:pt x="27978" y="67147"/>
                  <a:pt x="27940" y="67147"/>
                </a:cubicBezTo>
                <a:lnTo>
                  <a:pt x="28016" y="67147"/>
                </a:lnTo>
                <a:lnTo>
                  <a:pt x="28167" y="67034"/>
                </a:lnTo>
                <a:lnTo>
                  <a:pt x="28167" y="66769"/>
                </a:lnTo>
                <a:lnTo>
                  <a:pt x="28016" y="66656"/>
                </a:lnTo>
                <a:close/>
                <a:moveTo>
                  <a:pt x="61627" y="66882"/>
                </a:moveTo>
                <a:cubicBezTo>
                  <a:pt x="61476" y="66882"/>
                  <a:pt x="61362" y="66920"/>
                  <a:pt x="61287" y="67071"/>
                </a:cubicBezTo>
                <a:lnTo>
                  <a:pt x="61325" y="67185"/>
                </a:lnTo>
                <a:cubicBezTo>
                  <a:pt x="61380" y="67240"/>
                  <a:pt x="61476" y="67275"/>
                  <a:pt x="61553" y="67275"/>
                </a:cubicBezTo>
                <a:cubicBezTo>
                  <a:pt x="61581" y="67275"/>
                  <a:pt x="61607" y="67271"/>
                  <a:pt x="61627" y="67260"/>
                </a:cubicBezTo>
                <a:cubicBezTo>
                  <a:pt x="61703" y="67223"/>
                  <a:pt x="61740" y="67147"/>
                  <a:pt x="61740" y="67071"/>
                </a:cubicBezTo>
                <a:cubicBezTo>
                  <a:pt x="61740" y="67034"/>
                  <a:pt x="61740" y="66996"/>
                  <a:pt x="61740" y="66958"/>
                </a:cubicBezTo>
                <a:lnTo>
                  <a:pt x="61627" y="66882"/>
                </a:lnTo>
                <a:close/>
                <a:moveTo>
                  <a:pt x="2912" y="66920"/>
                </a:moveTo>
                <a:lnTo>
                  <a:pt x="2761" y="67034"/>
                </a:lnTo>
                <a:lnTo>
                  <a:pt x="2761" y="67185"/>
                </a:lnTo>
                <a:lnTo>
                  <a:pt x="2912" y="67298"/>
                </a:lnTo>
                <a:lnTo>
                  <a:pt x="3139" y="67298"/>
                </a:lnTo>
                <a:lnTo>
                  <a:pt x="3290" y="67223"/>
                </a:lnTo>
                <a:lnTo>
                  <a:pt x="3290" y="67185"/>
                </a:lnTo>
                <a:cubicBezTo>
                  <a:pt x="3290" y="67071"/>
                  <a:pt x="3252" y="67034"/>
                  <a:pt x="3214" y="66996"/>
                </a:cubicBezTo>
                <a:cubicBezTo>
                  <a:pt x="3139" y="66920"/>
                  <a:pt x="3025" y="66920"/>
                  <a:pt x="2912" y="66920"/>
                </a:cubicBezTo>
                <a:close/>
                <a:moveTo>
                  <a:pt x="58791" y="66967"/>
                </a:moveTo>
                <a:cubicBezTo>
                  <a:pt x="58754" y="66967"/>
                  <a:pt x="58716" y="66977"/>
                  <a:pt x="58678" y="66996"/>
                </a:cubicBezTo>
                <a:cubicBezTo>
                  <a:pt x="58565" y="67034"/>
                  <a:pt x="58527" y="67260"/>
                  <a:pt x="58640" y="67336"/>
                </a:cubicBezTo>
                <a:cubicBezTo>
                  <a:pt x="58678" y="67374"/>
                  <a:pt x="58754" y="67374"/>
                  <a:pt x="58791" y="67374"/>
                </a:cubicBezTo>
                <a:lnTo>
                  <a:pt x="58867" y="67298"/>
                </a:lnTo>
                <a:lnTo>
                  <a:pt x="58791" y="67298"/>
                </a:lnTo>
                <a:lnTo>
                  <a:pt x="58981" y="67185"/>
                </a:lnTo>
                <a:lnTo>
                  <a:pt x="58981" y="67109"/>
                </a:lnTo>
                <a:lnTo>
                  <a:pt x="58905" y="66996"/>
                </a:lnTo>
                <a:cubicBezTo>
                  <a:pt x="58867" y="66977"/>
                  <a:pt x="58829" y="66967"/>
                  <a:pt x="58791" y="66967"/>
                </a:cubicBezTo>
                <a:close/>
                <a:moveTo>
                  <a:pt x="50128" y="67020"/>
                </a:moveTo>
                <a:cubicBezTo>
                  <a:pt x="50032" y="67020"/>
                  <a:pt x="49928" y="67076"/>
                  <a:pt x="49869" y="67223"/>
                </a:cubicBezTo>
                <a:lnTo>
                  <a:pt x="49982" y="67412"/>
                </a:lnTo>
                <a:cubicBezTo>
                  <a:pt x="50058" y="67412"/>
                  <a:pt x="50134" y="67412"/>
                  <a:pt x="50209" y="67374"/>
                </a:cubicBezTo>
                <a:cubicBezTo>
                  <a:pt x="50247" y="67336"/>
                  <a:pt x="50285" y="67260"/>
                  <a:pt x="50285" y="67185"/>
                </a:cubicBezTo>
                <a:lnTo>
                  <a:pt x="50285" y="67147"/>
                </a:lnTo>
                <a:lnTo>
                  <a:pt x="50209" y="67034"/>
                </a:lnTo>
                <a:cubicBezTo>
                  <a:pt x="50184" y="67025"/>
                  <a:pt x="50156" y="67020"/>
                  <a:pt x="50128" y="67020"/>
                </a:cubicBezTo>
                <a:close/>
                <a:moveTo>
                  <a:pt x="4953" y="67185"/>
                </a:moveTo>
                <a:cubicBezTo>
                  <a:pt x="4878" y="67185"/>
                  <a:pt x="4802" y="67223"/>
                  <a:pt x="4764" y="67223"/>
                </a:cubicBezTo>
                <a:cubicBezTo>
                  <a:pt x="4727" y="67260"/>
                  <a:pt x="4689" y="67336"/>
                  <a:pt x="4689" y="67487"/>
                </a:cubicBezTo>
                <a:lnTo>
                  <a:pt x="4840" y="67563"/>
                </a:lnTo>
                <a:lnTo>
                  <a:pt x="4953" y="67563"/>
                </a:lnTo>
                <a:lnTo>
                  <a:pt x="5105" y="67450"/>
                </a:lnTo>
                <a:lnTo>
                  <a:pt x="5105" y="67298"/>
                </a:lnTo>
                <a:lnTo>
                  <a:pt x="4953" y="67185"/>
                </a:lnTo>
                <a:close/>
                <a:moveTo>
                  <a:pt x="80153" y="67336"/>
                </a:moveTo>
                <a:lnTo>
                  <a:pt x="79964" y="67450"/>
                </a:lnTo>
                <a:cubicBezTo>
                  <a:pt x="79964" y="67487"/>
                  <a:pt x="79964" y="67525"/>
                  <a:pt x="79926" y="67563"/>
                </a:cubicBezTo>
                <a:lnTo>
                  <a:pt x="80077" y="67714"/>
                </a:lnTo>
                <a:lnTo>
                  <a:pt x="80115" y="67714"/>
                </a:lnTo>
                <a:cubicBezTo>
                  <a:pt x="80191" y="67714"/>
                  <a:pt x="80380" y="67714"/>
                  <a:pt x="80417" y="67601"/>
                </a:cubicBezTo>
                <a:lnTo>
                  <a:pt x="80304" y="67412"/>
                </a:lnTo>
                <a:cubicBezTo>
                  <a:pt x="80266" y="67412"/>
                  <a:pt x="80228" y="67374"/>
                  <a:pt x="80153" y="67336"/>
                </a:cubicBezTo>
                <a:close/>
                <a:moveTo>
                  <a:pt x="25937" y="67374"/>
                </a:moveTo>
                <a:lnTo>
                  <a:pt x="25748" y="67450"/>
                </a:lnTo>
                <a:lnTo>
                  <a:pt x="25748" y="67601"/>
                </a:lnTo>
                <a:lnTo>
                  <a:pt x="25861" y="67714"/>
                </a:lnTo>
                <a:cubicBezTo>
                  <a:pt x="25888" y="67721"/>
                  <a:pt x="25913" y="67724"/>
                  <a:pt x="25938" y="67724"/>
                </a:cubicBezTo>
                <a:cubicBezTo>
                  <a:pt x="26050" y="67724"/>
                  <a:pt x="26132" y="67656"/>
                  <a:pt x="26164" y="67563"/>
                </a:cubicBezTo>
                <a:lnTo>
                  <a:pt x="26050" y="67374"/>
                </a:lnTo>
                <a:cubicBezTo>
                  <a:pt x="26037" y="67387"/>
                  <a:pt x="26025" y="67391"/>
                  <a:pt x="26012" y="67391"/>
                </a:cubicBezTo>
                <a:cubicBezTo>
                  <a:pt x="25987" y="67391"/>
                  <a:pt x="25962" y="67374"/>
                  <a:pt x="25937" y="67374"/>
                </a:cubicBezTo>
                <a:close/>
                <a:moveTo>
                  <a:pt x="39785" y="67439"/>
                </a:moveTo>
                <a:cubicBezTo>
                  <a:pt x="39756" y="67439"/>
                  <a:pt x="39728" y="67442"/>
                  <a:pt x="39699" y="67450"/>
                </a:cubicBezTo>
                <a:cubicBezTo>
                  <a:pt x="39623" y="67487"/>
                  <a:pt x="39547" y="67563"/>
                  <a:pt x="39585" y="67676"/>
                </a:cubicBezTo>
                <a:lnTo>
                  <a:pt x="39736" y="67790"/>
                </a:lnTo>
                <a:lnTo>
                  <a:pt x="39812" y="67790"/>
                </a:lnTo>
                <a:cubicBezTo>
                  <a:pt x="39888" y="67790"/>
                  <a:pt x="40077" y="67790"/>
                  <a:pt x="40115" y="67639"/>
                </a:cubicBezTo>
                <a:lnTo>
                  <a:pt x="40077" y="67525"/>
                </a:lnTo>
                <a:cubicBezTo>
                  <a:pt x="40016" y="67495"/>
                  <a:pt x="39905" y="67439"/>
                  <a:pt x="39785" y="67439"/>
                </a:cubicBezTo>
                <a:close/>
                <a:moveTo>
                  <a:pt x="71268" y="67412"/>
                </a:moveTo>
                <a:lnTo>
                  <a:pt x="71117" y="67487"/>
                </a:lnTo>
                <a:cubicBezTo>
                  <a:pt x="71079" y="67525"/>
                  <a:pt x="71079" y="67525"/>
                  <a:pt x="71041" y="67601"/>
                </a:cubicBezTo>
                <a:lnTo>
                  <a:pt x="71155" y="67714"/>
                </a:lnTo>
                <a:cubicBezTo>
                  <a:pt x="71192" y="67752"/>
                  <a:pt x="71230" y="67752"/>
                  <a:pt x="71268" y="67790"/>
                </a:cubicBezTo>
                <a:lnTo>
                  <a:pt x="71457" y="67676"/>
                </a:lnTo>
                <a:cubicBezTo>
                  <a:pt x="71457" y="67676"/>
                  <a:pt x="71495" y="67639"/>
                  <a:pt x="71495" y="67601"/>
                </a:cubicBezTo>
                <a:lnTo>
                  <a:pt x="71381" y="67450"/>
                </a:lnTo>
                <a:cubicBezTo>
                  <a:pt x="71381" y="67412"/>
                  <a:pt x="71344" y="67412"/>
                  <a:pt x="71268" y="67412"/>
                </a:cubicBezTo>
                <a:close/>
                <a:moveTo>
                  <a:pt x="28545" y="67639"/>
                </a:moveTo>
                <a:cubicBezTo>
                  <a:pt x="28432" y="67639"/>
                  <a:pt x="28319" y="67714"/>
                  <a:pt x="28319" y="67828"/>
                </a:cubicBezTo>
                <a:lnTo>
                  <a:pt x="28470" y="67828"/>
                </a:lnTo>
                <a:cubicBezTo>
                  <a:pt x="28470" y="67828"/>
                  <a:pt x="28470" y="67865"/>
                  <a:pt x="28470" y="67865"/>
                </a:cubicBezTo>
                <a:lnTo>
                  <a:pt x="28659" y="67865"/>
                </a:lnTo>
                <a:cubicBezTo>
                  <a:pt x="28659" y="67865"/>
                  <a:pt x="28659" y="67828"/>
                  <a:pt x="28659" y="67828"/>
                </a:cubicBezTo>
                <a:lnTo>
                  <a:pt x="28810" y="67828"/>
                </a:lnTo>
                <a:cubicBezTo>
                  <a:pt x="28810" y="67790"/>
                  <a:pt x="28772" y="67752"/>
                  <a:pt x="28734" y="67714"/>
                </a:cubicBezTo>
                <a:cubicBezTo>
                  <a:pt x="28697" y="67676"/>
                  <a:pt x="28621" y="67639"/>
                  <a:pt x="28545" y="67639"/>
                </a:cubicBezTo>
                <a:close/>
                <a:moveTo>
                  <a:pt x="14708" y="67601"/>
                </a:moveTo>
                <a:lnTo>
                  <a:pt x="14594" y="67714"/>
                </a:lnTo>
                <a:lnTo>
                  <a:pt x="14594" y="67828"/>
                </a:lnTo>
                <a:lnTo>
                  <a:pt x="14708" y="67941"/>
                </a:lnTo>
                <a:lnTo>
                  <a:pt x="14972" y="67941"/>
                </a:lnTo>
                <a:lnTo>
                  <a:pt x="15086" y="67828"/>
                </a:lnTo>
                <a:lnTo>
                  <a:pt x="15086" y="67714"/>
                </a:lnTo>
                <a:lnTo>
                  <a:pt x="14972" y="67601"/>
                </a:lnTo>
                <a:close/>
                <a:moveTo>
                  <a:pt x="72024" y="67487"/>
                </a:moveTo>
                <a:lnTo>
                  <a:pt x="71911" y="67563"/>
                </a:lnTo>
                <a:cubicBezTo>
                  <a:pt x="71873" y="67639"/>
                  <a:pt x="71873" y="67714"/>
                  <a:pt x="71873" y="67790"/>
                </a:cubicBezTo>
                <a:cubicBezTo>
                  <a:pt x="71873" y="67979"/>
                  <a:pt x="71949" y="68130"/>
                  <a:pt x="72100" y="68168"/>
                </a:cubicBezTo>
                <a:lnTo>
                  <a:pt x="72213" y="68168"/>
                </a:lnTo>
                <a:cubicBezTo>
                  <a:pt x="72364" y="68130"/>
                  <a:pt x="72402" y="68017"/>
                  <a:pt x="72402" y="67903"/>
                </a:cubicBezTo>
                <a:lnTo>
                  <a:pt x="72516" y="67865"/>
                </a:lnTo>
                <a:lnTo>
                  <a:pt x="72516" y="67828"/>
                </a:lnTo>
                <a:cubicBezTo>
                  <a:pt x="72516" y="67790"/>
                  <a:pt x="72516" y="67714"/>
                  <a:pt x="72516" y="67676"/>
                </a:cubicBezTo>
                <a:cubicBezTo>
                  <a:pt x="72516" y="67601"/>
                  <a:pt x="72478" y="67525"/>
                  <a:pt x="72364" y="67487"/>
                </a:cubicBezTo>
                <a:lnTo>
                  <a:pt x="72289" y="67563"/>
                </a:lnTo>
                <a:lnTo>
                  <a:pt x="72251" y="67563"/>
                </a:lnTo>
                <a:cubicBezTo>
                  <a:pt x="72251" y="67563"/>
                  <a:pt x="72251" y="67563"/>
                  <a:pt x="72213" y="67525"/>
                </a:cubicBezTo>
                <a:cubicBezTo>
                  <a:pt x="72175" y="67525"/>
                  <a:pt x="72100" y="67487"/>
                  <a:pt x="72024" y="67487"/>
                </a:cubicBezTo>
                <a:close/>
                <a:moveTo>
                  <a:pt x="47508" y="67765"/>
                </a:moveTo>
                <a:cubicBezTo>
                  <a:pt x="47474" y="67765"/>
                  <a:pt x="47443" y="67774"/>
                  <a:pt x="47411" y="67790"/>
                </a:cubicBezTo>
                <a:cubicBezTo>
                  <a:pt x="47336" y="67790"/>
                  <a:pt x="47298" y="67865"/>
                  <a:pt x="47298" y="67941"/>
                </a:cubicBezTo>
                <a:cubicBezTo>
                  <a:pt x="47298" y="68017"/>
                  <a:pt x="47336" y="68130"/>
                  <a:pt x="47449" y="68168"/>
                </a:cubicBezTo>
                <a:cubicBezTo>
                  <a:pt x="47468" y="68187"/>
                  <a:pt x="47496" y="68196"/>
                  <a:pt x="47530" y="68196"/>
                </a:cubicBezTo>
                <a:cubicBezTo>
                  <a:pt x="47563" y="68196"/>
                  <a:pt x="47600" y="68187"/>
                  <a:pt x="47638" y="68168"/>
                </a:cubicBezTo>
                <a:cubicBezTo>
                  <a:pt x="47714" y="68130"/>
                  <a:pt x="47752" y="68092"/>
                  <a:pt x="47752" y="68017"/>
                </a:cubicBezTo>
                <a:cubicBezTo>
                  <a:pt x="47752" y="67941"/>
                  <a:pt x="47714" y="67903"/>
                  <a:pt x="47676" y="67828"/>
                </a:cubicBezTo>
                <a:cubicBezTo>
                  <a:pt x="47610" y="67783"/>
                  <a:pt x="47556" y="67765"/>
                  <a:pt x="47508" y="67765"/>
                </a:cubicBezTo>
                <a:close/>
                <a:moveTo>
                  <a:pt x="17610" y="67749"/>
                </a:moveTo>
                <a:cubicBezTo>
                  <a:pt x="17560" y="67749"/>
                  <a:pt x="17511" y="67761"/>
                  <a:pt x="17468" y="67790"/>
                </a:cubicBezTo>
                <a:cubicBezTo>
                  <a:pt x="17354" y="67828"/>
                  <a:pt x="17279" y="67903"/>
                  <a:pt x="17279" y="67979"/>
                </a:cubicBezTo>
                <a:lnTo>
                  <a:pt x="17203" y="67903"/>
                </a:lnTo>
                <a:cubicBezTo>
                  <a:pt x="16976" y="67903"/>
                  <a:pt x="16938" y="68017"/>
                  <a:pt x="16938" y="68054"/>
                </a:cubicBezTo>
                <a:cubicBezTo>
                  <a:pt x="16938" y="68092"/>
                  <a:pt x="16938" y="68092"/>
                  <a:pt x="16976" y="68092"/>
                </a:cubicBezTo>
                <a:lnTo>
                  <a:pt x="17014" y="68281"/>
                </a:lnTo>
                <a:cubicBezTo>
                  <a:pt x="17036" y="68292"/>
                  <a:pt x="17062" y="68297"/>
                  <a:pt x="17087" y="68297"/>
                </a:cubicBezTo>
                <a:cubicBezTo>
                  <a:pt x="17150" y="68297"/>
                  <a:pt x="17214" y="68270"/>
                  <a:pt x="17241" y="68243"/>
                </a:cubicBezTo>
                <a:cubicBezTo>
                  <a:pt x="17279" y="68206"/>
                  <a:pt x="17317" y="68168"/>
                  <a:pt x="17317" y="68092"/>
                </a:cubicBezTo>
                <a:cubicBezTo>
                  <a:pt x="17372" y="68148"/>
                  <a:pt x="17427" y="68183"/>
                  <a:pt x="17497" y="68183"/>
                </a:cubicBezTo>
                <a:cubicBezTo>
                  <a:pt x="17523" y="68183"/>
                  <a:pt x="17551" y="68178"/>
                  <a:pt x="17581" y="68168"/>
                </a:cubicBezTo>
                <a:cubicBezTo>
                  <a:pt x="17695" y="68168"/>
                  <a:pt x="17808" y="68054"/>
                  <a:pt x="17846" y="67979"/>
                </a:cubicBezTo>
                <a:lnTo>
                  <a:pt x="17846" y="67828"/>
                </a:lnTo>
                <a:cubicBezTo>
                  <a:pt x="17776" y="67781"/>
                  <a:pt x="17691" y="67749"/>
                  <a:pt x="17610" y="67749"/>
                </a:cubicBezTo>
                <a:close/>
                <a:moveTo>
                  <a:pt x="44992" y="67865"/>
                </a:moveTo>
                <a:lnTo>
                  <a:pt x="44954" y="67903"/>
                </a:lnTo>
                <a:cubicBezTo>
                  <a:pt x="44899" y="67881"/>
                  <a:pt x="44850" y="67872"/>
                  <a:pt x="44807" y="67872"/>
                </a:cubicBezTo>
                <a:cubicBezTo>
                  <a:pt x="44705" y="67872"/>
                  <a:pt x="44640" y="67925"/>
                  <a:pt x="44614" y="67979"/>
                </a:cubicBezTo>
                <a:lnTo>
                  <a:pt x="44614" y="68130"/>
                </a:lnTo>
                <a:lnTo>
                  <a:pt x="44651" y="68206"/>
                </a:lnTo>
                <a:cubicBezTo>
                  <a:pt x="44651" y="68168"/>
                  <a:pt x="44651" y="68168"/>
                  <a:pt x="44651" y="68168"/>
                </a:cubicBezTo>
                <a:lnTo>
                  <a:pt x="44727" y="68243"/>
                </a:lnTo>
                <a:lnTo>
                  <a:pt x="44765" y="68281"/>
                </a:lnTo>
                <a:cubicBezTo>
                  <a:pt x="44796" y="68297"/>
                  <a:pt x="44827" y="68306"/>
                  <a:pt x="44859" y="68306"/>
                </a:cubicBezTo>
                <a:cubicBezTo>
                  <a:pt x="44903" y="68306"/>
                  <a:pt x="44947" y="68288"/>
                  <a:pt x="44992" y="68243"/>
                </a:cubicBezTo>
                <a:cubicBezTo>
                  <a:pt x="45067" y="68206"/>
                  <a:pt x="45143" y="68092"/>
                  <a:pt x="45143" y="68017"/>
                </a:cubicBezTo>
                <a:cubicBezTo>
                  <a:pt x="45143" y="67941"/>
                  <a:pt x="45067" y="67865"/>
                  <a:pt x="44992" y="67865"/>
                </a:cubicBezTo>
                <a:close/>
                <a:moveTo>
                  <a:pt x="28621" y="67903"/>
                </a:moveTo>
                <a:cubicBezTo>
                  <a:pt x="28394" y="67941"/>
                  <a:pt x="28243" y="68054"/>
                  <a:pt x="28281" y="68281"/>
                </a:cubicBezTo>
                <a:lnTo>
                  <a:pt x="28394" y="68395"/>
                </a:lnTo>
                <a:cubicBezTo>
                  <a:pt x="28734" y="68395"/>
                  <a:pt x="28772" y="68206"/>
                  <a:pt x="28772" y="68092"/>
                </a:cubicBezTo>
                <a:cubicBezTo>
                  <a:pt x="28772" y="68092"/>
                  <a:pt x="28772" y="68054"/>
                  <a:pt x="28772" y="68017"/>
                </a:cubicBezTo>
                <a:lnTo>
                  <a:pt x="28621" y="67903"/>
                </a:lnTo>
                <a:close/>
                <a:moveTo>
                  <a:pt x="48810" y="67298"/>
                </a:moveTo>
                <a:cubicBezTo>
                  <a:pt x="48659" y="67298"/>
                  <a:pt x="48546" y="67336"/>
                  <a:pt x="48470" y="67374"/>
                </a:cubicBezTo>
                <a:lnTo>
                  <a:pt x="48432" y="67412"/>
                </a:lnTo>
                <a:lnTo>
                  <a:pt x="48357" y="67487"/>
                </a:lnTo>
                <a:cubicBezTo>
                  <a:pt x="48130" y="67525"/>
                  <a:pt x="47979" y="67676"/>
                  <a:pt x="47865" y="67790"/>
                </a:cubicBezTo>
                <a:lnTo>
                  <a:pt x="47827" y="67828"/>
                </a:lnTo>
                <a:lnTo>
                  <a:pt x="47827" y="68017"/>
                </a:lnTo>
                <a:cubicBezTo>
                  <a:pt x="47865" y="68017"/>
                  <a:pt x="47865" y="68092"/>
                  <a:pt x="47903" y="68130"/>
                </a:cubicBezTo>
                <a:cubicBezTo>
                  <a:pt x="47941" y="68206"/>
                  <a:pt x="47979" y="68395"/>
                  <a:pt x="48205" y="68395"/>
                </a:cubicBezTo>
                <a:lnTo>
                  <a:pt x="48319" y="68395"/>
                </a:lnTo>
                <a:cubicBezTo>
                  <a:pt x="48394" y="68319"/>
                  <a:pt x="48432" y="68243"/>
                  <a:pt x="48432" y="68206"/>
                </a:cubicBezTo>
                <a:cubicBezTo>
                  <a:pt x="48432" y="68206"/>
                  <a:pt x="48470" y="68168"/>
                  <a:pt x="48470" y="68168"/>
                </a:cubicBezTo>
                <a:cubicBezTo>
                  <a:pt x="48546" y="68168"/>
                  <a:pt x="48621" y="68092"/>
                  <a:pt x="48621" y="68017"/>
                </a:cubicBezTo>
                <a:lnTo>
                  <a:pt x="48621" y="67979"/>
                </a:lnTo>
                <a:cubicBezTo>
                  <a:pt x="48621" y="67941"/>
                  <a:pt x="48583" y="67903"/>
                  <a:pt x="48583" y="67903"/>
                </a:cubicBezTo>
                <a:cubicBezTo>
                  <a:pt x="48659" y="67865"/>
                  <a:pt x="48697" y="67865"/>
                  <a:pt x="48735" y="67865"/>
                </a:cubicBezTo>
                <a:cubicBezTo>
                  <a:pt x="48772" y="67865"/>
                  <a:pt x="48810" y="67828"/>
                  <a:pt x="48848" y="67828"/>
                </a:cubicBezTo>
                <a:lnTo>
                  <a:pt x="48961" y="67714"/>
                </a:lnTo>
                <a:lnTo>
                  <a:pt x="48961" y="67412"/>
                </a:lnTo>
                <a:lnTo>
                  <a:pt x="48810" y="67298"/>
                </a:lnTo>
                <a:close/>
                <a:moveTo>
                  <a:pt x="62799" y="67903"/>
                </a:moveTo>
                <a:cubicBezTo>
                  <a:pt x="62383" y="67903"/>
                  <a:pt x="62308" y="67979"/>
                  <a:pt x="62270" y="67979"/>
                </a:cubicBezTo>
                <a:lnTo>
                  <a:pt x="62308" y="68206"/>
                </a:lnTo>
                <a:cubicBezTo>
                  <a:pt x="62270" y="68206"/>
                  <a:pt x="62270" y="68168"/>
                  <a:pt x="62270" y="68168"/>
                </a:cubicBezTo>
                <a:cubicBezTo>
                  <a:pt x="62270" y="68168"/>
                  <a:pt x="62270" y="68206"/>
                  <a:pt x="62270" y="68206"/>
                </a:cubicBezTo>
                <a:cubicBezTo>
                  <a:pt x="62270" y="68281"/>
                  <a:pt x="62270" y="68395"/>
                  <a:pt x="62421" y="68433"/>
                </a:cubicBezTo>
                <a:lnTo>
                  <a:pt x="62459" y="68470"/>
                </a:lnTo>
                <a:cubicBezTo>
                  <a:pt x="62761" y="68470"/>
                  <a:pt x="62950" y="68281"/>
                  <a:pt x="62950" y="68017"/>
                </a:cubicBezTo>
                <a:lnTo>
                  <a:pt x="62799" y="67903"/>
                </a:lnTo>
                <a:close/>
                <a:moveTo>
                  <a:pt x="595" y="67991"/>
                </a:moveTo>
                <a:cubicBezTo>
                  <a:pt x="475" y="67991"/>
                  <a:pt x="389" y="68064"/>
                  <a:pt x="303" y="68092"/>
                </a:cubicBezTo>
                <a:lnTo>
                  <a:pt x="341" y="68092"/>
                </a:lnTo>
                <a:lnTo>
                  <a:pt x="114" y="68168"/>
                </a:lnTo>
                <a:lnTo>
                  <a:pt x="114" y="68206"/>
                </a:lnTo>
                <a:cubicBezTo>
                  <a:pt x="114" y="68281"/>
                  <a:pt x="152" y="68319"/>
                  <a:pt x="190" y="68357"/>
                </a:cubicBezTo>
                <a:cubicBezTo>
                  <a:pt x="190" y="68433"/>
                  <a:pt x="265" y="68470"/>
                  <a:pt x="341" y="68508"/>
                </a:cubicBezTo>
                <a:lnTo>
                  <a:pt x="530" y="68395"/>
                </a:lnTo>
                <a:lnTo>
                  <a:pt x="530" y="68395"/>
                </a:lnTo>
                <a:cubicBezTo>
                  <a:pt x="530" y="68395"/>
                  <a:pt x="492" y="68433"/>
                  <a:pt x="492" y="68433"/>
                </a:cubicBezTo>
                <a:cubicBezTo>
                  <a:pt x="454" y="68470"/>
                  <a:pt x="417" y="68470"/>
                  <a:pt x="417" y="68470"/>
                </a:cubicBezTo>
                <a:cubicBezTo>
                  <a:pt x="454" y="68470"/>
                  <a:pt x="530" y="68508"/>
                  <a:pt x="643" y="68508"/>
                </a:cubicBezTo>
                <a:lnTo>
                  <a:pt x="757" y="68433"/>
                </a:lnTo>
                <a:cubicBezTo>
                  <a:pt x="757" y="68433"/>
                  <a:pt x="757" y="68395"/>
                  <a:pt x="795" y="68395"/>
                </a:cubicBezTo>
                <a:cubicBezTo>
                  <a:pt x="832" y="68357"/>
                  <a:pt x="870" y="68319"/>
                  <a:pt x="870" y="68243"/>
                </a:cubicBezTo>
                <a:cubicBezTo>
                  <a:pt x="870" y="68206"/>
                  <a:pt x="832" y="68168"/>
                  <a:pt x="795" y="68092"/>
                </a:cubicBezTo>
                <a:lnTo>
                  <a:pt x="719" y="68017"/>
                </a:lnTo>
                <a:cubicBezTo>
                  <a:pt x="674" y="67998"/>
                  <a:pt x="632" y="67991"/>
                  <a:pt x="595" y="67991"/>
                </a:cubicBezTo>
                <a:close/>
                <a:moveTo>
                  <a:pt x="71079" y="68206"/>
                </a:moveTo>
                <a:lnTo>
                  <a:pt x="70928" y="68319"/>
                </a:lnTo>
                <a:cubicBezTo>
                  <a:pt x="70890" y="68357"/>
                  <a:pt x="70852" y="68395"/>
                  <a:pt x="70814" y="68470"/>
                </a:cubicBezTo>
                <a:lnTo>
                  <a:pt x="70890" y="68584"/>
                </a:lnTo>
                <a:cubicBezTo>
                  <a:pt x="70928" y="68603"/>
                  <a:pt x="70975" y="68612"/>
                  <a:pt x="71022" y="68612"/>
                </a:cubicBezTo>
                <a:cubicBezTo>
                  <a:pt x="71070" y="68612"/>
                  <a:pt x="71117" y="68603"/>
                  <a:pt x="71155" y="68584"/>
                </a:cubicBezTo>
                <a:cubicBezTo>
                  <a:pt x="71230" y="68546"/>
                  <a:pt x="71268" y="68470"/>
                  <a:pt x="71268" y="68395"/>
                </a:cubicBezTo>
                <a:cubicBezTo>
                  <a:pt x="71268" y="68319"/>
                  <a:pt x="71230" y="68243"/>
                  <a:pt x="71079" y="68206"/>
                </a:cubicBezTo>
                <a:close/>
                <a:moveTo>
                  <a:pt x="81287" y="68281"/>
                </a:moveTo>
                <a:cubicBezTo>
                  <a:pt x="81211" y="68281"/>
                  <a:pt x="81098" y="68281"/>
                  <a:pt x="81060" y="68470"/>
                </a:cubicBezTo>
                <a:lnTo>
                  <a:pt x="81098" y="68584"/>
                </a:lnTo>
                <a:cubicBezTo>
                  <a:pt x="81124" y="68610"/>
                  <a:pt x="81186" y="68654"/>
                  <a:pt x="81259" y="68654"/>
                </a:cubicBezTo>
                <a:cubicBezTo>
                  <a:pt x="81292" y="68654"/>
                  <a:pt x="81327" y="68645"/>
                  <a:pt x="81363" y="68622"/>
                </a:cubicBezTo>
                <a:cubicBezTo>
                  <a:pt x="81438" y="68622"/>
                  <a:pt x="81476" y="68546"/>
                  <a:pt x="81476" y="68508"/>
                </a:cubicBezTo>
                <a:cubicBezTo>
                  <a:pt x="81476" y="68395"/>
                  <a:pt x="81400" y="68281"/>
                  <a:pt x="81287" y="68281"/>
                </a:cubicBezTo>
                <a:close/>
                <a:moveTo>
                  <a:pt x="76939" y="69000"/>
                </a:moveTo>
                <a:cubicBezTo>
                  <a:pt x="76864" y="69037"/>
                  <a:pt x="76788" y="69113"/>
                  <a:pt x="76788" y="69189"/>
                </a:cubicBezTo>
                <a:lnTo>
                  <a:pt x="76939" y="69340"/>
                </a:lnTo>
                <a:lnTo>
                  <a:pt x="76977" y="69340"/>
                </a:lnTo>
                <a:cubicBezTo>
                  <a:pt x="77090" y="69340"/>
                  <a:pt x="77242" y="69340"/>
                  <a:pt x="77279" y="69189"/>
                </a:cubicBezTo>
                <a:lnTo>
                  <a:pt x="77242" y="69075"/>
                </a:lnTo>
                <a:cubicBezTo>
                  <a:pt x="77166" y="69000"/>
                  <a:pt x="77053" y="69000"/>
                  <a:pt x="76939" y="69000"/>
                </a:cubicBezTo>
                <a:close/>
                <a:moveTo>
                  <a:pt x="31445" y="69349"/>
                </a:moveTo>
                <a:lnTo>
                  <a:pt x="31445" y="69349"/>
                </a:lnTo>
                <a:cubicBezTo>
                  <a:pt x="31449" y="69358"/>
                  <a:pt x="31453" y="69368"/>
                  <a:pt x="31457" y="69378"/>
                </a:cubicBezTo>
                <a:cubicBezTo>
                  <a:pt x="31457" y="69378"/>
                  <a:pt x="31457" y="69360"/>
                  <a:pt x="31445" y="69349"/>
                </a:cubicBezTo>
                <a:close/>
                <a:moveTo>
                  <a:pt x="58111" y="68811"/>
                </a:moveTo>
                <a:cubicBezTo>
                  <a:pt x="57998" y="68811"/>
                  <a:pt x="57922" y="68886"/>
                  <a:pt x="57922" y="68962"/>
                </a:cubicBezTo>
                <a:lnTo>
                  <a:pt x="58035" y="69075"/>
                </a:lnTo>
                <a:cubicBezTo>
                  <a:pt x="58066" y="69136"/>
                  <a:pt x="58121" y="69247"/>
                  <a:pt x="58281" y="69247"/>
                </a:cubicBezTo>
                <a:cubicBezTo>
                  <a:pt x="58319" y="69247"/>
                  <a:pt x="58363" y="69241"/>
                  <a:pt x="58413" y="69227"/>
                </a:cubicBezTo>
                <a:lnTo>
                  <a:pt x="58413" y="69227"/>
                </a:lnTo>
                <a:cubicBezTo>
                  <a:pt x="58363" y="69260"/>
                  <a:pt x="58338" y="69312"/>
                  <a:pt x="58338" y="69378"/>
                </a:cubicBezTo>
                <a:lnTo>
                  <a:pt x="58489" y="69378"/>
                </a:lnTo>
                <a:cubicBezTo>
                  <a:pt x="58489" y="69378"/>
                  <a:pt x="58451" y="69416"/>
                  <a:pt x="58489" y="69416"/>
                </a:cubicBezTo>
                <a:lnTo>
                  <a:pt x="58640" y="69416"/>
                </a:lnTo>
                <a:cubicBezTo>
                  <a:pt x="58678" y="69416"/>
                  <a:pt x="58640" y="69378"/>
                  <a:pt x="58640" y="69378"/>
                </a:cubicBezTo>
                <a:lnTo>
                  <a:pt x="58791" y="69378"/>
                </a:lnTo>
                <a:cubicBezTo>
                  <a:pt x="58791" y="69302"/>
                  <a:pt x="58754" y="69264"/>
                  <a:pt x="58716" y="69226"/>
                </a:cubicBezTo>
                <a:cubicBezTo>
                  <a:pt x="58678" y="69189"/>
                  <a:pt x="58602" y="69189"/>
                  <a:pt x="58565" y="69189"/>
                </a:cubicBezTo>
                <a:cubicBezTo>
                  <a:pt x="58501" y="69189"/>
                  <a:pt x="58451" y="69202"/>
                  <a:pt x="58414" y="69226"/>
                </a:cubicBezTo>
                <a:lnTo>
                  <a:pt x="58414" y="69226"/>
                </a:lnTo>
                <a:lnTo>
                  <a:pt x="58489" y="69151"/>
                </a:lnTo>
                <a:cubicBezTo>
                  <a:pt x="58489" y="69113"/>
                  <a:pt x="58489" y="69113"/>
                  <a:pt x="58489" y="69075"/>
                </a:cubicBezTo>
                <a:cubicBezTo>
                  <a:pt x="58489" y="68886"/>
                  <a:pt x="58262" y="68811"/>
                  <a:pt x="58111" y="68811"/>
                </a:cubicBezTo>
                <a:close/>
                <a:moveTo>
                  <a:pt x="15955" y="69113"/>
                </a:moveTo>
                <a:lnTo>
                  <a:pt x="15729" y="69189"/>
                </a:lnTo>
                <a:cubicBezTo>
                  <a:pt x="15729" y="69189"/>
                  <a:pt x="15729" y="69226"/>
                  <a:pt x="15729" y="69226"/>
                </a:cubicBezTo>
                <a:cubicBezTo>
                  <a:pt x="15691" y="69264"/>
                  <a:pt x="15653" y="69340"/>
                  <a:pt x="15691" y="69453"/>
                </a:cubicBezTo>
                <a:lnTo>
                  <a:pt x="15842" y="69529"/>
                </a:lnTo>
                <a:lnTo>
                  <a:pt x="15880" y="69529"/>
                </a:lnTo>
                <a:cubicBezTo>
                  <a:pt x="15993" y="69529"/>
                  <a:pt x="16182" y="69491"/>
                  <a:pt x="16182" y="69302"/>
                </a:cubicBezTo>
                <a:lnTo>
                  <a:pt x="16182" y="69264"/>
                </a:lnTo>
                <a:lnTo>
                  <a:pt x="16031" y="69151"/>
                </a:lnTo>
                <a:cubicBezTo>
                  <a:pt x="15993" y="69151"/>
                  <a:pt x="15993" y="69151"/>
                  <a:pt x="15955" y="69113"/>
                </a:cubicBezTo>
                <a:close/>
                <a:moveTo>
                  <a:pt x="12364" y="69151"/>
                </a:moveTo>
                <a:lnTo>
                  <a:pt x="12212" y="69189"/>
                </a:lnTo>
                <a:cubicBezTo>
                  <a:pt x="12175" y="69226"/>
                  <a:pt x="12137" y="69302"/>
                  <a:pt x="12137" y="69378"/>
                </a:cubicBezTo>
                <a:cubicBezTo>
                  <a:pt x="12137" y="69491"/>
                  <a:pt x="12212" y="69567"/>
                  <a:pt x="12364" y="69605"/>
                </a:cubicBezTo>
                <a:lnTo>
                  <a:pt x="12515" y="69491"/>
                </a:lnTo>
                <a:cubicBezTo>
                  <a:pt x="12515" y="69453"/>
                  <a:pt x="12515" y="69453"/>
                  <a:pt x="12515" y="69416"/>
                </a:cubicBezTo>
                <a:cubicBezTo>
                  <a:pt x="12553" y="69378"/>
                  <a:pt x="12553" y="69378"/>
                  <a:pt x="12553" y="69340"/>
                </a:cubicBezTo>
                <a:cubicBezTo>
                  <a:pt x="12553" y="69189"/>
                  <a:pt x="12402" y="69151"/>
                  <a:pt x="12364" y="69151"/>
                </a:cubicBezTo>
                <a:close/>
                <a:moveTo>
                  <a:pt x="89445" y="69083"/>
                </a:moveTo>
                <a:cubicBezTo>
                  <a:pt x="89381" y="69083"/>
                  <a:pt x="89307" y="69108"/>
                  <a:pt x="89227" y="69189"/>
                </a:cubicBezTo>
                <a:lnTo>
                  <a:pt x="89302" y="69378"/>
                </a:lnTo>
                <a:cubicBezTo>
                  <a:pt x="89302" y="69378"/>
                  <a:pt x="89227" y="69340"/>
                  <a:pt x="89227" y="69302"/>
                </a:cubicBezTo>
                <a:cubicBezTo>
                  <a:pt x="89227" y="69264"/>
                  <a:pt x="89264" y="69264"/>
                  <a:pt x="89227" y="69264"/>
                </a:cubicBezTo>
                <a:cubicBezTo>
                  <a:pt x="89189" y="69302"/>
                  <a:pt x="89151" y="69416"/>
                  <a:pt x="89227" y="69529"/>
                </a:cubicBezTo>
                <a:lnTo>
                  <a:pt x="89340" y="69605"/>
                </a:lnTo>
                <a:cubicBezTo>
                  <a:pt x="89416" y="69605"/>
                  <a:pt x="89453" y="69567"/>
                  <a:pt x="89491" y="69567"/>
                </a:cubicBezTo>
                <a:cubicBezTo>
                  <a:pt x="89491" y="69567"/>
                  <a:pt x="89491" y="69567"/>
                  <a:pt x="89529" y="69605"/>
                </a:cubicBezTo>
                <a:lnTo>
                  <a:pt x="89756" y="69567"/>
                </a:lnTo>
                <a:cubicBezTo>
                  <a:pt x="89756" y="69529"/>
                  <a:pt x="89794" y="69529"/>
                  <a:pt x="89794" y="69491"/>
                </a:cubicBezTo>
                <a:cubicBezTo>
                  <a:pt x="89832" y="69453"/>
                  <a:pt x="89869" y="69378"/>
                  <a:pt x="89869" y="69264"/>
                </a:cubicBezTo>
                <a:lnTo>
                  <a:pt x="89680" y="69189"/>
                </a:lnTo>
                <a:cubicBezTo>
                  <a:pt x="89642" y="69189"/>
                  <a:pt x="89642" y="69189"/>
                  <a:pt x="89642" y="69151"/>
                </a:cubicBezTo>
                <a:cubicBezTo>
                  <a:pt x="89599" y="69129"/>
                  <a:pt x="89531" y="69083"/>
                  <a:pt x="89445" y="69083"/>
                </a:cubicBezTo>
                <a:close/>
                <a:moveTo>
                  <a:pt x="31276" y="69250"/>
                </a:moveTo>
                <a:cubicBezTo>
                  <a:pt x="31249" y="69250"/>
                  <a:pt x="31220" y="69255"/>
                  <a:pt x="31192" y="69264"/>
                </a:cubicBezTo>
                <a:lnTo>
                  <a:pt x="31116" y="69378"/>
                </a:lnTo>
                <a:lnTo>
                  <a:pt x="31116" y="69529"/>
                </a:lnTo>
                <a:lnTo>
                  <a:pt x="31268" y="69642"/>
                </a:lnTo>
                <a:lnTo>
                  <a:pt x="31305" y="69642"/>
                </a:lnTo>
                <a:cubicBezTo>
                  <a:pt x="31343" y="69642"/>
                  <a:pt x="31532" y="69642"/>
                  <a:pt x="31570" y="69491"/>
                </a:cubicBezTo>
                <a:lnTo>
                  <a:pt x="31419" y="69340"/>
                </a:lnTo>
                <a:cubicBezTo>
                  <a:pt x="31431" y="69340"/>
                  <a:pt x="31439" y="69344"/>
                  <a:pt x="31445" y="69349"/>
                </a:cubicBezTo>
                <a:lnTo>
                  <a:pt x="31445" y="69349"/>
                </a:lnTo>
                <a:cubicBezTo>
                  <a:pt x="31411" y="69283"/>
                  <a:pt x="31348" y="69250"/>
                  <a:pt x="31276" y="69250"/>
                </a:cubicBezTo>
                <a:close/>
                <a:moveTo>
                  <a:pt x="14245" y="69425"/>
                </a:moveTo>
                <a:cubicBezTo>
                  <a:pt x="14207" y="69425"/>
                  <a:pt x="14178" y="69434"/>
                  <a:pt x="14141" y="69453"/>
                </a:cubicBezTo>
                <a:lnTo>
                  <a:pt x="13989" y="69453"/>
                </a:lnTo>
                <a:lnTo>
                  <a:pt x="13876" y="69567"/>
                </a:lnTo>
                <a:lnTo>
                  <a:pt x="13876" y="69794"/>
                </a:lnTo>
                <a:lnTo>
                  <a:pt x="13914" y="69869"/>
                </a:lnTo>
                <a:cubicBezTo>
                  <a:pt x="13958" y="69914"/>
                  <a:pt x="14041" y="69932"/>
                  <a:pt x="14125" y="69932"/>
                </a:cubicBezTo>
                <a:cubicBezTo>
                  <a:pt x="14185" y="69932"/>
                  <a:pt x="14245" y="69923"/>
                  <a:pt x="14292" y="69907"/>
                </a:cubicBezTo>
                <a:cubicBezTo>
                  <a:pt x="14443" y="69831"/>
                  <a:pt x="14519" y="69756"/>
                  <a:pt x="14519" y="69642"/>
                </a:cubicBezTo>
                <a:cubicBezTo>
                  <a:pt x="14519" y="69605"/>
                  <a:pt x="14519" y="69567"/>
                  <a:pt x="14481" y="69567"/>
                </a:cubicBezTo>
                <a:lnTo>
                  <a:pt x="14405" y="69453"/>
                </a:lnTo>
                <a:cubicBezTo>
                  <a:pt x="14330" y="69434"/>
                  <a:pt x="14282" y="69425"/>
                  <a:pt x="14245" y="69425"/>
                </a:cubicBezTo>
                <a:close/>
                <a:moveTo>
                  <a:pt x="47222" y="69416"/>
                </a:moveTo>
                <a:cubicBezTo>
                  <a:pt x="47071" y="69453"/>
                  <a:pt x="46958" y="69567"/>
                  <a:pt x="46882" y="69642"/>
                </a:cubicBezTo>
                <a:cubicBezTo>
                  <a:pt x="46882" y="69680"/>
                  <a:pt x="46844" y="69718"/>
                  <a:pt x="46806" y="69756"/>
                </a:cubicBezTo>
                <a:lnTo>
                  <a:pt x="46806" y="69945"/>
                </a:lnTo>
                <a:cubicBezTo>
                  <a:pt x="46853" y="69968"/>
                  <a:pt x="46904" y="69977"/>
                  <a:pt x="46954" y="69977"/>
                </a:cubicBezTo>
                <a:cubicBezTo>
                  <a:pt x="47064" y="69977"/>
                  <a:pt x="47170" y="69933"/>
                  <a:pt x="47222" y="69907"/>
                </a:cubicBezTo>
                <a:lnTo>
                  <a:pt x="47260" y="69907"/>
                </a:lnTo>
                <a:lnTo>
                  <a:pt x="47298" y="69680"/>
                </a:lnTo>
                <a:cubicBezTo>
                  <a:pt x="47298" y="69680"/>
                  <a:pt x="47336" y="69718"/>
                  <a:pt x="47336" y="69756"/>
                </a:cubicBezTo>
                <a:cubicBezTo>
                  <a:pt x="47374" y="69718"/>
                  <a:pt x="47411" y="69642"/>
                  <a:pt x="47411" y="69567"/>
                </a:cubicBezTo>
                <a:cubicBezTo>
                  <a:pt x="47411" y="69529"/>
                  <a:pt x="47411" y="69491"/>
                  <a:pt x="47374" y="69453"/>
                </a:cubicBezTo>
                <a:lnTo>
                  <a:pt x="47222" y="69416"/>
                </a:lnTo>
                <a:close/>
                <a:moveTo>
                  <a:pt x="71722" y="69869"/>
                </a:moveTo>
                <a:lnTo>
                  <a:pt x="71608" y="69983"/>
                </a:lnTo>
                <a:lnTo>
                  <a:pt x="71608" y="70096"/>
                </a:lnTo>
                <a:lnTo>
                  <a:pt x="71722" y="70209"/>
                </a:lnTo>
                <a:lnTo>
                  <a:pt x="71986" y="70209"/>
                </a:lnTo>
                <a:lnTo>
                  <a:pt x="72100" y="70096"/>
                </a:lnTo>
                <a:lnTo>
                  <a:pt x="72100" y="69983"/>
                </a:lnTo>
                <a:lnTo>
                  <a:pt x="71986" y="69869"/>
                </a:lnTo>
                <a:close/>
                <a:moveTo>
                  <a:pt x="79170" y="69869"/>
                </a:moveTo>
                <a:lnTo>
                  <a:pt x="79019" y="69983"/>
                </a:lnTo>
                <a:cubicBezTo>
                  <a:pt x="78981" y="69983"/>
                  <a:pt x="78943" y="70020"/>
                  <a:pt x="78943" y="70058"/>
                </a:cubicBezTo>
                <a:lnTo>
                  <a:pt x="79056" y="70209"/>
                </a:lnTo>
                <a:cubicBezTo>
                  <a:pt x="79094" y="70209"/>
                  <a:pt x="79132" y="70247"/>
                  <a:pt x="79170" y="70247"/>
                </a:cubicBezTo>
                <a:lnTo>
                  <a:pt x="79321" y="70172"/>
                </a:lnTo>
                <a:cubicBezTo>
                  <a:pt x="79359" y="70134"/>
                  <a:pt x="79397" y="70096"/>
                  <a:pt x="79397" y="70058"/>
                </a:cubicBezTo>
                <a:lnTo>
                  <a:pt x="79283" y="69945"/>
                </a:lnTo>
                <a:cubicBezTo>
                  <a:pt x="79245" y="69907"/>
                  <a:pt x="79208" y="69869"/>
                  <a:pt x="79170" y="69869"/>
                </a:cubicBezTo>
                <a:close/>
                <a:moveTo>
                  <a:pt x="88649" y="69958"/>
                </a:moveTo>
                <a:cubicBezTo>
                  <a:pt x="88608" y="69958"/>
                  <a:pt x="88561" y="69965"/>
                  <a:pt x="88508" y="69983"/>
                </a:cubicBezTo>
                <a:lnTo>
                  <a:pt x="88395" y="70096"/>
                </a:lnTo>
                <a:lnTo>
                  <a:pt x="88395" y="70247"/>
                </a:lnTo>
                <a:lnTo>
                  <a:pt x="88622" y="70361"/>
                </a:lnTo>
                <a:cubicBezTo>
                  <a:pt x="88641" y="70342"/>
                  <a:pt x="88650" y="70332"/>
                  <a:pt x="88655" y="70332"/>
                </a:cubicBezTo>
                <a:cubicBezTo>
                  <a:pt x="88660" y="70332"/>
                  <a:pt x="88660" y="70342"/>
                  <a:pt x="88660" y="70361"/>
                </a:cubicBezTo>
                <a:cubicBezTo>
                  <a:pt x="88685" y="70361"/>
                  <a:pt x="88714" y="70365"/>
                  <a:pt x="88746" y="70365"/>
                </a:cubicBezTo>
                <a:cubicBezTo>
                  <a:pt x="88811" y="70365"/>
                  <a:pt x="88886" y="70348"/>
                  <a:pt x="88962" y="70247"/>
                </a:cubicBezTo>
                <a:lnTo>
                  <a:pt x="88924" y="70096"/>
                </a:lnTo>
                <a:cubicBezTo>
                  <a:pt x="88866" y="70038"/>
                  <a:pt x="88786" y="69958"/>
                  <a:pt x="88649" y="69958"/>
                </a:cubicBezTo>
                <a:close/>
                <a:moveTo>
                  <a:pt x="34935" y="70020"/>
                </a:moveTo>
                <a:cubicBezTo>
                  <a:pt x="34859" y="70020"/>
                  <a:pt x="34784" y="70020"/>
                  <a:pt x="34708" y="70096"/>
                </a:cubicBezTo>
                <a:cubicBezTo>
                  <a:pt x="34632" y="70134"/>
                  <a:pt x="34595" y="70209"/>
                  <a:pt x="34595" y="70323"/>
                </a:cubicBezTo>
                <a:cubicBezTo>
                  <a:pt x="34595" y="70474"/>
                  <a:pt x="34708" y="70550"/>
                  <a:pt x="34859" y="70588"/>
                </a:cubicBezTo>
                <a:lnTo>
                  <a:pt x="34973" y="70512"/>
                </a:lnTo>
                <a:cubicBezTo>
                  <a:pt x="34973" y="70474"/>
                  <a:pt x="35010" y="70436"/>
                  <a:pt x="35010" y="70436"/>
                </a:cubicBezTo>
                <a:cubicBezTo>
                  <a:pt x="35048" y="70361"/>
                  <a:pt x="35086" y="70323"/>
                  <a:pt x="35086" y="70247"/>
                </a:cubicBezTo>
                <a:cubicBezTo>
                  <a:pt x="35086" y="70172"/>
                  <a:pt x="35086" y="70096"/>
                  <a:pt x="35010" y="70058"/>
                </a:cubicBezTo>
                <a:lnTo>
                  <a:pt x="34935" y="70020"/>
                </a:lnTo>
                <a:close/>
                <a:moveTo>
                  <a:pt x="73650" y="70247"/>
                </a:moveTo>
                <a:cubicBezTo>
                  <a:pt x="73574" y="70247"/>
                  <a:pt x="73385" y="70247"/>
                  <a:pt x="73310" y="70399"/>
                </a:cubicBezTo>
                <a:lnTo>
                  <a:pt x="73385" y="70588"/>
                </a:lnTo>
                <a:cubicBezTo>
                  <a:pt x="73725" y="70588"/>
                  <a:pt x="73801" y="70436"/>
                  <a:pt x="73801" y="70361"/>
                </a:cubicBezTo>
                <a:lnTo>
                  <a:pt x="73650" y="70247"/>
                </a:lnTo>
                <a:close/>
                <a:moveTo>
                  <a:pt x="17959" y="70020"/>
                </a:moveTo>
                <a:cubicBezTo>
                  <a:pt x="17770" y="70058"/>
                  <a:pt x="17732" y="70134"/>
                  <a:pt x="17732" y="70209"/>
                </a:cubicBezTo>
                <a:cubicBezTo>
                  <a:pt x="17732" y="70247"/>
                  <a:pt x="17732" y="70247"/>
                  <a:pt x="17732" y="70285"/>
                </a:cubicBezTo>
                <a:cubicBezTo>
                  <a:pt x="17732" y="70323"/>
                  <a:pt x="17695" y="70361"/>
                  <a:pt x="17695" y="70361"/>
                </a:cubicBezTo>
                <a:cubicBezTo>
                  <a:pt x="17657" y="70436"/>
                  <a:pt x="17619" y="70550"/>
                  <a:pt x="17657" y="70663"/>
                </a:cubicBezTo>
                <a:lnTo>
                  <a:pt x="17770" y="70777"/>
                </a:lnTo>
                <a:lnTo>
                  <a:pt x="17884" y="70777"/>
                </a:lnTo>
                <a:cubicBezTo>
                  <a:pt x="17884" y="70777"/>
                  <a:pt x="17846" y="70739"/>
                  <a:pt x="17846" y="70739"/>
                </a:cubicBezTo>
                <a:lnTo>
                  <a:pt x="17846" y="70739"/>
                </a:lnTo>
                <a:lnTo>
                  <a:pt x="18035" y="70852"/>
                </a:lnTo>
                <a:lnTo>
                  <a:pt x="18224" y="70852"/>
                </a:lnTo>
                <a:cubicBezTo>
                  <a:pt x="18256" y="70852"/>
                  <a:pt x="18295" y="70855"/>
                  <a:pt x="18335" y="70855"/>
                </a:cubicBezTo>
                <a:cubicBezTo>
                  <a:pt x="18436" y="70855"/>
                  <a:pt x="18548" y="70836"/>
                  <a:pt x="18602" y="70701"/>
                </a:cubicBezTo>
                <a:lnTo>
                  <a:pt x="18451" y="70550"/>
                </a:lnTo>
                <a:cubicBezTo>
                  <a:pt x="18337" y="70550"/>
                  <a:pt x="18262" y="70474"/>
                  <a:pt x="18148" y="70399"/>
                </a:cubicBezTo>
                <a:cubicBezTo>
                  <a:pt x="18148" y="70361"/>
                  <a:pt x="18110" y="70323"/>
                  <a:pt x="18110" y="70323"/>
                </a:cubicBezTo>
                <a:cubicBezTo>
                  <a:pt x="18148" y="70285"/>
                  <a:pt x="18148" y="70247"/>
                  <a:pt x="18186" y="70209"/>
                </a:cubicBezTo>
                <a:lnTo>
                  <a:pt x="18110" y="70134"/>
                </a:lnTo>
                <a:cubicBezTo>
                  <a:pt x="18110" y="70172"/>
                  <a:pt x="18110" y="70172"/>
                  <a:pt x="18110" y="70172"/>
                </a:cubicBezTo>
                <a:lnTo>
                  <a:pt x="17959" y="70020"/>
                </a:lnTo>
                <a:close/>
                <a:moveTo>
                  <a:pt x="15880" y="70966"/>
                </a:moveTo>
                <a:lnTo>
                  <a:pt x="15729" y="71079"/>
                </a:lnTo>
                <a:cubicBezTo>
                  <a:pt x="15691" y="71117"/>
                  <a:pt x="15653" y="71155"/>
                  <a:pt x="15615" y="71192"/>
                </a:cubicBezTo>
                <a:lnTo>
                  <a:pt x="15729" y="71382"/>
                </a:lnTo>
                <a:cubicBezTo>
                  <a:pt x="15766" y="71382"/>
                  <a:pt x="15804" y="71419"/>
                  <a:pt x="15880" y="71457"/>
                </a:cubicBezTo>
                <a:lnTo>
                  <a:pt x="16031" y="71419"/>
                </a:lnTo>
                <a:cubicBezTo>
                  <a:pt x="16069" y="71382"/>
                  <a:pt x="16107" y="71268"/>
                  <a:pt x="16107" y="71192"/>
                </a:cubicBezTo>
                <a:cubicBezTo>
                  <a:pt x="16107" y="71079"/>
                  <a:pt x="16031" y="70966"/>
                  <a:pt x="15880" y="70966"/>
                </a:cubicBezTo>
                <a:close/>
                <a:moveTo>
                  <a:pt x="41102" y="71051"/>
                </a:moveTo>
                <a:cubicBezTo>
                  <a:pt x="41069" y="71051"/>
                  <a:pt x="41041" y="71060"/>
                  <a:pt x="41022" y="71079"/>
                </a:cubicBezTo>
                <a:cubicBezTo>
                  <a:pt x="40908" y="71117"/>
                  <a:pt x="40871" y="71192"/>
                  <a:pt x="40871" y="71268"/>
                </a:cubicBezTo>
                <a:cubicBezTo>
                  <a:pt x="40871" y="71344"/>
                  <a:pt x="40946" y="71419"/>
                  <a:pt x="41022" y="71457"/>
                </a:cubicBezTo>
                <a:cubicBezTo>
                  <a:pt x="41098" y="71457"/>
                  <a:pt x="41135" y="71457"/>
                  <a:pt x="41211" y="71419"/>
                </a:cubicBezTo>
                <a:cubicBezTo>
                  <a:pt x="41249" y="71382"/>
                  <a:pt x="41287" y="71306"/>
                  <a:pt x="41287" y="71268"/>
                </a:cubicBezTo>
                <a:cubicBezTo>
                  <a:pt x="41287" y="71192"/>
                  <a:pt x="41249" y="71117"/>
                  <a:pt x="41211" y="71079"/>
                </a:cubicBezTo>
                <a:cubicBezTo>
                  <a:pt x="41173" y="71060"/>
                  <a:pt x="41135" y="71051"/>
                  <a:pt x="41102" y="71051"/>
                </a:cubicBezTo>
                <a:close/>
                <a:moveTo>
                  <a:pt x="42005" y="71117"/>
                </a:moveTo>
                <a:cubicBezTo>
                  <a:pt x="41891" y="71117"/>
                  <a:pt x="41816" y="71117"/>
                  <a:pt x="41740" y="71155"/>
                </a:cubicBezTo>
                <a:cubicBezTo>
                  <a:pt x="41702" y="71192"/>
                  <a:pt x="41665" y="71268"/>
                  <a:pt x="41665" y="71344"/>
                </a:cubicBezTo>
                <a:cubicBezTo>
                  <a:pt x="41665" y="71457"/>
                  <a:pt x="41740" y="71533"/>
                  <a:pt x="41891" y="71571"/>
                </a:cubicBezTo>
                <a:lnTo>
                  <a:pt x="42043" y="71457"/>
                </a:lnTo>
                <a:cubicBezTo>
                  <a:pt x="42043" y="71457"/>
                  <a:pt x="42043" y="71457"/>
                  <a:pt x="42043" y="71419"/>
                </a:cubicBezTo>
                <a:cubicBezTo>
                  <a:pt x="42081" y="71382"/>
                  <a:pt x="42118" y="71344"/>
                  <a:pt x="42118" y="71268"/>
                </a:cubicBezTo>
                <a:cubicBezTo>
                  <a:pt x="42118" y="71268"/>
                  <a:pt x="42118" y="71230"/>
                  <a:pt x="42081" y="71192"/>
                </a:cubicBezTo>
                <a:lnTo>
                  <a:pt x="42005" y="71117"/>
                </a:lnTo>
                <a:close/>
                <a:moveTo>
                  <a:pt x="36183" y="70890"/>
                </a:moveTo>
                <a:lnTo>
                  <a:pt x="36031" y="71003"/>
                </a:lnTo>
                <a:cubicBezTo>
                  <a:pt x="35956" y="71079"/>
                  <a:pt x="35880" y="71155"/>
                  <a:pt x="35918" y="71306"/>
                </a:cubicBezTo>
                <a:lnTo>
                  <a:pt x="35993" y="71344"/>
                </a:lnTo>
                <a:cubicBezTo>
                  <a:pt x="35918" y="71419"/>
                  <a:pt x="35918" y="71457"/>
                  <a:pt x="35918" y="71457"/>
                </a:cubicBezTo>
                <a:lnTo>
                  <a:pt x="35956" y="71571"/>
                </a:lnTo>
                <a:cubicBezTo>
                  <a:pt x="36011" y="71626"/>
                  <a:pt x="36107" y="71661"/>
                  <a:pt x="36184" y="71661"/>
                </a:cubicBezTo>
                <a:cubicBezTo>
                  <a:pt x="36212" y="71661"/>
                  <a:pt x="36238" y="71656"/>
                  <a:pt x="36258" y="71646"/>
                </a:cubicBezTo>
                <a:cubicBezTo>
                  <a:pt x="36372" y="71608"/>
                  <a:pt x="36447" y="71533"/>
                  <a:pt x="36447" y="71419"/>
                </a:cubicBezTo>
                <a:cubicBezTo>
                  <a:pt x="36447" y="71419"/>
                  <a:pt x="36447" y="71382"/>
                  <a:pt x="36447" y="71382"/>
                </a:cubicBezTo>
                <a:lnTo>
                  <a:pt x="36372" y="71306"/>
                </a:lnTo>
                <a:cubicBezTo>
                  <a:pt x="36409" y="71268"/>
                  <a:pt x="36409" y="71192"/>
                  <a:pt x="36409" y="71117"/>
                </a:cubicBezTo>
                <a:cubicBezTo>
                  <a:pt x="36409" y="71003"/>
                  <a:pt x="36334" y="70928"/>
                  <a:pt x="36183" y="70890"/>
                </a:cubicBezTo>
                <a:close/>
                <a:moveTo>
                  <a:pt x="66693" y="71251"/>
                </a:moveTo>
                <a:cubicBezTo>
                  <a:pt x="66520" y="71251"/>
                  <a:pt x="66466" y="71394"/>
                  <a:pt x="66466" y="71457"/>
                </a:cubicBezTo>
                <a:lnTo>
                  <a:pt x="66429" y="71457"/>
                </a:lnTo>
                <a:lnTo>
                  <a:pt x="66429" y="71382"/>
                </a:lnTo>
                <a:lnTo>
                  <a:pt x="66315" y="71268"/>
                </a:lnTo>
                <a:cubicBezTo>
                  <a:pt x="66285" y="71265"/>
                  <a:pt x="66256" y="71263"/>
                  <a:pt x="66230" y="71263"/>
                </a:cubicBezTo>
                <a:cubicBezTo>
                  <a:pt x="65968" y="71263"/>
                  <a:pt x="65937" y="71423"/>
                  <a:pt x="65937" y="71457"/>
                </a:cubicBezTo>
                <a:lnTo>
                  <a:pt x="66051" y="71608"/>
                </a:lnTo>
                <a:lnTo>
                  <a:pt x="66088" y="71608"/>
                </a:lnTo>
                <a:cubicBezTo>
                  <a:pt x="66115" y="71635"/>
                  <a:pt x="66161" y="71662"/>
                  <a:pt x="66225" y="71662"/>
                </a:cubicBezTo>
                <a:cubicBezTo>
                  <a:pt x="66252" y="71662"/>
                  <a:pt x="66282" y="71657"/>
                  <a:pt x="66315" y="71646"/>
                </a:cubicBezTo>
                <a:lnTo>
                  <a:pt x="66429" y="71533"/>
                </a:lnTo>
                <a:lnTo>
                  <a:pt x="66429" y="71495"/>
                </a:lnTo>
                <a:lnTo>
                  <a:pt x="66542" y="71646"/>
                </a:lnTo>
                <a:lnTo>
                  <a:pt x="66807" y="71646"/>
                </a:lnTo>
                <a:lnTo>
                  <a:pt x="66920" y="71533"/>
                </a:lnTo>
                <a:lnTo>
                  <a:pt x="66920" y="71382"/>
                </a:lnTo>
                <a:lnTo>
                  <a:pt x="66807" y="71268"/>
                </a:lnTo>
                <a:cubicBezTo>
                  <a:pt x="66764" y="71256"/>
                  <a:pt x="66726" y="71251"/>
                  <a:pt x="66693" y="71251"/>
                </a:cubicBezTo>
                <a:close/>
                <a:moveTo>
                  <a:pt x="26617" y="71230"/>
                </a:moveTo>
                <a:cubicBezTo>
                  <a:pt x="26466" y="71268"/>
                  <a:pt x="26353" y="71382"/>
                  <a:pt x="26277" y="71495"/>
                </a:cubicBezTo>
                <a:lnTo>
                  <a:pt x="26315" y="71608"/>
                </a:lnTo>
                <a:cubicBezTo>
                  <a:pt x="26387" y="71680"/>
                  <a:pt x="26474" y="71707"/>
                  <a:pt x="26566" y="71707"/>
                </a:cubicBezTo>
                <a:cubicBezTo>
                  <a:pt x="26620" y="71707"/>
                  <a:pt x="26675" y="71698"/>
                  <a:pt x="26731" y="71684"/>
                </a:cubicBezTo>
                <a:cubicBezTo>
                  <a:pt x="26844" y="71646"/>
                  <a:pt x="26920" y="71533"/>
                  <a:pt x="26920" y="71419"/>
                </a:cubicBezTo>
                <a:cubicBezTo>
                  <a:pt x="26920" y="71419"/>
                  <a:pt x="26920" y="71382"/>
                  <a:pt x="26920" y="71344"/>
                </a:cubicBezTo>
                <a:lnTo>
                  <a:pt x="26882" y="71306"/>
                </a:lnTo>
                <a:cubicBezTo>
                  <a:pt x="26806" y="71230"/>
                  <a:pt x="26731" y="71230"/>
                  <a:pt x="26617" y="71230"/>
                </a:cubicBezTo>
                <a:close/>
                <a:moveTo>
                  <a:pt x="33574" y="71571"/>
                </a:moveTo>
                <a:cubicBezTo>
                  <a:pt x="33423" y="71571"/>
                  <a:pt x="33309" y="71646"/>
                  <a:pt x="33271" y="71760"/>
                </a:cubicBezTo>
                <a:lnTo>
                  <a:pt x="33385" y="71911"/>
                </a:lnTo>
                <a:cubicBezTo>
                  <a:pt x="33423" y="71949"/>
                  <a:pt x="33423" y="71949"/>
                  <a:pt x="33498" y="71949"/>
                </a:cubicBezTo>
                <a:lnTo>
                  <a:pt x="33649" y="71873"/>
                </a:lnTo>
                <a:cubicBezTo>
                  <a:pt x="33687" y="71835"/>
                  <a:pt x="33725" y="71797"/>
                  <a:pt x="33725" y="71722"/>
                </a:cubicBezTo>
                <a:lnTo>
                  <a:pt x="33725" y="71684"/>
                </a:lnTo>
                <a:lnTo>
                  <a:pt x="33574" y="71571"/>
                </a:lnTo>
                <a:close/>
                <a:moveTo>
                  <a:pt x="80153" y="71571"/>
                </a:moveTo>
                <a:cubicBezTo>
                  <a:pt x="80002" y="71571"/>
                  <a:pt x="79888" y="71646"/>
                  <a:pt x="79850" y="71760"/>
                </a:cubicBezTo>
                <a:lnTo>
                  <a:pt x="80002" y="71911"/>
                </a:lnTo>
                <a:cubicBezTo>
                  <a:pt x="80039" y="71911"/>
                  <a:pt x="80039" y="71911"/>
                  <a:pt x="80077" y="71949"/>
                </a:cubicBezTo>
                <a:lnTo>
                  <a:pt x="80304" y="71835"/>
                </a:lnTo>
                <a:lnTo>
                  <a:pt x="80304" y="71684"/>
                </a:lnTo>
                <a:lnTo>
                  <a:pt x="80153" y="71571"/>
                </a:lnTo>
                <a:close/>
                <a:moveTo>
                  <a:pt x="79434" y="71684"/>
                </a:moveTo>
                <a:lnTo>
                  <a:pt x="79245" y="71760"/>
                </a:lnTo>
                <a:cubicBezTo>
                  <a:pt x="79208" y="71873"/>
                  <a:pt x="79321" y="72062"/>
                  <a:pt x="79472" y="72062"/>
                </a:cubicBezTo>
                <a:cubicBezTo>
                  <a:pt x="79492" y="72069"/>
                  <a:pt x="79512" y="72072"/>
                  <a:pt x="79532" y="72072"/>
                </a:cubicBezTo>
                <a:cubicBezTo>
                  <a:pt x="79622" y="72072"/>
                  <a:pt x="79699" y="72004"/>
                  <a:pt x="79699" y="71911"/>
                </a:cubicBezTo>
                <a:lnTo>
                  <a:pt x="79548" y="71760"/>
                </a:lnTo>
                <a:cubicBezTo>
                  <a:pt x="79548" y="71760"/>
                  <a:pt x="79510" y="71722"/>
                  <a:pt x="79434" y="71684"/>
                </a:cubicBezTo>
                <a:close/>
                <a:moveTo>
                  <a:pt x="12288" y="71155"/>
                </a:moveTo>
                <a:lnTo>
                  <a:pt x="12212" y="71192"/>
                </a:lnTo>
                <a:cubicBezTo>
                  <a:pt x="12061" y="71344"/>
                  <a:pt x="12023" y="71533"/>
                  <a:pt x="12137" y="71646"/>
                </a:cubicBezTo>
                <a:cubicBezTo>
                  <a:pt x="12099" y="71684"/>
                  <a:pt x="12099" y="71722"/>
                  <a:pt x="12061" y="71760"/>
                </a:cubicBezTo>
                <a:lnTo>
                  <a:pt x="12137" y="71873"/>
                </a:lnTo>
                <a:cubicBezTo>
                  <a:pt x="12137" y="71911"/>
                  <a:pt x="12137" y="71949"/>
                  <a:pt x="12099" y="71986"/>
                </a:cubicBezTo>
                <a:lnTo>
                  <a:pt x="12250" y="72138"/>
                </a:lnTo>
                <a:cubicBezTo>
                  <a:pt x="12402" y="72138"/>
                  <a:pt x="12553" y="72100"/>
                  <a:pt x="12628" y="72024"/>
                </a:cubicBezTo>
                <a:cubicBezTo>
                  <a:pt x="12704" y="71986"/>
                  <a:pt x="12780" y="71835"/>
                  <a:pt x="12704" y="71646"/>
                </a:cubicBezTo>
                <a:lnTo>
                  <a:pt x="12817" y="71533"/>
                </a:lnTo>
                <a:cubicBezTo>
                  <a:pt x="12780" y="71268"/>
                  <a:pt x="12591" y="71155"/>
                  <a:pt x="12288" y="71155"/>
                </a:cubicBezTo>
                <a:close/>
                <a:moveTo>
                  <a:pt x="31041" y="71722"/>
                </a:moveTo>
                <a:cubicBezTo>
                  <a:pt x="30927" y="71722"/>
                  <a:pt x="30814" y="71722"/>
                  <a:pt x="30738" y="71797"/>
                </a:cubicBezTo>
                <a:cubicBezTo>
                  <a:pt x="30625" y="71873"/>
                  <a:pt x="30587" y="72062"/>
                  <a:pt x="30738" y="72138"/>
                </a:cubicBezTo>
                <a:lnTo>
                  <a:pt x="30814" y="72175"/>
                </a:lnTo>
                <a:cubicBezTo>
                  <a:pt x="30889" y="72175"/>
                  <a:pt x="30965" y="72175"/>
                  <a:pt x="31041" y="72138"/>
                </a:cubicBezTo>
                <a:cubicBezTo>
                  <a:pt x="31116" y="72062"/>
                  <a:pt x="31116" y="71986"/>
                  <a:pt x="31116" y="71911"/>
                </a:cubicBezTo>
                <a:cubicBezTo>
                  <a:pt x="31116" y="71873"/>
                  <a:pt x="31116" y="71873"/>
                  <a:pt x="31116" y="71835"/>
                </a:cubicBezTo>
                <a:lnTo>
                  <a:pt x="31041" y="71722"/>
                </a:lnTo>
                <a:close/>
                <a:moveTo>
                  <a:pt x="152" y="71797"/>
                </a:moveTo>
                <a:lnTo>
                  <a:pt x="1" y="71911"/>
                </a:lnTo>
                <a:lnTo>
                  <a:pt x="1" y="72251"/>
                </a:lnTo>
                <a:lnTo>
                  <a:pt x="114" y="72365"/>
                </a:lnTo>
                <a:cubicBezTo>
                  <a:pt x="147" y="72376"/>
                  <a:pt x="180" y="72380"/>
                  <a:pt x="213" y="72380"/>
                </a:cubicBezTo>
                <a:cubicBezTo>
                  <a:pt x="291" y="72380"/>
                  <a:pt x="363" y="72353"/>
                  <a:pt x="417" y="72327"/>
                </a:cubicBezTo>
                <a:cubicBezTo>
                  <a:pt x="492" y="72289"/>
                  <a:pt x="530" y="72213"/>
                  <a:pt x="530" y="72138"/>
                </a:cubicBezTo>
                <a:cubicBezTo>
                  <a:pt x="530" y="72062"/>
                  <a:pt x="454" y="71949"/>
                  <a:pt x="379" y="71873"/>
                </a:cubicBezTo>
                <a:cubicBezTo>
                  <a:pt x="303" y="71797"/>
                  <a:pt x="227" y="71797"/>
                  <a:pt x="152" y="71797"/>
                </a:cubicBezTo>
                <a:close/>
                <a:moveTo>
                  <a:pt x="53990" y="71646"/>
                </a:moveTo>
                <a:cubicBezTo>
                  <a:pt x="53876" y="71760"/>
                  <a:pt x="53801" y="71911"/>
                  <a:pt x="53763" y="72024"/>
                </a:cubicBezTo>
                <a:cubicBezTo>
                  <a:pt x="53763" y="72100"/>
                  <a:pt x="53725" y="72175"/>
                  <a:pt x="53725" y="72213"/>
                </a:cubicBezTo>
                <a:lnTo>
                  <a:pt x="53801" y="72365"/>
                </a:lnTo>
                <a:cubicBezTo>
                  <a:pt x="53848" y="72388"/>
                  <a:pt x="53891" y="72397"/>
                  <a:pt x="53930" y="72397"/>
                </a:cubicBezTo>
                <a:cubicBezTo>
                  <a:pt x="54015" y="72397"/>
                  <a:pt x="54077" y="72353"/>
                  <a:pt x="54103" y="72327"/>
                </a:cubicBezTo>
                <a:cubicBezTo>
                  <a:pt x="54179" y="72327"/>
                  <a:pt x="54255" y="72289"/>
                  <a:pt x="54255" y="72175"/>
                </a:cubicBezTo>
                <a:lnTo>
                  <a:pt x="54217" y="72062"/>
                </a:lnTo>
                <a:lnTo>
                  <a:pt x="54217" y="72062"/>
                </a:lnTo>
                <a:cubicBezTo>
                  <a:pt x="54255" y="72100"/>
                  <a:pt x="54255" y="72100"/>
                  <a:pt x="54255" y="72100"/>
                </a:cubicBezTo>
                <a:cubicBezTo>
                  <a:pt x="54255" y="72100"/>
                  <a:pt x="54255" y="72062"/>
                  <a:pt x="54255" y="72062"/>
                </a:cubicBezTo>
                <a:cubicBezTo>
                  <a:pt x="54292" y="71986"/>
                  <a:pt x="54330" y="71949"/>
                  <a:pt x="54330" y="71873"/>
                </a:cubicBezTo>
                <a:cubicBezTo>
                  <a:pt x="54330" y="71797"/>
                  <a:pt x="54292" y="71722"/>
                  <a:pt x="54141" y="71646"/>
                </a:cubicBezTo>
                <a:close/>
                <a:moveTo>
                  <a:pt x="75360" y="71933"/>
                </a:moveTo>
                <a:cubicBezTo>
                  <a:pt x="75323" y="71933"/>
                  <a:pt x="75282" y="71938"/>
                  <a:pt x="75238" y="71949"/>
                </a:cubicBezTo>
                <a:lnTo>
                  <a:pt x="75162" y="72024"/>
                </a:lnTo>
                <a:cubicBezTo>
                  <a:pt x="75124" y="72062"/>
                  <a:pt x="75124" y="72138"/>
                  <a:pt x="75124" y="72175"/>
                </a:cubicBezTo>
                <a:cubicBezTo>
                  <a:pt x="75124" y="72251"/>
                  <a:pt x="75162" y="72402"/>
                  <a:pt x="75465" y="72440"/>
                </a:cubicBezTo>
                <a:lnTo>
                  <a:pt x="75616" y="72327"/>
                </a:lnTo>
                <a:cubicBezTo>
                  <a:pt x="75654" y="72327"/>
                  <a:pt x="75729" y="72251"/>
                  <a:pt x="75729" y="72138"/>
                </a:cubicBezTo>
                <a:cubicBezTo>
                  <a:pt x="75729" y="72138"/>
                  <a:pt x="75729" y="72100"/>
                  <a:pt x="75729" y="72062"/>
                </a:cubicBezTo>
                <a:lnTo>
                  <a:pt x="75540" y="71986"/>
                </a:lnTo>
                <a:cubicBezTo>
                  <a:pt x="75514" y="71960"/>
                  <a:pt x="75449" y="71933"/>
                  <a:pt x="75360" y="71933"/>
                </a:cubicBezTo>
                <a:close/>
                <a:moveTo>
                  <a:pt x="3025" y="72100"/>
                </a:moveTo>
                <a:lnTo>
                  <a:pt x="2836" y="72213"/>
                </a:lnTo>
                <a:cubicBezTo>
                  <a:pt x="2836" y="72213"/>
                  <a:pt x="2798" y="72251"/>
                  <a:pt x="2761" y="72289"/>
                </a:cubicBezTo>
                <a:lnTo>
                  <a:pt x="2912" y="72440"/>
                </a:lnTo>
                <a:cubicBezTo>
                  <a:pt x="2912" y="72440"/>
                  <a:pt x="2950" y="72478"/>
                  <a:pt x="2987" y="72478"/>
                </a:cubicBezTo>
                <a:lnTo>
                  <a:pt x="3176" y="72365"/>
                </a:lnTo>
                <a:cubicBezTo>
                  <a:pt x="3176" y="72365"/>
                  <a:pt x="3214" y="72327"/>
                  <a:pt x="3214" y="72289"/>
                </a:cubicBezTo>
                <a:lnTo>
                  <a:pt x="3101" y="72138"/>
                </a:lnTo>
                <a:cubicBezTo>
                  <a:pt x="3101" y="72138"/>
                  <a:pt x="3063" y="72100"/>
                  <a:pt x="3025" y="72100"/>
                </a:cubicBezTo>
                <a:close/>
                <a:moveTo>
                  <a:pt x="33234" y="72667"/>
                </a:moveTo>
                <a:cubicBezTo>
                  <a:pt x="33234" y="72667"/>
                  <a:pt x="33233" y="72667"/>
                  <a:pt x="33196" y="72705"/>
                </a:cubicBezTo>
                <a:lnTo>
                  <a:pt x="33139" y="72705"/>
                </a:lnTo>
                <a:lnTo>
                  <a:pt x="33234" y="72667"/>
                </a:lnTo>
                <a:close/>
                <a:moveTo>
                  <a:pt x="33385" y="72289"/>
                </a:moveTo>
                <a:cubicBezTo>
                  <a:pt x="33271" y="72289"/>
                  <a:pt x="33158" y="72327"/>
                  <a:pt x="33044" y="72402"/>
                </a:cubicBezTo>
                <a:cubicBezTo>
                  <a:pt x="33007" y="72440"/>
                  <a:pt x="32931" y="72478"/>
                  <a:pt x="32931" y="72591"/>
                </a:cubicBezTo>
                <a:cubicBezTo>
                  <a:pt x="32931" y="72667"/>
                  <a:pt x="32969" y="72705"/>
                  <a:pt x="33044" y="72743"/>
                </a:cubicBezTo>
                <a:lnTo>
                  <a:pt x="33135" y="72706"/>
                </a:lnTo>
                <a:lnTo>
                  <a:pt x="33135" y="72706"/>
                </a:lnTo>
                <a:cubicBezTo>
                  <a:pt x="33169" y="72714"/>
                  <a:pt x="33210" y="72743"/>
                  <a:pt x="33309" y="72743"/>
                </a:cubicBezTo>
                <a:lnTo>
                  <a:pt x="33423" y="72591"/>
                </a:lnTo>
                <a:cubicBezTo>
                  <a:pt x="33460" y="72554"/>
                  <a:pt x="33498" y="72516"/>
                  <a:pt x="33498" y="72440"/>
                </a:cubicBezTo>
                <a:lnTo>
                  <a:pt x="33385" y="72289"/>
                </a:lnTo>
                <a:close/>
                <a:moveTo>
                  <a:pt x="46693" y="72289"/>
                </a:moveTo>
                <a:lnTo>
                  <a:pt x="46466" y="72365"/>
                </a:lnTo>
                <a:cubicBezTo>
                  <a:pt x="46428" y="72478"/>
                  <a:pt x="46466" y="72591"/>
                  <a:pt x="46542" y="72705"/>
                </a:cubicBezTo>
                <a:lnTo>
                  <a:pt x="46655" y="72743"/>
                </a:lnTo>
                <a:cubicBezTo>
                  <a:pt x="46882" y="72743"/>
                  <a:pt x="46958" y="72629"/>
                  <a:pt x="46996" y="72554"/>
                </a:cubicBezTo>
                <a:lnTo>
                  <a:pt x="47033" y="72516"/>
                </a:lnTo>
                <a:lnTo>
                  <a:pt x="46996" y="72365"/>
                </a:lnTo>
                <a:cubicBezTo>
                  <a:pt x="46920" y="72327"/>
                  <a:pt x="46844" y="72327"/>
                  <a:pt x="46769" y="72289"/>
                </a:cubicBezTo>
                <a:close/>
                <a:moveTo>
                  <a:pt x="19963" y="72365"/>
                </a:moveTo>
                <a:cubicBezTo>
                  <a:pt x="19736" y="72365"/>
                  <a:pt x="19585" y="72478"/>
                  <a:pt x="19585" y="72667"/>
                </a:cubicBezTo>
                <a:lnTo>
                  <a:pt x="19698" y="72780"/>
                </a:lnTo>
                <a:cubicBezTo>
                  <a:pt x="19745" y="72796"/>
                  <a:pt x="19786" y="72805"/>
                  <a:pt x="19823" y="72805"/>
                </a:cubicBezTo>
                <a:cubicBezTo>
                  <a:pt x="19874" y="72805"/>
                  <a:pt x="19919" y="72787"/>
                  <a:pt x="19963" y="72743"/>
                </a:cubicBezTo>
                <a:cubicBezTo>
                  <a:pt x="20076" y="72705"/>
                  <a:pt x="20076" y="72591"/>
                  <a:pt x="20114" y="72478"/>
                </a:cubicBezTo>
                <a:lnTo>
                  <a:pt x="19963" y="72365"/>
                </a:lnTo>
                <a:close/>
                <a:moveTo>
                  <a:pt x="87856" y="73045"/>
                </a:moveTo>
                <a:cubicBezTo>
                  <a:pt x="87851" y="73045"/>
                  <a:pt x="87848" y="73045"/>
                  <a:pt x="87844" y="73046"/>
                </a:cubicBezTo>
                <a:lnTo>
                  <a:pt x="87844" y="73046"/>
                </a:lnTo>
                <a:cubicBezTo>
                  <a:pt x="87848" y="73045"/>
                  <a:pt x="87852" y="73045"/>
                  <a:pt x="87856" y="73045"/>
                </a:cubicBezTo>
                <a:lnTo>
                  <a:pt x="87856" y="73045"/>
                </a:lnTo>
                <a:lnTo>
                  <a:pt x="87856" y="73045"/>
                </a:lnTo>
                <a:close/>
                <a:moveTo>
                  <a:pt x="74257" y="72651"/>
                </a:moveTo>
                <a:cubicBezTo>
                  <a:pt x="74195" y="72651"/>
                  <a:pt x="74130" y="72678"/>
                  <a:pt x="74104" y="72705"/>
                </a:cubicBezTo>
                <a:cubicBezTo>
                  <a:pt x="73990" y="72780"/>
                  <a:pt x="73952" y="72894"/>
                  <a:pt x="73952" y="72969"/>
                </a:cubicBezTo>
                <a:lnTo>
                  <a:pt x="74066" y="73121"/>
                </a:lnTo>
                <a:lnTo>
                  <a:pt x="74330" y="73121"/>
                </a:lnTo>
                <a:lnTo>
                  <a:pt x="74444" y="72969"/>
                </a:lnTo>
                <a:lnTo>
                  <a:pt x="74444" y="72780"/>
                </a:lnTo>
                <a:lnTo>
                  <a:pt x="74330" y="72667"/>
                </a:lnTo>
                <a:cubicBezTo>
                  <a:pt x="74308" y="72656"/>
                  <a:pt x="74283" y="72651"/>
                  <a:pt x="74257" y="72651"/>
                </a:cubicBezTo>
                <a:close/>
                <a:moveTo>
                  <a:pt x="60228" y="72856"/>
                </a:moveTo>
                <a:cubicBezTo>
                  <a:pt x="60153" y="72856"/>
                  <a:pt x="60077" y="72894"/>
                  <a:pt x="60001" y="72932"/>
                </a:cubicBezTo>
                <a:cubicBezTo>
                  <a:pt x="59888" y="73007"/>
                  <a:pt x="59888" y="73234"/>
                  <a:pt x="60153" y="73272"/>
                </a:cubicBezTo>
                <a:lnTo>
                  <a:pt x="60304" y="73121"/>
                </a:lnTo>
                <a:cubicBezTo>
                  <a:pt x="60304" y="73121"/>
                  <a:pt x="60304" y="73083"/>
                  <a:pt x="60342" y="73045"/>
                </a:cubicBezTo>
                <a:lnTo>
                  <a:pt x="60228" y="72856"/>
                </a:lnTo>
                <a:close/>
                <a:moveTo>
                  <a:pt x="87941" y="72932"/>
                </a:moveTo>
                <a:lnTo>
                  <a:pt x="87856" y="73045"/>
                </a:lnTo>
                <a:lnTo>
                  <a:pt x="87856" y="73045"/>
                </a:lnTo>
                <a:cubicBezTo>
                  <a:pt x="87859" y="73045"/>
                  <a:pt x="87862" y="73045"/>
                  <a:pt x="87866" y="73045"/>
                </a:cubicBezTo>
                <a:cubicBezTo>
                  <a:pt x="87862" y="73045"/>
                  <a:pt x="87859" y="73045"/>
                  <a:pt x="87856" y="73045"/>
                </a:cubicBezTo>
                <a:lnTo>
                  <a:pt x="87856" y="73045"/>
                </a:lnTo>
                <a:lnTo>
                  <a:pt x="87828" y="73083"/>
                </a:lnTo>
                <a:cubicBezTo>
                  <a:pt x="87828" y="73054"/>
                  <a:pt x="87828" y="73047"/>
                  <a:pt x="87844" y="73046"/>
                </a:cubicBezTo>
                <a:lnTo>
                  <a:pt x="87844" y="73046"/>
                </a:lnTo>
                <a:cubicBezTo>
                  <a:pt x="87711" y="73052"/>
                  <a:pt x="87677" y="73124"/>
                  <a:pt x="87677" y="73196"/>
                </a:cubicBezTo>
                <a:cubicBezTo>
                  <a:pt x="87677" y="73234"/>
                  <a:pt x="87677" y="73272"/>
                  <a:pt x="87677" y="73272"/>
                </a:cubicBezTo>
                <a:lnTo>
                  <a:pt x="87790" y="73348"/>
                </a:lnTo>
                <a:cubicBezTo>
                  <a:pt x="87790" y="73348"/>
                  <a:pt x="87828" y="73385"/>
                  <a:pt x="87828" y="73385"/>
                </a:cubicBezTo>
                <a:cubicBezTo>
                  <a:pt x="87866" y="73385"/>
                  <a:pt x="87941" y="73423"/>
                  <a:pt x="88092" y="73423"/>
                </a:cubicBezTo>
                <a:lnTo>
                  <a:pt x="88206" y="73310"/>
                </a:lnTo>
                <a:cubicBezTo>
                  <a:pt x="88206" y="73272"/>
                  <a:pt x="88206" y="73234"/>
                  <a:pt x="88206" y="73196"/>
                </a:cubicBezTo>
                <a:cubicBezTo>
                  <a:pt x="88206" y="72969"/>
                  <a:pt x="88055" y="72932"/>
                  <a:pt x="87941" y="72932"/>
                </a:cubicBezTo>
                <a:close/>
                <a:moveTo>
                  <a:pt x="10360" y="73121"/>
                </a:moveTo>
                <a:cubicBezTo>
                  <a:pt x="10133" y="73121"/>
                  <a:pt x="10020" y="73234"/>
                  <a:pt x="10057" y="73385"/>
                </a:cubicBezTo>
                <a:lnTo>
                  <a:pt x="10209" y="73461"/>
                </a:lnTo>
                <a:cubicBezTo>
                  <a:pt x="10246" y="73461"/>
                  <a:pt x="10284" y="73461"/>
                  <a:pt x="10322" y="73499"/>
                </a:cubicBezTo>
                <a:lnTo>
                  <a:pt x="10511" y="73385"/>
                </a:lnTo>
                <a:lnTo>
                  <a:pt x="10511" y="73234"/>
                </a:lnTo>
                <a:lnTo>
                  <a:pt x="10360" y="73121"/>
                </a:lnTo>
                <a:close/>
                <a:moveTo>
                  <a:pt x="1473" y="73077"/>
                </a:moveTo>
                <a:cubicBezTo>
                  <a:pt x="1421" y="73077"/>
                  <a:pt x="1369" y="73083"/>
                  <a:pt x="1324" y="73083"/>
                </a:cubicBezTo>
                <a:lnTo>
                  <a:pt x="1210" y="73196"/>
                </a:lnTo>
                <a:lnTo>
                  <a:pt x="1210" y="73385"/>
                </a:lnTo>
                <a:lnTo>
                  <a:pt x="1362" y="73537"/>
                </a:lnTo>
                <a:lnTo>
                  <a:pt x="1664" y="73537"/>
                </a:lnTo>
                <a:lnTo>
                  <a:pt x="1778" y="73423"/>
                </a:lnTo>
                <a:cubicBezTo>
                  <a:pt x="1778" y="73385"/>
                  <a:pt x="1778" y="73348"/>
                  <a:pt x="1778" y="73348"/>
                </a:cubicBezTo>
                <a:cubicBezTo>
                  <a:pt x="1778" y="73234"/>
                  <a:pt x="1740" y="73158"/>
                  <a:pt x="1702" y="73158"/>
                </a:cubicBezTo>
                <a:cubicBezTo>
                  <a:pt x="1634" y="73090"/>
                  <a:pt x="1552" y="73077"/>
                  <a:pt x="1473" y="73077"/>
                </a:cubicBezTo>
                <a:close/>
                <a:moveTo>
                  <a:pt x="18564" y="73196"/>
                </a:moveTo>
                <a:cubicBezTo>
                  <a:pt x="18489" y="73196"/>
                  <a:pt x="18262" y="73234"/>
                  <a:pt x="18262" y="73423"/>
                </a:cubicBezTo>
                <a:lnTo>
                  <a:pt x="18262" y="73461"/>
                </a:lnTo>
                <a:lnTo>
                  <a:pt x="18375" y="73574"/>
                </a:lnTo>
                <a:cubicBezTo>
                  <a:pt x="18489" y="73574"/>
                  <a:pt x="18640" y="73574"/>
                  <a:pt x="18715" y="73537"/>
                </a:cubicBezTo>
                <a:cubicBezTo>
                  <a:pt x="18753" y="73499"/>
                  <a:pt x="18791" y="73461"/>
                  <a:pt x="18791" y="73385"/>
                </a:cubicBezTo>
                <a:cubicBezTo>
                  <a:pt x="18791" y="73348"/>
                  <a:pt x="18791" y="73310"/>
                  <a:pt x="18753" y="73272"/>
                </a:cubicBezTo>
                <a:lnTo>
                  <a:pt x="18602" y="73196"/>
                </a:lnTo>
                <a:close/>
                <a:moveTo>
                  <a:pt x="53309" y="73234"/>
                </a:moveTo>
                <a:cubicBezTo>
                  <a:pt x="53196" y="73272"/>
                  <a:pt x="53158" y="73348"/>
                  <a:pt x="53158" y="73423"/>
                </a:cubicBezTo>
                <a:cubicBezTo>
                  <a:pt x="53158" y="73537"/>
                  <a:pt x="53234" y="73612"/>
                  <a:pt x="53309" y="73612"/>
                </a:cubicBezTo>
                <a:cubicBezTo>
                  <a:pt x="53332" y="73623"/>
                  <a:pt x="53354" y="73628"/>
                  <a:pt x="53375" y="73628"/>
                </a:cubicBezTo>
                <a:cubicBezTo>
                  <a:pt x="53426" y="73628"/>
                  <a:pt x="53472" y="73601"/>
                  <a:pt x="53498" y="73574"/>
                </a:cubicBezTo>
                <a:cubicBezTo>
                  <a:pt x="53574" y="73537"/>
                  <a:pt x="53574" y="73499"/>
                  <a:pt x="53574" y="73423"/>
                </a:cubicBezTo>
                <a:cubicBezTo>
                  <a:pt x="53574" y="73348"/>
                  <a:pt x="53536" y="73272"/>
                  <a:pt x="53498" y="73272"/>
                </a:cubicBezTo>
                <a:cubicBezTo>
                  <a:pt x="53423" y="73234"/>
                  <a:pt x="53347" y="73234"/>
                  <a:pt x="53309" y="73234"/>
                </a:cubicBezTo>
                <a:close/>
                <a:moveTo>
                  <a:pt x="21664" y="72831"/>
                </a:moveTo>
                <a:cubicBezTo>
                  <a:pt x="21589" y="72831"/>
                  <a:pt x="21522" y="72840"/>
                  <a:pt x="21475" y="72856"/>
                </a:cubicBezTo>
                <a:cubicBezTo>
                  <a:pt x="21362" y="72894"/>
                  <a:pt x="21286" y="72969"/>
                  <a:pt x="21286" y="73045"/>
                </a:cubicBezTo>
                <a:lnTo>
                  <a:pt x="21286" y="73121"/>
                </a:lnTo>
                <a:cubicBezTo>
                  <a:pt x="21324" y="73234"/>
                  <a:pt x="21438" y="73234"/>
                  <a:pt x="21513" y="73234"/>
                </a:cubicBezTo>
                <a:lnTo>
                  <a:pt x="21627" y="73348"/>
                </a:lnTo>
                <a:cubicBezTo>
                  <a:pt x="21645" y="73366"/>
                  <a:pt x="21664" y="73376"/>
                  <a:pt x="21683" y="73376"/>
                </a:cubicBezTo>
                <a:cubicBezTo>
                  <a:pt x="21702" y="73376"/>
                  <a:pt x="21721" y="73366"/>
                  <a:pt x="21740" y="73348"/>
                </a:cubicBezTo>
                <a:lnTo>
                  <a:pt x="21778" y="73423"/>
                </a:lnTo>
                <a:cubicBezTo>
                  <a:pt x="21813" y="73416"/>
                  <a:pt x="21846" y="73413"/>
                  <a:pt x="21878" y="73413"/>
                </a:cubicBezTo>
                <a:cubicBezTo>
                  <a:pt x="22022" y="73413"/>
                  <a:pt x="22146" y="73475"/>
                  <a:pt x="22269" y="73537"/>
                </a:cubicBezTo>
                <a:cubicBezTo>
                  <a:pt x="22376" y="73590"/>
                  <a:pt x="22502" y="73643"/>
                  <a:pt x="22647" y="73643"/>
                </a:cubicBezTo>
                <a:cubicBezTo>
                  <a:pt x="22707" y="73643"/>
                  <a:pt x="22770" y="73634"/>
                  <a:pt x="22836" y="73612"/>
                </a:cubicBezTo>
                <a:lnTo>
                  <a:pt x="22912" y="73537"/>
                </a:lnTo>
                <a:cubicBezTo>
                  <a:pt x="22950" y="73499"/>
                  <a:pt x="22950" y="73461"/>
                  <a:pt x="22950" y="73423"/>
                </a:cubicBezTo>
                <a:cubicBezTo>
                  <a:pt x="22950" y="73234"/>
                  <a:pt x="22685" y="73196"/>
                  <a:pt x="22534" y="73158"/>
                </a:cubicBezTo>
                <a:cubicBezTo>
                  <a:pt x="22496" y="73158"/>
                  <a:pt x="22496" y="73121"/>
                  <a:pt x="22458" y="73121"/>
                </a:cubicBezTo>
                <a:lnTo>
                  <a:pt x="22383" y="72969"/>
                </a:lnTo>
                <a:cubicBezTo>
                  <a:pt x="22307" y="72969"/>
                  <a:pt x="22232" y="72969"/>
                  <a:pt x="22156" y="73007"/>
                </a:cubicBezTo>
                <a:cubicBezTo>
                  <a:pt x="22118" y="72969"/>
                  <a:pt x="22080" y="72894"/>
                  <a:pt x="22005" y="72894"/>
                </a:cubicBezTo>
                <a:cubicBezTo>
                  <a:pt x="21894" y="72850"/>
                  <a:pt x="21770" y="72831"/>
                  <a:pt x="21664" y="72831"/>
                </a:cubicBezTo>
                <a:close/>
                <a:moveTo>
                  <a:pt x="62232" y="73121"/>
                </a:moveTo>
                <a:cubicBezTo>
                  <a:pt x="62119" y="73121"/>
                  <a:pt x="62005" y="73121"/>
                  <a:pt x="61930" y="73158"/>
                </a:cubicBezTo>
                <a:cubicBezTo>
                  <a:pt x="61816" y="73234"/>
                  <a:pt x="61778" y="73385"/>
                  <a:pt x="61778" y="73499"/>
                </a:cubicBezTo>
                <a:lnTo>
                  <a:pt x="61778" y="73537"/>
                </a:lnTo>
                <a:lnTo>
                  <a:pt x="61892" y="73688"/>
                </a:lnTo>
                <a:lnTo>
                  <a:pt x="61967" y="73688"/>
                </a:lnTo>
                <a:cubicBezTo>
                  <a:pt x="62119" y="73688"/>
                  <a:pt x="62383" y="73688"/>
                  <a:pt x="62421" y="73461"/>
                </a:cubicBezTo>
                <a:lnTo>
                  <a:pt x="62270" y="73348"/>
                </a:lnTo>
                <a:lnTo>
                  <a:pt x="62345" y="73348"/>
                </a:lnTo>
                <a:lnTo>
                  <a:pt x="62345" y="73234"/>
                </a:lnTo>
                <a:lnTo>
                  <a:pt x="62232" y="73121"/>
                </a:lnTo>
                <a:close/>
                <a:moveTo>
                  <a:pt x="66318" y="73209"/>
                </a:moveTo>
                <a:cubicBezTo>
                  <a:pt x="66259" y="73209"/>
                  <a:pt x="66193" y="73228"/>
                  <a:pt x="66126" y="73272"/>
                </a:cubicBezTo>
                <a:cubicBezTo>
                  <a:pt x="65975" y="73310"/>
                  <a:pt x="65824" y="73461"/>
                  <a:pt x="65862" y="73688"/>
                </a:cubicBezTo>
                <a:lnTo>
                  <a:pt x="66051" y="73763"/>
                </a:lnTo>
                <a:cubicBezTo>
                  <a:pt x="66088" y="73763"/>
                  <a:pt x="66126" y="73763"/>
                  <a:pt x="66126" y="73726"/>
                </a:cubicBezTo>
                <a:cubicBezTo>
                  <a:pt x="66277" y="73688"/>
                  <a:pt x="66504" y="73612"/>
                  <a:pt x="66504" y="73385"/>
                </a:cubicBezTo>
                <a:cubicBezTo>
                  <a:pt x="66504" y="73385"/>
                  <a:pt x="66504" y="73348"/>
                  <a:pt x="66504" y="73348"/>
                </a:cubicBezTo>
                <a:lnTo>
                  <a:pt x="66429" y="73234"/>
                </a:lnTo>
                <a:cubicBezTo>
                  <a:pt x="66397" y="73218"/>
                  <a:pt x="66359" y="73209"/>
                  <a:pt x="66318" y="73209"/>
                </a:cubicBezTo>
                <a:close/>
                <a:moveTo>
                  <a:pt x="28734" y="73272"/>
                </a:moveTo>
                <a:cubicBezTo>
                  <a:pt x="28394" y="73348"/>
                  <a:pt x="28432" y="73650"/>
                  <a:pt x="28583" y="73726"/>
                </a:cubicBezTo>
                <a:cubicBezTo>
                  <a:pt x="28610" y="73752"/>
                  <a:pt x="28656" y="73779"/>
                  <a:pt x="28693" y="73779"/>
                </a:cubicBezTo>
                <a:cubicBezTo>
                  <a:pt x="28709" y="73779"/>
                  <a:pt x="28723" y="73774"/>
                  <a:pt x="28734" y="73763"/>
                </a:cubicBezTo>
                <a:lnTo>
                  <a:pt x="28810" y="73650"/>
                </a:lnTo>
                <a:cubicBezTo>
                  <a:pt x="28886" y="73612"/>
                  <a:pt x="28999" y="73537"/>
                  <a:pt x="28999" y="73461"/>
                </a:cubicBezTo>
                <a:cubicBezTo>
                  <a:pt x="28999" y="73423"/>
                  <a:pt x="28961" y="73348"/>
                  <a:pt x="28810" y="73310"/>
                </a:cubicBezTo>
                <a:lnTo>
                  <a:pt x="28734" y="73272"/>
                </a:lnTo>
                <a:close/>
                <a:moveTo>
                  <a:pt x="50981" y="73218"/>
                </a:moveTo>
                <a:cubicBezTo>
                  <a:pt x="50953" y="73218"/>
                  <a:pt x="50923" y="73223"/>
                  <a:pt x="50890" y="73234"/>
                </a:cubicBezTo>
                <a:cubicBezTo>
                  <a:pt x="50738" y="73272"/>
                  <a:pt x="50663" y="73423"/>
                  <a:pt x="50663" y="73574"/>
                </a:cubicBezTo>
                <a:cubicBezTo>
                  <a:pt x="50663" y="73650"/>
                  <a:pt x="50701" y="73726"/>
                  <a:pt x="50776" y="73763"/>
                </a:cubicBezTo>
                <a:cubicBezTo>
                  <a:pt x="50814" y="73801"/>
                  <a:pt x="50890" y="73839"/>
                  <a:pt x="51003" y="73839"/>
                </a:cubicBezTo>
                <a:cubicBezTo>
                  <a:pt x="51154" y="73839"/>
                  <a:pt x="51268" y="73688"/>
                  <a:pt x="51268" y="73537"/>
                </a:cubicBezTo>
                <a:cubicBezTo>
                  <a:pt x="51268" y="73423"/>
                  <a:pt x="51230" y="73310"/>
                  <a:pt x="51154" y="73272"/>
                </a:cubicBezTo>
                <a:cubicBezTo>
                  <a:pt x="51101" y="73245"/>
                  <a:pt x="51047" y="73218"/>
                  <a:pt x="50981" y="73218"/>
                </a:cubicBezTo>
                <a:close/>
                <a:moveTo>
                  <a:pt x="88395" y="73348"/>
                </a:moveTo>
                <a:cubicBezTo>
                  <a:pt x="88168" y="73348"/>
                  <a:pt x="88017" y="73499"/>
                  <a:pt x="88055" y="73726"/>
                </a:cubicBezTo>
                <a:lnTo>
                  <a:pt x="88168" y="73839"/>
                </a:lnTo>
                <a:lnTo>
                  <a:pt x="88433" y="73839"/>
                </a:lnTo>
                <a:lnTo>
                  <a:pt x="88546" y="73726"/>
                </a:lnTo>
                <a:lnTo>
                  <a:pt x="88546" y="73461"/>
                </a:lnTo>
                <a:lnTo>
                  <a:pt x="88395" y="73348"/>
                </a:lnTo>
                <a:close/>
                <a:moveTo>
                  <a:pt x="30776" y="73499"/>
                </a:moveTo>
                <a:cubicBezTo>
                  <a:pt x="30663" y="73499"/>
                  <a:pt x="30587" y="73499"/>
                  <a:pt x="30511" y="73537"/>
                </a:cubicBezTo>
                <a:cubicBezTo>
                  <a:pt x="30474" y="73574"/>
                  <a:pt x="30436" y="73650"/>
                  <a:pt x="30436" y="73726"/>
                </a:cubicBezTo>
                <a:lnTo>
                  <a:pt x="30436" y="73763"/>
                </a:lnTo>
                <a:lnTo>
                  <a:pt x="30587" y="73877"/>
                </a:lnTo>
                <a:lnTo>
                  <a:pt x="30738" y="73877"/>
                </a:lnTo>
                <a:lnTo>
                  <a:pt x="30889" y="73763"/>
                </a:lnTo>
                <a:lnTo>
                  <a:pt x="30889" y="73612"/>
                </a:lnTo>
                <a:lnTo>
                  <a:pt x="30776" y="73499"/>
                </a:lnTo>
                <a:close/>
                <a:moveTo>
                  <a:pt x="20455" y="73688"/>
                </a:moveTo>
                <a:cubicBezTo>
                  <a:pt x="20341" y="73688"/>
                  <a:pt x="20266" y="73688"/>
                  <a:pt x="20190" y="73726"/>
                </a:cubicBezTo>
                <a:cubicBezTo>
                  <a:pt x="20114" y="73763"/>
                  <a:pt x="20076" y="73877"/>
                  <a:pt x="20076" y="73952"/>
                </a:cubicBezTo>
                <a:cubicBezTo>
                  <a:pt x="20076" y="74066"/>
                  <a:pt x="20114" y="74141"/>
                  <a:pt x="20228" y="74179"/>
                </a:cubicBezTo>
                <a:lnTo>
                  <a:pt x="20379" y="74028"/>
                </a:lnTo>
                <a:cubicBezTo>
                  <a:pt x="20455" y="73990"/>
                  <a:pt x="20530" y="73952"/>
                  <a:pt x="20530" y="73839"/>
                </a:cubicBezTo>
                <a:cubicBezTo>
                  <a:pt x="20530" y="73839"/>
                  <a:pt x="20530" y="73801"/>
                  <a:pt x="20530" y="73801"/>
                </a:cubicBezTo>
                <a:lnTo>
                  <a:pt x="20455" y="73688"/>
                </a:lnTo>
                <a:close/>
                <a:moveTo>
                  <a:pt x="75502" y="73801"/>
                </a:moveTo>
                <a:lnTo>
                  <a:pt x="75313" y="73952"/>
                </a:lnTo>
                <a:cubicBezTo>
                  <a:pt x="75313" y="73952"/>
                  <a:pt x="75276" y="73990"/>
                  <a:pt x="75238" y="74028"/>
                </a:cubicBezTo>
                <a:lnTo>
                  <a:pt x="75351" y="74179"/>
                </a:lnTo>
                <a:lnTo>
                  <a:pt x="75540" y="74179"/>
                </a:lnTo>
                <a:lnTo>
                  <a:pt x="75654" y="74066"/>
                </a:lnTo>
                <a:cubicBezTo>
                  <a:pt x="75654" y="74066"/>
                  <a:pt x="75654" y="74028"/>
                  <a:pt x="75654" y="74028"/>
                </a:cubicBezTo>
                <a:cubicBezTo>
                  <a:pt x="75654" y="73990"/>
                  <a:pt x="75654" y="73839"/>
                  <a:pt x="75502" y="73801"/>
                </a:cubicBezTo>
                <a:close/>
                <a:moveTo>
                  <a:pt x="26466" y="73726"/>
                </a:moveTo>
                <a:cubicBezTo>
                  <a:pt x="26390" y="73726"/>
                  <a:pt x="26277" y="73763"/>
                  <a:pt x="26277" y="73839"/>
                </a:cubicBezTo>
                <a:lnTo>
                  <a:pt x="26201" y="73915"/>
                </a:lnTo>
                <a:cubicBezTo>
                  <a:pt x="26201" y="74028"/>
                  <a:pt x="26239" y="74104"/>
                  <a:pt x="26277" y="74141"/>
                </a:cubicBezTo>
                <a:cubicBezTo>
                  <a:pt x="26343" y="74186"/>
                  <a:pt x="26423" y="74204"/>
                  <a:pt x="26500" y="74204"/>
                </a:cubicBezTo>
                <a:cubicBezTo>
                  <a:pt x="26555" y="74204"/>
                  <a:pt x="26608" y="74195"/>
                  <a:pt x="26655" y="74179"/>
                </a:cubicBezTo>
                <a:lnTo>
                  <a:pt x="26768" y="74104"/>
                </a:lnTo>
                <a:cubicBezTo>
                  <a:pt x="26806" y="74066"/>
                  <a:pt x="26806" y="74066"/>
                  <a:pt x="26806" y="74028"/>
                </a:cubicBezTo>
                <a:cubicBezTo>
                  <a:pt x="26806" y="73877"/>
                  <a:pt x="26617" y="73726"/>
                  <a:pt x="26466" y="73726"/>
                </a:cubicBezTo>
                <a:close/>
                <a:moveTo>
                  <a:pt x="42081" y="73763"/>
                </a:moveTo>
                <a:lnTo>
                  <a:pt x="41929" y="73877"/>
                </a:lnTo>
                <a:cubicBezTo>
                  <a:pt x="41929" y="73877"/>
                  <a:pt x="41929" y="73915"/>
                  <a:pt x="41929" y="73952"/>
                </a:cubicBezTo>
                <a:cubicBezTo>
                  <a:pt x="41891" y="73990"/>
                  <a:pt x="41891" y="74028"/>
                  <a:pt x="41891" y="74104"/>
                </a:cubicBezTo>
                <a:cubicBezTo>
                  <a:pt x="41891" y="74179"/>
                  <a:pt x="41929" y="74255"/>
                  <a:pt x="42043" y="74293"/>
                </a:cubicBezTo>
                <a:lnTo>
                  <a:pt x="42156" y="74255"/>
                </a:lnTo>
                <a:cubicBezTo>
                  <a:pt x="42232" y="74217"/>
                  <a:pt x="42383" y="74104"/>
                  <a:pt x="42383" y="73952"/>
                </a:cubicBezTo>
                <a:cubicBezTo>
                  <a:pt x="42383" y="73915"/>
                  <a:pt x="42383" y="73763"/>
                  <a:pt x="42081" y="73763"/>
                </a:cubicBezTo>
                <a:close/>
                <a:moveTo>
                  <a:pt x="54066" y="73877"/>
                </a:moveTo>
                <a:cubicBezTo>
                  <a:pt x="54028" y="73915"/>
                  <a:pt x="53952" y="73915"/>
                  <a:pt x="53839" y="73952"/>
                </a:cubicBezTo>
                <a:lnTo>
                  <a:pt x="53763" y="74066"/>
                </a:lnTo>
                <a:cubicBezTo>
                  <a:pt x="53763" y="74179"/>
                  <a:pt x="53801" y="74217"/>
                  <a:pt x="53801" y="74255"/>
                </a:cubicBezTo>
                <a:cubicBezTo>
                  <a:pt x="53801" y="74255"/>
                  <a:pt x="53801" y="74217"/>
                  <a:pt x="53801" y="74217"/>
                </a:cubicBezTo>
                <a:lnTo>
                  <a:pt x="53914" y="74406"/>
                </a:lnTo>
                <a:lnTo>
                  <a:pt x="53952" y="74406"/>
                </a:lnTo>
                <a:cubicBezTo>
                  <a:pt x="53990" y="74444"/>
                  <a:pt x="54066" y="74444"/>
                  <a:pt x="54141" y="74444"/>
                </a:cubicBezTo>
                <a:lnTo>
                  <a:pt x="54217" y="74406"/>
                </a:lnTo>
                <a:cubicBezTo>
                  <a:pt x="54292" y="74368"/>
                  <a:pt x="54406" y="74217"/>
                  <a:pt x="54406" y="74066"/>
                </a:cubicBezTo>
                <a:cubicBezTo>
                  <a:pt x="54406" y="73990"/>
                  <a:pt x="54368" y="73915"/>
                  <a:pt x="54255" y="73877"/>
                </a:cubicBezTo>
                <a:close/>
                <a:moveTo>
                  <a:pt x="83215" y="73461"/>
                </a:moveTo>
                <a:cubicBezTo>
                  <a:pt x="83140" y="73537"/>
                  <a:pt x="83102" y="73574"/>
                  <a:pt x="83102" y="73650"/>
                </a:cubicBezTo>
                <a:cubicBezTo>
                  <a:pt x="83064" y="73726"/>
                  <a:pt x="83026" y="73763"/>
                  <a:pt x="82988" y="73763"/>
                </a:cubicBezTo>
                <a:lnTo>
                  <a:pt x="83102" y="73990"/>
                </a:lnTo>
                <a:cubicBezTo>
                  <a:pt x="83064" y="73990"/>
                  <a:pt x="83026" y="73952"/>
                  <a:pt x="83026" y="73952"/>
                </a:cubicBezTo>
                <a:cubicBezTo>
                  <a:pt x="83026" y="73952"/>
                  <a:pt x="83026" y="73952"/>
                  <a:pt x="83026" y="73990"/>
                </a:cubicBezTo>
                <a:cubicBezTo>
                  <a:pt x="83026" y="74028"/>
                  <a:pt x="83026" y="74104"/>
                  <a:pt x="83064" y="74141"/>
                </a:cubicBezTo>
                <a:cubicBezTo>
                  <a:pt x="83102" y="74179"/>
                  <a:pt x="83140" y="74179"/>
                  <a:pt x="83177" y="74217"/>
                </a:cubicBezTo>
                <a:lnTo>
                  <a:pt x="83215" y="74217"/>
                </a:lnTo>
                <a:lnTo>
                  <a:pt x="83253" y="74255"/>
                </a:lnTo>
                <a:cubicBezTo>
                  <a:pt x="83329" y="74331"/>
                  <a:pt x="83480" y="74444"/>
                  <a:pt x="83669" y="74444"/>
                </a:cubicBezTo>
                <a:lnTo>
                  <a:pt x="83782" y="74368"/>
                </a:lnTo>
                <a:cubicBezTo>
                  <a:pt x="83782" y="74368"/>
                  <a:pt x="83782" y="74406"/>
                  <a:pt x="83782" y="74406"/>
                </a:cubicBezTo>
                <a:lnTo>
                  <a:pt x="83896" y="74293"/>
                </a:lnTo>
                <a:cubicBezTo>
                  <a:pt x="83934" y="74255"/>
                  <a:pt x="83934" y="74217"/>
                  <a:pt x="83934" y="74179"/>
                </a:cubicBezTo>
                <a:cubicBezTo>
                  <a:pt x="83934" y="74028"/>
                  <a:pt x="83820" y="73952"/>
                  <a:pt x="83745" y="73915"/>
                </a:cubicBezTo>
                <a:cubicBezTo>
                  <a:pt x="83707" y="73915"/>
                  <a:pt x="83707" y="73915"/>
                  <a:pt x="83669" y="73877"/>
                </a:cubicBezTo>
                <a:cubicBezTo>
                  <a:pt x="83669" y="73574"/>
                  <a:pt x="83480" y="73461"/>
                  <a:pt x="83329" y="73461"/>
                </a:cubicBezTo>
                <a:close/>
                <a:moveTo>
                  <a:pt x="53725" y="74217"/>
                </a:moveTo>
                <a:cubicBezTo>
                  <a:pt x="53650" y="74217"/>
                  <a:pt x="53536" y="74217"/>
                  <a:pt x="53498" y="74255"/>
                </a:cubicBezTo>
                <a:cubicBezTo>
                  <a:pt x="53347" y="74368"/>
                  <a:pt x="53385" y="74595"/>
                  <a:pt x="53650" y="74595"/>
                </a:cubicBezTo>
                <a:lnTo>
                  <a:pt x="53801" y="74482"/>
                </a:lnTo>
                <a:cubicBezTo>
                  <a:pt x="53801" y="74444"/>
                  <a:pt x="53801" y="74444"/>
                  <a:pt x="53839" y="74406"/>
                </a:cubicBezTo>
                <a:lnTo>
                  <a:pt x="53725" y="74217"/>
                </a:lnTo>
                <a:close/>
                <a:moveTo>
                  <a:pt x="43177" y="73915"/>
                </a:moveTo>
                <a:cubicBezTo>
                  <a:pt x="43026" y="73952"/>
                  <a:pt x="42950" y="74066"/>
                  <a:pt x="42874" y="74179"/>
                </a:cubicBezTo>
                <a:cubicBezTo>
                  <a:pt x="42837" y="74217"/>
                  <a:pt x="42837" y="74255"/>
                  <a:pt x="42799" y="74293"/>
                </a:cubicBezTo>
                <a:lnTo>
                  <a:pt x="42912" y="74482"/>
                </a:lnTo>
                <a:cubicBezTo>
                  <a:pt x="42950" y="74482"/>
                  <a:pt x="42950" y="74482"/>
                  <a:pt x="42988" y="74520"/>
                </a:cubicBezTo>
                <a:cubicBezTo>
                  <a:pt x="43026" y="74595"/>
                  <a:pt x="43139" y="74671"/>
                  <a:pt x="43290" y="74671"/>
                </a:cubicBezTo>
                <a:lnTo>
                  <a:pt x="43442" y="74557"/>
                </a:lnTo>
                <a:cubicBezTo>
                  <a:pt x="43442" y="74520"/>
                  <a:pt x="43442" y="74520"/>
                  <a:pt x="43479" y="74482"/>
                </a:cubicBezTo>
                <a:cubicBezTo>
                  <a:pt x="43555" y="74444"/>
                  <a:pt x="43631" y="74406"/>
                  <a:pt x="43668" y="74331"/>
                </a:cubicBezTo>
                <a:lnTo>
                  <a:pt x="43517" y="74179"/>
                </a:lnTo>
                <a:cubicBezTo>
                  <a:pt x="43517" y="74141"/>
                  <a:pt x="43479" y="74141"/>
                  <a:pt x="43479" y="74141"/>
                </a:cubicBezTo>
                <a:cubicBezTo>
                  <a:pt x="43442" y="74104"/>
                  <a:pt x="43404" y="74066"/>
                  <a:pt x="43366" y="74028"/>
                </a:cubicBezTo>
                <a:lnTo>
                  <a:pt x="43177" y="73915"/>
                </a:lnTo>
                <a:close/>
                <a:moveTo>
                  <a:pt x="39473" y="74209"/>
                </a:moveTo>
                <a:cubicBezTo>
                  <a:pt x="39327" y="74209"/>
                  <a:pt x="39234" y="74298"/>
                  <a:pt x="39169" y="74331"/>
                </a:cubicBezTo>
                <a:cubicBezTo>
                  <a:pt x="39132" y="74368"/>
                  <a:pt x="39132" y="74368"/>
                  <a:pt x="39094" y="74406"/>
                </a:cubicBezTo>
                <a:lnTo>
                  <a:pt x="39207" y="74633"/>
                </a:lnTo>
                <a:cubicBezTo>
                  <a:pt x="39265" y="74662"/>
                  <a:pt x="39322" y="74734"/>
                  <a:pt x="39446" y="74734"/>
                </a:cubicBezTo>
                <a:cubicBezTo>
                  <a:pt x="39485" y="74734"/>
                  <a:pt x="39531" y="74727"/>
                  <a:pt x="39585" y="74709"/>
                </a:cubicBezTo>
                <a:lnTo>
                  <a:pt x="39699" y="74595"/>
                </a:lnTo>
                <a:lnTo>
                  <a:pt x="39699" y="74331"/>
                </a:lnTo>
                <a:lnTo>
                  <a:pt x="39547" y="74217"/>
                </a:lnTo>
                <a:cubicBezTo>
                  <a:pt x="39521" y="74212"/>
                  <a:pt x="39496" y="74209"/>
                  <a:pt x="39473" y="74209"/>
                </a:cubicBezTo>
                <a:close/>
                <a:moveTo>
                  <a:pt x="70020" y="74406"/>
                </a:moveTo>
                <a:cubicBezTo>
                  <a:pt x="69945" y="74406"/>
                  <a:pt x="69718" y="74444"/>
                  <a:pt x="69718" y="74595"/>
                </a:cubicBezTo>
                <a:cubicBezTo>
                  <a:pt x="69718" y="74633"/>
                  <a:pt x="69718" y="74633"/>
                  <a:pt x="69718" y="74671"/>
                </a:cubicBezTo>
                <a:lnTo>
                  <a:pt x="69869" y="74746"/>
                </a:lnTo>
                <a:lnTo>
                  <a:pt x="69983" y="74746"/>
                </a:lnTo>
                <a:lnTo>
                  <a:pt x="70134" y="74671"/>
                </a:lnTo>
                <a:cubicBezTo>
                  <a:pt x="70134" y="74633"/>
                  <a:pt x="70172" y="74595"/>
                  <a:pt x="70172" y="74557"/>
                </a:cubicBezTo>
                <a:lnTo>
                  <a:pt x="70020" y="74406"/>
                </a:lnTo>
                <a:close/>
                <a:moveTo>
                  <a:pt x="64765" y="74406"/>
                </a:moveTo>
                <a:lnTo>
                  <a:pt x="64614" y="74520"/>
                </a:lnTo>
                <a:cubicBezTo>
                  <a:pt x="64614" y="74482"/>
                  <a:pt x="64614" y="74482"/>
                  <a:pt x="64614" y="74482"/>
                </a:cubicBezTo>
                <a:lnTo>
                  <a:pt x="64500" y="74595"/>
                </a:lnTo>
                <a:cubicBezTo>
                  <a:pt x="64500" y="74633"/>
                  <a:pt x="64500" y="74633"/>
                  <a:pt x="64500" y="74633"/>
                </a:cubicBezTo>
                <a:cubicBezTo>
                  <a:pt x="64500" y="74709"/>
                  <a:pt x="64500" y="74860"/>
                  <a:pt x="64652" y="74860"/>
                </a:cubicBezTo>
                <a:lnTo>
                  <a:pt x="64803" y="74746"/>
                </a:lnTo>
                <a:lnTo>
                  <a:pt x="64803" y="74746"/>
                </a:lnTo>
                <a:cubicBezTo>
                  <a:pt x="64803" y="74784"/>
                  <a:pt x="64765" y="74822"/>
                  <a:pt x="64803" y="74822"/>
                </a:cubicBezTo>
                <a:cubicBezTo>
                  <a:pt x="64841" y="74784"/>
                  <a:pt x="64954" y="74784"/>
                  <a:pt x="64992" y="74671"/>
                </a:cubicBezTo>
                <a:lnTo>
                  <a:pt x="64879" y="74520"/>
                </a:lnTo>
                <a:lnTo>
                  <a:pt x="64879" y="74520"/>
                </a:lnTo>
                <a:cubicBezTo>
                  <a:pt x="64879" y="74520"/>
                  <a:pt x="64916" y="74557"/>
                  <a:pt x="64916" y="74557"/>
                </a:cubicBezTo>
                <a:cubicBezTo>
                  <a:pt x="64916" y="74520"/>
                  <a:pt x="64879" y="74444"/>
                  <a:pt x="64765" y="74406"/>
                </a:cubicBezTo>
                <a:close/>
                <a:moveTo>
                  <a:pt x="8091" y="74520"/>
                </a:moveTo>
                <a:lnTo>
                  <a:pt x="7940" y="74633"/>
                </a:lnTo>
                <a:lnTo>
                  <a:pt x="7940" y="74784"/>
                </a:lnTo>
                <a:lnTo>
                  <a:pt x="8091" y="74898"/>
                </a:lnTo>
                <a:cubicBezTo>
                  <a:pt x="8125" y="74909"/>
                  <a:pt x="8155" y="74913"/>
                  <a:pt x="8181" y="74913"/>
                </a:cubicBezTo>
                <a:cubicBezTo>
                  <a:pt x="8246" y="74913"/>
                  <a:pt x="8292" y="74887"/>
                  <a:pt x="8318" y="74860"/>
                </a:cubicBezTo>
                <a:cubicBezTo>
                  <a:pt x="8356" y="74822"/>
                  <a:pt x="8432" y="74746"/>
                  <a:pt x="8432" y="74671"/>
                </a:cubicBezTo>
                <a:lnTo>
                  <a:pt x="8394" y="74633"/>
                </a:lnTo>
                <a:lnTo>
                  <a:pt x="8280" y="74520"/>
                </a:lnTo>
                <a:close/>
                <a:moveTo>
                  <a:pt x="58640" y="74709"/>
                </a:moveTo>
                <a:cubicBezTo>
                  <a:pt x="58489" y="74709"/>
                  <a:pt x="58376" y="74784"/>
                  <a:pt x="58376" y="74898"/>
                </a:cubicBezTo>
                <a:lnTo>
                  <a:pt x="58527" y="74898"/>
                </a:lnTo>
                <a:cubicBezTo>
                  <a:pt x="58527" y="74935"/>
                  <a:pt x="58527" y="74935"/>
                  <a:pt x="58527" y="74935"/>
                </a:cubicBezTo>
                <a:lnTo>
                  <a:pt x="58716" y="74935"/>
                </a:lnTo>
                <a:cubicBezTo>
                  <a:pt x="58716" y="74935"/>
                  <a:pt x="58716" y="74935"/>
                  <a:pt x="58716" y="74898"/>
                </a:cubicBezTo>
                <a:lnTo>
                  <a:pt x="58867" y="74898"/>
                </a:lnTo>
                <a:cubicBezTo>
                  <a:pt x="58867" y="74860"/>
                  <a:pt x="58829" y="74784"/>
                  <a:pt x="58754" y="74746"/>
                </a:cubicBezTo>
                <a:cubicBezTo>
                  <a:pt x="58716" y="74746"/>
                  <a:pt x="58678" y="74709"/>
                  <a:pt x="58640" y="74709"/>
                </a:cubicBezTo>
                <a:close/>
                <a:moveTo>
                  <a:pt x="46277" y="74671"/>
                </a:moveTo>
                <a:lnTo>
                  <a:pt x="46164" y="74784"/>
                </a:lnTo>
                <a:lnTo>
                  <a:pt x="46164" y="74898"/>
                </a:lnTo>
                <a:lnTo>
                  <a:pt x="46277" y="75011"/>
                </a:lnTo>
                <a:cubicBezTo>
                  <a:pt x="46315" y="75049"/>
                  <a:pt x="46353" y="75049"/>
                  <a:pt x="46391" y="75049"/>
                </a:cubicBezTo>
                <a:lnTo>
                  <a:pt x="46542" y="74898"/>
                </a:lnTo>
                <a:cubicBezTo>
                  <a:pt x="46542" y="74860"/>
                  <a:pt x="46542" y="74784"/>
                  <a:pt x="46466" y="74709"/>
                </a:cubicBezTo>
                <a:cubicBezTo>
                  <a:pt x="46428" y="74671"/>
                  <a:pt x="46353" y="74671"/>
                  <a:pt x="46277" y="74671"/>
                </a:cubicBezTo>
                <a:close/>
                <a:moveTo>
                  <a:pt x="43101" y="74671"/>
                </a:moveTo>
                <a:lnTo>
                  <a:pt x="42912" y="74784"/>
                </a:lnTo>
                <a:cubicBezTo>
                  <a:pt x="42912" y="74822"/>
                  <a:pt x="42912" y="74860"/>
                  <a:pt x="42874" y="74898"/>
                </a:cubicBezTo>
                <a:lnTo>
                  <a:pt x="42988" y="75087"/>
                </a:lnTo>
                <a:lnTo>
                  <a:pt x="43064" y="75087"/>
                </a:lnTo>
                <a:cubicBezTo>
                  <a:pt x="43117" y="75113"/>
                  <a:pt x="43170" y="75140"/>
                  <a:pt x="43251" y="75140"/>
                </a:cubicBezTo>
                <a:cubicBezTo>
                  <a:pt x="43284" y="75140"/>
                  <a:pt x="43322" y="75136"/>
                  <a:pt x="43366" y="75124"/>
                </a:cubicBezTo>
                <a:lnTo>
                  <a:pt x="43479" y="75049"/>
                </a:lnTo>
                <a:cubicBezTo>
                  <a:pt x="43479" y="75011"/>
                  <a:pt x="43479" y="74973"/>
                  <a:pt x="43479" y="74935"/>
                </a:cubicBezTo>
                <a:cubicBezTo>
                  <a:pt x="43479" y="74746"/>
                  <a:pt x="43290" y="74709"/>
                  <a:pt x="43177" y="74709"/>
                </a:cubicBezTo>
                <a:cubicBezTo>
                  <a:pt x="43139" y="74709"/>
                  <a:pt x="43101" y="74709"/>
                  <a:pt x="43101" y="74671"/>
                </a:cubicBezTo>
                <a:close/>
                <a:moveTo>
                  <a:pt x="14027" y="74822"/>
                </a:moveTo>
                <a:cubicBezTo>
                  <a:pt x="13914" y="74822"/>
                  <a:pt x="13800" y="74822"/>
                  <a:pt x="13725" y="75011"/>
                </a:cubicBezTo>
                <a:lnTo>
                  <a:pt x="13800" y="75238"/>
                </a:lnTo>
                <a:cubicBezTo>
                  <a:pt x="13874" y="75238"/>
                  <a:pt x="14019" y="75238"/>
                  <a:pt x="14096" y="75029"/>
                </a:cubicBezTo>
                <a:lnTo>
                  <a:pt x="14096" y="75029"/>
                </a:lnTo>
                <a:lnTo>
                  <a:pt x="14103" y="75049"/>
                </a:lnTo>
                <a:cubicBezTo>
                  <a:pt x="14103" y="75049"/>
                  <a:pt x="14103" y="75011"/>
                  <a:pt x="14103" y="75011"/>
                </a:cubicBezTo>
                <a:cubicBezTo>
                  <a:pt x="14101" y="75017"/>
                  <a:pt x="14099" y="75023"/>
                  <a:pt x="14096" y="75029"/>
                </a:cubicBezTo>
                <a:lnTo>
                  <a:pt x="14096" y="75029"/>
                </a:lnTo>
                <a:lnTo>
                  <a:pt x="14027" y="74822"/>
                </a:lnTo>
                <a:close/>
                <a:moveTo>
                  <a:pt x="35578" y="74066"/>
                </a:moveTo>
                <a:lnTo>
                  <a:pt x="35389" y="74141"/>
                </a:lnTo>
                <a:cubicBezTo>
                  <a:pt x="35351" y="74179"/>
                  <a:pt x="35351" y="74217"/>
                  <a:pt x="35313" y="74255"/>
                </a:cubicBezTo>
                <a:lnTo>
                  <a:pt x="35275" y="74293"/>
                </a:lnTo>
                <a:cubicBezTo>
                  <a:pt x="35200" y="74444"/>
                  <a:pt x="35313" y="74520"/>
                  <a:pt x="35389" y="74557"/>
                </a:cubicBezTo>
                <a:lnTo>
                  <a:pt x="35389" y="74633"/>
                </a:lnTo>
                <a:cubicBezTo>
                  <a:pt x="35389" y="74671"/>
                  <a:pt x="35389" y="74709"/>
                  <a:pt x="35389" y="74784"/>
                </a:cubicBezTo>
                <a:lnTo>
                  <a:pt x="35389" y="74860"/>
                </a:lnTo>
                <a:cubicBezTo>
                  <a:pt x="35389" y="74898"/>
                  <a:pt x="35389" y="75011"/>
                  <a:pt x="35502" y="75011"/>
                </a:cubicBezTo>
                <a:cubicBezTo>
                  <a:pt x="35521" y="75030"/>
                  <a:pt x="35540" y="75039"/>
                  <a:pt x="35563" y="75039"/>
                </a:cubicBezTo>
                <a:cubicBezTo>
                  <a:pt x="35587" y="75039"/>
                  <a:pt x="35615" y="75030"/>
                  <a:pt x="35653" y="75011"/>
                </a:cubicBezTo>
                <a:cubicBezTo>
                  <a:pt x="35691" y="74973"/>
                  <a:pt x="35729" y="74973"/>
                  <a:pt x="35767" y="74935"/>
                </a:cubicBezTo>
                <a:cubicBezTo>
                  <a:pt x="35927" y="74855"/>
                  <a:pt x="36087" y="74775"/>
                  <a:pt x="36288" y="74775"/>
                </a:cubicBezTo>
                <a:cubicBezTo>
                  <a:pt x="36371" y="74775"/>
                  <a:pt x="36461" y="74789"/>
                  <a:pt x="36561" y="74822"/>
                </a:cubicBezTo>
                <a:lnTo>
                  <a:pt x="36679" y="74751"/>
                </a:lnTo>
                <a:lnTo>
                  <a:pt x="36679" y="74751"/>
                </a:lnTo>
                <a:lnTo>
                  <a:pt x="36712" y="74784"/>
                </a:lnTo>
                <a:cubicBezTo>
                  <a:pt x="36598" y="74822"/>
                  <a:pt x="36561" y="74898"/>
                  <a:pt x="36561" y="74973"/>
                </a:cubicBezTo>
                <a:cubicBezTo>
                  <a:pt x="36561" y="74973"/>
                  <a:pt x="36561" y="75011"/>
                  <a:pt x="36561" y="75011"/>
                </a:cubicBezTo>
                <a:lnTo>
                  <a:pt x="36636" y="75238"/>
                </a:lnTo>
                <a:cubicBezTo>
                  <a:pt x="36712" y="75238"/>
                  <a:pt x="36787" y="75238"/>
                  <a:pt x="36863" y="75162"/>
                </a:cubicBezTo>
                <a:cubicBezTo>
                  <a:pt x="36976" y="75087"/>
                  <a:pt x="37014" y="74973"/>
                  <a:pt x="37014" y="74860"/>
                </a:cubicBezTo>
                <a:cubicBezTo>
                  <a:pt x="37014" y="74746"/>
                  <a:pt x="36939" y="74709"/>
                  <a:pt x="36939" y="74709"/>
                </a:cubicBezTo>
                <a:cubicBezTo>
                  <a:pt x="36901" y="74709"/>
                  <a:pt x="36863" y="74699"/>
                  <a:pt x="36821" y="74699"/>
                </a:cubicBezTo>
                <a:cubicBezTo>
                  <a:pt x="36797" y="74699"/>
                  <a:pt x="36773" y="74702"/>
                  <a:pt x="36747" y="74710"/>
                </a:cubicBezTo>
                <a:lnTo>
                  <a:pt x="36747" y="74710"/>
                </a:lnTo>
                <a:lnTo>
                  <a:pt x="36750" y="74709"/>
                </a:lnTo>
                <a:cubicBezTo>
                  <a:pt x="36750" y="74671"/>
                  <a:pt x="36750" y="74633"/>
                  <a:pt x="36750" y="74595"/>
                </a:cubicBezTo>
                <a:cubicBezTo>
                  <a:pt x="36750" y="74444"/>
                  <a:pt x="36674" y="74141"/>
                  <a:pt x="36183" y="74104"/>
                </a:cubicBezTo>
                <a:cubicBezTo>
                  <a:pt x="36107" y="74104"/>
                  <a:pt x="36031" y="74141"/>
                  <a:pt x="35993" y="74179"/>
                </a:cubicBezTo>
                <a:cubicBezTo>
                  <a:pt x="35880" y="74141"/>
                  <a:pt x="35767" y="74104"/>
                  <a:pt x="35691" y="74104"/>
                </a:cubicBezTo>
                <a:cubicBezTo>
                  <a:pt x="35653" y="74104"/>
                  <a:pt x="35615" y="74066"/>
                  <a:pt x="35578" y="74066"/>
                </a:cubicBezTo>
                <a:close/>
                <a:moveTo>
                  <a:pt x="85036" y="74882"/>
                </a:moveTo>
                <a:cubicBezTo>
                  <a:pt x="85014" y="74882"/>
                  <a:pt x="84988" y="74887"/>
                  <a:pt x="84954" y="74898"/>
                </a:cubicBezTo>
                <a:lnTo>
                  <a:pt x="84841" y="75011"/>
                </a:lnTo>
                <a:lnTo>
                  <a:pt x="84841" y="75124"/>
                </a:lnTo>
                <a:lnTo>
                  <a:pt x="84954" y="75238"/>
                </a:lnTo>
                <a:cubicBezTo>
                  <a:pt x="84992" y="75238"/>
                  <a:pt x="85030" y="75276"/>
                  <a:pt x="85068" y="75276"/>
                </a:cubicBezTo>
                <a:lnTo>
                  <a:pt x="85257" y="75124"/>
                </a:lnTo>
                <a:cubicBezTo>
                  <a:pt x="85257" y="75049"/>
                  <a:pt x="85219" y="74973"/>
                  <a:pt x="85143" y="74935"/>
                </a:cubicBezTo>
                <a:cubicBezTo>
                  <a:pt x="85117" y="74909"/>
                  <a:pt x="85090" y="74882"/>
                  <a:pt x="85036" y="74882"/>
                </a:cubicBezTo>
                <a:close/>
                <a:moveTo>
                  <a:pt x="48092" y="75011"/>
                </a:moveTo>
                <a:lnTo>
                  <a:pt x="47903" y="75124"/>
                </a:lnTo>
                <a:cubicBezTo>
                  <a:pt x="47903" y="75162"/>
                  <a:pt x="47903" y="75162"/>
                  <a:pt x="47865" y="75200"/>
                </a:cubicBezTo>
                <a:lnTo>
                  <a:pt x="47979" y="75389"/>
                </a:lnTo>
                <a:lnTo>
                  <a:pt x="48092" y="75389"/>
                </a:lnTo>
                <a:lnTo>
                  <a:pt x="48205" y="75351"/>
                </a:lnTo>
                <a:cubicBezTo>
                  <a:pt x="48243" y="75314"/>
                  <a:pt x="48281" y="75238"/>
                  <a:pt x="48281" y="75162"/>
                </a:cubicBezTo>
                <a:cubicBezTo>
                  <a:pt x="48281" y="75124"/>
                  <a:pt x="48243" y="75049"/>
                  <a:pt x="48092" y="75011"/>
                </a:cubicBezTo>
                <a:close/>
                <a:moveTo>
                  <a:pt x="18375" y="75124"/>
                </a:moveTo>
                <a:cubicBezTo>
                  <a:pt x="18300" y="75124"/>
                  <a:pt x="18262" y="75162"/>
                  <a:pt x="18224" y="75162"/>
                </a:cubicBezTo>
                <a:cubicBezTo>
                  <a:pt x="18186" y="75200"/>
                  <a:pt x="18148" y="75238"/>
                  <a:pt x="18148" y="75314"/>
                </a:cubicBezTo>
                <a:lnTo>
                  <a:pt x="18148" y="75351"/>
                </a:lnTo>
                <a:lnTo>
                  <a:pt x="18224" y="75389"/>
                </a:lnTo>
                <a:cubicBezTo>
                  <a:pt x="18224" y="75389"/>
                  <a:pt x="18224" y="75351"/>
                  <a:pt x="18224" y="75351"/>
                </a:cubicBezTo>
                <a:lnTo>
                  <a:pt x="18337" y="75465"/>
                </a:lnTo>
                <a:lnTo>
                  <a:pt x="18451" y="75465"/>
                </a:lnTo>
                <a:lnTo>
                  <a:pt x="18564" y="75427"/>
                </a:lnTo>
                <a:cubicBezTo>
                  <a:pt x="18602" y="75389"/>
                  <a:pt x="18602" y="75351"/>
                  <a:pt x="18602" y="75314"/>
                </a:cubicBezTo>
                <a:cubicBezTo>
                  <a:pt x="18602" y="75200"/>
                  <a:pt x="18489" y="75124"/>
                  <a:pt x="18375" y="75124"/>
                </a:cubicBezTo>
                <a:close/>
                <a:moveTo>
                  <a:pt x="10171" y="75049"/>
                </a:moveTo>
                <a:lnTo>
                  <a:pt x="9982" y="75087"/>
                </a:lnTo>
                <a:cubicBezTo>
                  <a:pt x="9944" y="75087"/>
                  <a:pt x="9944" y="75124"/>
                  <a:pt x="9906" y="75124"/>
                </a:cubicBezTo>
                <a:cubicBezTo>
                  <a:pt x="9831" y="75124"/>
                  <a:pt x="9604" y="75162"/>
                  <a:pt x="9642" y="75389"/>
                </a:cubicBezTo>
                <a:lnTo>
                  <a:pt x="9679" y="75427"/>
                </a:lnTo>
                <a:cubicBezTo>
                  <a:pt x="9727" y="75499"/>
                  <a:pt x="9790" y="75525"/>
                  <a:pt x="9869" y="75525"/>
                </a:cubicBezTo>
                <a:cubicBezTo>
                  <a:pt x="9914" y="75525"/>
                  <a:pt x="9964" y="75516"/>
                  <a:pt x="10020" y="75503"/>
                </a:cubicBezTo>
                <a:cubicBezTo>
                  <a:pt x="10133" y="75465"/>
                  <a:pt x="10284" y="75389"/>
                  <a:pt x="10284" y="75238"/>
                </a:cubicBezTo>
                <a:cubicBezTo>
                  <a:pt x="10284" y="75162"/>
                  <a:pt x="10246" y="75124"/>
                  <a:pt x="10171" y="75049"/>
                </a:cubicBezTo>
                <a:close/>
                <a:moveTo>
                  <a:pt x="54330" y="75087"/>
                </a:moveTo>
                <a:lnTo>
                  <a:pt x="54179" y="75200"/>
                </a:lnTo>
                <a:cubicBezTo>
                  <a:pt x="54141" y="75389"/>
                  <a:pt x="54255" y="75503"/>
                  <a:pt x="54406" y="75540"/>
                </a:cubicBezTo>
                <a:lnTo>
                  <a:pt x="54557" y="75427"/>
                </a:lnTo>
                <a:lnTo>
                  <a:pt x="54595" y="75427"/>
                </a:lnTo>
                <a:cubicBezTo>
                  <a:pt x="54595" y="75389"/>
                  <a:pt x="54633" y="75314"/>
                  <a:pt x="54633" y="75238"/>
                </a:cubicBezTo>
                <a:cubicBezTo>
                  <a:pt x="54633" y="75238"/>
                  <a:pt x="54633" y="75200"/>
                  <a:pt x="54633" y="75200"/>
                </a:cubicBezTo>
                <a:lnTo>
                  <a:pt x="54481" y="75087"/>
                </a:lnTo>
                <a:close/>
                <a:moveTo>
                  <a:pt x="55947" y="75233"/>
                </a:moveTo>
                <a:cubicBezTo>
                  <a:pt x="55685" y="75233"/>
                  <a:pt x="55650" y="75396"/>
                  <a:pt x="55616" y="75465"/>
                </a:cubicBezTo>
                <a:lnTo>
                  <a:pt x="55653" y="75540"/>
                </a:lnTo>
                <a:cubicBezTo>
                  <a:pt x="55725" y="75612"/>
                  <a:pt x="55782" y="75639"/>
                  <a:pt x="55833" y="75639"/>
                </a:cubicBezTo>
                <a:cubicBezTo>
                  <a:pt x="55863" y="75639"/>
                  <a:pt x="55890" y="75630"/>
                  <a:pt x="55918" y="75616"/>
                </a:cubicBezTo>
                <a:cubicBezTo>
                  <a:pt x="56032" y="75616"/>
                  <a:pt x="56107" y="75540"/>
                  <a:pt x="56145" y="75389"/>
                </a:cubicBezTo>
                <a:lnTo>
                  <a:pt x="56032" y="75238"/>
                </a:lnTo>
                <a:cubicBezTo>
                  <a:pt x="56001" y="75235"/>
                  <a:pt x="55973" y="75233"/>
                  <a:pt x="55947" y="75233"/>
                </a:cubicBezTo>
                <a:close/>
                <a:moveTo>
                  <a:pt x="17392" y="75238"/>
                </a:moveTo>
                <a:lnTo>
                  <a:pt x="17241" y="75351"/>
                </a:lnTo>
                <a:cubicBezTo>
                  <a:pt x="17203" y="75540"/>
                  <a:pt x="17317" y="75654"/>
                  <a:pt x="17468" y="75692"/>
                </a:cubicBezTo>
                <a:lnTo>
                  <a:pt x="17581" y="75578"/>
                </a:lnTo>
                <a:lnTo>
                  <a:pt x="17581" y="75578"/>
                </a:lnTo>
                <a:cubicBezTo>
                  <a:pt x="17732" y="75540"/>
                  <a:pt x="17770" y="75465"/>
                  <a:pt x="17770" y="75427"/>
                </a:cubicBezTo>
                <a:cubicBezTo>
                  <a:pt x="17770" y="75389"/>
                  <a:pt x="17770" y="75351"/>
                  <a:pt x="17732" y="75314"/>
                </a:cubicBezTo>
                <a:lnTo>
                  <a:pt x="17619" y="75238"/>
                </a:lnTo>
                <a:close/>
                <a:moveTo>
                  <a:pt x="47600" y="75238"/>
                </a:moveTo>
                <a:cubicBezTo>
                  <a:pt x="47525" y="75238"/>
                  <a:pt x="47449" y="75238"/>
                  <a:pt x="47374" y="75276"/>
                </a:cubicBezTo>
                <a:cubicBezTo>
                  <a:pt x="47298" y="75314"/>
                  <a:pt x="47222" y="75427"/>
                  <a:pt x="47222" y="75503"/>
                </a:cubicBezTo>
                <a:cubicBezTo>
                  <a:pt x="47222" y="75616"/>
                  <a:pt x="47298" y="75692"/>
                  <a:pt x="47411" y="75729"/>
                </a:cubicBezTo>
                <a:lnTo>
                  <a:pt x="47563" y="75692"/>
                </a:lnTo>
                <a:cubicBezTo>
                  <a:pt x="47563" y="75692"/>
                  <a:pt x="47600" y="75654"/>
                  <a:pt x="47600" y="75654"/>
                </a:cubicBezTo>
                <a:cubicBezTo>
                  <a:pt x="47676" y="75616"/>
                  <a:pt x="47752" y="75578"/>
                  <a:pt x="47752" y="75465"/>
                </a:cubicBezTo>
                <a:cubicBezTo>
                  <a:pt x="47752" y="75427"/>
                  <a:pt x="47714" y="75389"/>
                  <a:pt x="47676" y="75314"/>
                </a:cubicBezTo>
                <a:lnTo>
                  <a:pt x="47600" y="75238"/>
                </a:lnTo>
                <a:close/>
                <a:moveTo>
                  <a:pt x="8460" y="75346"/>
                </a:moveTo>
                <a:cubicBezTo>
                  <a:pt x="8198" y="75346"/>
                  <a:pt x="8164" y="75506"/>
                  <a:pt x="8129" y="75540"/>
                </a:cubicBezTo>
                <a:lnTo>
                  <a:pt x="8167" y="75654"/>
                </a:lnTo>
                <a:cubicBezTo>
                  <a:pt x="8222" y="75709"/>
                  <a:pt x="8318" y="75744"/>
                  <a:pt x="8410" y="75744"/>
                </a:cubicBezTo>
                <a:cubicBezTo>
                  <a:pt x="8444" y="75744"/>
                  <a:pt x="8477" y="75740"/>
                  <a:pt x="8507" y="75729"/>
                </a:cubicBezTo>
                <a:cubicBezTo>
                  <a:pt x="8583" y="75692"/>
                  <a:pt x="8659" y="75616"/>
                  <a:pt x="8659" y="75503"/>
                </a:cubicBezTo>
                <a:cubicBezTo>
                  <a:pt x="8659" y="75503"/>
                  <a:pt x="8659" y="75465"/>
                  <a:pt x="8659" y="75465"/>
                </a:cubicBezTo>
                <a:lnTo>
                  <a:pt x="8545" y="75351"/>
                </a:lnTo>
                <a:cubicBezTo>
                  <a:pt x="8514" y="75348"/>
                  <a:pt x="8486" y="75346"/>
                  <a:pt x="8460" y="75346"/>
                </a:cubicBezTo>
                <a:close/>
                <a:moveTo>
                  <a:pt x="63872" y="75493"/>
                </a:moveTo>
                <a:cubicBezTo>
                  <a:pt x="63820" y="75493"/>
                  <a:pt x="63763" y="75503"/>
                  <a:pt x="63706" y="75540"/>
                </a:cubicBezTo>
                <a:lnTo>
                  <a:pt x="63744" y="75729"/>
                </a:lnTo>
                <a:cubicBezTo>
                  <a:pt x="63706" y="75729"/>
                  <a:pt x="63669" y="75692"/>
                  <a:pt x="63669" y="75654"/>
                </a:cubicBezTo>
                <a:cubicBezTo>
                  <a:pt x="63669" y="75616"/>
                  <a:pt x="63669" y="75616"/>
                  <a:pt x="63669" y="75616"/>
                </a:cubicBezTo>
                <a:cubicBezTo>
                  <a:pt x="63669" y="75654"/>
                  <a:pt x="63631" y="75729"/>
                  <a:pt x="63631" y="75805"/>
                </a:cubicBezTo>
                <a:lnTo>
                  <a:pt x="63744" y="75881"/>
                </a:lnTo>
                <a:cubicBezTo>
                  <a:pt x="63808" y="75895"/>
                  <a:pt x="63865" y="75901"/>
                  <a:pt x="63916" y="75901"/>
                </a:cubicBezTo>
                <a:cubicBezTo>
                  <a:pt x="64140" y="75901"/>
                  <a:pt x="64257" y="75784"/>
                  <a:pt x="64349" y="75692"/>
                </a:cubicBezTo>
                <a:lnTo>
                  <a:pt x="64198" y="75503"/>
                </a:lnTo>
                <a:cubicBezTo>
                  <a:pt x="64160" y="75521"/>
                  <a:pt x="64122" y="75531"/>
                  <a:pt x="64089" y="75531"/>
                </a:cubicBezTo>
                <a:cubicBezTo>
                  <a:pt x="64056" y="75531"/>
                  <a:pt x="64028" y="75521"/>
                  <a:pt x="64009" y="75503"/>
                </a:cubicBezTo>
                <a:cubicBezTo>
                  <a:pt x="63971" y="75503"/>
                  <a:pt x="63924" y="75493"/>
                  <a:pt x="63872" y="75493"/>
                </a:cubicBezTo>
                <a:close/>
                <a:moveTo>
                  <a:pt x="21059" y="75540"/>
                </a:moveTo>
                <a:lnTo>
                  <a:pt x="20908" y="75692"/>
                </a:lnTo>
                <a:lnTo>
                  <a:pt x="20908" y="75767"/>
                </a:lnTo>
                <a:lnTo>
                  <a:pt x="21059" y="75881"/>
                </a:lnTo>
                <a:cubicBezTo>
                  <a:pt x="21059" y="75918"/>
                  <a:pt x="21135" y="75956"/>
                  <a:pt x="21249" y="75956"/>
                </a:cubicBezTo>
                <a:lnTo>
                  <a:pt x="21362" y="75843"/>
                </a:lnTo>
                <a:lnTo>
                  <a:pt x="21362" y="75692"/>
                </a:lnTo>
                <a:lnTo>
                  <a:pt x="21249" y="75540"/>
                </a:lnTo>
                <a:close/>
                <a:moveTo>
                  <a:pt x="32364" y="75616"/>
                </a:moveTo>
                <a:lnTo>
                  <a:pt x="32251" y="75729"/>
                </a:lnTo>
                <a:lnTo>
                  <a:pt x="32251" y="75881"/>
                </a:lnTo>
                <a:lnTo>
                  <a:pt x="32364" y="75994"/>
                </a:lnTo>
                <a:cubicBezTo>
                  <a:pt x="32477" y="75994"/>
                  <a:pt x="32553" y="75994"/>
                  <a:pt x="32629" y="75956"/>
                </a:cubicBezTo>
                <a:cubicBezTo>
                  <a:pt x="32666" y="75918"/>
                  <a:pt x="32704" y="75843"/>
                  <a:pt x="32704" y="75767"/>
                </a:cubicBezTo>
                <a:lnTo>
                  <a:pt x="32704" y="75729"/>
                </a:lnTo>
                <a:lnTo>
                  <a:pt x="32553" y="75616"/>
                </a:lnTo>
                <a:close/>
                <a:moveTo>
                  <a:pt x="18678" y="75654"/>
                </a:moveTo>
                <a:cubicBezTo>
                  <a:pt x="18602" y="75692"/>
                  <a:pt x="18375" y="75729"/>
                  <a:pt x="18375" y="75918"/>
                </a:cubicBezTo>
                <a:lnTo>
                  <a:pt x="18375" y="75956"/>
                </a:lnTo>
                <a:lnTo>
                  <a:pt x="18526" y="76032"/>
                </a:lnTo>
                <a:cubicBezTo>
                  <a:pt x="18547" y="76037"/>
                  <a:pt x="18567" y="76039"/>
                  <a:pt x="18585" y="76039"/>
                </a:cubicBezTo>
                <a:cubicBezTo>
                  <a:pt x="18698" y="76039"/>
                  <a:pt x="18758" y="75951"/>
                  <a:pt x="18791" y="75918"/>
                </a:cubicBezTo>
                <a:cubicBezTo>
                  <a:pt x="18791" y="75918"/>
                  <a:pt x="18829" y="75881"/>
                  <a:pt x="18829" y="75881"/>
                </a:cubicBezTo>
                <a:lnTo>
                  <a:pt x="18715" y="75654"/>
                </a:lnTo>
                <a:close/>
                <a:moveTo>
                  <a:pt x="17052" y="75767"/>
                </a:moveTo>
                <a:lnTo>
                  <a:pt x="16938" y="75881"/>
                </a:lnTo>
                <a:lnTo>
                  <a:pt x="16938" y="76032"/>
                </a:lnTo>
                <a:lnTo>
                  <a:pt x="17090" y="76145"/>
                </a:lnTo>
                <a:lnTo>
                  <a:pt x="17241" y="76145"/>
                </a:lnTo>
                <a:lnTo>
                  <a:pt x="17392" y="76032"/>
                </a:lnTo>
                <a:lnTo>
                  <a:pt x="17392" y="75918"/>
                </a:lnTo>
                <a:lnTo>
                  <a:pt x="17279" y="75805"/>
                </a:lnTo>
                <a:cubicBezTo>
                  <a:pt x="17241" y="75805"/>
                  <a:pt x="17165" y="75767"/>
                  <a:pt x="17052" y="75767"/>
                </a:cubicBezTo>
                <a:close/>
                <a:moveTo>
                  <a:pt x="20455" y="75805"/>
                </a:moveTo>
                <a:cubicBezTo>
                  <a:pt x="20266" y="75843"/>
                  <a:pt x="20152" y="75994"/>
                  <a:pt x="20190" y="76145"/>
                </a:cubicBezTo>
                <a:lnTo>
                  <a:pt x="20341" y="76221"/>
                </a:lnTo>
                <a:cubicBezTo>
                  <a:pt x="20354" y="76208"/>
                  <a:pt x="20366" y="76204"/>
                  <a:pt x="20379" y="76204"/>
                </a:cubicBezTo>
                <a:cubicBezTo>
                  <a:pt x="20404" y="76204"/>
                  <a:pt x="20429" y="76221"/>
                  <a:pt x="20455" y="76221"/>
                </a:cubicBezTo>
                <a:cubicBezTo>
                  <a:pt x="20530" y="76221"/>
                  <a:pt x="20644" y="76221"/>
                  <a:pt x="20719" y="76145"/>
                </a:cubicBezTo>
                <a:cubicBezTo>
                  <a:pt x="20757" y="76145"/>
                  <a:pt x="20795" y="76070"/>
                  <a:pt x="20795" y="76032"/>
                </a:cubicBezTo>
                <a:cubicBezTo>
                  <a:pt x="20795" y="75994"/>
                  <a:pt x="20757" y="75994"/>
                  <a:pt x="20757" y="75956"/>
                </a:cubicBezTo>
                <a:cubicBezTo>
                  <a:pt x="20719" y="75843"/>
                  <a:pt x="20606" y="75805"/>
                  <a:pt x="20455" y="75805"/>
                </a:cubicBezTo>
                <a:close/>
                <a:moveTo>
                  <a:pt x="23063" y="75805"/>
                </a:moveTo>
                <a:cubicBezTo>
                  <a:pt x="22950" y="75805"/>
                  <a:pt x="22874" y="75843"/>
                  <a:pt x="22799" y="75881"/>
                </a:cubicBezTo>
                <a:cubicBezTo>
                  <a:pt x="22761" y="75918"/>
                  <a:pt x="22723" y="75956"/>
                  <a:pt x="22723" y="76070"/>
                </a:cubicBezTo>
                <a:lnTo>
                  <a:pt x="22723" y="76107"/>
                </a:lnTo>
                <a:lnTo>
                  <a:pt x="22874" y="76221"/>
                </a:lnTo>
                <a:lnTo>
                  <a:pt x="23025" y="76221"/>
                </a:lnTo>
                <a:lnTo>
                  <a:pt x="23177" y="76070"/>
                </a:lnTo>
                <a:lnTo>
                  <a:pt x="23177" y="75918"/>
                </a:lnTo>
                <a:lnTo>
                  <a:pt x="23063" y="75805"/>
                </a:lnTo>
                <a:close/>
                <a:moveTo>
                  <a:pt x="7256" y="75908"/>
                </a:moveTo>
                <a:cubicBezTo>
                  <a:pt x="7230" y="75908"/>
                  <a:pt x="7206" y="75911"/>
                  <a:pt x="7184" y="75918"/>
                </a:cubicBezTo>
                <a:cubicBezTo>
                  <a:pt x="7071" y="75956"/>
                  <a:pt x="7033" y="76070"/>
                  <a:pt x="7071" y="76183"/>
                </a:cubicBezTo>
                <a:lnTo>
                  <a:pt x="7222" y="76259"/>
                </a:lnTo>
                <a:lnTo>
                  <a:pt x="7260" y="76259"/>
                </a:lnTo>
                <a:cubicBezTo>
                  <a:pt x="7335" y="76259"/>
                  <a:pt x="7524" y="76259"/>
                  <a:pt x="7562" y="76107"/>
                </a:cubicBezTo>
                <a:lnTo>
                  <a:pt x="7524" y="75994"/>
                </a:lnTo>
                <a:cubicBezTo>
                  <a:pt x="7494" y="75963"/>
                  <a:pt x="7364" y="75908"/>
                  <a:pt x="7256" y="75908"/>
                </a:cubicBezTo>
                <a:close/>
                <a:moveTo>
                  <a:pt x="61589" y="75805"/>
                </a:moveTo>
                <a:cubicBezTo>
                  <a:pt x="61438" y="75805"/>
                  <a:pt x="61287" y="75843"/>
                  <a:pt x="61249" y="75994"/>
                </a:cubicBezTo>
                <a:lnTo>
                  <a:pt x="61249" y="76107"/>
                </a:lnTo>
                <a:cubicBezTo>
                  <a:pt x="61287" y="76183"/>
                  <a:pt x="61400" y="76221"/>
                  <a:pt x="61438" y="76259"/>
                </a:cubicBezTo>
                <a:cubicBezTo>
                  <a:pt x="61476" y="76259"/>
                  <a:pt x="61551" y="76297"/>
                  <a:pt x="61551" y="76297"/>
                </a:cubicBezTo>
                <a:lnTo>
                  <a:pt x="61740" y="76334"/>
                </a:lnTo>
                <a:cubicBezTo>
                  <a:pt x="61892" y="76259"/>
                  <a:pt x="61930" y="76183"/>
                  <a:pt x="61930" y="76107"/>
                </a:cubicBezTo>
                <a:cubicBezTo>
                  <a:pt x="61930" y="75994"/>
                  <a:pt x="61778" y="75843"/>
                  <a:pt x="61589" y="75805"/>
                </a:cubicBezTo>
                <a:close/>
                <a:moveTo>
                  <a:pt x="78830" y="75881"/>
                </a:moveTo>
                <a:cubicBezTo>
                  <a:pt x="78754" y="75881"/>
                  <a:pt x="78678" y="75881"/>
                  <a:pt x="78603" y="75918"/>
                </a:cubicBezTo>
                <a:cubicBezTo>
                  <a:pt x="78451" y="76032"/>
                  <a:pt x="78565" y="76297"/>
                  <a:pt x="78754" y="76334"/>
                </a:cubicBezTo>
                <a:cubicBezTo>
                  <a:pt x="78784" y="76344"/>
                  <a:pt x="78815" y="76349"/>
                  <a:pt x="78844" y="76349"/>
                </a:cubicBezTo>
                <a:cubicBezTo>
                  <a:pt x="78925" y="76349"/>
                  <a:pt x="79001" y="76314"/>
                  <a:pt x="79056" y="76259"/>
                </a:cubicBezTo>
                <a:lnTo>
                  <a:pt x="79094" y="76221"/>
                </a:lnTo>
                <a:cubicBezTo>
                  <a:pt x="79094" y="76183"/>
                  <a:pt x="79094" y="76183"/>
                  <a:pt x="79094" y="76145"/>
                </a:cubicBezTo>
                <a:cubicBezTo>
                  <a:pt x="79094" y="76070"/>
                  <a:pt x="79094" y="75994"/>
                  <a:pt x="78943" y="75956"/>
                </a:cubicBezTo>
                <a:lnTo>
                  <a:pt x="78830" y="75881"/>
                </a:lnTo>
                <a:close/>
                <a:moveTo>
                  <a:pt x="18073" y="75956"/>
                </a:moveTo>
                <a:lnTo>
                  <a:pt x="17959" y="76070"/>
                </a:lnTo>
                <a:lnTo>
                  <a:pt x="17959" y="76259"/>
                </a:lnTo>
                <a:lnTo>
                  <a:pt x="18110" y="76372"/>
                </a:lnTo>
                <a:lnTo>
                  <a:pt x="18262" y="76372"/>
                </a:lnTo>
                <a:lnTo>
                  <a:pt x="18413" y="76259"/>
                </a:lnTo>
                <a:lnTo>
                  <a:pt x="18413" y="76145"/>
                </a:lnTo>
                <a:lnTo>
                  <a:pt x="18300" y="76032"/>
                </a:lnTo>
                <a:cubicBezTo>
                  <a:pt x="18262" y="75994"/>
                  <a:pt x="18186" y="75956"/>
                  <a:pt x="18073" y="75956"/>
                </a:cubicBezTo>
                <a:close/>
                <a:moveTo>
                  <a:pt x="15729" y="75767"/>
                </a:moveTo>
                <a:lnTo>
                  <a:pt x="15653" y="75805"/>
                </a:lnTo>
                <a:cubicBezTo>
                  <a:pt x="15540" y="75881"/>
                  <a:pt x="15540" y="75994"/>
                  <a:pt x="15540" y="76070"/>
                </a:cubicBezTo>
                <a:cubicBezTo>
                  <a:pt x="15540" y="76107"/>
                  <a:pt x="15540" y="76259"/>
                  <a:pt x="15653" y="76334"/>
                </a:cubicBezTo>
                <a:cubicBezTo>
                  <a:pt x="15719" y="76379"/>
                  <a:pt x="15786" y="76397"/>
                  <a:pt x="15845" y="76397"/>
                </a:cubicBezTo>
                <a:cubicBezTo>
                  <a:pt x="15886" y="76397"/>
                  <a:pt x="15924" y="76388"/>
                  <a:pt x="15955" y="76372"/>
                </a:cubicBezTo>
                <a:cubicBezTo>
                  <a:pt x="15955" y="76372"/>
                  <a:pt x="15972" y="76355"/>
                  <a:pt x="15995" y="76355"/>
                </a:cubicBezTo>
                <a:cubicBezTo>
                  <a:pt x="16006" y="76355"/>
                  <a:pt x="16018" y="76360"/>
                  <a:pt x="16031" y="76372"/>
                </a:cubicBezTo>
                <a:lnTo>
                  <a:pt x="16182" y="76221"/>
                </a:lnTo>
                <a:lnTo>
                  <a:pt x="16182" y="76145"/>
                </a:lnTo>
                <a:cubicBezTo>
                  <a:pt x="16144" y="76107"/>
                  <a:pt x="16144" y="76107"/>
                  <a:pt x="16182" y="76070"/>
                </a:cubicBezTo>
                <a:lnTo>
                  <a:pt x="16182" y="75994"/>
                </a:lnTo>
                <a:lnTo>
                  <a:pt x="16069" y="75881"/>
                </a:lnTo>
                <a:cubicBezTo>
                  <a:pt x="16069" y="75881"/>
                  <a:pt x="16031" y="75843"/>
                  <a:pt x="16031" y="75843"/>
                </a:cubicBezTo>
                <a:cubicBezTo>
                  <a:pt x="15955" y="75805"/>
                  <a:pt x="15880" y="75767"/>
                  <a:pt x="15729" y="75767"/>
                </a:cubicBezTo>
                <a:close/>
                <a:moveTo>
                  <a:pt x="52671" y="76004"/>
                </a:moveTo>
                <a:cubicBezTo>
                  <a:pt x="52638" y="76004"/>
                  <a:pt x="52610" y="76013"/>
                  <a:pt x="52591" y="76032"/>
                </a:cubicBezTo>
                <a:cubicBezTo>
                  <a:pt x="52478" y="76070"/>
                  <a:pt x="52440" y="76145"/>
                  <a:pt x="52440" y="76221"/>
                </a:cubicBezTo>
                <a:cubicBezTo>
                  <a:pt x="52440" y="76297"/>
                  <a:pt x="52515" y="76372"/>
                  <a:pt x="52591" y="76410"/>
                </a:cubicBezTo>
                <a:cubicBezTo>
                  <a:pt x="52667" y="76410"/>
                  <a:pt x="52742" y="76410"/>
                  <a:pt x="52780" y="76372"/>
                </a:cubicBezTo>
                <a:cubicBezTo>
                  <a:pt x="52818" y="76334"/>
                  <a:pt x="52856" y="76297"/>
                  <a:pt x="52856" y="76221"/>
                </a:cubicBezTo>
                <a:cubicBezTo>
                  <a:pt x="52856" y="76145"/>
                  <a:pt x="52818" y="76070"/>
                  <a:pt x="52780" y="76032"/>
                </a:cubicBezTo>
                <a:cubicBezTo>
                  <a:pt x="52742" y="76013"/>
                  <a:pt x="52704" y="76004"/>
                  <a:pt x="52671" y="76004"/>
                </a:cubicBezTo>
                <a:close/>
                <a:moveTo>
                  <a:pt x="27674" y="76280"/>
                </a:moveTo>
                <a:cubicBezTo>
                  <a:pt x="27651" y="76280"/>
                  <a:pt x="27625" y="76284"/>
                  <a:pt x="27600" y="76297"/>
                </a:cubicBezTo>
                <a:lnTo>
                  <a:pt x="27487" y="76410"/>
                </a:lnTo>
                <a:lnTo>
                  <a:pt x="27487" y="76486"/>
                </a:lnTo>
                <a:lnTo>
                  <a:pt x="27600" y="76637"/>
                </a:lnTo>
                <a:cubicBezTo>
                  <a:pt x="27638" y="76637"/>
                  <a:pt x="27638" y="76675"/>
                  <a:pt x="27714" y="76675"/>
                </a:cubicBezTo>
                <a:lnTo>
                  <a:pt x="27865" y="76523"/>
                </a:lnTo>
                <a:cubicBezTo>
                  <a:pt x="27865" y="76448"/>
                  <a:pt x="27865" y="76372"/>
                  <a:pt x="27789" y="76297"/>
                </a:cubicBezTo>
                <a:cubicBezTo>
                  <a:pt x="27764" y="76297"/>
                  <a:pt x="27722" y="76280"/>
                  <a:pt x="27674" y="76280"/>
                </a:cubicBezTo>
                <a:close/>
                <a:moveTo>
                  <a:pt x="8621" y="76334"/>
                </a:moveTo>
                <a:cubicBezTo>
                  <a:pt x="8507" y="76372"/>
                  <a:pt x="8394" y="76486"/>
                  <a:pt x="8394" y="76561"/>
                </a:cubicBezTo>
                <a:cubicBezTo>
                  <a:pt x="8394" y="76637"/>
                  <a:pt x="8470" y="76712"/>
                  <a:pt x="8545" y="76712"/>
                </a:cubicBezTo>
                <a:lnTo>
                  <a:pt x="8696" y="76599"/>
                </a:lnTo>
                <a:cubicBezTo>
                  <a:pt x="8696" y="76637"/>
                  <a:pt x="8696" y="76675"/>
                  <a:pt x="8696" y="76675"/>
                </a:cubicBezTo>
                <a:cubicBezTo>
                  <a:pt x="8734" y="76675"/>
                  <a:pt x="8885" y="76637"/>
                  <a:pt x="8885" y="76523"/>
                </a:cubicBezTo>
                <a:lnTo>
                  <a:pt x="8885" y="76448"/>
                </a:lnTo>
                <a:cubicBezTo>
                  <a:pt x="8848" y="76372"/>
                  <a:pt x="8734" y="76334"/>
                  <a:pt x="8621" y="76334"/>
                </a:cubicBezTo>
                <a:close/>
                <a:moveTo>
                  <a:pt x="10351" y="76282"/>
                </a:moveTo>
                <a:cubicBezTo>
                  <a:pt x="10313" y="76282"/>
                  <a:pt x="10277" y="76286"/>
                  <a:pt x="10246" y="76297"/>
                </a:cubicBezTo>
                <a:cubicBezTo>
                  <a:pt x="10095" y="76334"/>
                  <a:pt x="10020" y="76448"/>
                  <a:pt x="10057" y="76561"/>
                </a:cubicBezTo>
                <a:lnTo>
                  <a:pt x="10095" y="76637"/>
                </a:lnTo>
                <a:cubicBezTo>
                  <a:pt x="10178" y="76692"/>
                  <a:pt x="10302" y="76727"/>
                  <a:pt x="10421" y="76727"/>
                </a:cubicBezTo>
                <a:cubicBezTo>
                  <a:pt x="10465" y="76727"/>
                  <a:pt x="10508" y="76723"/>
                  <a:pt x="10549" y="76712"/>
                </a:cubicBezTo>
                <a:cubicBezTo>
                  <a:pt x="10662" y="76675"/>
                  <a:pt x="10700" y="76599"/>
                  <a:pt x="10700" y="76486"/>
                </a:cubicBezTo>
                <a:cubicBezTo>
                  <a:pt x="10700" y="76486"/>
                  <a:pt x="10700" y="76448"/>
                  <a:pt x="10700" y="76410"/>
                </a:cubicBezTo>
                <a:lnTo>
                  <a:pt x="10662" y="76372"/>
                </a:lnTo>
                <a:cubicBezTo>
                  <a:pt x="10579" y="76317"/>
                  <a:pt x="10456" y="76282"/>
                  <a:pt x="10351" y="76282"/>
                </a:cubicBezTo>
                <a:close/>
                <a:moveTo>
                  <a:pt x="77506" y="76448"/>
                </a:moveTo>
                <a:cubicBezTo>
                  <a:pt x="77431" y="76448"/>
                  <a:pt x="77317" y="76448"/>
                  <a:pt x="77279" y="76523"/>
                </a:cubicBezTo>
                <a:cubicBezTo>
                  <a:pt x="77204" y="76561"/>
                  <a:pt x="77204" y="76599"/>
                  <a:pt x="77204" y="76675"/>
                </a:cubicBezTo>
                <a:lnTo>
                  <a:pt x="77355" y="76675"/>
                </a:lnTo>
                <a:cubicBezTo>
                  <a:pt x="77355" y="76675"/>
                  <a:pt x="77317" y="76675"/>
                  <a:pt x="77317" y="76712"/>
                </a:cubicBezTo>
                <a:cubicBezTo>
                  <a:pt x="77393" y="76750"/>
                  <a:pt x="77544" y="76750"/>
                  <a:pt x="77695" y="76750"/>
                </a:cubicBezTo>
                <a:cubicBezTo>
                  <a:pt x="77695" y="76712"/>
                  <a:pt x="77695" y="76712"/>
                  <a:pt x="77695" y="76675"/>
                </a:cubicBezTo>
                <a:lnTo>
                  <a:pt x="77847" y="76675"/>
                </a:lnTo>
                <a:cubicBezTo>
                  <a:pt x="77847" y="76561"/>
                  <a:pt x="77695" y="76448"/>
                  <a:pt x="77506" y="76448"/>
                </a:cubicBezTo>
                <a:close/>
                <a:moveTo>
                  <a:pt x="49642" y="76297"/>
                </a:moveTo>
                <a:cubicBezTo>
                  <a:pt x="49566" y="76297"/>
                  <a:pt x="49340" y="76334"/>
                  <a:pt x="49340" y="76523"/>
                </a:cubicBezTo>
                <a:lnTo>
                  <a:pt x="49340" y="76561"/>
                </a:lnTo>
                <a:lnTo>
                  <a:pt x="49415" y="76637"/>
                </a:lnTo>
                <a:lnTo>
                  <a:pt x="49415" y="76637"/>
                </a:lnTo>
                <a:lnTo>
                  <a:pt x="49529" y="76788"/>
                </a:lnTo>
                <a:cubicBezTo>
                  <a:pt x="49642" y="76788"/>
                  <a:pt x="49755" y="76788"/>
                  <a:pt x="49831" y="76750"/>
                </a:cubicBezTo>
                <a:cubicBezTo>
                  <a:pt x="49907" y="76675"/>
                  <a:pt x="49944" y="76599"/>
                  <a:pt x="49944" y="76523"/>
                </a:cubicBezTo>
                <a:cubicBezTo>
                  <a:pt x="49944" y="76448"/>
                  <a:pt x="49907" y="76372"/>
                  <a:pt x="49831" y="76297"/>
                </a:cubicBezTo>
                <a:close/>
                <a:moveTo>
                  <a:pt x="62156" y="76523"/>
                </a:moveTo>
                <a:cubicBezTo>
                  <a:pt x="62119" y="76561"/>
                  <a:pt x="62081" y="76637"/>
                  <a:pt x="62081" y="76750"/>
                </a:cubicBezTo>
                <a:cubicBezTo>
                  <a:pt x="62081" y="76864"/>
                  <a:pt x="62194" y="76977"/>
                  <a:pt x="62308" y="76977"/>
                </a:cubicBezTo>
                <a:lnTo>
                  <a:pt x="62459" y="76864"/>
                </a:lnTo>
                <a:cubicBezTo>
                  <a:pt x="62497" y="76864"/>
                  <a:pt x="62610" y="76826"/>
                  <a:pt x="62610" y="76712"/>
                </a:cubicBezTo>
                <a:cubicBezTo>
                  <a:pt x="62610" y="76675"/>
                  <a:pt x="62572" y="76637"/>
                  <a:pt x="62572" y="76637"/>
                </a:cubicBezTo>
                <a:lnTo>
                  <a:pt x="62459" y="76523"/>
                </a:lnTo>
                <a:close/>
                <a:moveTo>
                  <a:pt x="51003" y="76372"/>
                </a:moveTo>
                <a:lnTo>
                  <a:pt x="50852" y="76523"/>
                </a:lnTo>
                <a:cubicBezTo>
                  <a:pt x="50890" y="76561"/>
                  <a:pt x="50890" y="76637"/>
                  <a:pt x="50890" y="76675"/>
                </a:cubicBezTo>
                <a:lnTo>
                  <a:pt x="50890" y="76750"/>
                </a:lnTo>
                <a:cubicBezTo>
                  <a:pt x="50890" y="76901"/>
                  <a:pt x="50927" y="77053"/>
                  <a:pt x="51192" y="77128"/>
                </a:cubicBezTo>
                <a:lnTo>
                  <a:pt x="51343" y="77090"/>
                </a:lnTo>
                <a:cubicBezTo>
                  <a:pt x="51381" y="77053"/>
                  <a:pt x="51419" y="77015"/>
                  <a:pt x="51419" y="76939"/>
                </a:cubicBezTo>
                <a:cubicBezTo>
                  <a:pt x="51419" y="76864"/>
                  <a:pt x="51343" y="76826"/>
                  <a:pt x="51306" y="76788"/>
                </a:cubicBezTo>
                <a:cubicBezTo>
                  <a:pt x="51343" y="76750"/>
                  <a:pt x="51381" y="76637"/>
                  <a:pt x="51381" y="76486"/>
                </a:cubicBezTo>
                <a:lnTo>
                  <a:pt x="51230" y="76372"/>
                </a:lnTo>
                <a:close/>
                <a:moveTo>
                  <a:pt x="45781" y="76888"/>
                </a:moveTo>
                <a:cubicBezTo>
                  <a:pt x="45686" y="76888"/>
                  <a:pt x="45588" y="76944"/>
                  <a:pt x="45559" y="77090"/>
                </a:cubicBezTo>
                <a:lnTo>
                  <a:pt x="45634" y="77280"/>
                </a:lnTo>
                <a:cubicBezTo>
                  <a:pt x="45748" y="77280"/>
                  <a:pt x="45823" y="77280"/>
                  <a:pt x="45861" y="77242"/>
                </a:cubicBezTo>
                <a:cubicBezTo>
                  <a:pt x="45899" y="77204"/>
                  <a:pt x="45975" y="77128"/>
                  <a:pt x="45975" y="77053"/>
                </a:cubicBezTo>
                <a:lnTo>
                  <a:pt x="45937" y="77015"/>
                </a:lnTo>
                <a:lnTo>
                  <a:pt x="45861" y="76901"/>
                </a:lnTo>
                <a:cubicBezTo>
                  <a:pt x="45836" y="76893"/>
                  <a:pt x="45808" y="76888"/>
                  <a:pt x="45781" y="76888"/>
                </a:cubicBezTo>
                <a:close/>
                <a:moveTo>
                  <a:pt x="91041" y="77015"/>
                </a:moveTo>
                <a:lnTo>
                  <a:pt x="90815" y="77090"/>
                </a:lnTo>
                <a:cubicBezTo>
                  <a:pt x="90777" y="77090"/>
                  <a:pt x="90625" y="77204"/>
                  <a:pt x="90701" y="77355"/>
                </a:cubicBezTo>
                <a:lnTo>
                  <a:pt x="90852" y="77431"/>
                </a:lnTo>
                <a:cubicBezTo>
                  <a:pt x="90890" y="77431"/>
                  <a:pt x="90890" y="77469"/>
                  <a:pt x="90928" y="77469"/>
                </a:cubicBezTo>
                <a:lnTo>
                  <a:pt x="91155" y="77355"/>
                </a:lnTo>
                <a:cubicBezTo>
                  <a:pt x="91117" y="77280"/>
                  <a:pt x="91117" y="77242"/>
                  <a:pt x="91117" y="77242"/>
                </a:cubicBezTo>
                <a:cubicBezTo>
                  <a:pt x="91117" y="77166"/>
                  <a:pt x="91117" y="77090"/>
                  <a:pt x="91041" y="77015"/>
                </a:cubicBezTo>
                <a:close/>
                <a:moveTo>
                  <a:pt x="75389" y="77204"/>
                </a:moveTo>
                <a:lnTo>
                  <a:pt x="75162" y="77280"/>
                </a:lnTo>
                <a:lnTo>
                  <a:pt x="75162" y="77431"/>
                </a:lnTo>
                <a:lnTo>
                  <a:pt x="75276" y="77544"/>
                </a:lnTo>
                <a:lnTo>
                  <a:pt x="75465" y="77544"/>
                </a:lnTo>
                <a:lnTo>
                  <a:pt x="75616" y="77469"/>
                </a:lnTo>
                <a:cubicBezTo>
                  <a:pt x="75616" y="77431"/>
                  <a:pt x="75616" y="77431"/>
                  <a:pt x="75616" y="77393"/>
                </a:cubicBezTo>
                <a:cubicBezTo>
                  <a:pt x="75616" y="77242"/>
                  <a:pt x="75465" y="77204"/>
                  <a:pt x="75389" y="77204"/>
                </a:cubicBezTo>
                <a:close/>
                <a:moveTo>
                  <a:pt x="35048" y="77185"/>
                </a:moveTo>
                <a:cubicBezTo>
                  <a:pt x="34963" y="77185"/>
                  <a:pt x="34878" y="77204"/>
                  <a:pt x="34821" y="77242"/>
                </a:cubicBezTo>
                <a:lnTo>
                  <a:pt x="34859" y="77431"/>
                </a:lnTo>
                <a:cubicBezTo>
                  <a:pt x="34921" y="77492"/>
                  <a:pt x="35008" y="77554"/>
                  <a:pt x="35120" y="77554"/>
                </a:cubicBezTo>
                <a:cubicBezTo>
                  <a:pt x="35145" y="77554"/>
                  <a:pt x="35172" y="77551"/>
                  <a:pt x="35200" y="77544"/>
                </a:cubicBezTo>
                <a:cubicBezTo>
                  <a:pt x="35237" y="77506"/>
                  <a:pt x="35313" y="77469"/>
                  <a:pt x="35351" y="77355"/>
                </a:cubicBezTo>
                <a:lnTo>
                  <a:pt x="35275" y="77242"/>
                </a:lnTo>
                <a:cubicBezTo>
                  <a:pt x="35218" y="77204"/>
                  <a:pt x="35133" y="77185"/>
                  <a:pt x="35048" y="77185"/>
                </a:cubicBezTo>
                <a:close/>
                <a:moveTo>
                  <a:pt x="10622" y="77226"/>
                </a:moveTo>
                <a:cubicBezTo>
                  <a:pt x="10596" y="77226"/>
                  <a:pt x="10571" y="77231"/>
                  <a:pt x="10549" y="77242"/>
                </a:cubicBezTo>
                <a:cubicBezTo>
                  <a:pt x="10473" y="77242"/>
                  <a:pt x="10398" y="77280"/>
                  <a:pt x="10322" y="77355"/>
                </a:cubicBezTo>
                <a:lnTo>
                  <a:pt x="10360" y="77506"/>
                </a:lnTo>
                <a:cubicBezTo>
                  <a:pt x="10398" y="77582"/>
                  <a:pt x="10473" y="77582"/>
                  <a:pt x="10587" y="77582"/>
                </a:cubicBezTo>
                <a:cubicBezTo>
                  <a:pt x="10662" y="77582"/>
                  <a:pt x="10738" y="77506"/>
                  <a:pt x="10814" y="77431"/>
                </a:cubicBezTo>
                <a:lnTo>
                  <a:pt x="10776" y="77280"/>
                </a:lnTo>
                <a:cubicBezTo>
                  <a:pt x="10749" y="77253"/>
                  <a:pt x="10685" y="77226"/>
                  <a:pt x="10622" y="77226"/>
                </a:cubicBezTo>
                <a:close/>
                <a:moveTo>
                  <a:pt x="30639" y="77188"/>
                </a:moveTo>
                <a:cubicBezTo>
                  <a:pt x="30558" y="77188"/>
                  <a:pt x="30478" y="77215"/>
                  <a:pt x="30398" y="77242"/>
                </a:cubicBezTo>
                <a:cubicBezTo>
                  <a:pt x="30247" y="77355"/>
                  <a:pt x="30247" y="77544"/>
                  <a:pt x="30398" y="77582"/>
                </a:cubicBezTo>
                <a:lnTo>
                  <a:pt x="30587" y="77506"/>
                </a:lnTo>
                <a:lnTo>
                  <a:pt x="30587" y="77506"/>
                </a:lnTo>
                <a:cubicBezTo>
                  <a:pt x="30587" y="77506"/>
                  <a:pt x="30549" y="77544"/>
                  <a:pt x="30549" y="77544"/>
                </a:cubicBezTo>
                <a:lnTo>
                  <a:pt x="30587" y="77544"/>
                </a:lnTo>
                <a:cubicBezTo>
                  <a:pt x="30663" y="77544"/>
                  <a:pt x="30814" y="77506"/>
                  <a:pt x="30814" y="77355"/>
                </a:cubicBezTo>
                <a:lnTo>
                  <a:pt x="30814" y="77317"/>
                </a:lnTo>
                <a:lnTo>
                  <a:pt x="30738" y="77204"/>
                </a:lnTo>
                <a:cubicBezTo>
                  <a:pt x="30705" y="77193"/>
                  <a:pt x="30672" y="77188"/>
                  <a:pt x="30639" y="77188"/>
                </a:cubicBezTo>
                <a:close/>
                <a:moveTo>
                  <a:pt x="48412" y="76777"/>
                </a:moveTo>
                <a:cubicBezTo>
                  <a:pt x="48373" y="76777"/>
                  <a:pt x="48329" y="76790"/>
                  <a:pt x="48281" y="76826"/>
                </a:cubicBezTo>
                <a:lnTo>
                  <a:pt x="48205" y="76939"/>
                </a:lnTo>
                <a:cubicBezTo>
                  <a:pt x="48130" y="76977"/>
                  <a:pt x="47979" y="77053"/>
                  <a:pt x="48054" y="77280"/>
                </a:cubicBezTo>
                <a:lnTo>
                  <a:pt x="48092" y="77317"/>
                </a:lnTo>
                <a:cubicBezTo>
                  <a:pt x="48205" y="77393"/>
                  <a:pt x="48319" y="77393"/>
                  <a:pt x="48432" y="77393"/>
                </a:cubicBezTo>
                <a:cubicBezTo>
                  <a:pt x="48470" y="77393"/>
                  <a:pt x="48508" y="77431"/>
                  <a:pt x="48508" y="77431"/>
                </a:cubicBezTo>
                <a:cubicBezTo>
                  <a:pt x="48508" y="77431"/>
                  <a:pt x="48546" y="77469"/>
                  <a:pt x="48508" y="77582"/>
                </a:cubicBezTo>
                <a:lnTo>
                  <a:pt x="48659" y="77695"/>
                </a:lnTo>
                <a:cubicBezTo>
                  <a:pt x="48961" y="77658"/>
                  <a:pt x="49113" y="77506"/>
                  <a:pt x="49151" y="77242"/>
                </a:cubicBezTo>
                <a:lnTo>
                  <a:pt x="49113" y="77128"/>
                </a:lnTo>
                <a:cubicBezTo>
                  <a:pt x="49075" y="77128"/>
                  <a:pt x="49037" y="77090"/>
                  <a:pt x="49037" y="77053"/>
                </a:cubicBezTo>
                <a:cubicBezTo>
                  <a:pt x="48999" y="76977"/>
                  <a:pt x="48961" y="76901"/>
                  <a:pt x="48848" y="76864"/>
                </a:cubicBezTo>
                <a:lnTo>
                  <a:pt x="48772" y="76977"/>
                </a:lnTo>
                <a:lnTo>
                  <a:pt x="48697" y="76901"/>
                </a:lnTo>
                <a:lnTo>
                  <a:pt x="48621" y="76901"/>
                </a:lnTo>
                <a:cubicBezTo>
                  <a:pt x="48621" y="76901"/>
                  <a:pt x="48583" y="76901"/>
                  <a:pt x="48583" y="76864"/>
                </a:cubicBezTo>
                <a:cubicBezTo>
                  <a:pt x="48558" y="76838"/>
                  <a:pt x="48497" y="76777"/>
                  <a:pt x="48412" y="76777"/>
                </a:cubicBezTo>
                <a:close/>
                <a:moveTo>
                  <a:pt x="89869" y="76675"/>
                </a:moveTo>
                <a:lnTo>
                  <a:pt x="89605" y="76750"/>
                </a:lnTo>
                <a:cubicBezTo>
                  <a:pt x="89579" y="76724"/>
                  <a:pt x="89517" y="76680"/>
                  <a:pt x="89431" y="76680"/>
                </a:cubicBezTo>
                <a:cubicBezTo>
                  <a:pt x="89392" y="76680"/>
                  <a:pt x="89349" y="76689"/>
                  <a:pt x="89302" y="76712"/>
                </a:cubicBezTo>
                <a:lnTo>
                  <a:pt x="89189" y="76750"/>
                </a:lnTo>
                <a:cubicBezTo>
                  <a:pt x="89038" y="76901"/>
                  <a:pt x="88849" y="77053"/>
                  <a:pt x="88811" y="77393"/>
                </a:cubicBezTo>
                <a:lnTo>
                  <a:pt x="88962" y="77506"/>
                </a:lnTo>
                <a:lnTo>
                  <a:pt x="89000" y="77506"/>
                </a:lnTo>
                <a:cubicBezTo>
                  <a:pt x="88962" y="77506"/>
                  <a:pt x="88962" y="77469"/>
                  <a:pt x="88962" y="77469"/>
                </a:cubicBezTo>
                <a:lnTo>
                  <a:pt x="88962" y="77469"/>
                </a:lnTo>
                <a:lnTo>
                  <a:pt x="89113" y="77582"/>
                </a:lnTo>
                <a:cubicBezTo>
                  <a:pt x="89169" y="77571"/>
                  <a:pt x="89214" y="77566"/>
                  <a:pt x="89254" y="77566"/>
                </a:cubicBezTo>
                <a:cubicBezTo>
                  <a:pt x="89350" y="77566"/>
                  <a:pt x="89411" y="77593"/>
                  <a:pt x="89491" y="77620"/>
                </a:cubicBezTo>
                <a:cubicBezTo>
                  <a:pt x="89567" y="77658"/>
                  <a:pt x="89642" y="77695"/>
                  <a:pt x="89794" y="77695"/>
                </a:cubicBezTo>
                <a:lnTo>
                  <a:pt x="89907" y="77658"/>
                </a:lnTo>
                <a:cubicBezTo>
                  <a:pt x="89945" y="77620"/>
                  <a:pt x="89945" y="77582"/>
                  <a:pt x="89983" y="77582"/>
                </a:cubicBezTo>
                <a:cubicBezTo>
                  <a:pt x="90058" y="77469"/>
                  <a:pt x="90172" y="77317"/>
                  <a:pt x="90172" y="77128"/>
                </a:cubicBezTo>
                <a:cubicBezTo>
                  <a:pt x="90172" y="76939"/>
                  <a:pt x="90058" y="76826"/>
                  <a:pt x="89945" y="76750"/>
                </a:cubicBezTo>
                <a:cubicBezTo>
                  <a:pt x="89907" y="76750"/>
                  <a:pt x="89869" y="76712"/>
                  <a:pt x="89869" y="76675"/>
                </a:cubicBezTo>
                <a:close/>
                <a:moveTo>
                  <a:pt x="53536" y="77506"/>
                </a:moveTo>
                <a:lnTo>
                  <a:pt x="53385" y="77658"/>
                </a:lnTo>
                <a:lnTo>
                  <a:pt x="53385" y="77733"/>
                </a:lnTo>
                <a:lnTo>
                  <a:pt x="53498" y="77847"/>
                </a:lnTo>
                <a:cubicBezTo>
                  <a:pt x="53536" y="77884"/>
                  <a:pt x="53574" y="77884"/>
                  <a:pt x="53612" y="77922"/>
                </a:cubicBezTo>
                <a:lnTo>
                  <a:pt x="53801" y="77771"/>
                </a:lnTo>
                <a:cubicBezTo>
                  <a:pt x="53801" y="77771"/>
                  <a:pt x="53801" y="77733"/>
                  <a:pt x="53839" y="77695"/>
                </a:cubicBezTo>
                <a:lnTo>
                  <a:pt x="53725" y="77506"/>
                </a:lnTo>
                <a:close/>
                <a:moveTo>
                  <a:pt x="60826" y="77727"/>
                </a:moveTo>
                <a:cubicBezTo>
                  <a:pt x="60786" y="77727"/>
                  <a:pt x="60750" y="77733"/>
                  <a:pt x="60720" y="77733"/>
                </a:cubicBezTo>
                <a:cubicBezTo>
                  <a:pt x="60568" y="77771"/>
                  <a:pt x="60455" y="77922"/>
                  <a:pt x="60455" y="78036"/>
                </a:cubicBezTo>
                <a:lnTo>
                  <a:pt x="60531" y="78149"/>
                </a:lnTo>
                <a:cubicBezTo>
                  <a:pt x="60619" y="78193"/>
                  <a:pt x="60695" y="78212"/>
                  <a:pt x="60765" y="78212"/>
                </a:cubicBezTo>
                <a:cubicBezTo>
                  <a:pt x="60815" y="78212"/>
                  <a:pt x="60862" y="78203"/>
                  <a:pt x="60909" y="78187"/>
                </a:cubicBezTo>
                <a:cubicBezTo>
                  <a:pt x="60984" y="78149"/>
                  <a:pt x="61060" y="78073"/>
                  <a:pt x="61098" y="77922"/>
                </a:cubicBezTo>
                <a:lnTo>
                  <a:pt x="61022" y="77809"/>
                </a:lnTo>
                <a:cubicBezTo>
                  <a:pt x="60954" y="77741"/>
                  <a:pt x="60886" y="77727"/>
                  <a:pt x="60826" y="77727"/>
                </a:cubicBezTo>
                <a:close/>
                <a:moveTo>
                  <a:pt x="24296" y="77415"/>
                </a:moveTo>
                <a:cubicBezTo>
                  <a:pt x="24229" y="77415"/>
                  <a:pt x="24175" y="77442"/>
                  <a:pt x="24122" y="77469"/>
                </a:cubicBezTo>
                <a:cubicBezTo>
                  <a:pt x="24084" y="77506"/>
                  <a:pt x="24046" y="77582"/>
                  <a:pt x="24046" y="77658"/>
                </a:cubicBezTo>
                <a:lnTo>
                  <a:pt x="24046" y="77695"/>
                </a:lnTo>
                <a:lnTo>
                  <a:pt x="24160" y="77809"/>
                </a:lnTo>
                <a:lnTo>
                  <a:pt x="24235" y="77809"/>
                </a:lnTo>
                <a:lnTo>
                  <a:pt x="24273" y="77960"/>
                </a:lnTo>
                <a:lnTo>
                  <a:pt x="24311" y="77960"/>
                </a:lnTo>
                <a:cubicBezTo>
                  <a:pt x="24349" y="77998"/>
                  <a:pt x="24387" y="77998"/>
                  <a:pt x="24424" y="77998"/>
                </a:cubicBezTo>
                <a:cubicBezTo>
                  <a:pt x="24424" y="78073"/>
                  <a:pt x="24462" y="78111"/>
                  <a:pt x="24500" y="78149"/>
                </a:cubicBezTo>
                <a:cubicBezTo>
                  <a:pt x="24576" y="78225"/>
                  <a:pt x="24651" y="78225"/>
                  <a:pt x="24727" y="78225"/>
                </a:cubicBezTo>
                <a:lnTo>
                  <a:pt x="24878" y="78111"/>
                </a:lnTo>
                <a:cubicBezTo>
                  <a:pt x="24878" y="78111"/>
                  <a:pt x="24878" y="78073"/>
                  <a:pt x="24878" y="78073"/>
                </a:cubicBezTo>
                <a:cubicBezTo>
                  <a:pt x="24878" y="77884"/>
                  <a:pt x="24727" y="77771"/>
                  <a:pt x="24576" y="77733"/>
                </a:cubicBezTo>
                <a:cubicBezTo>
                  <a:pt x="24538" y="77695"/>
                  <a:pt x="24500" y="77695"/>
                  <a:pt x="24462" y="77695"/>
                </a:cubicBezTo>
                <a:cubicBezTo>
                  <a:pt x="24500" y="77658"/>
                  <a:pt x="24500" y="77620"/>
                  <a:pt x="24500" y="77544"/>
                </a:cubicBezTo>
                <a:lnTo>
                  <a:pt x="24387" y="77431"/>
                </a:lnTo>
                <a:cubicBezTo>
                  <a:pt x="24353" y="77420"/>
                  <a:pt x="24323" y="77415"/>
                  <a:pt x="24296" y="77415"/>
                </a:cubicBezTo>
                <a:close/>
                <a:moveTo>
                  <a:pt x="23895" y="78036"/>
                </a:moveTo>
                <a:cubicBezTo>
                  <a:pt x="23782" y="78036"/>
                  <a:pt x="23668" y="78111"/>
                  <a:pt x="23668" y="78225"/>
                </a:cubicBezTo>
                <a:lnTo>
                  <a:pt x="23819" y="78225"/>
                </a:lnTo>
                <a:cubicBezTo>
                  <a:pt x="23819" y="78225"/>
                  <a:pt x="23819" y="78225"/>
                  <a:pt x="23819" y="78263"/>
                </a:cubicBezTo>
                <a:lnTo>
                  <a:pt x="24008" y="78263"/>
                </a:lnTo>
                <a:cubicBezTo>
                  <a:pt x="24008" y="78225"/>
                  <a:pt x="24008" y="78225"/>
                  <a:pt x="24008" y="78225"/>
                </a:cubicBezTo>
                <a:lnTo>
                  <a:pt x="24160" y="78225"/>
                </a:lnTo>
                <a:cubicBezTo>
                  <a:pt x="24160" y="78149"/>
                  <a:pt x="24122" y="78111"/>
                  <a:pt x="24046" y="78073"/>
                </a:cubicBezTo>
                <a:cubicBezTo>
                  <a:pt x="24008" y="78036"/>
                  <a:pt x="23971" y="78036"/>
                  <a:pt x="23895" y="78036"/>
                </a:cubicBezTo>
                <a:lnTo>
                  <a:pt x="23933" y="78149"/>
                </a:lnTo>
                <a:lnTo>
                  <a:pt x="23895" y="78149"/>
                </a:lnTo>
                <a:lnTo>
                  <a:pt x="23895" y="78036"/>
                </a:lnTo>
                <a:close/>
                <a:moveTo>
                  <a:pt x="69756" y="77922"/>
                </a:moveTo>
                <a:lnTo>
                  <a:pt x="69604" y="78036"/>
                </a:lnTo>
                <a:lnTo>
                  <a:pt x="69604" y="78225"/>
                </a:lnTo>
                <a:lnTo>
                  <a:pt x="69718" y="78338"/>
                </a:lnTo>
                <a:cubicBezTo>
                  <a:pt x="69945" y="78338"/>
                  <a:pt x="70020" y="78225"/>
                  <a:pt x="70096" y="78149"/>
                </a:cubicBezTo>
                <a:lnTo>
                  <a:pt x="70096" y="78111"/>
                </a:lnTo>
                <a:lnTo>
                  <a:pt x="69983" y="77922"/>
                </a:lnTo>
                <a:close/>
                <a:moveTo>
                  <a:pt x="75465" y="77771"/>
                </a:moveTo>
                <a:lnTo>
                  <a:pt x="75351" y="77847"/>
                </a:lnTo>
                <a:cubicBezTo>
                  <a:pt x="75200" y="78036"/>
                  <a:pt x="75313" y="78187"/>
                  <a:pt x="75427" y="78300"/>
                </a:cubicBezTo>
                <a:lnTo>
                  <a:pt x="75502" y="78225"/>
                </a:lnTo>
                <a:lnTo>
                  <a:pt x="75465" y="78300"/>
                </a:lnTo>
                <a:lnTo>
                  <a:pt x="75502" y="78300"/>
                </a:lnTo>
                <a:cubicBezTo>
                  <a:pt x="75583" y="78327"/>
                  <a:pt x="75644" y="78354"/>
                  <a:pt x="75700" y="78354"/>
                </a:cubicBezTo>
                <a:cubicBezTo>
                  <a:pt x="75723" y="78354"/>
                  <a:pt x="75745" y="78349"/>
                  <a:pt x="75767" y="78338"/>
                </a:cubicBezTo>
                <a:cubicBezTo>
                  <a:pt x="75843" y="78300"/>
                  <a:pt x="75843" y="78263"/>
                  <a:pt x="75843" y="78225"/>
                </a:cubicBezTo>
                <a:lnTo>
                  <a:pt x="75843" y="78187"/>
                </a:lnTo>
                <a:cubicBezTo>
                  <a:pt x="75881" y="78149"/>
                  <a:pt x="75918" y="78111"/>
                  <a:pt x="75918" y="78036"/>
                </a:cubicBezTo>
                <a:lnTo>
                  <a:pt x="75843" y="77960"/>
                </a:lnTo>
                <a:cubicBezTo>
                  <a:pt x="75843" y="77960"/>
                  <a:pt x="75805" y="77922"/>
                  <a:pt x="75805" y="77922"/>
                </a:cubicBezTo>
                <a:cubicBezTo>
                  <a:pt x="75729" y="77847"/>
                  <a:pt x="75654" y="77771"/>
                  <a:pt x="75465" y="77771"/>
                </a:cubicBezTo>
                <a:close/>
                <a:moveTo>
                  <a:pt x="33158" y="77922"/>
                </a:moveTo>
                <a:lnTo>
                  <a:pt x="33044" y="78036"/>
                </a:lnTo>
                <a:lnTo>
                  <a:pt x="33044" y="78263"/>
                </a:lnTo>
                <a:lnTo>
                  <a:pt x="33120" y="78376"/>
                </a:lnTo>
                <a:cubicBezTo>
                  <a:pt x="33173" y="78394"/>
                  <a:pt x="33217" y="78401"/>
                  <a:pt x="33255" y="78401"/>
                </a:cubicBezTo>
                <a:cubicBezTo>
                  <a:pt x="33380" y="78401"/>
                  <a:pt x="33431" y="78321"/>
                  <a:pt x="33460" y="78263"/>
                </a:cubicBezTo>
                <a:cubicBezTo>
                  <a:pt x="33612" y="78225"/>
                  <a:pt x="33649" y="78149"/>
                  <a:pt x="33649" y="78073"/>
                </a:cubicBezTo>
                <a:cubicBezTo>
                  <a:pt x="33649" y="78073"/>
                  <a:pt x="33649" y="78036"/>
                  <a:pt x="33649" y="78036"/>
                </a:cubicBezTo>
                <a:lnTo>
                  <a:pt x="33460" y="77960"/>
                </a:lnTo>
                <a:lnTo>
                  <a:pt x="33347" y="77960"/>
                </a:lnTo>
                <a:cubicBezTo>
                  <a:pt x="33309" y="77960"/>
                  <a:pt x="33271" y="77922"/>
                  <a:pt x="33158" y="77922"/>
                </a:cubicBezTo>
                <a:close/>
                <a:moveTo>
                  <a:pt x="80148" y="78069"/>
                </a:moveTo>
                <a:cubicBezTo>
                  <a:pt x="79979" y="78069"/>
                  <a:pt x="79847" y="78265"/>
                  <a:pt x="79813" y="78300"/>
                </a:cubicBezTo>
                <a:lnTo>
                  <a:pt x="79888" y="78489"/>
                </a:lnTo>
                <a:cubicBezTo>
                  <a:pt x="80039" y="78489"/>
                  <a:pt x="80115" y="78452"/>
                  <a:pt x="80153" y="78414"/>
                </a:cubicBezTo>
                <a:lnTo>
                  <a:pt x="80191" y="78414"/>
                </a:lnTo>
                <a:lnTo>
                  <a:pt x="80380" y="78300"/>
                </a:lnTo>
                <a:cubicBezTo>
                  <a:pt x="80342" y="78111"/>
                  <a:pt x="80266" y="78073"/>
                  <a:pt x="80191" y="78073"/>
                </a:cubicBezTo>
                <a:cubicBezTo>
                  <a:pt x="80176" y="78071"/>
                  <a:pt x="80162" y="78069"/>
                  <a:pt x="80148" y="78069"/>
                </a:cubicBezTo>
                <a:close/>
                <a:moveTo>
                  <a:pt x="21059" y="77733"/>
                </a:moveTo>
                <a:lnTo>
                  <a:pt x="20870" y="77771"/>
                </a:lnTo>
                <a:cubicBezTo>
                  <a:pt x="20833" y="77809"/>
                  <a:pt x="20833" y="77884"/>
                  <a:pt x="20795" y="77960"/>
                </a:cubicBezTo>
                <a:cubicBezTo>
                  <a:pt x="20795" y="77960"/>
                  <a:pt x="20757" y="78036"/>
                  <a:pt x="20757" y="78036"/>
                </a:cubicBezTo>
                <a:lnTo>
                  <a:pt x="20833" y="78149"/>
                </a:lnTo>
                <a:cubicBezTo>
                  <a:pt x="20795" y="78187"/>
                  <a:pt x="20757" y="78225"/>
                  <a:pt x="20757" y="78263"/>
                </a:cubicBezTo>
                <a:cubicBezTo>
                  <a:pt x="20719" y="78263"/>
                  <a:pt x="20719" y="78263"/>
                  <a:pt x="20719" y="78300"/>
                </a:cubicBezTo>
                <a:lnTo>
                  <a:pt x="20719" y="78452"/>
                </a:lnTo>
                <a:cubicBezTo>
                  <a:pt x="20802" y="78507"/>
                  <a:pt x="20906" y="78542"/>
                  <a:pt x="21014" y="78542"/>
                </a:cubicBezTo>
                <a:cubicBezTo>
                  <a:pt x="21054" y="78542"/>
                  <a:pt x="21095" y="78537"/>
                  <a:pt x="21135" y="78527"/>
                </a:cubicBezTo>
                <a:lnTo>
                  <a:pt x="21249" y="78414"/>
                </a:lnTo>
                <a:cubicBezTo>
                  <a:pt x="21249" y="78376"/>
                  <a:pt x="21249" y="78376"/>
                  <a:pt x="21286" y="78338"/>
                </a:cubicBezTo>
                <a:cubicBezTo>
                  <a:pt x="21286" y="78338"/>
                  <a:pt x="21286" y="78300"/>
                  <a:pt x="21286" y="78263"/>
                </a:cubicBezTo>
                <a:lnTo>
                  <a:pt x="21362" y="78300"/>
                </a:lnTo>
                <a:cubicBezTo>
                  <a:pt x="21447" y="78337"/>
                  <a:pt x="21516" y="78354"/>
                  <a:pt x="21575" y="78354"/>
                </a:cubicBezTo>
                <a:cubicBezTo>
                  <a:pt x="21699" y="78354"/>
                  <a:pt x="21776" y="78278"/>
                  <a:pt x="21853" y="78149"/>
                </a:cubicBezTo>
                <a:lnTo>
                  <a:pt x="21702" y="77998"/>
                </a:lnTo>
                <a:lnTo>
                  <a:pt x="21627" y="77998"/>
                </a:lnTo>
                <a:cubicBezTo>
                  <a:pt x="21589" y="77960"/>
                  <a:pt x="21513" y="77922"/>
                  <a:pt x="21475" y="77922"/>
                </a:cubicBezTo>
                <a:lnTo>
                  <a:pt x="21324" y="78036"/>
                </a:lnTo>
                <a:cubicBezTo>
                  <a:pt x="21324" y="78073"/>
                  <a:pt x="21286" y="78111"/>
                  <a:pt x="21286" y="78149"/>
                </a:cubicBezTo>
                <a:cubicBezTo>
                  <a:pt x="21249" y="78149"/>
                  <a:pt x="21249" y="78111"/>
                  <a:pt x="21211" y="78073"/>
                </a:cubicBezTo>
                <a:lnTo>
                  <a:pt x="21249" y="78036"/>
                </a:lnTo>
                <a:cubicBezTo>
                  <a:pt x="21249" y="77884"/>
                  <a:pt x="21173" y="77771"/>
                  <a:pt x="21059" y="77733"/>
                </a:cubicBezTo>
                <a:close/>
                <a:moveTo>
                  <a:pt x="70966" y="78073"/>
                </a:moveTo>
                <a:cubicBezTo>
                  <a:pt x="70739" y="78073"/>
                  <a:pt x="70663" y="78187"/>
                  <a:pt x="70587" y="78300"/>
                </a:cubicBezTo>
                <a:lnTo>
                  <a:pt x="70663" y="78489"/>
                </a:lnTo>
                <a:lnTo>
                  <a:pt x="70701" y="78489"/>
                </a:lnTo>
                <a:cubicBezTo>
                  <a:pt x="70754" y="78516"/>
                  <a:pt x="70808" y="78543"/>
                  <a:pt x="70875" y="78543"/>
                </a:cubicBezTo>
                <a:cubicBezTo>
                  <a:pt x="70902" y="78543"/>
                  <a:pt x="70932" y="78538"/>
                  <a:pt x="70966" y="78527"/>
                </a:cubicBezTo>
                <a:lnTo>
                  <a:pt x="71079" y="78414"/>
                </a:lnTo>
                <a:lnTo>
                  <a:pt x="71079" y="78225"/>
                </a:lnTo>
                <a:lnTo>
                  <a:pt x="70966" y="78073"/>
                </a:lnTo>
                <a:close/>
                <a:moveTo>
                  <a:pt x="23404" y="78263"/>
                </a:moveTo>
                <a:lnTo>
                  <a:pt x="23252" y="78376"/>
                </a:lnTo>
                <a:lnTo>
                  <a:pt x="23252" y="78527"/>
                </a:lnTo>
                <a:lnTo>
                  <a:pt x="23366" y="78641"/>
                </a:lnTo>
                <a:cubicBezTo>
                  <a:pt x="23403" y="78647"/>
                  <a:pt x="23438" y="78650"/>
                  <a:pt x="23473" y="78650"/>
                </a:cubicBezTo>
                <a:cubicBezTo>
                  <a:pt x="23650" y="78650"/>
                  <a:pt x="23788" y="78566"/>
                  <a:pt x="23819" y="78376"/>
                </a:cubicBezTo>
                <a:lnTo>
                  <a:pt x="23706" y="78263"/>
                </a:lnTo>
                <a:close/>
                <a:moveTo>
                  <a:pt x="20152" y="78272"/>
                </a:moveTo>
                <a:cubicBezTo>
                  <a:pt x="20114" y="78272"/>
                  <a:pt x="20076" y="78281"/>
                  <a:pt x="20039" y="78300"/>
                </a:cubicBezTo>
                <a:cubicBezTo>
                  <a:pt x="19925" y="78376"/>
                  <a:pt x="19887" y="78565"/>
                  <a:pt x="20001" y="78641"/>
                </a:cubicBezTo>
                <a:cubicBezTo>
                  <a:pt x="20076" y="78678"/>
                  <a:pt x="20114" y="78678"/>
                  <a:pt x="20190" y="78678"/>
                </a:cubicBezTo>
                <a:lnTo>
                  <a:pt x="20228" y="78641"/>
                </a:lnTo>
                <a:lnTo>
                  <a:pt x="20190" y="78641"/>
                </a:lnTo>
                <a:lnTo>
                  <a:pt x="20341" y="78527"/>
                </a:lnTo>
                <a:lnTo>
                  <a:pt x="20341" y="78414"/>
                </a:lnTo>
                <a:lnTo>
                  <a:pt x="20266" y="78300"/>
                </a:lnTo>
                <a:cubicBezTo>
                  <a:pt x="20228" y="78281"/>
                  <a:pt x="20190" y="78272"/>
                  <a:pt x="20152" y="78272"/>
                </a:cubicBezTo>
                <a:close/>
                <a:moveTo>
                  <a:pt x="33763" y="78641"/>
                </a:moveTo>
                <a:cubicBezTo>
                  <a:pt x="33687" y="78641"/>
                  <a:pt x="33612" y="78678"/>
                  <a:pt x="33574" y="78716"/>
                </a:cubicBezTo>
                <a:cubicBezTo>
                  <a:pt x="33536" y="78754"/>
                  <a:pt x="33498" y="78830"/>
                  <a:pt x="33498" y="78943"/>
                </a:cubicBezTo>
                <a:lnTo>
                  <a:pt x="33649" y="79056"/>
                </a:lnTo>
                <a:lnTo>
                  <a:pt x="33763" y="79056"/>
                </a:lnTo>
                <a:lnTo>
                  <a:pt x="33914" y="78943"/>
                </a:lnTo>
                <a:lnTo>
                  <a:pt x="33914" y="78792"/>
                </a:lnTo>
                <a:lnTo>
                  <a:pt x="33763" y="78641"/>
                </a:lnTo>
                <a:close/>
                <a:moveTo>
                  <a:pt x="39962" y="78284"/>
                </a:moveTo>
                <a:cubicBezTo>
                  <a:pt x="39938" y="78284"/>
                  <a:pt x="39913" y="78288"/>
                  <a:pt x="39888" y="78300"/>
                </a:cubicBezTo>
                <a:lnTo>
                  <a:pt x="39774" y="78414"/>
                </a:lnTo>
                <a:cubicBezTo>
                  <a:pt x="39736" y="78603"/>
                  <a:pt x="39850" y="78716"/>
                  <a:pt x="40001" y="78754"/>
                </a:cubicBezTo>
                <a:lnTo>
                  <a:pt x="40039" y="78716"/>
                </a:lnTo>
                <a:lnTo>
                  <a:pt x="40039" y="78716"/>
                </a:lnTo>
                <a:cubicBezTo>
                  <a:pt x="40039" y="78754"/>
                  <a:pt x="40001" y="78754"/>
                  <a:pt x="40001" y="78754"/>
                </a:cubicBezTo>
                <a:cubicBezTo>
                  <a:pt x="39963" y="78792"/>
                  <a:pt x="39925" y="78867"/>
                  <a:pt x="39925" y="78905"/>
                </a:cubicBezTo>
                <a:cubicBezTo>
                  <a:pt x="39925" y="78981"/>
                  <a:pt x="39963" y="79056"/>
                  <a:pt x="40115" y="79094"/>
                </a:cubicBezTo>
                <a:lnTo>
                  <a:pt x="40266" y="79019"/>
                </a:lnTo>
                <a:cubicBezTo>
                  <a:pt x="40304" y="78981"/>
                  <a:pt x="40379" y="78905"/>
                  <a:pt x="40379" y="78830"/>
                </a:cubicBezTo>
                <a:cubicBezTo>
                  <a:pt x="40379" y="78716"/>
                  <a:pt x="40266" y="78678"/>
                  <a:pt x="40152" y="78641"/>
                </a:cubicBezTo>
                <a:lnTo>
                  <a:pt x="40039" y="78716"/>
                </a:lnTo>
                <a:lnTo>
                  <a:pt x="40152" y="78603"/>
                </a:lnTo>
                <a:cubicBezTo>
                  <a:pt x="40152" y="78565"/>
                  <a:pt x="40152" y="78565"/>
                  <a:pt x="40152" y="78565"/>
                </a:cubicBezTo>
                <a:cubicBezTo>
                  <a:pt x="40152" y="78527"/>
                  <a:pt x="40190" y="78489"/>
                  <a:pt x="40190" y="78489"/>
                </a:cubicBezTo>
                <a:cubicBezTo>
                  <a:pt x="40190" y="78452"/>
                  <a:pt x="40190" y="78376"/>
                  <a:pt x="40077" y="78300"/>
                </a:cubicBezTo>
                <a:cubicBezTo>
                  <a:pt x="40052" y="78300"/>
                  <a:pt x="40009" y="78284"/>
                  <a:pt x="39962" y="78284"/>
                </a:cubicBezTo>
                <a:close/>
                <a:moveTo>
                  <a:pt x="72856" y="78603"/>
                </a:moveTo>
                <a:lnTo>
                  <a:pt x="72742" y="78754"/>
                </a:lnTo>
                <a:cubicBezTo>
                  <a:pt x="72742" y="78792"/>
                  <a:pt x="72742" y="78792"/>
                  <a:pt x="72742" y="78830"/>
                </a:cubicBezTo>
                <a:cubicBezTo>
                  <a:pt x="72705" y="78943"/>
                  <a:pt x="72742" y="79019"/>
                  <a:pt x="72780" y="79056"/>
                </a:cubicBezTo>
                <a:cubicBezTo>
                  <a:pt x="72818" y="79094"/>
                  <a:pt x="72856" y="79094"/>
                  <a:pt x="72932" y="79094"/>
                </a:cubicBezTo>
                <a:lnTo>
                  <a:pt x="73045" y="79019"/>
                </a:lnTo>
                <a:cubicBezTo>
                  <a:pt x="73083" y="79019"/>
                  <a:pt x="73083" y="78981"/>
                  <a:pt x="73121" y="78981"/>
                </a:cubicBezTo>
                <a:cubicBezTo>
                  <a:pt x="73158" y="78981"/>
                  <a:pt x="73310" y="78943"/>
                  <a:pt x="73310" y="78792"/>
                </a:cubicBezTo>
                <a:lnTo>
                  <a:pt x="73272" y="78678"/>
                </a:lnTo>
                <a:cubicBezTo>
                  <a:pt x="73158" y="78603"/>
                  <a:pt x="73007" y="78603"/>
                  <a:pt x="72856" y="78603"/>
                </a:cubicBezTo>
                <a:close/>
                <a:moveTo>
                  <a:pt x="90200" y="78782"/>
                </a:moveTo>
                <a:cubicBezTo>
                  <a:pt x="90177" y="78782"/>
                  <a:pt x="90155" y="78785"/>
                  <a:pt x="90134" y="78792"/>
                </a:cubicBezTo>
                <a:cubicBezTo>
                  <a:pt x="90021" y="78830"/>
                  <a:pt x="89945" y="78905"/>
                  <a:pt x="89907" y="78981"/>
                </a:cubicBezTo>
                <a:lnTo>
                  <a:pt x="89945" y="79094"/>
                </a:lnTo>
                <a:cubicBezTo>
                  <a:pt x="90021" y="79208"/>
                  <a:pt x="90134" y="79246"/>
                  <a:pt x="90247" y="79246"/>
                </a:cubicBezTo>
                <a:cubicBezTo>
                  <a:pt x="90361" y="79208"/>
                  <a:pt x="90474" y="79132"/>
                  <a:pt x="90550" y="79019"/>
                </a:cubicBezTo>
                <a:lnTo>
                  <a:pt x="90474" y="78905"/>
                </a:lnTo>
                <a:cubicBezTo>
                  <a:pt x="90413" y="78844"/>
                  <a:pt x="90300" y="78782"/>
                  <a:pt x="90200" y="78782"/>
                </a:cubicBezTo>
                <a:close/>
                <a:moveTo>
                  <a:pt x="15653" y="79246"/>
                </a:moveTo>
                <a:cubicBezTo>
                  <a:pt x="15653" y="79246"/>
                  <a:pt x="15653" y="79246"/>
                  <a:pt x="15653" y="79246"/>
                </a:cubicBezTo>
                <a:cubicBezTo>
                  <a:pt x="15653" y="79246"/>
                  <a:pt x="15653" y="79246"/>
                  <a:pt x="15653" y="79246"/>
                </a:cubicBezTo>
                <a:close/>
                <a:moveTo>
                  <a:pt x="49642" y="78452"/>
                </a:moveTo>
                <a:cubicBezTo>
                  <a:pt x="49604" y="78452"/>
                  <a:pt x="49491" y="78452"/>
                  <a:pt x="49377" y="78527"/>
                </a:cubicBezTo>
                <a:cubicBezTo>
                  <a:pt x="49302" y="78527"/>
                  <a:pt x="49188" y="78527"/>
                  <a:pt x="49113" y="78603"/>
                </a:cubicBezTo>
                <a:cubicBezTo>
                  <a:pt x="49037" y="78641"/>
                  <a:pt x="48999" y="78754"/>
                  <a:pt x="48999" y="78867"/>
                </a:cubicBezTo>
                <a:lnTo>
                  <a:pt x="49037" y="78981"/>
                </a:lnTo>
                <a:cubicBezTo>
                  <a:pt x="49226" y="79094"/>
                  <a:pt x="49491" y="79094"/>
                  <a:pt x="49642" y="79094"/>
                </a:cubicBezTo>
                <a:lnTo>
                  <a:pt x="49642" y="79170"/>
                </a:lnTo>
                <a:cubicBezTo>
                  <a:pt x="49673" y="79200"/>
                  <a:pt x="49728" y="79256"/>
                  <a:pt x="49848" y="79256"/>
                </a:cubicBezTo>
                <a:cubicBezTo>
                  <a:pt x="49876" y="79256"/>
                  <a:pt x="49908" y="79253"/>
                  <a:pt x="49944" y="79246"/>
                </a:cubicBezTo>
                <a:lnTo>
                  <a:pt x="50058" y="79170"/>
                </a:lnTo>
                <a:cubicBezTo>
                  <a:pt x="50058" y="79170"/>
                  <a:pt x="50058" y="79132"/>
                  <a:pt x="50058" y="79132"/>
                </a:cubicBezTo>
                <a:cubicBezTo>
                  <a:pt x="50096" y="79094"/>
                  <a:pt x="50134" y="79056"/>
                  <a:pt x="50134" y="78981"/>
                </a:cubicBezTo>
                <a:cubicBezTo>
                  <a:pt x="50134" y="78943"/>
                  <a:pt x="50134" y="78943"/>
                  <a:pt x="50096" y="78905"/>
                </a:cubicBezTo>
                <a:lnTo>
                  <a:pt x="49982" y="78830"/>
                </a:lnTo>
                <a:cubicBezTo>
                  <a:pt x="49957" y="78817"/>
                  <a:pt x="49936" y="78813"/>
                  <a:pt x="49918" y="78813"/>
                </a:cubicBezTo>
                <a:cubicBezTo>
                  <a:pt x="49881" y="78813"/>
                  <a:pt x="49856" y="78830"/>
                  <a:pt x="49831" y="78830"/>
                </a:cubicBezTo>
                <a:cubicBezTo>
                  <a:pt x="49831" y="78754"/>
                  <a:pt x="49831" y="78527"/>
                  <a:pt x="49642" y="78452"/>
                </a:cubicBezTo>
                <a:close/>
                <a:moveTo>
                  <a:pt x="77657" y="78867"/>
                </a:moveTo>
                <a:lnTo>
                  <a:pt x="77506" y="78981"/>
                </a:lnTo>
                <a:cubicBezTo>
                  <a:pt x="77468" y="79208"/>
                  <a:pt x="77582" y="79321"/>
                  <a:pt x="77847" y="79397"/>
                </a:cubicBezTo>
                <a:lnTo>
                  <a:pt x="77998" y="79246"/>
                </a:lnTo>
                <a:lnTo>
                  <a:pt x="77998" y="79246"/>
                </a:lnTo>
                <a:cubicBezTo>
                  <a:pt x="77998" y="79283"/>
                  <a:pt x="77960" y="79321"/>
                  <a:pt x="77960" y="79321"/>
                </a:cubicBezTo>
                <a:cubicBezTo>
                  <a:pt x="77998" y="79321"/>
                  <a:pt x="78073" y="79321"/>
                  <a:pt x="78149" y="79246"/>
                </a:cubicBezTo>
                <a:lnTo>
                  <a:pt x="78187" y="79132"/>
                </a:lnTo>
                <a:lnTo>
                  <a:pt x="78149" y="79056"/>
                </a:lnTo>
                <a:cubicBezTo>
                  <a:pt x="78036" y="78981"/>
                  <a:pt x="77884" y="78905"/>
                  <a:pt x="77657" y="78867"/>
                </a:cubicBezTo>
                <a:close/>
                <a:moveTo>
                  <a:pt x="56372" y="79019"/>
                </a:moveTo>
                <a:cubicBezTo>
                  <a:pt x="56221" y="79019"/>
                  <a:pt x="56107" y="79094"/>
                  <a:pt x="56069" y="79208"/>
                </a:cubicBezTo>
                <a:lnTo>
                  <a:pt x="56069" y="79321"/>
                </a:lnTo>
                <a:cubicBezTo>
                  <a:pt x="56152" y="79376"/>
                  <a:pt x="56235" y="79412"/>
                  <a:pt x="56304" y="79412"/>
                </a:cubicBezTo>
                <a:cubicBezTo>
                  <a:pt x="56329" y="79412"/>
                  <a:pt x="56352" y="79407"/>
                  <a:pt x="56372" y="79397"/>
                </a:cubicBezTo>
                <a:cubicBezTo>
                  <a:pt x="56447" y="79359"/>
                  <a:pt x="56523" y="79283"/>
                  <a:pt x="56523" y="79208"/>
                </a:cubicBezTo>
                <a:cubicBezTo>
                  <a:pt x="56523" y="79170"/>
                  <a:pt x="56523" y="79132"/>
                  <a:pt x="56485" y="79094"/>
                </a:cubicBezTo>
                <a:lnTo>
                  <a:pt x="56372" y="79019"/>
                </a:lnTo>
                <a:close/>
                <a:moveTo>
                  <a:pt x="15357" y="78748"/>
                </a:moveTo>
                <a:cubicBezTo>
                  <a:pt x="15144" y="78748"/>
                  <a:pt x="14775" y="78880"/>
                  <a:pt x="14708" y="78981"/>
                </a:cubicBezTo>
                <a:lnTo>
                  <a:pt x="14859" y="79056"/>
                </a:lnTo>
                <a:lnTo>
                  <a:pt x="14859" y="79170"/>
                </a:lnTo>
                <a:cubicBezTo>
                  <a:pt x="14859" y="79179"/>
                  <a:pt x="14859" y="79189"/>
                  <a:pt x="14859" y="79208"/>
                </a:cubicBezTo>
                <a:cubicBezTo>
                  <a:pt x="14859" y="79435"/>
                  <a:pt x="15048" y="79472"/>
                  <a:pt x="15086" y="79472"/>
                </a:cubicBezTo>
                <a:lnTo>
                  <a:pt x="15161" y="79435"/>
                </a:lnTo>
                <a:cubicBezTo>
                  <a:pt x="15199" y="79435"/>
                  <a:pt x="15237" y="79397"/>
                  <a:pt x="15237" y="79359"/>
                </a:cubicBezTo>
                <a:cubicBezTo>
                  <a:pt x="15291" y="79386"/>
                  <a:pt x="15344" y="79412"/>
                  <a:pt x="15411" y="79412"/>
                </a:cubicBezTo>
                <a:cubicBezTo>
                  <a:pt x="15439" y="79412"/>
                  <a:pt x="15469" y="79408"/>
                  <a:pt x="15502" y="79397"/>
                </a:cubicBezTo>
                <a:lnTo>
                  <a:pt x="15653" y="79321"/>
                </a:lnTo>
                <a:cubicBezTo>
                  <a:pt x="15653" y="79321"/>
                  <a:pt x="15653" y="79283"/>
                  <a:pt x="15653" y="79246"/>
                </a:cubicBezTo>
                <a:cubicBezTo>
                  <a:pt x="15653" y="79283"/>
                  <a:pt x="15615" y="79321"/>
                  <a:pt x="15577" y="79321"/>
                </a:cubicBezTo>
                <a:lnTo>
                  <a:pt x="15691" y="79208"/>
                </a:lnTo>
                <a:lnTo>
                  <a:pt x="15691" y="79170"/>
                </a:lnTo>
                <a:cubicBezTo>
                  <a:pt x="15691" y="78981"/>
                  <a:pt x="15615" y="78830"/>
                  <a:pt x="15426" y="78754"/>
                </a:cubicBezTo>
                <a:cubicBezTo>
                  <a:pt x="15406" y="78750"/>
                  <a:pt x="15383" y="78748"/>
                  <a:pt x="15357" y="78748"/>
                </a:cubicBezTo>
                <a:close/>
                <a:moveTo>
                  <a:pt x="29193" y="78962"/>
                </a:moveTo>
                <a:cubicBezTo>
                  <a:pt x="29131" y="78962"/>
                  <a:pt x="29075" y="78981"/>
                  <a:pt x="29037" y="79019"/>
                </a:cubicBezTo>
                <a:cubicBezTo>
                  <a:pt x="28923" y="79056"/>
                  <a:pt x="28848" y="79170"/>
                  <a:pt x="28886" y="79321"/>
                </a:cubicBezTo>
                <a:lnTo>
                  <a:pt x="28999" y="79397"/>
                </a:lnTo>
                <a:lnTo>
                  <a:pt x="29037" y="79397"/>
                </a:lnTo>
                <a:lnTo>
                  <a:pt x="29075" y="79510"/>
                </a:lnTo>
                <a:cubicBezTo>
                  <a:pt x="29119" y="79521"/>
                  <a:pt x="29160" y="79526"/>
                  <a:pt x="29198" y="79526"/>
                </a:cubicBezTo>
                <a:cubicBezTo>
                  <a:pt x="29289" y="79526"/>
                  <a:pt x="29361" y="79499"/>
                  <a:pt x="29415" y="79472"/>
                </a:cubicBezTo>
                <a:lnTo>
                  <a:pt x="29566" y="79359"/>
                </a:lnTo>
                <a:cubicBezTo>
                  <a:pt x="29566" y="79359"/>
                  <a:pt x="29566" y="79321"/>
                  <a:pt x="29566" y="79283"/>
                </a:cubicBezTo>
                <a:cubicBezTo>
                  <a:pt x="29566" y="79170"/>
                  <a:pt x="29491" y="79056"/>
                  <a:pt x="29377" y="79019"/>
                </a:cubicBezTo>
                <a:cubicBezTo>
                  <a:pt x="29320" y="78981"/>
                  <a:pt x="29254" y="78962"/>
                  <a:pt x="29193" y="78962"/>
                </a:cubicBezTo>
                <a:close/>
                <a:moveTo>
                  <a:pt x="4725" y="79325"/>
                </a:moveTo>
                <a:cubicBezTo>
                  <a:pt x="4648" y="79325"/>
                  <a:pt x="4562" y="79351"/>
                  <a:pt x="4500" y="79435"/>
                </a:cubicBezTo>
                <a:lnTo>
                  <a:pt x="4538" y="79624"/>
                </a:lnTo>
                <a:cubicBezTo>
                  <a:pt x="4575" y="79624"/>
                  <a:pt x="4575" y="79624"/>
                  <a:pt x="4575" y="79661"/>
                </a:cubicBezTo>
                <a:lnTo>
                  <a:pt x="4689" y="79775"/>
                </a:lnTo>
                <a:cubicBezTo>
                  <a:pt x="4733" y="79781"/>
                  <a:pt x="4775" y="79784"/>
                  <a:pt x="4815" y="79784"/>
                </a:cubicBezTo>
                <a:cubicBezTo>
                  <a:pt x="5013" y="79784"/>
                  <a:pt x="5155" y="79706"/>
                  <a:pt x="5218" y="79548"/>
                </a:cubicBezTo>
                <a:lnTo>
                  <a:pt x="5029" y="79397"/>
                </a:lnTo>
                <a:cubicBezTo>
                  <a:pt x="4991" y="79397"/>
                  <a:pt x="4953" y="79397"/>
                  <a:pt x="4878" y="79359"/>
                </a:cubicBezTo>
                <a:cubicBezTo>
                  <a:pt x="4844" y="79342"/>
                  <a:pt x="4787" y="79325"/>
                  <a:pt x="4725" y="79325"/>
                </a:cubicBezTo>
                <a:close/>
                <a:moveTo>
                  <a:pt x="568" y="79775"/>
                </a:moveTo>
                <a:cubicBezTo>
                  <a:pt x="454" y="79775"/>
                  <a:pt x="303" y="79850"/>
                  <a:pt x="303" y="80002"/>
                </a:cubicBezTo>
                <a:lnTo>
                  <a:pt x="417" y="80115"/>
                </a:lnTo>
                <a:cubicBezTo>
                  <a:pt x="417" y="80115"/>
                  <a:pt x="417" y="80153"/>
                  <a:pt x="454" y="80153"/>
                </a:cubicBezTo>
                <a:cubicBezTo>
                  <a:pt x="492" y="80153"/>
                  <a:pt x="568" y="80191"/>
                  <a:pt x="719" y="80191"/>
                </a:cubicBezTo>
                <a:lnTo>
                  <a:pt x="832" y="80115"/>
                </a:lnTo>
                <a:cubicBezTo>
                  <a:pt x="832" y="80077"/>
                  <a:pt x="832" y="80039"/>
                  <a:pt x="832" y="80002"/>
                </a:cubicBezTo>
                <a:cubicBezTo>
                  <a:pt x="832" y="79850"/>
                  <a:pt x="719" y="79775"/>
                  <a:pt x="568" y="79775"/>
                </a:cubicBezTo>
                <a:close/>
                <a:moveTo>
                  <a:pt x="16362" y="79760"/>
                </a:moveTo>
                <a:cubicBezTo>
                  <a:pt x="16339" y="79760"/>
                  <a:pt x="16316" y="79765"/>
                  <a:pt x="16296" y="79775"/>
                </a:cubicBezTo>
                <a:cubicBezTo>
                  <a:pt x="16182" y="79775"/>
                  <a:pt x="16031" y="79888"/>
                  <a:pt x="16031" y="80002"/>
                </a:cubicBezTo>
                <a:cubicBezTo>
                  <a:pt x="16031" y="80077"/>
                  <a:pt x="16107" y="80153"/>
                  <a:pt x="16182" y="80191"/>
                </a:cubicBezTo>
                <a:lnTo>
                  <a:pt x="16334" y="80002"/>
                </a:lnTo>
                <a:lnTo>
                  <a:pt x="16334" y="80002"/>
                </a:lnTo>
                <a:cubicBezTo>
                  <a:pt x="16334" y="80039"/>
                  <a:pt x="16296" y="80077"/>
                  <a:pt x="16296" y="80077"/>
                </a:cubicBezTo>
                <a:cubicBezTo>
                  <a:pt x="16371" y="80077"/>
                  <a:pt x="16447" y="80077"/>
                  <a:pt x="16485" y="80039"/>
                </a:cubicBezTo>
                <a:lnTo>
                  <a:pt x="16560" y="79926"/>
                </a:lnTo>
                <a:lnTo>
                  <a:pt x="16523" y="79850"/>
                </a:lnTo>
                <a:cubicBezTo>
                  <a:pt x="16495" y="79795"/>
                  <a:pt x="16427" y="79760"/>
                  <a:pt x="16362" y="79760"/>
                </a:cubicBezTo>
                <a:close/>
                <a:moveTo>
                  <a:pt x="86293" y="79608"/>
                </a:moveTo>
                <a:cubicBezTo>
                  <a:pt x="86265" y="79608"/>
                  <a:pt x="86235" y="79613"/>
                  <a:pt x="86202" y="79624"/>
                </a:cubicBezTo>
                <a:cubicBezTo>
                  <a:pt x="86164" y="79624"/>
                  <a:pt x="86126" y="79661"/>
                  <a:pt x="86126" y="79737"/>
                </a:cubicBezTo>
                <a:lnTo>
                  <a:pt x="86202" y="79813"/>
                </a:lnTo>
                <a:cubicBezTo>
                  <a:pt x="86164" y="79850"/>
                  <a:pt x="86164" y="79888"/>
                  <a:pt x="86164" y="79888"/>
                </a:cubicBezTo>
                <a:lnTo>
                  <a:pt x="86126" y="79926"/>
                </a:lnTo>
                <a:lnTo>
                  <a:pt x="86240" y="80077"/>
                </a:lnTo>
                <a:cubicBezTo>
                  <a:pt x="86240" y="80077"/>
                  <a:pt x="86278" y="80077"/>
                  <a:pt x="86278" y="80115"/>
                </a:cubicBezTo>
                <a:cubicBezTo>
                  <a:pt x="86353" y="80153"/>
                  <a:pt x="86429" y="80191"/>
                  <a:pt x="86580" y="80191"/>
                </a:cubicBezTo>
                <a:lnTo>
                  <a:pt x="86694" y="80039"/>
                </a:lnTo>
                <a:cubicBezTo>
                  <a:pt x="86656" y="79964"/>
                  <a:pt x="86656" y="79926"/>
                  <a:pt x="86656" y="79888"/>
                </a:cubicBezTo>
                <a:cubicBezTo>
                  <a:pt x="86656" y="79813"/>
                  <a:pt x="86656" y="79737"/>
                  <a:pt x="86580" y="79661"/>
                </a:cubicBezTo>
                <a:lnTo>
                  <a:pt x="86429" y="79737"/>
                </a:lnTo>
                <a:cubicBezTo>
                  <a:pt x="86429" y="79699"/>
                  <a:pt x="86429" y="79699"/>
                  <a:pt x="86429" y="79699"/>
                </a:cubicBezTo>
                <a:cubicBezTo>
                  <a:pt x="86441" y="79687"/>
                  <a:pt x="86454" y="79682"/>
                  <a:pt x="86465" y="79682"/>
                </a:cubicBezTo>
                <a:cubicBezTo>
                  <a:pt x="86488" y="79682"/>
                  <a:pt x="86504" y="79699"/>
                  <a:pt x="86504" y="79699"/>
                </a:cubicBezTo>
                <a:cubicBezTo>
                  <a:pt x="86504" y="79699"/>
                  <a:pt x="86467" y="79661"/>
                  <a:pt x="86467" y="79661"/>
                </a:cubicBezTo>
                <a:cubicBezTo>
                  <a:pt x="86413" y="79635"/>
                  <a:pt x="86360" y="79608"/>
                  <a:pt x="86293" y="79608"/>
                </a:cubicBezTo>
                <a:close/>
                <a:moveTo>
                  <a:pt x="55729" y="79435"/>
                </a:moveTo>
                <a:cubicBezTo>
                  <a:pt x="55578" y="79435"/>
                  <a:pt x="55502" y="79435"/>
                  <a:pt x="55427" y="79510"/>
                </a:cubicBezTo>
                <a:cubicBezTo>
                  <a:pt x="55389" y="79548"/>
                  <a:pt x="55313" y="79661"/>
                  <a:pt x="55389" y="79850"/>
                </a:cubicBezTo>
                <a:lnTo>
                  <a:pt x="55502" y="79926"/>
                </a:lnTo>
                <a:lnTo>
                  <a:pt x="55653" y="79926"/>
                </a:lnTo>
                <a:cubicBezTo>
                  <a:pt x="55616" y="79964"/>
                  <a:pt x="55578" y="79964"/>
                  <a:pt x="55540" y="80002"/>
                </a:cubicBezTo>
                <a:cubicBezTo>
                  <a:pt x="55502" y="80039"/>
                  <a:pt x="55464" y="80039"/>
                  <a:pt x="55464" y="80077"/>
                </a:cubicBezTo>
                <a:lnTo>
                  <a:pt x="55427" y="80266"/>
                </a:lnTo>
                <a:cubicBezTo>
                  <a:pt x="55497" y="80313"/>
                  <a:pt x="55596" y="80345"/>
                  <a:pt x="55688" y="80345"/>
                </a:cubicBezTo>
                <a:cubicBezTo>
                  <a:pt x="55745" y="80345"/>
                  <a:pt x="55799" y="80333"/>
                  <a:pt x="55842" y="80304"/>
                </a:cubicBezTo>
                <a:cubicBezTo>
                  <a:pt x="55956" y="80266"/>
                  <a:pt x="56032" y="80191"/>
                  <a:pt x="56032" y="80077"/>
                </a:cubicBezTo>
                <a:cubicBezTo>
                  <a:pt x="56032" y="80039"/>
                  <a:pt x="56032" y="80002"/>
                  <a:pt x="56032" y="79964"/>
                </a:cubicBezTo>
                <a:lnTo>
                  <a:pt x="55994" y="79926"/>
                </a:lnTo>
                <a:cubicBezTo>
                  <a:pt x="55918" y="79888"/>
                  <a:pt x="55842" y="79850"/>
                  <a:pt x="55805" y="79850"/>
                </a:cubicBezTo>
                <a:cubicBezTo>
                  <a:pt x="55767" y="79850"/>
                  <a:pt x="55767" y="79888"/>
                  <a:pt x="55729" y="79888"/>
                </a:cubicBezTo>
                <a:cubicBezTo>
                  <a:pt x="55842" y="79813"/>
                  <a:pt x="55842" y="79699"/>
                  <a:pt x="55842" y="79624"/>
                </a:cubicBezTo>
                <a:cubicBezTo>
                  <a:pt x="55842" y="79586"/>
                  <a:pt x="55842" y="79586"/>
                  <a:pt x="55842" y="79548"/>
                </a:cubicBezTo>
                <a:lnTo>
                  <a:pt x="55729" y="79435"/>
                </a:lnTo>
                <a:close/>
                <a:moveTo>
                  <a:pt x="13611" y="80002"/>
                </a:moveTo>
                <a:lnTo>
                  <a:pt x="13498" y="80115"/>
                </a:lnTo>
                <a:lnTo>
                  <a:pt x="13498" y="80153"/>
                </a:lnTo>
                <a:cubicBezTo>
                  <a:pt x="13498" y="80266"/>
                  <a:pt x="13536" y="80342"/>
                  <a:pt x="13611" y="80418"/>
                </a:cubicBezTo>
                <a:lnTo>
                  <a:pt x="13687" y="80455"/>
                </a:lnTo>
                <a:cubicBezTo>
                  <a:pt x="13838" y="80455"/>
                  <a:pt x="13914" y="80418"/>
                  <a:pt x="13952" y="80380"/>
                </a:cubicBezTo>
                <a:lnTo>
                  <a:pt x="14027" y="80304"/>
                </a:lnTo>
                <a:lnTo>
                  <a:pt x="14027" y="80229"/>
                </a:lnTo>
                <a:cubicBezTo>
                  <a:pt x="14027" y="80153"/>
                  <a:pt x="13989" y="80077"/>
                  <a:pt x="13952" y="80077"/>
                </a:cubicBezTo>
                <a:cubicBezTo>
                  <a:pt x="13876" y="80002"/>
                  <a:pt x="13763" y="80002"/>
                  <a:pt x="13611" y="80002"/>
                </a:cubicBezTo>
                <a:close/>
                <a:moveTo>
                  <a:pt x="48432" y="80039"/>
                </a:moveTo>
                <a:lnTo>
                  <a:pt x="48281" y="80191"/>
                </a:lnTo>
                <a:cubicBezTo>
                  <a:pt x="48281" y="80229"/>
                  <a:pt x="48243" y="80229"/>
                  <a:pt x="48243" y="80266"/>
                </a:cubicBezTo>
                <a:lnTo>
                  <a:pt x="48357" y="80455"/>
                </a:lnTo>
                <a:lnTo>
                  <a:pt x="48470" y="80455"/>
                </a:lnTo>
                <a:lnTo>
                  <a:pt x="48583" y="80380"/>
                </a:lnTo>
                <a:cubicBezTo>
                  <a:pt x="48621" y="80380"/>
                  <a:pt x="48659" y="80304"/>
                  <a:pt x="48659" y="80229"/>
                </a:cubicBezTo>
                <a:cubicBezTo>
                  <a:pt x="48659" y="80191"/>
                  <a:pt x="48621" y="80115"/>
                  <a:pt x="48432" y="80039"/>
                </a:cubicBezTo>
                <a:close/>
                <a:moveTo>
                  <a:pt x="10549" y="80115"/>
                </a:moveTo>
                <a:cubicBezTo>
                  <a:pt x="10436" y="80153"/>
                  <a:pt x="10246" y="80191"/>
                  <a:pt x="10209" y="80342"/>
                </a:cubicBezTo>
                <a:lnTo>
                  <a:pt x="10246" y="80455"/>
                </a:lnTo>
                <a:cubicBezTo>
                  <a:pt x="10322" y="80531"/>
                  <a:pt x="10398" y="80531"/>
                  <a:pt x="10473" y="80531"/>
                </a:cubicBezTo>
                <a:cubicBezTo>
                  <a:pt x="10625" y="80531"/>
                  <a:pt x="10738" y="80380"/>
                  <a:pt x="10814" y="80266"/>
                </a:cubicBezTo>
                <a:lnTo>
                  <a:pt x="10625" y="80115"/>
                </a:lnTo>
                <a:close/>
                <a:moveTo>
                  <a:pt x="34511" y="80139"/>
                </a:moveTo>
                <a:cubicBezTo>
                  <a:pt x="34429" y="80139"/>
                  <a:pt x="34358" y="80181"/>
                  <a:pt x="34330" y="80266"/>
                </a:cubicBezTo>
                <a:lnTo>
                  <a:pt x="34406" y="80455"/>
                </a:lnTo>
                <a:cubicBezTo>
                  <a:pt x="34368" y="80455"/>
                  <a:pt x="34368" y="80418"/>
                  <a:pt x="34368" y="80418"/>
                </a:cubicBezTo>
                <a:lnTo>
                  <a:pt x="34368" y="80455"/>
                </a:lnTo>
                <a:lnTo>
                  <a:pt x="34481" y="80607"/>
                </a:lnTo>
                <a:cubicBezTo>
                  <a:pt x="34557" y="80607"/>
                  <a:pt x="34670" y="80607"/>
                  <a:pt x="34708" y="80569"/>
                </a:cubicBezTo>
                <a:cubicBezTo>
                  <a:pt x="34784" y="80531"/>
                  <a:pt x="34784" y="80455"/>
                  <a:pt x="34784" y="80418"/>
                </a:cubicBezTo>
                <a:cubicBezTo>
                  <a:pt x="34784" y="80304"/>
                  <a:pt x="34708" y="80191"/>
                  <a:pt x="34595" y="80153"/>
                </a:cubicBezTo>
                <a:cubicBezTo>
                  <a:pt x="34566" y="80143"/>
                  <a:pt x="34538" y="80139"/>
                  <a:pt x="34511" y="80139"/>
                </a:cubicBezTo>
                <a:close/>
                <a:moveTo>
                  <a:pt x="68546" y="79586"/>
                </a:moveTo>
                <a:cubicBezTo>
                  <a:pt x="68432" y="79586"/>
                  <a:pt x="68319" y="79586"/>
                  <a:pt x="68243" y="79661"/>
                </a:cubicBezTo>
                <a:cubicBezTo>
                  <a:pt x="68206" y="79699"/>
                  <a:pt x="68130" y="79775"/>
                  <a:pt x="68168" y="79926"/>
                </a:cubicBezTo>
                <a:lnTo>
                  <a:pt x="68281" y="80039"/>
                </a:lnTo>
                <a:cubicBezTo>
                  <a:pt x="68395" y="80039"/>
                  <a:pt x="68470" y="80039"/>
                  <a:pt x="68546" y="80002"/>
                </a:cubicBezTo>
                <a:lnTo>
                  <a:pt x="68546" y="80002"/>
                </a:lnTo>
                <a:lnTo>
                  <a:pt x="68508" y="80039"/>
                </a:lnTo>
                <a:cubicBezTo>
                  <a:pt x="68546" y="80115"/>
                  <a:pt x="68508" y="80191"/>
                  <a:pt x="68470" y="80191"/>
                </a:cubicBezTo>
                <a:lnTo>
                  <a:pt x="68546" y="80380"/>
                </a:lnTo>
                <a:cubicBezTo>
                  <a:pt x="68596" y="80392"/>
                  <a:pt x="68638" y="80397"/>
                  <a:pt x="68673" y="80397"/>
                </a:cubicBezTo>
                <a:cubicBezTo>
                  <a:pt x="68743" y="80397"/>
                  <a:pt x="68785" y="80380"/>
                  <a:pt x="68810" y="80380"/>
                </a:cubicBezTo>
                <a:cubicBezTo>
                  <a:pt x="68848" y="80418"/>
                  <a:pt x="68924" y="80455"/>
                  <a:pt x="68962" y="80493"/>
                </a:cubicBezTo>
                <a:cubicBezTo>
                  <a:pt x="69000" y="80531"/>
                  <a:pt x="69037" y="80569"/>
                  <a:pt x="69075" y="80644"/>
                </a:cubicBezTo>
                <a:lnTo>
                  <a:pt x="69340" y="80607"/>
                </a:lnTo>
                <a:lnTo>
                  <a:pt x="69340" y="80607"/>
                </a:lnTo>
                <a:cubicBezTo>
                  <a:pt x="69340" y="80607"/>
                  <a:pt x="69302" y="80644"/>
                  <a:pt x="69302" y="80644"/>
                </a:cubicBezTo>
                <a:lnTo>
                  <a:pt x="69340" y="80644"/>
                </a:lnTo>
                <a:cubicBezTo>
                  <a:pt x="69415" y="80644"/>
                  <a:pt x="69567" y="80644"/>
                  <a:pt x="69642" y="80531"/>
                </a:cubicBezTo>
                <a:lnTo>
                  <a:pt x="69642" y="80229"/>
                </a:lnTo>
                <a:lnTo>
                  <a:pt x="69529" y="80115"/>
                </a:lnTo>
                <a:cubicBezTo>
                  <a:pt x="69340" y="80077"/>
                  <a:pt x="69226" y="79964"/>
                  <a:pt x="69075" y="79850"/>
                </a:cubicBezTo>
                <a:lnTo>
                  <a:pt x="69037" y="79813"/>
                </a:lnTo>
                <a:lnTo>
                  <a:pt x="68848" y="79850"/>
                </a:lnTo>
                <a:cubicBezTo>
                  <a:pt x="68810" y="79850"/>
                  <a:pt x="68773" y="79888"/>
                  <a:pt x="68735" y="79888"/>
                </a:cubicBezTo>
                <a:lnTo>
                  <a:pt x="68659" y="79888"/>
                </a:lnTo>
                <a:cubicBezTo>
                  <a:pt x="68659" y="79850"/>
                  <a:pt x="68697" y="79775"/>
                  <a:pt x="68659" y="79699"/>
                </a:cubicBezTo>
                <a:lnTo>
                  <a:pt x="68546" y="79586"/>
                </a:lnTo>
                <a:close/>
                <a:moveTo>
                  <a:pt x="43215" y="80191"/>
                </a:moveTo>
                <a:lnTo>
                  <a:pt x="43101" y="80418"/>
                </a:lnTo>
                <a:cubicBezTo>
                  <a:pt x="43064" y="80455"/>
                  <a:pt x="43026" y="80493"/>
                  <a:pt x="43026" y="80607"/>
                </a:cubicBezTo>
                <a:lnTo>
                  <a:pt x="43177" y="80720"/>
                </a:lnTo>
                <a:cubicBezTo>
                  <a:pt x="43290" y="80720"/>
                  <a:pt x="43366" y="80682"/>
                  <a:pt x="43404" y="80644"/>
                </a:cubicBezTo>
                <a:cubicBezTo>
                  <a:pt x="43442" y="80607"/>
                  <a:pt x="43479" y="80569"/>
                  <a:pt x="43479" y="80493"/>
                </a:cubicBezTo>
                <a:cubicBezTo>
                  <a:pt x="43517" y="80455"/>
                  <a:pt x="43555" y="80418"/>
                  <a:pt x="43555" y="80342"/>
                </a:cubicBezTo>
                <a:cubicBezTo>
                  <a:pt x="43555" y="80342"/>
                  <a:pt x="43555" y="80304"/>
                  <a:pt x="43555" y="80304"/>
                </a:cubicBezTo>
                <a:lnTo>
                  <a:pt x="43404" y="80191"/>
                </a:lnTo>
                <a:close/>
                <a:moveTo>
                  <a:pt x="47932" y="80213"/>
                </a:moveTo>
                <a:cubicBezTo>
                  <a:pt x="47909" y="80213"/>
                  <a:pt x="47887" y="80217"/>
                  <a:pt x="47865" y="80229"/>
                </a:cubicBezTo>
                <a:lnTo>
                  <a:pt x="47752" y="80266"/>
                </a:lnTo>
                <a:cubicBezTo>
                  <a:pt x="47676" y="80342"/>
                  <a:pt x="47638" y="80455"/>
                  <a:pt x="47676" y="80607"/>
                </a:cubicBezTo>
                <a:lnTo>
                  <a:pt x="47789" y="80720"/>
                </a:lnTo>
                <a:lnTo>
                  <a:pt x="48054" y="80720"/>
                </a:lnTo>
                <a:lnTo>
                  <a:pt x="48168" y="80607"/>
                </a:lnTo>
                <a:cubicBezTo>
                  <a:pt x="48168" y="80569"/>
                  <a:pt x="48205" y="80531"/>
                  <a:pt x="48205" y="80493"/>
                </a:cubicBezTo>
                <a:cubicBezTo>
                  <a:pt x="48205" y="80418"/>
                  <a:pt x="48168" y="80342"/>
                  <a:pt x="48092" y="80266"/>
                </a:cubicBezTo>
                <a:cubicBezTo>
                  <a:pt x="48038" y="80240"/>
                  <a:pt x="47985" y="80213"/>
                  <a:pt x="47932" y="80213"/>
                </a:cubicBezTo>
                <a:close/>
                <a:moveTo>
                  <a:pt x="52478" y="80607"/>
                </a:moveTo>
                <a:lnTo>
                  <a:pt x="52251" y="80682"/>
                </a:lnTo>
                <a:cubicBezTo>
                  <a:pt x="52251" y="80796"/>
                  <a:pt x="52289" y="80833"/>
                  <a:pt x="52289" y="80871"/>
                </a:cubicBezTo>
                <a:cubicBezTo>
                  <a:pt x="52289" y="80871"/>
                  <a:pt x="52289" y="80833"/>
                  <a:pt x="52289" y="80833"/>
                </a:cubicBezTo>
                <a:lnTo>
                  <a:pt x="52440" y="81022"/>
                </a:lnTo>
                <a:cubicBezTo>
                  <a:pt x="52465" y="81022"/>
                  <a:pt x="52490" y="81039"/>
                  <a:pt x="52527" y="81039"/>
                </a:cubicBezTo>
                <a:cubicBezTo>
                  <a:pt x="52545" y="81039"/>
                  <a:pt x="52566" y="81035"/>
                  <a:pt x="52591" y="81022"/>
                </a:cubicBezTo>
                <a:cubicBezTo>
                  <a:pt x="52667" y="81022"/>
                  <a:pt x="52667" y="80985"/>
                  <a:pt x="52704" y="80909"/>
                </a:cubicBezTo>
                <a:lnTo>
                  <a:pt x="52667" y="80871"/>
                </a:lnTo>
                <a:cubicBezTo>
                  <a:pt x="52704" y="80833"/>
                  <a:pt x="52780" y="80796"/>
                  <a:pt x="52780" y="80758"/>
                </a:cubicBezTo>
                <a:lnTo>
                  <a:pt x="52629" y="80607"/>
                </a:lnTo>
                <a:close/>
                <a:moveTo>
                  <a:pt x="82988" y="80607"/>
                </a:moveTo>
                <a:lnTo>
                  <a:pt x="82875" y="80720"/>
                </a:lnTo>
                <a:cubicBezTo>
                  <a:pt x="82837" y="80871"/>
                  <a:pt x="82875" y="80947"/>
                  <a:pt x="82951" y="81022"/>
                </a:cubicBezTo>
                <a:cubicBezTo>
                  <a:pt x="83026" y="81060"/>
                  <a:pt x="83102" y="81060"/>
                  <a:pt x="83177" y="81060"/>
                </a:cubicBezTo>
                <a:lnTo>
                  <a:pt x="83329" y="80947"/>
                </a:lnTo>
                <a:cubicBezTo>
                  <a:pt x="83329" y="80909"/>
                  <a:pt x="83329" y="80909"/>
                  <a:pt x="83329" y="80871"/>
                </a:cubicBezTo>
                <a:cubicBezTo>
                  <a:pt x="83366" y="80871"/>
                  <a:pt x="83442" y="80833"/>
                  <a:pt x="83442" y="80758"/>
                </a:cubicBezTo>
                <a:lnTo>
                  <a:pt x="83291" y="80607"/>
                </a:lnTo>
                <a:close/>
                <a:moveTo>
                  <a:pt x="43894" y="80360"/>
                </a:moveTo>
                <a:cubicBezTo>
                  <a:pt x="43746" y="80360"/>
                  <a:pt x="43596" y="80400"/>
                  <a:pt x="43517" y="80531"/>
                </a:cubicBezTo>
                <a:lnTo>
                  <a:pt x="43555" y="80644"/>
                </a:lnTo>
                <a:cubicBezTo>
                  <a:pt x="43593" y="80720"/>
                  <a:pt x="43668" y="80758"/>
                  <a:pt x="43706" y="80796"/>
                </a:cubicBezTo>
                <a:cubicBezTo>
                  <a:pt x="43517" y="80796"/>
                  <a:pt x="43404" y="80871"/>
                  <a:pt x="43442" y="81022"/>
                </a:cubicBezTo>
                <a:lnTo>
                  <a:pt x="43593" y="81098"/>
                </a:lnTo>
                <a:lnTo>
                  <a:pt x="43706" y="81098"/>
                </a:lnTo>
                <a:lnTo>
                  <a:pt x="43857" y="81022"/>
                </a:lnTo>
                <a:cubicBezTo>
                  <a:pt x="43857" y="80985"/>
                  <a:pt x="43895" y="80985"/>
                  <a:pt x="43895" y="80909"/>
                </a:cubicBezTo>
                <a:lnTo>
                  <a:pt x="43820" y="80833"/>
                </a:lnTo>
                <a:lnTo>
                  <a:pt x="43820" y="80833"/>
                </a:lnTo>
                <a:cubicBezTo>
                  <a:pt x="43895" y="80871"/>
                  <a:pt x="43895" y="80871"/>
                  <a:pt x="43933" y="80947"/>
                </a:cubicBezTo>
                <a:lnTo>
                  <a:pt x="44122" y="81022"/>
                </a:lnTo>
                <a:cubicBezTo>
                  <a:pt x="44236" y="80985"/>
                  <a:pt x="44462" y="80909"/>
                  <a:pt x="44500" y="80720"/>
                </a:cubicBezTo>
                <a:cubicBezTo>
                  <a:pt x="44500" y="80682"/>
                  <a:pt x="44538" y="80682"/>
                  <a:pt x="44538" y="80644"/>
                </a:cubicBezTo>
                <a:cubicBezTo>
                  <a:pt x="44538" y="80569"/>
                  <a:pt x="44500" y="80493"/>
                  <a:pt x="44349" y="80455"/>
                </a:cubicBezTo>
                <a:lnTo>
                  <a:pt x="44236" y="80380"/>
                </a:lnTo>
                <a:lnTo>
                  <a:pt x="44084" y="80380"/>
                </a:lnTo>
                <a:cubicBezTo>
                  <a:pt x="44026" y="80368"/>
                  <a:pt x="43960" y="80360"/>
                  <a:pt x="43894" y="80360"/>
                </a:cubicBezTo>
                <a:close/>
                <a:moveTo>
                  <a:pt x="53876" y="80796"/>
                </a:moveTo>
                <a:lnTo>
                  <a:pt x="53687" y="80871"/>
                </a:lnTo>
                <a:cubicBezTo>
                  <a:pt x="53687" y="80909"/>
                  <a:pt x="53650" y="80909"/>
                  <a:pt x="53650" y="80985"/>
                </a:cubicBezTo>
                <a:lnTo>
                  <a:pt x="53763" y="81098"/>
                </a:lnTo>
                <a:cubicBezTo>
                  <a:pt x="53763" y="81136"/>
                  <a:pt x="53801" y="81136"/>
                  <a:pt x="53876" y="81174"/>
                </a:cubicBezTo>
                <a:lnTo>
                  <a:pt x="54028" y="81060"/>
                </a:lnTo>
                <a:cubicBezTo>
                  <a:pt x="54028" y="81060"/>
                  <a:pt x="54066" y="81022"/>
                  <a:pt x="54103" y="80985"/>
                </a:cubicBezTo>
                <a:lnTo>
                  <a:pt x="53952" y="80833"/>
                </a:lnTo>
                <a:cubicBezTo>
                  <a:pt x="53952" y="80833"/>
                  <a:pt x="53914" y="80796"/>
                  <a:pt x="53876" y="80796"/>
                </a:cubicBezTo>
                <a:close/>
                <a:moveTo>
                  <a:pt x="7865" y="81249"/>
                </a:moveTo>
                <a:lnTo>
                  <a:pt x="7713" y="81363"/>
                </a:lnTo>
                <a:lnTo>
                  <a:pt x="7713" y="81514"/>
                </a:lnTo>
                <a:lnTo>
                  <a:pt x="7827" y="81627"/>
                </a:lnTo>
                <a:cubicBezTo>
                  <a:pt x="7884" y="81627"/>
                  <a:pt x="7950" y="81637"/>
                  <a:pt x="8011" y="81637"/>
                </a:cubicBezTo>
                <a:cubicBezTo>
                  <a:pt x="8073" y="81637"/>
                  <a:pt x="8129" y="81627"/>
                  <a:pt x="8167" y="81590"/>
                </a:cubicBezTo>
                <a:cubicBezTo>
                  <a:pt x="8205" y="81552"/>
                  <a:pt x="8243" y="81514"/>
                  <a:pt x="8243" y="81438"/>
                </a:cubicBezTo>
                <a:cubicBezTo>
                  <a:pt x="8243" y="81401"/>
                  <a:pt x="8243" y="81363"/>
                  <a:pt x="8243" y="81325"/>
                </a:cubicBezTo>
                <a:lnTo>
                  <a:pt x="8091" y="81249"/>
                </a:lnTo>
                <a:close/>
              </a:path>
            </a:pathLst>
          </a:custGeom>
          <a:solidFill>
            <a:schemeClr val="lt1">
              <a:alpha val="442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TextBox 21"/>
          <p:cNvSpPr txBox="1"/>
          <p:nvPr/>
        </p:nvSpPr>
        <p:spPr>
          <a:xfrm>
            <a:off x="0" y="2945811"/>
            <a:ext cx="3443789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5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4,5,6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94E43B3-588A-A36F-892C-BC1B34C61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1489546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xit" presetSubtype="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5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4" grpId="1" animBg="1"/>
      <p:bldP spid="6" grpId="0" animBg="1"/>
      <p:bldP spid="8" grpId="0"/>
      <p:bldP spid="10" grpId="0"/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 rot="21297046">
            <a:off x="-2828250" y="-2606168"/>
            <a:ext cx="8745457" cy="4695870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1468" y="217107"/>
            <a:ext cx="56754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I. TÌM HIỂU KHÁI QUÁT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Văn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bản</a:t>
            </a:r>
            <a:endParaRPr kumimoji="0" lang="en-US" sz="3200" b="1" i="0" u="none" strike="noStrike" kern="1200" cap="none" spc="0" normalizeH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noProof="0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3200" b="1" noProof="0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3200" b="1" noProof="0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noProof="0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sz="3200" b="1" noProof="0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noProof="0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3200" b="1" noProof="0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noProof="0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9599" y="2465443"/>
            <a:ext cx="11081657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lnSpc>
                <a:spcPct val="125000"/>
              </a:lnSpc>
              <a:buFontTx/>
              <a:buChar char="-"/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làng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Hoàng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1941- </a:t>
            </a:r>
          </a:p>
          <a:p>
            <a:pPr marL="457200" indent="-457200" algn="just">
              <a:lnSpc>
                <a:spcPct val="125000"/>
              </a:lnSpc>
              <a:buFontTx/>
              <a:buChar char="-"/>
            </a:pP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 Cao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cấu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sang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520" y="4563435"/>
            <a:ext cx="7541623" cy="5022721"/>
          </a:xfrm>
          <a:prstGeom prst="rect">
            <a:avLst/>
          </a:prstGeom>
          <a:effectLst>
            <a:outerShdw blurRad="50800" dist="1270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2" name="Curved Right Arrow 1"/>
          <p:cNvSpPr/>
          <p:nvPr/>
        </p:nvSpPr>
        <p:spPr>
          <a:xfrm>
            <a:off x="431469" y="4348065"/>
            <a:ext cx="818834" cy="839755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 rot="10800000" flipV="1">
            <a:off x="1399591" y="4457351"/>
            <a:ext cx="10444063" cy="1119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Phản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ánh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nông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CM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172C66B-6C96-5335-B81E-5DC515BCF9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234153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12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 rot="21297046">
            <a:off x="-2828250" y="-2606168"/>
            <a:ext cx="8745457" cy="4695870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1468" y="217107"/>
            <a:ext cx="56754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I. TÌM HIỂU KHÁI QUÁT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Văn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bản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3200" b="1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Nhan</a:t>
            </a:r>
            <a:r>
              <a:rPr lang="en-US" sz="32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4952" y="2143554"/>
            <a:ext cx="9890761" cy="1119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  <a:defRPr/>
            </a:pPr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Nam Cao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lò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gạch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”. </a:t>
            </a:r>
            <a:endParaRPr lang="vi-VN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94952" y="3087625"/>
            <a:ext cx="989076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Năm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1941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nhà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xuất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bản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Đời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mới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đổi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tên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thành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Đôi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lứa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xứng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đôi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Năm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1945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hi in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lại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trong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tập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“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Luống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cày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”, Nam Cao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đặt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tên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Chí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Phèo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520" y="4563435"/>
            <a:ext cx="7541623" cy="5022721"/>
          </a:xfrm>
          <a:prstGeom prst="rect">
            <a:avLst/>
          </a:prstGeom>
          <a:effectLst>
            <a:outerShdw blurRad="50800" dist="1270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E8DB70D-8764-E2F0-BE0C-634EFDC6C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4156284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12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 rot="21297046">
            <a:off x="-2828250" y="-2606168"/>
            <a:ext cx="8745457" cy="4695870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1468" y="217107"/>
            <a:ext cx="56754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I. TÌM HIỂU KHÁI QUÁT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Văn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bản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3200" b="1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Nhan</a:t>
            </a:r>
            <a:r>
              <a:rPr lang="en-US" sz="32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12520" y="2340472"/>
            <a:ext cx="9771016" cy="21962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25000"/>
              </a:lnSpc>
            </a:pP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Nhan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2800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8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r>
              <a:rPr lang="en-US" sz="28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phù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tưởng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tưởng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ngắn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nữa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Nam Cao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2800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Lão</a:t>
            </a:r>
            <a:r>
              <a:rPr lang="en-US" sz="28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Hạc</a:t>
            </a:r>
            <a:r>
              <a:rPr lang="en-US" sz="28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“</a:t>
            </a:r>
            <a:r>
              <a:rPr lang="en-US" sz="28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Lang </a:t>
            </a:r>
            <a:r>
              <a:rPr lang="en-US" sz="2800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rận</a:t>
            </a:r>
            <a:r>
              <a:rPr lang="en-US" sz="28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2800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Dì</a:t>
            </a:r>
            <a:r>
              <a:rPr lang="en-US" sz="28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Hảo</a:t>
            </a:r>
            <a:r>
              <a:rPr lang="en-US" sz="28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kumimoji="0" lang="en-US" sz="2800" b="0" i="1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520" y="4563435"/>
            <a:ext cx="7541623" cy="5022721"/>
          </a:xfrm>
          <a:prstGeom prst="rect">
            <a:avLst/>
          </a:prstGeom>
          <a:effectLst>
            <a:outerShdw blurRad="50800" dist="1270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2" name="Curved Right Arrow 1"/>
          <p:cNvSpPr/>
          <p:nvPr/>
        </p:nvSpPr>
        <p:spPr>
          <a:xfrm>
            <a:off x="431467" y="2743200"/>
            <a:ext cx="681053" cy="821094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solidFill>
                <a:schemeClr val="tx1"/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094688B-7796-03BA-A989-E00CC5334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3222879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714"/>
            <a:ext cx="6760875" cy="6858000"/>
          </a:xfrm>
          <a:prstGeom prst="rect">
            <a:avLst/>
          </a:prstGeom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Freeform 1"/>
          <p:cNvSpPr/>
          <p:nvPr/>
        </p:nvSpPr>
        <p:spPr>
          <a:xfrm rot="21297046">
            <a:off x="2452199" y="2709176"/>
            <a:ext cx="8263498" cy="1790091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778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26093" y="3145466"/>
            <a:ext cx="642551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II. KHÁM</a:t>
            </a:r>
            <a:r>
              <a:rPr kumimoji="0" lang="en-US" sz="38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PHÁ VĂN BẢN</a:t>
            </a:r>
            <a:endParaRPr kumimoji="0" lang="en-US" sz="38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176076">
            <a:off x="7519750" y="662496"/>
            <a:ext cx="3901448" cy="3721616"/>
          </a:xfrm>
          <a:prstGeom prst="rect">
            <a:avLst/>
          </a:prstGeom>
          <a:effectLst>
            <a:outerShdw blurRad="50800" dist="1778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9570D4D-8F9C-996B-F70E-10374D74BD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575206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283" y="1209111"/>
            <a:ext cx="4015495" cy="4015495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659">
            <a:off x="4625176" y="2358962"/>
            <a:ext cx="3077807" cy="3077807"/>
          </a:xfrm>
          <a:prstGeom prst="rect">
            <a:avLst/>
          </a:prstGeom>
        </p:spPr>
      </p:pic>
      <p:sp>
        <p:nvSpPr>
          <p:cNvPr id="3" name="Freeform 2"/>
          <p:cNvSpPr/>
          <p:nvPr/>
        </p:nvSpPr>
        <p:spPr>
          <a:xfrm rot="4441288">
            <a:off x="-3521124" y="-828545"/>
            <a:ext cx="8745457" cy="8090803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88217" y="2277713"/>
            <a:ext cx="56754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II. KHÁM PHÁ VĂN BẢN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-88217" y="2983304"/>
            <a:ext cx="47949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0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000" b="1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30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0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30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0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sz="30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cục</a:t>
            </a:r>
            <a:endParaRPr lang="en-US" sz="3000" b="1" dirty="0">
              <a:solidFill>
                <a:srgbClr val="70AD47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000" dirty="0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0522" y="169529"/>
            <a:ext cx="1141490" cy="114149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8326" y="-110162"/>
            <a:ext cx="1319273" cy="1319273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1267" y="-21271"/>
            <a:ext cx="1141490" cy="114149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5274" y="-34273"/>
            <a:ext cx="1141490" cy="114149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0837" y="-136181"/>
            <a:ext cx="1141490" cy="114149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2886" y="74122"/>
            <a:ext cx="1141490" cy="1141490"/>
          </a:xfrm>
          <a:prstGeom prst="rect">
            <a:avLst/>
          </a:prstGeom>
        </p:spPr>
      </p:pic>
      <p:sp>
        <p:nvSpPr>
          <p:cNvPr id="21" name="Freeform 20"/>
          <p:cNvSpPr/>
          <p:nvPr/>
        </p:nvSpPr>
        <p:spPr>
          <a:xfrm>
            <a:off x="3875171" y="492467"/>
            <a:ext cx="9299332" cy="6283653"/>
          </a:xfrm>
          <a:custGeom>
            <a:avLst/>
            <a:gdLst>
              <a:gd name="connsiteX0" fmla="*/ 7478009 w 9299332"/>
              <a:gd name="connsiteY0" fmla="*/ 395747 h 6283653"/>
              <a:gd name="connsiteX1" fmla="*/ 7475747 w 9299332"/>
              <a:gd name="connsiteY1" fmla="*/ 396304 h 6283653"/>
              <a:gd name="connsiteX2" fmla="*/ 7475924 w 9299332"/>
              <a:gd name="connsiteY2" fmla="*/ 396205 h 6283653"/>
              <a:gd name="connsiteX3" fmla="*/ 9148285 w 9299332"/>
              <a:gd name="connsiteY3" fmla="*/ 1143 h 6283653"/>
              <a:gd name="connsiteX4" fmla="*/ 9258224 w 9299332"/>
              <a:gd name="connsiteY4" fmla="*/ 68897 h 6283653"/>
              <a:gd name="connsiteX5" fmla="*/ 9258224 w 9299332"/>
              <a:gd name="connsiteY5" fmla="*/ 393362 h 6283653"/>
              <a:gd name="connsiteX6" fmla="*/ 9169734 w 9299332"/>
              <a:gd name="connsiteY6" fmla="*/ 452355 h 6283653"/>
              <a:gd name="connsiteX7" fmla="*/ 8992753 w 9299332"/>
              <a:gd name="connsiteY7" fmla="*/ 629336 h 6283653"/>
              <a:gd name="connsiteX8" fmla="*/ 8904263 w 9299332"/>
              <a:gd name="connsiteY8" fmla="*/ 658833 h 6283653"/>
              <a:gd name="connsiteX9" fmla="*/ 8727282 w 9299332"/>
              <a:gd name="connsiteY9" fmla="*/ 747323 h 6283653"/>
              <a:gd name="connsiteX10" fmla="*/ 8491308 w 9299332"/>
              <a:gd name="connsiteY10" fmla="*/ 865310 h 6283653"/>
              <a:gd name="connsiteX11" fmla="*/ 8373321 w 9299332"/>
              <a:gd name="connsiteY11" fmla="*/ 894807 h 6283653"/>
              <a:gd name="connsiteX12" fmla="*/ 8255334 w 9299332"/>
              <a:gd name="connsiteY12" fmla="*/ 953801 h 6283653"/>
              <a:gd name="connsiteX13" fmla="*/ 8048857 w 9299332"/>
              <a:gd name="connsiteY13" fmla="*/ 1012794 h 6283653"/>
              <a:gd name="connsiteX14" fmla="*/ 7930869 w 9299332"/>
              <a:gd name="connsiteY14" fmla="*/ 1071788 h 6283653"/>
              <a:gd name="connsiteX15" fmla="*/ 7753889 w 9299332"/>
              <a:gd name="connsiteY15" fmla="*/ 1101284 h 6283653"/>
              <a:gd name="connsiteX16" fmla="*/ 7606405 w 9299332"/>
              <a:gd name="connsiteY16" fmla="*/ 1130781 h 6283653"/>
              <a:gd name="connsiteX17" fmla="*/ 7488418 w 9299332"/>
              <a:gd name="connsiteY17" fmla="*/ 1160278 h 6283653"/>
              <a:gd name="connsiteX18" fmla="*/ 7340934 w 9299332"/>
              <a:gd name="connsiteY18" fmla="*/ 1189775 h 6283653"/>
              <a:gd name="connsiteX19" fmla="*/ 7252444 w 9299332"/>
              <a:gd name="connsiteY19" fmla="*/ 1219272 h 6283653"/>
              <a:gd name="connsiteX20" fmla="*/ 7045966 w 9299332"/>
              <a:gd name="connsiteY20" fmla="*/ 1248768 h 6283653"/>
              <a:gd name="connsiteX21" fmla="*/ 6750998 w 9299332"/>
              <a:gd name="connsiteY21" fmla="*/ 1337259 h 6283653"/>
              <a:gd name="connsiteX22" fmla="*/ 6574018 w 9299332"/>
              <a:gd name="connsiteY22" fmla="*/ 1455246 h 6283653"/>
              <a:gd name="connsiteX23" fmla="*/ 6367540 w 9299332"/>
              <a:gd name="connsiteY23" fmla="*/ 1602730 h 6283653"/>
              <a:gd name="connsiteX24" fmla="*/ 6279050 w 9299332"/>
              <a:gd name="connsiteY24" fmla="*/ 1691220 h 6283653"/>
              <a:gd name="connsiteX25" fmla="*/ 6102069 w 9299332"/>
              <a:gd name="connsiteY25" fmla="*/ 1809207 h 6283653"/>
              <a:gd name="connsiteX26" fmla="*/ 6043076 w 9299332"/>
              <a:gd name="connsiteY26" fmla="*/ 1897697 h 6283653"/>
              <a:gd name="connsiteX27" fmla="*/ 5984082 w 9299332"/>
              <a:gd name="connsiteY27" fmla="*/ 2104175 h 6283653"/>
              <a:gd name="connsiteX28" fmla="*/ 6013579 w 9299332"/>
              <a:gd name="connsiteY28" fmla="*/ 2723607 h 6283653"/>
              <a:gd name="connsiteX29" fmla="*/ 6102069 w 9299332"/>
              <a:gd name="connsiteY29" fmla="*/ 3018575 h 6283653"/>
              <a:gd name="connsiteX30" fmla="*/ 6279050 w 9299332"/>
              <a:gd name="connsiteY30" fmla="*/ 3195555 h 6283653"/>
              <a:gd name="connsiteX31" fmla="*/ 6338044 w 9299332"/>
              <a:gd name="connsiteY31" fmla="*/ 3284046 h 6283653"/>
              <a:gd name="connsiteX32" fmla="*/ 6426534 w 9299332"/>
              <a:gd name="connsiteY32" fmla="*/ 3372536 h 6283653"/>
              <a:gd name="connsiteX33" fmla="*/ 6544521 w 9299332"/>
              <a:gd name="connsiteY33" fmla="*/ 3549517 h 6283653"/>
              <a:gd name="connsiteX34" fmla="*/ 6603515 w 9299332"/>
              <a:gd name="connsiteY34" fmla="*/ 3638007 h 6283653"/>
              <a:gd name="connsiteX35" fmla="*/ 6662508 w 9299332"/>
              <a:gd name="connsiteY35" fmla="*/ 3726497 h 6283653"/>
              <a:gd name="connsiteX36" fmla="*/ 6721502 w 9299332"/>
              <a:gd name="connsiteY36" fmla="*/ 3814988 h 6283653"/>
              <a:gd name="connsiteX37" fmla="*/ 6750998 w 9299332"/>
              <a:gd name="connsiteY37" fmla="*/ 3903478 h 6283653"/>
              <a:gd name="connsiteX38" fmla="*/ 6868986 w 9299332"/>
              <a:gd name="connsiteY38" fmla="*/ 4109955 h 6283653"/>
              <a:gd name="connsiteX39" fmla="*/ 6927979 w 9299332"/>
              <a:gd name="connsiteY39" fmla="*/ 4286936 h 6283653"/>
              <a:gd name="connsiteX40" fmla="*/ 6957476 w 9299332"/>
              <a:gd name="connsiteY40" fmla="*/ 4375426 h 6283653"/>
              <a:gd name="connsiteX41" fmla="*/ 6898482 w 9299332"/>
              <a:gd name="connsiteY41" fmla="*/ 4817878 h 6283653"/>
              <a:gd name="connsiteX42" fmla="*/ 6721502 w 9299332"/>
              <a:gd name="connsiteY42" fmla="*/ 4994859 h 6283653"/>
              <a:gd name="connsiteX43" fmla="*/ 6308547 w 9299332"/>
              <a:gd name="connsiteY43" fmla="*/ 5348820 h 6283653"/>
              <a:gd name="connsiteX44" fmla="*/ 6220057 w 9299332"/>
              <a:gd name="connsiteY44" fmla="*/ 5407813 h 6283653"/>
              <a:gd name="connsiteX45" fmla="*/ 5984082 w 9299332"/>
              <a:gd name="connsiteY45" fmla="*/ 5525801 h 6283653"/>
              <a:gd name="connsiteX46" fmla="*/ 5895592 w 9299332"/>
              <a:gd name="connsiteY46" fmla="*/ 5614291 h 6283653"/>
              <a:gd name="connsiteX47" fmla="*/ 5718611 w 9299332"/>
              <a:gd name="connsiteY47" fmla="*/ 5702781 h 6283653"/>
              <a:gd name="connsiteX48" fmla="*/ 5630121 w 9299332"/>
              <a:gd name="connsiteY48" fmla="*/ 5791272 h 6283653"/>
              <a:gd name="connsiteX49" fmla="*/ 5453140 w 9299332"/>
              <a:gd name="connsiteY49" fmla="*/ 5879762 h 6283653"/>
              <a:gd name="connsiteX50" fmla="*/ 5305657 w 9299332"/>
              <a:gd name="connsiteY50" fmla="*/ 5997749 h 6283653"/>
              <a:gd name="connsiteX51" fmla="*/ 5187669 w 9299332"/>
              <a:gd name="connsiteY51" fmla="*/ 6056742 h 6283653"/>
              <a:gd name="connsiteX52" fmla="*/ 5099179 w 9299332"/>
              <a:gd name="connsiteY52" fmla="*/ 6145233 h 6283653"/>
              <a:gd name="connsiteX53" fmla="*/ 5010689 w 9299332"/>
              <a:gd name="connsiteY53" fmla="*/ 6204226 h 6283653"/>
              <a:gd name="connsiteX54" fmla="*/ 4911405 w 9299332"/>
              <a:gd name="connsiteY54" fmla="*/ 6283653 h 6283653"/>
              <a:gd name="connsiteX55" fmla="*/ 16092 w 9299332"/>
              <a:gd name="connsiteY55" fmla="*/ 6283653 h 6283653"/>
              <a:gd name="connsiteX56" fmla="*/ 38175 w 9299332"/>
              <a:gd name="connsiteY56" fmla="*/ 6273335 h 6283653"/>
              <a:gd name="connsiteX57" fmla="*/ 24657 w 9299332"/>
              <a:gd name="connsiteY57" fmla="*/ 6279194 h 6283653"/>
              <a:gd name="connsiteX58" fmla="*/ 15604 w 9299332"/>
              <a:gd name="connsiteY58" fmla="*/ 6283653 h 6283653"/>
              <a:gd name="connsiteX59" fmla="*/ 0 w 9299332"/>
              <a:gd name="connsiteY59" fmla="*/ 6283653 h 6283653"/>
              <a:gd name="connsiteX60" fmla="*/ 419 w 9299332"/>
              <a:gd name="connsiteY60" fmla="*/ 6283372 h 6283653"/>
              <a:gd name="connsiteX61" fmla="*/ 84728 w 9299332"/>
              <a:gd name="connsiteY61" fmla="*/ 6233723 h 6283653"/>
              <a:gd name="connsiteX62" fmla="*/ 320702 w 9299332"/>
              <a:gd name="connsiteY62" fmla="*/ 6086239 h 6283653"/>
              <a:gd name="connsiteX63" fmla="*/ 468186 w 9299332"/>
              <a:gd name="connsiteY63" fmla="*/ 5938755 h 6283653"/>
              <a:gd name="connsiteX64" fmla="*/ 615669 w 9299332"/>
              <a:gd name="connsiteY64" fmla="*/ 5820768 h 6283653"/>
              <a:gd name="connsiteX65" fmla="*/ 704160 w 9299332"/>
              <a:gd name="connsiteY65" fmla="*/ 5761775 h 6283653"/>
              <a:gd name="connsiteX66" fmla="*/ 1028624 w 9299332"/>
              <a:gd name="connsiteY66" fmla="*/ 5466807 h 6283653"/>
              <a:gd name="connsiteX67" fmla="*/ 1353089 w 9299332"/>
              <a:gd name="connsiteY67" fmla="*/ 5319323 h 6283653"/>
              <a:gd name="connsiteX68" fmla="*/ 1500573 w 9299332"/>
              <a:gd name="connsiteY68" fmla="*/ 5230833 h 6283653"/>
              <a:gd name="connsiteX69" fmla="*/ 1618560 w 9299332"/>
              <a:gd name="connsiteY69" fmla="*/ 5142342 h 6283653"/>
              <a:gd name="connsiteX70" fmla="*/ 1943024 w 9299332"/>
              <a:gd name="connsiteY70" fmla="*/ 4965362 h 6283653"/>
              <a:gd name="connsiteX71" fmla="*/ 2385476 w 9299332"/>
              <a:gd name="connsiteY71" fmla="*/ 4847375 h 6283653"/>
              <a:gd name="connsiteX72" fmla="*/ 2562457 w 9299332"/>
              <a:gd name="connsiteY72" fmla="*/ 4788381 h 6283653"/>
              <a:gd name="connsiteX73" fmla="*/ 2739437 w 9299332"/>
              <a:gd name="connsiteY73" fmla="*/ 4729388 h 6283653"/>
              <a:gd name="connsiteX74" fmla="*/ 3181889 w 9299332"/>
              <a:gd name="connsiteY74" fmla="*/ 4552407 h 6283653"/>
              <a:gd name="connsiteX75" fmla="*/ 3299876 w 9299332"/>
              <a:gd name="connsiteY75" fmla="*/ 4493413 h 6283653"/>
              <a:gd name="connsiteX76" fmla="*/ 3565347 w 9299332"/>
              <a:gd name="connsiteY76" fmla="*/ 4286936 h 6283653"/>
              <a:gd name="connsiteX77" fmla="*/ 3801321 w 9299332"/>
              <a:gd name="connsiteY77" fmla="*/ 4139452 h 6283653"/>
              <a:gd name="connsiteX78" fmla="*/ 3889811 w 9299332"/>
              <a:gd name="connsiteY78" fmla="*/ 4050962 h 6283653"/>
              <a:gd name="connsiteX79" fmla="*/ 4037295 w 9299332"/>
              <a:gd name="connsiteY79" fmla="*/ 3932975 h 6283653"/>
              <a:gd name="connsiteX80" fmla="*/ 4155282 w 9299332"/>
              <a:gd name="connsiteY80" fmla="*/ 3873981 h 6283653"/>
              <a:gd name="connsiteX81" fmla="*/ 4332263 w 9299332"/>
              <a:gd name="connsiteY81" fmla="*/ 3667504 h 6283653"/>
              <a:gd name="connsiteX82" fmla="*/ 4243773 w 9299332"/>
              <a:gd name="connsiteY82" fmla="*/ 3284046 h 6283653"/>
              <a:gd name="connsiteX83" fmla="*/ 4155282 w 9299332"/>
              <a:gd name="connsiteY83" fmla="*/ 3195555 h 6283653"/>
              <a:gd name="connsiteX84" fmla="*/ 3978302 w 9299332"/>
              <a:gd name="connsiteY84" fmla="*/ 2930084 h 6283653"/>
              <a:gd name="connsiteX85" fmla="*/ 3860315 w 9299332"/>
              <a:gd name="connsiteY85" fmla="*/ 2753104 h 6283653"/>
              <a:gd name="connsiteX86" fmla="*/ 3742328 w 9299332"/>
              <a:gd name="connsiteY86" fmla="*/ 2576123 h 6283653"/>
              <a:gd name="connsiteX87" fmla="*/ 3683334 w 9299332"/>
              <a:gd name="connsiteY87" fmla="*/ 2458136 h 6283653"/>
              <a:gd name="connsiteX88" fmla="*/ 3683334 w 9299332"/>
              <a:gd name="connsiteY88" fmla="*/ 1691220 h 6283653"/>
              <a:gd name="connsiteX89" fmla="*/ 3860315 w 9299332"/>
              <a:gd name="connsiteY89" fmla="*/ 1484742 h 6283653"/>
              <a:gd name="connsiteX90" fmla="*/ 4037295 w 9299332"/>
              <a:gd name="connsiteY90" fmla="*/ 1366755 h 6283653"/>
              <a:gd name="connsiteX91" fmla="*/ 4155282 w 9299332"/>
              <a:gd name="connsiteY91" fmla="*/ 1278265 h 6283653"/>
              <a:gd name="connsiteX92" fmla="*/ 4243773 w 9299332"/>
              <a:gd name="connsiteY92" fmla="*/ 1248768 h 6283653"/>
              <a:gd name="connsiteX93" fmla="*/ 4597734 w 9299332"/>
              <a:gd name="connsiteY93" fmla="*/ 1101284 h 6283653"/>
              <a:gd name="connsiteX94" fmla="*/ 4686224 w 9299332"/>
              <a:gd name="connsiteY94" fmla="*/ 1042291 h 6283653"/>
              <a:gd name="connsiteX95" fmla="*/ 4981192 w 9299332"/>
              <a:gd name="connsiteY95" fmla="*/ 983297 h 6283653"/>
              <a:gd name="connsiteX96" fmla="*/ 5217166 w 9299332"/>
              <a:gd name="connsiteY96" fmla="*/ 924304 h 6283653"/>
              <a:gd name="connsiteX97" fmla="*/ 5394147 w 9299332"/>
              <a:gd name="connsiteY97" fmla="*/ 865310 h 6283653"/>
              <a:gd name="connsiteX98" fmla="*/ 5482637 w 9299332"/>
              <a:gd name="connsiteY98" fmla="*/ 835813 h 6283653"/>
              <a:gd name="connsiteX99" fmla="*/ 5659618 w 9299332"/>
              <a:gd name="connsiteY99" fmla="*/ 806317 h 6283653"/>
              <a:gd name="connsiteX100" fmla="*/ 6102069 w 9299332"/>
              <a:gd name="connsiteY100" fmla="*/ 688330 h 6283653"/>
              <a:gd name="connsiteX101" fmla="*/ 6603515 w 9299332"/>
              <a:gd name="connsiteY101" fmla="*/ 599839 h 6283653"/>
              <a:gd name="connsiteX102" fmla="*/ 6692005 w 9299332"/>
              <a:gd name="connsiteY102" fmla="*/ 570342 h 6283653"/>
              <a:gd name="connsiteX103" fmla="*/ 6868986 w 9299332"/>
              <a:gd name="connsiteY103" fmla="*/ 540846 h 6283653"/>
              <a:gd name="connsiteX104" fmla="*/ 7016469 w 9299332"/>
              <a:gd name="connsiteY104" fmla="*/ 511349 h 6283653"/>
              <a:gd name="connsiteX105" fmla="*/ 7134457 w 9299332"/>
              <a:gd name="connsiteY105" fmla="*/ 481852 h 6283653"/>
              <a:gd name="connsiteX106" fmla="*/ 7399928 w 9299332"/>
              <a:gd name="connsiteY106" fmla="*/ 422859 h 6283653"/>
              <a:gd name="connsiteX107" fmla="*/ 7498182 w 9299332"/>
              <a:gd name="connsiteY107" fmla="*/ 391313 h 6283653"/>
              <a:gd name="connsiteX108" fmla="*/ 7478009 w 9299332"/>
              <a:gd name="connsiteY108" fmla="*/ 395747 h 6283653"/>
              <a:gd name="connsiteX109" fmla="*/ 7503766 w 9299332"/>
              <a:gd name="connsiteY109" fmla="*/ 389408 h 6283653"/>
              <a:gd name="connsiteX110" fmla="*/ 7606405 w 9299332"/>
              <a:gd name="connsiteY110" fmla="*/ 363865 h 6283653"/>
              <a:gd name="connsiteX111" fmla="*/ 7930869 w 9299332"/>
              <a:gd name="connsiteY111" fmla="*/ 245878 h 6283653"/>
              <a:gd name="connsiteX112" fmla="*/ 8078353 w 9299332"/>
              <a:gd name="connsiteY112" fmla="*/ 186884 h 6283653"/>
              <a:gd name="connsiteX113" fmla="*/ 8225837 w 9299332"/>
              <a:gd name="connsiteY113" fmla="*/ 157388 h 6283653"/>
              <a:gd name="connsiteX114" fmla="*/ 8432315 w 9299332"/>
              <a:gd name="connsiteY114" fmla="*/ 98394 h 6283653"/>
              <a:gd name="connsiteX115" fmla="*/ 8874766 w 9299332"/>
              <a:gd name="connsiteY115" fmla="*/ 68897 h 6283653"/>
              <a:gd name="connsiteX116" fmla="*/ 9148285 w 9299332"/>
              <a:gd name="connsiteY116" fmla="*/ 1143 h 6283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9299332" h="6283653">
                <a:moveTo>
                  <a:pt x="7478009" y="395747"/>
                </a:moveTo>
                <a:lnTo>
                  <a:pt x="7475747" y="396304"/>
                </a:lnTo>
                <a:cubicBezTo>
                  <a:pt x="7440061" y="405036"/>
                  <a:pt x="7456219" y="400806"/>
                  <a:pt x="7475924" y="396205"/>
                </a:cubicBezTo>
                <a:close/>
                <a:moveTo>
                  <a:pt x="9148285" y="1143"/>
                </a:moveTo>
                <a:cubicBezTo>
                  <a:pt x="9170081" y="5899"/>
                  <a:pt x="9193754" y="25918"/>
                  <a:pt x="9258224" y="68897"/>
                </a:cubicBezTo>
                <a:cubicBezTo>
                  <a:pt x="9299706" y="193343"/>
                  <a:pt x="9324931" y="226595"/>
                  <a:pt x="9258224" y="393362"/>
                </a:cubicBezTo>
                <a:cubicBezTo>
                  <a:pt x="9245058" y="426277"/>
                  <a:pt x="9199231" y="432691"/>
                  <a:pt x="9169734" y="452355"/>
                </a:cubicBezTo>
                <a:cubicBezTo>
                  <a:pt x="9103765" y="551309"/>
                  <a:pt x="9110957" y="561791"/>
                  <a:pt x="8992753" y="629336"/>
                </a:cubicBezTo>
                <a:cubicBezTo>
                  <a:pt x="8965757" y="644762"/>
                  <a:pt x="8932073" y="644928"/>
                  <a:pt x="8904263" y="658833"/>
                </a:cubicBezTo>
                <a:cubicBezTo>
                  <a:pt x="8675544" y="773192"/>
                  <a:pt x="8949704" y="673182"/>
                  <a:pt x="8727282" y="747323"/>
                </a:cubicBezTo>
                <a:cubicBezTo>
                  <a:pt x="8618892" y="819584"/>
                  <a:pt x="8635630" y="817203"/>
                  <a:pt x="8491308" y="865310"/>
                </a:cubicBezTo>
                <a:cubicBezTo>
                  <a:pt x="8452849" y="878130"/>
                  <a:pt x="8411279" y="880573"/>
                  <a:pt x="8373321" y="894807"/>
                </a:cubicBezTo>
                <a:cubicBezTo>
                  <a:pt x="8332149" y="910246"/>
                  <a:pt x="8295750" y="936480"/>
                  <a:pt x="8255334" y="953801"/>
                </a:cubicBezTo>
                <a:cubicBezTo>
                  <a:pt x="8088961" y="1025104"/>
                  <a:pt x="8248411" y="937961"/>
                  <a:pt x="8048857" y="1012794"/>
                </a:cubicBezTo>
                <a:cubicBezTo>
                  <a:pt x="8007685" y="1028233"/>
                  <a:pt x="7972986" y="1059153"/>
                  <a:pt x="7930869" y="1071788"/>
                </a:cubicBezTo>
                <a:cubicBezTo>
                  <a:pt x="7873584" y="1088973"/>
                  <a:pt x="7812731" y="1090585"/>
                  <a:pt x="7753889" y="1101284"/>
                </a:cubicBezTo>
                <a:cubicBezTo>
                  <a:pt x="7704563" y="1110252"/>
                  <a:pt x="7655346" y="1119905"/>
                  <a:pt x="7606405" y="1130781"/>
                </a:cubicBezTo>
                <a:cubicBezTo>
                  <a:pt x="7566831" y="1139575"/>
                  <a:pt x="7527992" y="1151484"/>
                  <a:pt x="7488418" y="1160278"/>
                </a:cubicBezTo>
                <a:cubicBezTo>
                  <a:pt x="7439477" y="1171154"/>
                  <a:pt x="7389572" y="1177615"/>
                  <a:pt x="7340934" y="1189775"/>
                </a:cubicBezTo>
                <a:cubicBezTo>
                  <a:pt x="7310770" y="1197316"/>
                  <a:pt x="7282932" y="1213174"/>
                  <a:pt x="7252444" y="1219272"/>
                </a:cubicBezTo>
                <a:cubicBezTo>
                  <a:pt x="7184269" y="1232907"/>
                  <a:pt x="7114792" y="1238936"/>
                  <a:pt x="7045966" y="1248768"/>
                </a:cubicBezTo>
                <a:cubicBezTo>
                  <a:pt x="6830527" y="1320582"/>
                  <a:pt x="6929314" y="1292680"/>
                  <a:pt x="6750998" y="1337259"/>
                </a:cubicBezTo>
                <a:cubicBezTo>
                  <a:pt x="6692005" y="1376588"/>
                  <a:pt x="6624153" y="1405111"/>
                  <a:pt x="6574018" y="1455246"/>
                </a:cubicBezTo>
                <a:cubicBezTo>
                  <a:pt x="6434045" y="1595219"/>
                  <a:pt x="6508796" y="1555645"/>
                  <a:pt x="6367540" y="1602730"/>
                </a:cubicBezTo>
                <a:cubicBezTo>
                  <a:pt x="6338043" y="1632227"/>
                  <a:pt x="6311978" y="1665610"/>
                  <a:pt x="6279050" y="1691220"/>
                </a:cubicBezTo>
                <a:cubicBezTo>
                  <a:pt x="6223084" y="1734749"/>
                  <a:pt x="6102069" y="1809207"/>
                  <a:pt x="6102069" y="1809207"/>
                </a:cubicBezTo>
                <a:cubicBezTo>
                  <a:pt x="6082405" y="1838704"/>
                  <a:pt x="6058930" y="1865989"/>
                  <a:pt x="6043076" y="1897697"/>
                </a:cubicBezTo>
                <a:cubicBezTo>
                  <a:pt x="6021918" y="1940013"/>
                  <a:pt x="5993533" y="2066372"/>
                  <a:pt x="5984082" y="2104175"/>
                </a:cubicBezTo>
                <a:cubicBezTo>
                  <a:pt x="5993914" y="2310652"/>
                  <a:pt x="5997095" y="2517554"/>
                  <a:pt x="6013579" y="2723607"/>
                </a:cubicBezTo>
                <a:cubicBezTo>
                  <a:pt x="6017066" y="2767196"/>
                  <a:pt x="6093289" y="3009795"/>
                  <a:pt x="6102069" y="3018575"/>
                </a:cubicBezTo>
                <a:cubicBezTo>
                  <a:pt x="6161063" y="3077568"/>
                  <a:pt x="6232772" y="3126138"/>
                  <a:pt x="6279050" y="3195555"/>
                </a:cubicBezTo>
                <a:cubicBezTo>
                  <a:pt x="6298715" y="3225052"/>
                  <a:pt x="6315349" y="3256812"/>
                  <a:pt x="6338044" y="3284046"/>
                </a:cubicBezTo>
                <a:cubicBezTo>
                  <a:pt x="6364749" y="3316092"/>
                  <a:pt x="6400924" y="3339608"/>
                  <a:pt x="6426534" y="3372536"/>
                </a:cubicBezTo>
                <a:cubicBezTo>
                  <a:pt x="6470063" y="3428502"/>
                  <a:pt x="6505192" y="3490523"/>
                  <a:pt x="6544521" y="3549517"/>
                </a:cubicBezTo>
                <a:lnTo>
                  <a:pt x="6603515" y="3638007"/>
                </a:lnTo>
                <a:lnTo>
                  <a:pt x="6662508" y="3726497"/>
                </a:lnTo>
                <a:lnTo>
                  <a:pt x="6721502" y="3814988"/>
                </a:lnTo>
                <a:cubicBezTo>
                  <a:pt x="6731334" y="3844485"/>
                  <a:pt x="6737093" y="3875668"/>
                  <a:pt x="6750998" y="3903478"/>
                </a:cubicBezTo>
                <a:cubicBezTo>
                  <a:pt x="6857424" y="4116329"/>
                  <a:pt x="6765559" y="3851388"/>
                  <a:pt x="6868986" y="4109955"/>
                </a:cubicBezTo>
                <a:cubicBezTo>
                  <a:pt x="6892081" y="4167692"/>
                  <a:pt x="6908315" y="4227942"/>
                  <a:pt x="6927979" y="4286936"/>
                </a:cubicBezTo>
                <a:lnTo>
                  <a:pt x="6957476" y="4375426"/>
                </a:lnTo>
                <a:cubicBezTo>
                  <a:pt x="6956481" y="4387370"/>
                  <a:pt x="6957257" y="4715023"/>
                  <a:pt x="6898482" y="4817878"/>
                </a:cubicBezTo>
                <a:cubicBezTo>
                  <a:pt x="6805988" y="4979742"/>
                  <a:pt x="6838445" y="4897406"/>
                  <a:pt x="6721502" y="4994859"/>
                </a:cubicBezTo>
                <a:cubicBezTo>
                  <a:pt x="6471367" y="5203305"/>
                  <a:pt x="6515307" y="5193751"/>
                  <a:pt x="6308547" y="5348820"/>
                </a:cubicBezTo>
                <a:cubicBezTo>
                  <a:pt x="6280187" y="5370090"/>
                  <a:pt x="6251179" y="5390837"/>
                  <a:pt x="6220057" y="5407813"/>
                </a:cubicBezTo>
                <a:cubicBezTo>
                  <a:pt x="6142852" y="5449925"/>
                  <a:pt x="6046267" y="5463616"/>
                  <a:pt x="5984082" y="5525801"/>
                </a:cubicBezTo>
                <a:cubicBezTo>
                  <a:pt x="5954585" y="5555298"/>
                  <a:pt x="5930301" y="5591152"/>
                  <a:pt x="5895592" y="5614291"/>
                </a:cubicBezTo>
                <a:cubicBezTo>
                  <a:pt x="5629534" y="5791664"/>
                  <a:pt x="5997086" y="5470718"/>
                  <a:pt x="5718611" y="5702781"/>
                </a:cubicBezTo>
                <a:cubicBezTo>
                  <a:pt x="5686565" y="5729486"/>
                  <a:pt x="5662167" y="5764567"/>
                  <a:pt x="5630121" y="5791272"/>
                </a:cubicBezTo>
                <a:cubicBezTo>
                  <a:pt x="5553882" y="5854805"/>
                  <a:pt x="5541827" y="5850200"/>
                  <a:pt x="5453140" y="5879762"/>
                </a:cubicBezTo>
                <a:cubicBezTo>
                  <a:pt x="5403979" y="5919091"/>
                  <a:pt x="5358040" y="5962827"/>
                  <a:pt x="5305657" y="5997749"/>
                </a:cubicBezTo>
                <a:cubicBezTo>
                  <a:pt x="5269071" y="6022140"/>
                  <a:pt x="5223450" y="6031184"/>
                  <a:pt x="5187669" y="6056742"/>
                </a:cubicBezTo>
                <a:cubicBezTo>
                  <a:pt x="5153724" y="6080988"/>
                  <a:pt x="5131225" y="6118528"/>
                  <a:pt x="5099179" y="6145233"/>
                </a:cubicBezTo>
                <a:cubicBezTo>
                  <a:pt x="5071945" y="6167928"/>
                  <a:pt x="5039049" y="6182956"/>
                  <a:pt x="5010689" y="6204226"/>
                </a:cubicBezTo>
                <a:lnTo>
                  <a:pt x="4911405" y="6283653"/>
                </a:lnTo>
                <a:lnTo>
                  <a:pt x="16092" y="6283653"/>
                </a:lnTo>
                <a:lnTo>
                  <a:pt x="38175" y="6273335"/>
                </a:lnTo>
                <a:cubicBezTo>
                  <a:pt x="66922" y="6259399"/>
                  <a:pt x="84447" y="6249907"/>
                  <a:pt x="24657" y="6279194"/>
                </a:cubicBezTo>
                <a:lnTo>
                  <a:pt x="15604" y="6283653"/>
                </a:lnTo>
                <a:lnTo>
                  <a:pt x="0" y="6283653"/>
                </a:lnTo>
                <a:lnTo>
                  <a:pt x="419" y="6283372"/>
                </a:lnTo>
                <a:cubicBezTo>
                  <a:pt x="16218" y="6273436"/>
                  <a:pt x="42911" y="6257619"/>
                  <a:pt x="84728" y="6233723"/>
                </a:cubicBezTo>
                <a:cubicBezTo>
                  <a:pt x="223195" y="6154599"/>
                  <a:pt x="193802" y="6199039"/>
                  <a:pt x="320702" y="6086239"/>
                </a:cubicBezTo>
                <a:cubicBezTo>
                  <a:pt x="372665" y="6040049"/>
                  <a:pt x="416509" y="5985265"/>
                  <a:pt x="468186" y="5938755"/>
                </a:cubicBezTo>
                <a:cubicBezTo>
                  <a:pt x="514981" y="5896639"/>
                  <a:pt x="565303" y="5858542"/>
                  <a:pt x="615669" y="5820768"/>
                </a:cubicBezTo>
                <a:cubicBezTo>
                  <a:pt x="644030" y="5799498"/>
                  <a:pt x="677244" y="5784846"/>
                  <a:pt x="704160" y="5761775"/>
                </a:cubicBezTo>
                <a:cubicBezTo>
                  <a:pt x="933952" y="5564812"/>
                  <a:pt x="702166" y="5704232"/>
                  <a:pt x="1028624" y="5466807"/>
                </a:cubicBezTo>
                <a:cubicBezTo>
                  <a:pt x="1074194" y="5433665"/>
                  <a:pt x="1343571" y="5324082"/>
                  <a:pt x="1353089" y="5319323"/>
                </a:cubicBezTo>
                <a:cubicBezTo>
                  <a:pt x="1404368" y="5293684"/>
                  <a:pt x="1452870" y="5262635"/>
                  <a:pt x="1500573" y="5230833"/>
                </a:cubicBezTo>
                <a:cubicBezTo>
                  <a:pt x="1541478" y="5203563"/>
                  <a:pt x="1577655" y="5169612"/>
                  <a:pt x="1618560" y="5142342"/>
                </a:cubicBezTo>
                <a:cubicBezTo>
                  <a:pt x="1697185" y="5089925"/>
                  <a:pt x="1859050" y="4998952"/>
                  <a:pt x="1943024" y="4965362"/>
                </a:cubicBezTo>
                <a:cubicBezTo>
                  <a:pt x="2173172" y="4873303"/>
                  <a:pt x="2175515" y="4882369"/>
                  <a:pt x="2385476" y="4847375"/>
                </a:cubicBezTo>
                <a:lnTo>
                  <a:pt x="2562457" y="4788381"/>
                </a:lnTo>
                <a:cubicBezTo>
                  <a:pt x="2621450" y="4768717"/>
                  <a:pt x="2681700" y="4752483"/>
                  <a:pt x="2739437" y="4729388"/>
                </a:cubicBezTo>
                <a:cubicBezTo>
                  <a:pt x="2886921" y="4670394"/>
                  <a:pt x="3039814" y="4623445"/>
                  <a:pt x="3181889" y="4552407"/>
                </a:cubicBezTo>
                <a:cubicBezTo>
                  <a:pt x="3221218" y="4532742"/>
                  <a:pt x="3263723" y="4518442"/>
                  <a:pt x="3299876" y="4493413"/>
                </a:cubicBezTo>
                <a:cubicBezTo>
                  <a:pt x="3392048" y="4429602"/>
                  <a:pt x="3469218" y="4344613"/>
                  <a:pt x="3565347" y="4286936"/>
                </a:cubicBezTo>
                <a:cubicBezTo>
                  <a:pt x="3585915" y="4274596"/>
                  <a:pt x="3762404" y="4171883"/>
                  <a:pt x="3801321" y="4139452"/>
                </a:cubicBezTo>
                <a:cubicBezTo>
                  <a:pt x="3833367" y="4112747"/>
                  <a:pt x="3858418" y="4078431"/>
                  <a:pt x="3889811" y="4050962"/>
                </a:cubicBezTo>
                <a:cubicBezTo>
                  <a:pt x="3937191" y="4009504"/>
                  <a:pt x="3984911" y="3967897"/>
                  <a:pt x="4037295" y="3932975"/>
                </a:cubicBezTo>
                <a:cubicBezTo>
                  <a:pt x="4073881" y="3908584"/>
                  <a:pt x="4120105" y="3900364"/>
                  <a:pt x="4155282" y="3873981"/>
                </a:cubicBezTo>
                <a:cubicBezTo>
                  <a:pt x="4250651" y="3802454"/>
                  <a:pt x="4272810" y="3756682"/>
                  <a:pt x="4332263" y="3667504"/>
                </a:cubicBezTo>
                <a:cubicBezTo>
                  <a:pt x="4313706" y="3500494"/>
                  <a:pt x="4334782" y="3411459"/>
                  <a:pt x="4243773" y="3284046"/>
                </a:cubicBezTo>
                <a:cubicBezTo>
                  <a:pt x="4219527" y="3250101"/>
                  <a:pt x="4184779" y="3225052"/>
                  <a:pt x="4155282" y="3195555"/>
                </a:cubicBezTo>
                <a:cubicBezTo>
                  <a:pt x="4047817" y="2980623"/>
                  <a:pt x="4152847" y="3170083"/>
                  <a:pt x="3978302" y="2930084"/>
                </a:cubicBezTo>
                <a:cubicBezTo>
                  <a:pt x="3936600" y="2872744"/>
                  <a:pt x="3899644" y="2812097"/>
                  <a:pt x="3860315" y="2753104"/>
                </a:cubicBezTo>
                <a:cubicBezTo>
                  <a:pt x="3860314" y="2753102"/>
                  <a:pt x="3742329" y="2576126"/>
                  <a:pt x="3742328" y="2576123"/>
                </a:cubicBezTo>
                <a:lnTo>
                  <a:pt x="3683334" y="2458136"/>
                </a:lnTo>
                <a:cubicBezTo>
                  <a:pt x="3623435" y="2158645"/>
                  <a:pt x="3609652" y="2151731"/>
                  <a:pt x="3683334" y="1691220"/>
                </a:cubicBezTo>
                <a:cubicBezTo>
                  <a:pt x="3688960" y="1656056"/>
                  <a:pt x="3828613" y="1509399"/>
                  <a:pt x="3860315" y="1484742"/>
                </a:cubicBezTo>
                <a:cubicBezTo>
                  <a:pt x="3916281" y="1441213"/>
                  <a:pt x="3980574" y="1409296"/>
                  <a:pt x="4037295" y="1366755"/>
                </a:cubicBezTo>
                <a:cubicBezTo>
                  <a:pt x="4076624" y="1337258"/>
                  <a:pt x="4112598" y="1302656"/>
                  <a:pt x="4155282" y="1278265"/>
                </a:cubicBezTo>
                <a:cubicBezTo>
                  <a:pt x="4182278" y="1262839"/>
                  <a:pt x="4215467" y="1261634"/>
                  <a:pt x="4243773" y="1248768"/>
                </a:cubicBezTo>
                <a:cubicBezTo>
                  <a:pt x="4576504" y="1097527"/>
                  <a:pt x="4366543" y="1159082"/>
                  <a:pt x="4597734" y="1101284"/>
                </a:cubicBezTo>
                <a:cubicBezTo>
                  <a:pt x="4627231" y="1081620"/>
                  <a:pt x="4654516" y="1058145"/>
                  <a:pt x="4686224" y="1042291"/>
                </a:cubicBezTo>
                <a:cubicBezTo>
                  <a:pt x="4775078" y="997864"/>
                  <a:pt x="4890605" y="1001414"/>
                  <a:pt x="4981192" y="983297"/>
                </a:cubicBezTo>
                <a:cubicBezTo>
                  <a:pt x="5060696" y="967396"/>
                  <a:pt x="5140248" y="949943"/>
                  <a:pt x="5217166" y="924304"/>
                </a:cubicBezTo>
                <a:lnTo>
                  <a:pt x="5394147" y="865310"/>
                </a:lnTo>
                <a:cubicBezTo>
                  <a:pt x="5423644" y="855478"/>
                  <a:pt x="5451968" y="840924"/>
                  <a:pt x="5482637" y="835813"/>
                </a:cubicBezTo>
                <a:lnTo>
                  <a:pt x="5659618" y="806317"/>
                </a:lnTo>
                <a:cubicBezTo>
                  <a:pt x="5981827" y="698913"/>
                  <a:pt x="5833081" y="733160"/>
                  <a:pt x="6102069" y="688330"/>
                </a:cubicBezTo>
                <a:cubicBezTo>
                  <a:pt x="6442419" y="574879"/>
                  <a:pt x="6111740" y="670093"/>
                  <a:pt x="6603515" y="599839"/>
                </a:cubicBezTo>
                <a:cubicBezTo>
                  <a:pt x="6634295" y="595442"/>
                  <a:pt x="6661653" y="577087"/>
                  <a:pt x="6692005" y="570342"/>
                </a:cubicBezTo>
                <a:cubicBezTo>
                  <a:pt x="6750388" y="557368"/>
                  <a:pt x="6810143" y="551545"/>
                  <a:pt x="6868986" y="540846"/>
                </a:cubicBezTo>
                <a:cubicBezTo>
                  <a:pt x="6918312" y="531878"/>
                  <a:pt x="6967528" y="522225"/>
                  <a:pt x="7016469" y="511349"/>
                </a:cubicBezTo>
                <a:cubicBezTo>
                  <a:pt x="7056043" y="502555"/>
                  <a:pt x="7094883" y="490646"/>
                  <a:pt x="7134457" y="481852"/>
                </a:cubicBezTo>
                <a:cubicBezTo>
                  <a:pt x="7271291" y="451444"/>
                  <a:pt x="7274058" y="458822"/>
                  <a:pt x="7399928" y="422859"/>
                </a:cubicBezTo>
                <a:cubicBezTo>
                  <a:pt x="7511028" y="391117"/>
                  <a:pt x="7515960" y="387855"/>
                  <a:pt x="7498182" y="391313"/>
                </a:cubicBezTo>
                <a:lnTo>
                  <a:pt x="7478009" y="395747"/>
                </a:lnTo>
                <a:lnTo>
                  <a:pt x="7503766" y="389408"/>
                </a:lnTo>
                <a:cubicBezTo>
                  <a:pt x="7527108" y="383639"/>
                  <a:pt x="7560291" y="375394"/>
                  <a:pt x="7606405" y="363865"/>
                </a:cubicBezTo>
                <a:cubicBezTo>
                  <a:pt x="7877723" y="201075"/>
                  <a:pt x="7621655" y="330210"/>
                  <a:pt x="7930869" y="245878"/>
                </a:cubicBezTo>
                <a:cubicBezTo>
                  <a:pt x="7981952" y="231946"/>
                  <a:pt x="8027638" y="202099"/>
                  <a:pt x="8078353" y="186884"/>
                </a:cubicBezTo>
                <a:cubicBezTo>
                  <a:pt x="8126374" y="172478"/>
                  <a:pt x="8177199" y="169547"/>
                  <a:pt x="8225837" y="157388"/>
                </a:cubicBezTo>
                <a:cubicBezTo>
                  <a:pt x="8312253" y="135784"/>
                  <a:pt x="8337014" y="108426"/>
                  <a:pt x="8432315" y="98394"/>
                </a:cubicBezTo>
                <a:cubicBezTo>
                  <a:pt x="8579314" y="82920"/>
                  <a:pt x="8727282" y="78729"/>
                  <a:pt x="8874766" y="68897"/>
                </a:cubicBezTo>
                <a:cubicBezTo>
                  <a:pt x="9080847" y="27682"/>
                  <a:pt x="9111959" y="-6785"/>
                  <a:pt x="9148285" y="1143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2086" y="898265"/>
            <a:ext cx="4015495" cy="4015495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6234" y="260220"/>
            <a:ext cx="2101597" cy="2101597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6996" y="713864"/>
            <a:ext cx="1152706" cy="1152706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4516" y="102565"/>
            <a:ext cx="1407000" cy="1407000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6508" y="45680"/>
            <a:ext cx="1277196" cy="1277196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8872" y="27424"/>
            <a:ext cx="1277196" cy="1277196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2449" y="74122"/>
            <a:ext cx="1407000" cy="1407000"/>
          </a:xfrm>
          <a:prstGeom prst="rect">
            <a:avLst/>
          </a:prstGeom>
        </p:spPr>
      </p:pic>
      <p:sp>
        <p:nvSpPr>
          <p:cNvPr id="22" name="Freeform 20">
            <a:extLst>
              <a:ext uri="{FF2B5EF4-FFF2-40B4-BE49-F238E27FC236}">
                <a16:creationId xmlns:a16="http://schemas.microsoft.com/office/drawing/2014/main" id="{BD3004CC-5231-8212-9141-3BBE1AE7858D}"/>
              </a:ext>
            </a:extLst>
          </p:cNvPr>
          <p:cNvSpPr/>
          <p:nvPr/>
        </p:nvSpPr>
        <p:spPr>
          <a:xfrm>
            <a:off x="8746409" y="-163902"/>
            <a:ext cx="1329295" cy="2908238"/>
          </a:xfrm>
          <a:custGeom>
            <a:avLst/>
            <a:gdLst/>
            <a:ahLst/>
            <a:cxnLst/>
            <a:rect l="l" t="t" r="r" b="b"/>
            <a:pathLst>
              <a:path w="3025680" h="5106431">
                <a:moveTo>
                  <a:pt x="0" y="0"/>
                </a:moveTo>
                <a:lnTo>
                  <a:pt x="3025680" y="0"/>
                </a:lnTo>
                <a:lnTo>
                  <a:pt x="3025680" y="5106431"/>
                </a:lnTo>
                <a:lnTo>
                  <a:pt x="0" y="510643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15" name="Freeform 20">
            <a:extLst>
              <a:ext uri="{FF2B5EF4-FFF2-40B4-BE49-F238E27FC236}">
                <a16:creationId xmlns:a16="http://schemas.microsoft.com/office/drawing/2014/main" id="{BD3004CC-5231-8212-9141-3BBE1AE7858D}"/>
              </a:ext>
            </a:extLst>
          </p:cNvPr>
          <p:cNvSpPr/>
          <p:nvPr/>
        </p:nvSpPr>
        <p:spPr>
          <a:xfrm>
            <a:off x="6856864" y="1246982"/>
            <a:ext cx="2538775" cy="5839984"/>
          </a:xfrm>
          <a:custGeom>
            <a:avLst/>
            <a:gdLst/>
            <a:ahLst/>
            <a:cxnLst/>
            <a:rect l="l" t="t" r="r" b="b"/>
            <a:pathLst>
              <a:path w="3025680" h="5106431">
                <a:moveTo>
                  <a:pt x="0" y="0"/>
                </a:moveTo>
                <a:lnTo>
                  <a:pt x="3025680" y="0"/>
                </a:lnTo>
                <a:lnTo>
                  <a:pt x="3025680" y="5106431"/>
                </a:lnTo>
                <a:lnTo>
                  <a:pt x="0" y="510643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3BED35B-9901-AE86-AAF5-02CB575373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2661109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44444E-6 L -0.04114 0.07732 L -0.04114 0.172 L -0.01705 0.22338 L -0.00247 0.27084 L -0.00247 0.30093 L -0.00247 0.31806 L -0.0121 0.36968 L -0.02669 0.40417 L -0.05325 0.44283 L -0.09921 0.50718 " pathEditMode="relative" rAng="0" ptsTypes="AAAAAAAAAAA">
                                      <p:cBhvr>
                                        <p:cTn id="7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61" y="25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"/>
                            </p:stCondLst>
                            <p:childTnLst>
                              <p:par>
                                <p:cTn id="73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4" dur="1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23" grpId="0"/>
      <p:bldP spid="2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67621" y="-204126"/>
            <a:ext cx="7366926" cy="7366926"/>
          </a:xfrm>
          <a:prstGeom prst="rect">
            <a:avLst/>
          </a:prstGeom>
          <a:effectLst>
            <a:outerShdw blurRad="50800" dist="1016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" name="Freeform 3"/>
          <p:cNvSpPr/>
          <p:nvPr/>
        </p:nvSpPr>
        <p:spPr>
          <a:xfrm rot="21297046">
            <a:off x="2057427" y="1902272"/>
            <a:ext cx="11081031" cy="6738209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397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69243" y="2920768"/>
            <a:ext cx="733991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5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5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5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sz="5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cục</a:t>
            </a:r>
            <a:r>
              <a:rPr lang="en-US" sz="5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5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5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5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5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tóm</a:t>
            </a:r>
            <a:r>
              <a:rPr lang="en-US" sz="5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tắt</a:t>
            </a:r>
            <a:r>
              <a:rPr lang="en-US" sz="5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5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5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sz="5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5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vằng</a:t>
            </a:r>
            <a:r>
              <a:rPr lang="en-US" sz="5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5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5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khái</a:t>
            </a:r>
            <a:r>
              <a:rPr lang="en-US" sz="5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quát</a:t>
            </a:r>
            <a:r>
              <a:rPr lang="en-US" sz="5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55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04530">
            <a:off x="8027750" y="300307"/>
            <a:ext cx="3901448" cy="3721616"/>
          </a:xfrm>
          <a:prstGeom prst="rect">
            <a:avLst/>
          </a:prstGeom>
          <a:effectLst>
            <a:outerShdw blurRad="50800" dist="1397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719A175-AE06-9EC2-ECA2-024970488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418931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/>
        </p:nvSpPr>
        <p:spPr>
          <a:xfrm rot="4441288">
            <a:off x="-3212255" y="-631556"/>
            <a:ext cx="8745457" cy="8090803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1626" y="2906013"/>
            <a:ext cx="567541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II. KHÁM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PHÁ VĂN BẢN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Đọc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xác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định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bố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cục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5429250" y="152400"/>
            <a:ext cx="6438900" cy="13335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777043" y="216634"/>
            <a:ext cx="580535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tóm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tắt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tỉnh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lược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chửi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hé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lộ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lai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lịch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endParaRPr lang="en-US" sz="2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5429250" y="1875765"/>
            <a:ext cx="6438900" cy="151078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777043" y="1939999"/>
            <a:ext cx="580535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tóm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tắt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tỉnh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lược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tù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endParaRPr lang="en-US" sz="2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5429250" y="3798495"/>
            <a:ext cx="6438900" cy="1306905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5777043" y="3862729"/>
            <a:ext cx="580535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máu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vẫn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ứ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”):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tỉnh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Nở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đòi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lương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thiện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5429250" y="5507953"/>
            <a:ext cx="6438900" cy="1149459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746021" y="5623483"/>
            <a:ext cx="58053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Phản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chết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endParaRPr lang="en-US" sz="2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368C973-BAB7-5E01-47E7-7676D58AA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2528440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/>
      <p:bldP spid="7" grpId="0" animBg="1"/>
      <p:bldP spid="8" grpId="0"/>
      <p:bldP spid="11" grpId="0" animBg="1"/>
      <p:bldP spid="12" grpId="0"/>
      <p:bldP spid="13" grpId="0" animBg="1"/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3293" y="-1903549"/>
            <a:ext cx="6858000" cy="68580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575" y="1053604"/>
            <a:ext cx="6858000" cy="68580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5424" y="1463422"/>
            <a:ext cx="6858000" cy="68580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434" y="106747"/>
            <a:ext cx="6858000" cy="6858000"/>
          </a:xfrm>
          <a:prstGeom prst="rect">
            <a:avLst/>
          </a:prstGeom>
        </p:spPr>
      </p:pic>
      <p:sp>
        <p:nvSpPr>
          <p:cNvPr id="3" name="Freeform 2"/>
          <p:cNvSpPr/>
          <p:nvPr/>
        </p:nvSpPr>
        <p:spPr>
          <a:xfrm rot="4441288">
            <a:off x="-3212255" y="-631556"/>
            <a:ext cx="8745457" cy="8090803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1626" y="2906013"/>
            <a:ext cx="567541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II. KHÁM PHÁ VĂN BẢN</a:t>
            </a:r>
          </a:p>
          <a:p>
            <a:pPr lvl="0"/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Cốt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mạch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/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Freeform 26">
            <a:extLst>
              <a:ext uri="{FF2B5EF4-FFF2-40B4-BE49-F238E27FC236}">
                <a16:creationId xmlns:a16="http://schemas.microsoft.com/office/drawing/2014/main" id="{8FF28FE7-8C6A-7D0A-D715-D9A78DB8DFBB}"/>
              </a:ext>
            </a:extLst>
          </p:cNvPr>
          <p:cNvSpPr/>
          <p:nvPr/>
        </p:nvSpPr>
        <p:spPr>
          <a:xfrm>
            <a:off x="8400131" y="84393"/>
            <a:ext cx="3852465" cy="6858001"/>
          </a:xfrm>
          <a:custGeom>
            <a:avLst/>
            <a:gdLst/>
            <a:ahLst/>
            <a:cxnLst/>
            <a:rect l="l" t="t" r="r" b="b"/>
            <a:pathLst>
              <a:path w="2544642" h="3101022">
                <a:moveTo>
                  <a:pt x="0" y="0"/>
                </a:moveTo>
                <a:lnTo>
                  <a:pt x="2544642" y="0"/>
                </a:lnTo>
                <a:lnTo>
                  <a:pt x="2544642" y="3101022"/>
                </a:lnTo>
                <a:lnTo>
                  <a:pt x="0" y="310102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9878" r="-9878"/>
            </a:stretch>
          </a:blipFill>
        </p:spPr>
      </p:sp>
      <p:sp>
        <p:nvSpPr>
          <p:cNvPr id="15" name="Freeform 16">
            <a:extLst>
              <a:ext uri="{FF2B5EF4-FFF2-40B4-BE49-F238E27FC236}">
                <a16:creationId xmlns:a16="http://schemas.microsoft.com/office/drawing/2014/main" id="{86EE37C3-B9AF-CBB6-6876-C7428AB35695}"/>
              </a:ext>
            </a:extLst>
          </p:cNvPr>
          <p:cNvSpPr/>
          <p:nvPr/>
        </p:nvSpPr>
        <p:spPr>
          <a:xfrm flipH="1">
            <a:off x="3960138" y="161109"/>
            <a:ext cx="4348307" cy="6749276"/>
          </a:xfrm>
          <a:custGeom>
            <a:avLst/>
            <a:gdLst/>
            <a:ahLst/>
            <a:cxnLst/>
            <a:rect l="l" t="t" r="r" b="b"/>
            <a:pathLst>
              <a:path w="2254245" h="3802015">
                <a:moveTo>
                  <a:pt x="0" y="0"/>
                </a:moveTo>
                <a:lnTo>
                  <a:pt x="2254245" y="0"/>
                </a:lnTo>
                <a:lnTo>
                  <a:pt x="2254245" y="3802015"/>
                </a:lnTo>
                <a:lnTo>
                  <a:pt x="0" y="380201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11706" r="-26803"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4606D17-C909-990A-18F2-60075BB267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74174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 rot="21297046">
            <a:off x="2113717" y="474557"/>
            <a:ext cx="11081031" cy="6738209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397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08543" y="1364319"/>
            <a:ext cx="7470543" cy="4420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500" b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THẢO</a:t>
            </a:r>
            <a:r>
              <a:rPr kumimoji="0" lang="en-US" sz="5500" b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LUẬN NHÓM</a:t>
            </a:r>
          </a:p>
          <a:p>
            <a:pPr>
              <a:lnSpc>
                <a:spcPct val="125000"/>
              </a:lnSpc>
            </a:pPr>
            <a:r>
              <a:rPr lang="en-US" sz="2500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5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r>
              <a:rPr lang="en-US" sz="2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tóm</a:t>
            </a:r>
            <a:r>
              <a:rPr lang="en-US" sz="2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tắt</a:t>
            </a:r>
            <a:r>
              <a:rPr lang="en-US" sz="2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cốt</a:t>
            </a:r>
            <a:r>
              <a:rPr lang="en-US" sz="2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2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sz="2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endParaRPr lang="en-US" sz="25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sz="2500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5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sz="2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2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sz="2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r>
              <a:rPr lang="en-US" sz="2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mạch</a:t>
            </a:r>
            <a:r>
              <a:rPr lang="en-US" sz="2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2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endParaRPr lang="en-US" sz="25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sz="2500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5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en-US" sz="2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en-US" sz="2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2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sz="2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mạch</a:t>
            </a:r>
            <a:r>
              <a:rPr lang="en-US" sz="2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2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2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2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5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1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Nhóm</a:t>
            </a:r>
            <a:r>
              <a:rPr kumimoji="0" lang="en-US" sz="2500" b="1" i="1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4: </a:t>
            </a:r>
            <a:r>
              <a:rPr kumimoji="0" lang="en-US" sz="2500" i="1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Vì</a:t>
            </a:r>
            <a:r>
              <a:rPr kumimoji="0" lang="en-US" sz="2500" i="1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i="1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sao</a:t>
            </a:r>
            <a:r>
              <a:rPr kumimoji="0" lang="en-US" sz="2500" i="1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i="1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nhà</a:t>
            </a:r>
            <a:r>
              <a:rPr kumimoji="0" lang="en-US" sz="2500" i="1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i="1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văn</a:t>
            </a:r>
            <a:r>
              <a:rPr kumimoji="0" lang="en-US" sz="2500" i="1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i="1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lại</a:t>
            </a:r>
            <a:r>
              <a:rPr kumimoji="0" lang="en-US" sz="2500" i="1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i="1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lựa</a:t>
            </a:r>
            <a:r>
              <a:rPr kumimoji="0" lang="en-US" sz="2500" i="1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i="1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chọn</a:t>
            </a:r>
            <a:r>
              <a:rPr kumimoji="0" lang="en-US" sz="2500" i="1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i="1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trật</a:t>
            </a:r>
            <a:r>
              <a:rPr kumimoji="0" lang="en-US" sz="2500" i="1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i="1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tự</a:t>
            </a:r>
            <a:r>
              <a:rPr kumimoji="0" lang="en-US" sz="2500" i="1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i="1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kể</a:t>
            </a:r>
            <a:r>
              <a:rPr kumimoji="0" lang="en-US" sz="2500" i="1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i="1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như</a:t>
            </a:r>
            <a:r>
              <a:rPr kumimoji="0" lang="en-US" sz="2500" i="1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i="1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vậy</a:t>
            </a:r>
            <a:r>
              <a:rPr kumimoji="0" lang="en-US" sz="2500" i="1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  <a:endParaRPr kumimoji="0" lang="en-US" sz="2500" b="1" i="1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04530">
            <a:off x="8084040" y="-1375058"/>
            <a:ext cx="3901448" cy="3721616"/>
          </a:xfrm>
          <a:prstGeom prst="rect">
            <a:avLst/>
          </a:prstGeom>
          <a:effectLst>
            <a:outerShdw blurRad="50800" dist="1397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67621" y="-204126"/>
            <a:ext cx="7366926" cy="7366926"/>
          </a:xfrm>
          <a:prstGeom prst="rect">
            <a:avLst/>
          </a:prstGeom>
          <a:effectLst>
            <a:outerShdw blurRad="50800" dist="1016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3927" y="-1785276"/>
            <a:ext cx="7366926" cy="8948076"/>
          </a:xfrm>
          <a:prstGeom prst="rect">
            <a:avLst/>
          </a:prstGeom>
          <a:effectLst>
            <a:outerShdw blurRad="50800" dist="1016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4757E67-3269-8F73-75EC-C0EE3FFC3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3966040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5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50353" y="88152"/>
            <a:ext cx="9696794" cy="7510401"/>
          </a:xfrm>
          <a:prstGeom prst="rect">
            <a:avLst/>
          </a:prstGeom>
        </p:spPr>
      </p:pic>
      <p:sp>
        <p:nvSpPr>
          <p:cNvPr id="15" name="Freeform 14"/>
          <p:cNvSpPr/>
          <p:nvPr/>
        </p:nvSpPr>
        <p:spPr>
          <a:xfrm rot="4441288">
            <a:off x="-5326805" y="-745856"/>
            <a:ext cx="8745457" cy="8090803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95250" y="2152650"/>
            <a:ext cx="291465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CỐT TRUYỆN</a:t>
            </a:r>
          </a:p>
        </p:txBody>
      </p:sp>
      <p:sp>
        <p:nvSpPr>
          <p:cNvPr id="28" name="Freeform 27"/>
          <p:cNvSpPr/>
          <p:nvPr/>
        </p:nvSpPr>
        <p:spPr>
          <a:xfrm>
            <a:off x="3376743" y="-533400"/>
            <a:ext cx="1524000" cy="8324850"/>
          </a:xfrm>
          <a:custGeom>
            <a:avLst/>
            <a:gdLst>
              <a:gd name="connsiteX0" fmla="*/ 1600200 w 2036591"/>
              <a:gd name="connsiteY0" fmla="*/ 0 h 8324850"/>
              <a:gd name="connsiteX1" fmla="*/ 304800 w 2036591"/>
              <a:gd name="connsiteY1" fmla="*/ 1790700 h 8324850"/>
              <a:gd name="connsiteX2" fmla="*/ 304800 w 2036591"/>
              <a:gd name="connsiteY2" fmla="*/ 2647950 h 8324850"/>
              <a:gd name="connsiteX3" fmla="*/ 1257300 w 2036591"/>
              <a:gd name="connsiteY3" fmla="*/ 3543300 h 8324850"/>
              <a:gd name="connsiteX4" fmla="*/ 2019300 w 2036591"/>
              <a:gd name="connsiteY4" fmla="*/ 4419600 h 8324850"/>
              <a:gd name="connsiteX5" fmla="*/ 1638300 w 2036591"/>
              <a:gd name="connsiteY5" fmla="*/ 6076950 h 8324850"/>
              <a:gd name="connsiteX6" fmla="*/ 0 w 2036591"/>
              <a:gd name="connsiteY6" fmla="*/ 8324850 h 832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36591" h="8324850">
                <a:moveTo>
                  <a:pt x="1600200" y="0"/>
                </a:moveTo>
                <a:cubicBezTo>
                  <a:pt x="1060450" y="674687"/>
                  <a:pt x="520700" y="1349375"/>
                  <a:pt x="304800" y="1790700"/>
                </a:cubicBezTo>
                <a:cubicBezTo>
                  <a:pt x="88900" y="2232025"/>
                  <a:pt x="146050" y="2355850"/>
                  <a:pt x="304800" y="2647950"/>
                </a:cubicBezTo>
                <a:cubicBezTo>
                  <a:pt x="463550" y="2940050"/>
                  <a:pt x="971550" y="3248025"/>
                  <a:pt x="1257300" y="3543300"/>
                </a:cubicBezTo>
                <a:cubicBezTo>
                  <a:pt x="1543050" y="3838575"/>
                  <a:pt x="1955800" y="3997325"/>
                  <a:pt x="2019300" y="4419600"/>
                </a:cubicBezTo>
                <a:cubicBezTo>
                  <a:pt x="2082800" y="4841875"/>
                  <a:pt x="1974850" y="5426075"/>
                  <a:pt x="1638300" y="6076950"/>
                </a:cubicBezTo>
                <a:cubicBezTo>
                  <a:pt x="1301750" y="6727825"/>
                  <a:pt x="508000" y="7934325"/>
                  <a:pt x="0" y="8324850"/>
                </a:cubicBezTo>
              </a:path>
            </a:pathLst>
          </a:custGeom>
          <a:noFill/>
          <a:ln w="139700" cmpd="thinThick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4125706" y="299861"/>
            <a:ext cx="702142" cy="69214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36" name="Oval 35"/>
          <p:cNvSpPr/>
          <p:nvPr/>
        </p:nvSpPr>
        <p:spPr>
          <a:xfrm>
            <a:off x="3732716" y="1315299"/>
            <a:ext cx="702142" cy="69214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37" name="Oval 36"/>
          <p:cNvSpPr/>
          <p:nvPr/>
        </p:nvSpPr>
        <p:spPr>
          <a:xfrm>
            <a:off x="4453130" y="2392598"/>
            <a:ext cx="702142" cy="69214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38" name="Oval 37"/>
          <p:cNvSpPr/>
          <p:nvPr/>
        </p:nvSpPr>
        <p:spPr>
          <a:xfrm>
            <a:off x="5208693" y="3465628"/>
            <a:ext cx="702142" cy="69214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39" name="Oval 38"/>
          <p:cNvSpPr/>
          <p:nvPr/>
        </p:nvSpPr>
        <p:spPr>
          <a:xfrm>
            <a:off x="5035286" y="4610665"/>
            <a:ext cx="702142" cy="69214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40" name="Oval 39"/>
          <p:cNvSpPr/>
          <p:nvPr/>
        </p:nvSpPr>
        <p:spPr>
          <a:xfrm>
            <a:off x="4626717" y="5725554"/>
            <a:ext cx="702142" cy="69214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5110282" y="299861"/>
            <a:ext cx="8175766" cy="69214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/>
          <p:cNvSpPr txBox="1"/>
          <p:nvPr/>
        </p:nvSpPr>
        <p:spPr>
          <a:xfrm>
            <a:off x="5517980" y="356893"/>
            <a:ext cx="5906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bỏ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rơi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ngay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chào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4652530" y="1309331"/>
            <a:ext cx="8633518" cy="69214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/>
          <p:cNvSpPr txBox="1"/>
          <p:nvPr/>
        </p:nvSpPr>
        <p:spPr>
          <a:xfrm>
            <a:off x="4900743" y="1382154"/>
            <a:ext cx="63355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đợ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tù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Rounded Rectangle 46"/>
          <p:cNvSpPr/>
          <p:nvPr/>
        </p:nvSpPr>
        <p:spPr>
          <a:xfrm>
            <a:off x="5328859" y="2343599"/>
            <a:ext cx="8420158" cy="69214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/>
          <p:cNvSpPr txBox="1"/>
          <p:nvPr/>
        </p:nvSpPr>
        <p:spPr>
          <a:xfrm>
            <a:off x="5473697" y="2428503"/>
            <a:ext cx="71921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tù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manh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Rounded Rectangle 48"/>
          <p:cNvSpPr/>
          <p:nvPr/>
        </p:nvSpPr>
        <p:spPr>
          <a:xfrm>
            <a:off x="6021504" y="3458488"/>
            <a:ext cx="7745057" cy="69214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Box 49"/>
          <p:cNvSpPr txBox="1"/>
          <p:nvPr/>
        </p:nvSpPr>
        <p:spPr>
          <a:xfrm>
            <a:off x="6166341" y="3541607"/>
            <a:ext cx="64876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5798861" y="4613113"/>
            <a:ext cx="7525370" cy="69214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/>
          <p:cNvSpPr txBox="1"/>
          <p:nvPr/>
        </p:nvSpPr>
        <p:spPr>
          <a:xfrm>
            <a:off x="5943700" y="4695125"/>
            <a:ext cx="60368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Nở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lương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thiện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5390292" y="5757466"/>
            <a:ext cx="7586330" cy="69214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xtBox 53"/>
          <p:cNvSpPr txBox="1"/>
          <p:nvPr/>
        </p:nvSpPr>
        <p:spPr>
          <a:xfrm>
            <a:off x="5535131" y="5903481"/>
            <a:ext cx="66961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Nở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cự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tuyệt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giết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294D7E-E292-4F2C-A99C-2C2AAD1F7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2337578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" grpId="0"/>
      <p:bldP spid="28" grpId="0" animBg="1"/>
      <p:bldP spid="29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3" grpId="0" animBg="1"/>
      <p:bldP spid="44" grpId="0"/>
      <p:bldP spid="45" grpId="0" animBg="1"/>
      <p:bldP spid="46" grpId="0"/>
      <p:bldP spid="47" grpId="0" animBg="1"/>
      <p:bldP spid="48" grpId="0"/>
      <p:bldP spid="49" grpId="0" animBg="1"/>
      <p:bldP spid="50" grpId="0"/>
      <p:bldP spid="51" grpId="0" animBg="1"/>
      <p:bldP spid="52" grpId="0"/>
      <p:bldP spid="53" grpId="0" animBg="1"/>
      <p:bldP spid="5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-2362165" y="-797989"/>
            <a:ext cx="6785884" cy="8298541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-123559" y="2250645"/>
            <a:ext cx="420427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0"/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MỤC TIÊU</a:t>
            </a:r>
          </a:p>
          <a:p>
            <a:pPr algn="ctr"/>
            <a:r>
              <a:rPr lang="en-US" sz="5400" b="1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BÀI HỌC</a:t>
            </a:r>
            <a:endParaRPr lang="en-US" sz="5400" b="1" cap="none" spc="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74939" y="444628"/>
            <a:ext cx="55605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 biết được bản chất bi kịch của cuộc đời nhân vật Chí Phèo.</a:t>
            </a:r>
            <a:endParaRPr lang="en-US" sz="28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74938" y="5169635"/>
            <a:ext cx="55605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 biết được giá trị hiện thực và giá trị nhân đạo của tác phẩm</a:t>
            </a:r>
            <a:endParaRPr lang="en-US" sz="28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74939" y="1917038"/>
            <a:ext cx="55605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 biết, phân tích được những điểm đặc sắc trong nghệ thuật tự sự</a:t>
            </a:r>
            <a:endParaRPr lang="en-US" sz="28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74938" y="3612268"/>
            <a:ext cx="55605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 biết, phân tích được một số yếu tố của truyện ngắn hiện đại</a:t>
            </a:r>
            <a:endParaRPr lang="en-US" sz="28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9954" y="-28958"/>
            <a:ext cx="3901448" cy="3380239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140406" y="394986"/>
            <a:ext cx="13345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140405" y="1917038"/>
            <a:ext cx="13345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140405" y="3581489"/>
            <a:ext cx="10265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140404" y="5108079"/>
            <a:ext cx="10265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664ADB2-ACFE-003A-CF3D-FAFB1F1B8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874821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5" grpId="0"/>
      <p:bldP spid="16" grpId="0"/>
      <p:bldP spid="17" grpId="0"/>
      <p:bldP spid="1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5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50353" y="88152"/>
            <a:ext cx="9696794" cy="7510401"/>
          </a:xfrm>
          <a:prstGeom prst="rect">
            <a:avLst/>
          </a:prstGeom>
        </p:spPr>
      </p:pic>
      <p:sp>
        <p:nvSpPr>
          <p:cNvPr id="15" name="Freeform 14"/>
          <p:cNvSpPr/>
          <p:nvPr/>
        </p:nvSpPr>
        <p:spPr>
          <a:xfrm rot="4441288">
            <a:off x="-5326805" y="-745856"/>
            <a:ext cx="8745457" cy="8090803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95250" y="2152650"/>
            <a:ext cx="291465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MẠCH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0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THUẬT</a:t>
            </a:r>
          </a:p>
        </p:txBody>
      </p:sp>
      <p:sp>
        <p:nvSpPr>
          <p:cNvPr id="28" name="Freeform 27"/>
          <p:cNvSpPr/>
          <p:nvPr/>
        </p:nvSpPr>
        <p:spPr>
          <a:xfrm>
            <a:off x="3376743" y="-533400"/>
            <a:ext cx="1524000" cy="8324850"/>
          </a:xfrm>
          <a:custGeom>
            <a:avLst/>
            <a:gdLst>
              <a:gd name="connsiteX0" fmla="*/ 1600200 w 2036591"/>
              <a:gd name="connsiteY0" fmla="*/ 0 h 8324850"/>
              <a:gd name="connsiteX1" fmla="*/ 304800 w 2036591"/>
              <a:gd name="connsiteY1" fmla="*/ 1790700 h 8324850"/>
              <a:gd name="connsiteX2" fmla="*/ 304800 w 2036591"/>
              <a:gd name="connsiteY2" fmla="*/ 2647950 h 8324850"/>
              <a:gd name="connsiteX3" fmla="*/ 1257300 w 2036591"/>
              <a:gd name="connsiteY3" fmla="*/ 3543300 h 8324850"/>
              <a:gd name="connsiteX4" fmla="*/ 2019300 w 2036591"/>
              <a:gd name="connsiteY4" fmla="*/ 4419600 h 8324850"/>
              <a:gd name="connsiteX5" fmla="*/ 1638300 w 2036591"/>
              <a:gd name="connsiteY5" fmla="*/ 6076950 h 8324850"/>
              <a:gd name="connsiteX6" fmla="*/ 0 w 2036591"/>
              <a:gd name="connsiteY6" fmla="*/ 8324850 h 832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36591" h="8324850">
                <a:moveTo>
                  <a:pt x="1600200" y="0"/>
                </a:moveTo>
                <a:cubicBezTo>
                  <a:pt x="1060450" y="674687"/>
                  <a:pt x="520700" y="1349375"/>
                  <a:pt x="304800" y="1790700"/>
                </a:cubicBezTo>
                <a:cubicBezTo>
                  <a:pt x="88900" y="2232025"/>
                  <a:pt x="146050" y="2355850"/>
                  <a:pt x="304800" y="2647950"/>
                </a:cubicBezTo>
                <a:cubicBezTo>
                  <a:pt x="463550" y="2940050"/>
                  <a:pt x="971550" y="3248025"/>
                  <a:pt x="1257300" y="3543300"/>
                </a:cubicBezTo>
                <a:cubicBezTo>
                  <a:pt x="1543050" y="3838575"/>
                  <a:pt x="1955800" y="3997325"/>
                  <a:pt x="2019300" y="4419600"/>
                </a:cubicBezTo>
                <a:cubicBezTo>
                  <a:pt x="2082800" y="4841875"/>
                  <a:pt x="1974850" y="5426075"/>
                  <a:pt x="1638300" y="6076950"/>
                </a:cubicBezTo>
                <a:cubicBezTo>
                  <a:pt x="1301750" y="6727825"/>
                  <a:pt x="508000" y="7934325"/>
                  <a:pt x="0" y="8324850"/>
                </a:cubicBezTo>
              </a:path>
            </a:pathLst>
          </a:custGeom>
          <a:noFill/>
          <a:ln w="139700" cmpd="thinThick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4240687" y="286410"/>
            <a:ext cx="702142" cy="69214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noProof="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kumimoji="0" lang="en-US" sz="45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3874507" y="1373040"/>
            <a:ext cx="702142" cy="69214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kumimoji="0" lang="en-US" sz="45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4665528" y="2528749"/>
            <a:ext cx="702142" cy="69214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kumimoji="0" lang="en-US" sz="45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8" name="Oval 37"/>
          <p:cNvSpPr/>
          <p:nvPr/>
        </p:nvSpPr>
        <p:spPr>
          <a:xfrm>
            <a:off x="5235434" y="3564632"/>
            <a:ext cx="702142" cy="69214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kumimoji="0" lang="en-US" sz="45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5122255" y="4698373"/>
            <a:ext cx="702142" cy="69214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5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40" name="Oval 39"/>
          <p:cNvSpPr/>
          <p:nvPr/>
        </p:nvSpPr>
        <p:spPr>
          <a:xfrm>
            <a:off x="4777682" y="5754431"/>
            <a:ext cx="702142" cy="69214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5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5225263" y="286410"/>
            <a:ext cx="8175766" cy="69214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432812" y="343442"/>
            <a:ext cx="71156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trượt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Rounded Rectangle 44"/>
          <p:cNvSpPr/>
          <p:nvPr/>
        </p:nvSpPr>
        <p:spPr>
          <a:xfrm>
            <a:off x="4794321" y="1367072"/>
            <a:ext cx="8633518" cy="69214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042534" y="1439895"/>
            <a:ext cx="63355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bỏ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rơi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ngay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chào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5541257" y="2479750"/>
            <a:ext cx="8420158" cy="69214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686095" y="2564654"/>
            <a:ext cx="69761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đợ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tù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Rounded Rectangle 48"/>
          <p:cNvSpPr/>
          <p:nvPr/>
        </p:nvSpPr>
        <p:spPr>
          <a:xfrm>
            <a:off x="6048245" y="3557492"/>
            <a:ext cx="7745057" cy="69214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193082" y="3640611"/>
            <a:ext cx="64876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tù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manh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Rounded Rectangle 50"/>
          <p:cNvSpPr/>
          <p:nvPr/>
        </p:nvSpPr>
        <p:spPr>
          <a:xfrm>
            <a:off x="5885830" y="4700821"/>
            <a:ext cx="7525370" cy="69214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030669" y="4782833"/>
            <a:ext cx="53307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Gặp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thị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Nở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muốn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lương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thiện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5541257" y="5786343"/>
            <a:ext cx="7586330" cy="69214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686095" y="5868355"/>
            <a:ext cx="686237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Nở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cự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tuyệt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giết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DD0504-C005-9196-C72D-0AFC655A3E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237612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" grpId="0"/>
      <p:bldP spid="28" grpId="0" animBg="1"/>
      <p:bldP spid="29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3" grpId="0" animBg="1"/>
      <p:bldP spid="44" grpId="0"/>
      <p:bldP spid="45" grpId="0" animBg="1"/>
      <p:bldP spid="46" grpId="0"/>
      <p:bldP spid="47" grpId="0" animBg="1"/>
      <p:bldP spid="48" grpId="0"/>
      <p:bldP spid="49" grpId="0" animBg="1"/>
      <p:bldP spid="50" grpId="0"/>
      <p:bldP spid="51" grpId="0" animBg="1"/>
      <p:bldP spid="52" grpId="0"/>
      <p:bldP spid="53" grpId="0" animBg="1"/>
      <p:bldP spid="5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 rot="21297046">
            <a:off x="-2259436" y="-2347934"/>
            <a:ext cx="8745457" cy="4695870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9829" y="110953"/>
            <a:ext cx="594437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36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KHÁM PHÁ VĂN BẢN</a:t>
            </a:r>
          </a:p>
          <a:p>
            <a:pPr lvl="0"/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Cốt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mạch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vỡ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trật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endParaRPr lang="en-US" sz="32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47801" y="2418877"/>
            <a:ext cx="8854440" cy="2004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25000"/>
              </a:lnSpc>
              <a:defRPr/>
            </a:pP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mạch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en-US" b="1" dirty="0"/>
          </a:p>
          <a:p>
            <a:pPr algn="just">
              <a:lnSpc>
                <a:spcPct val="125000"/>
              </a:lnSpc>
            </a:pPr>
            <a:r>
              <a:rPr lang="en-US" sz="25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Mạch</a:t>
            </a:r>
            <a:r>
              <a:rPr lang="en-US" sz="25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25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5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5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25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5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25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khứ</a:t>
            </a:r>
            <a:r>
              <a:rPr lang="en-US" sz="25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25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5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endParaRPr lang="en-US" sz="25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520" y="4563435"/>
            <a:ext cx="7541623" cy="5022721"/>
          </a:xfrm>
          <a:prstGeom prst="rect">
            <a:avLst/>
          </a:prstGeom>
          <a:effectLst>
            <a:outerShdw blurRad="50800" dist="1270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BF4377D-23FF-0046-E072-297FAC54FC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1016021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 rot="21297046">
            <a:off x="-2259436" y="-2347934"/>
            <a:ext cx="8745457" cy="4695870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9829" y="110953"/>
            <a:ext cx="683813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II. KHÁM PHÁ VĂN BẢN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Cốt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truyện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mạch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trần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thuật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phá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vỡ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trật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tự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thời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gian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84783" y="2234611"/>
            <a:ext cx="916215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Sự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phá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vỡ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trật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tự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thời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gian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sz="2800" b="1" i="1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2800" b="1" i="1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sự</a:t>
            </a:r>
            <a:r>
              <a:rPr kumimoji="0" lang="en-US" sz="2800" b="1" i="1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kiện</a:t>
            </a:r>
            <a:r>
              <a:rPr kumimoji="0" lang="en-US" sz="2800" b="1" i="1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trong</a:t>
            </a:r>
            <a:r>
              <a:rPr kumimoji="0" lang="en-US" sz="2800" b="1" i="1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cuộc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đời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nhân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vật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một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mặt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tạo</a:t>
            </a:r>
            <a:r>
              <a:rPr kumimoji="0" lang="en-US" sz="2800" b="0" i="1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sự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hấp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dẫn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gợi</a:t>
            </a:r>
            <a:r>
              <a:rPr kumimoji="0" lang="en-US" sz="2800" b="0" i="1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trí</a:t>
            </a:r>
            <a:r>
              <a:rPr kumimoji="0" lang="en-US" sz="2800" b="0" i="1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tò</a:t>
            </a:r>
            <a:r>
              <a:rPr kumimoji="0" lang="en-US" sz="2800" b="0" i="1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mò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cho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người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đọc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về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quá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khứ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bản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chất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nhân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vật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Mặt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khác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cách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đảo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trật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tự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sự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việc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trong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cuộc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đời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nhân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vật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còn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thể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hiện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quan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điểm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trong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tư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duy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tự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sự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nhà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văn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phân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tích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lí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giải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những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yếu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tố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đã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nhào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nặn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phận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con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người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520" y="4563435"/>
            <a:ext cx="7541623" cy="5022721"/>
          </a:xfrm>
          <a:prstGeom prst="rect">
            <a:avLst/>
          </a:prstGeom>
          <a:effectLst>
            <a:outerShdw blurRad="50800" dist="1270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2" name="Curved Right Arrow 1"/>
          <p:cNvSpPr/>
          <p:nvPr/>
        </p:nvSpPr>
        <p:spPr>
          <a:xfrm>
            <a:off x="989045" y="2556589"/>
            <a:ext cx="727788" cy="93306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07707" y="5558305"/>
            <a:ext cx="85929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lựa</a:t>
            </a:r>
            <a:r>
              <a:rPr lang="en-US" sz="28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28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trật</a:t>
            </a:r>
            <a:r>
              <a:rPr lang="en-US" sz="28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8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28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800" i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8A13B3E-DCF3-11E0-AC1E-8DBEAECCF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402207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-1415845"/>
            <a:ext cx="9525000" cy="9525000"/>
          </a:xfrm>
          <a:prstGeom prst="rect">
            <a:avLst/>
          </a:prstGeom>
        </p:spPr>
      </p:pic>
      <p:sp>
        <p:nvSpPr>
          <p:cNvPr id="6" name="Freeform 5"/>
          <p:cNvSpPr/>
          <p:nvPr/>
        </p:nvSpPr>
        <p:spPr>
          <a:xfrm rot="10419549">
            <a:off x="-3315022" y="-5632949"/>
            <a:ext cx="16947310" cy="8434207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45806" y="212899"/>
            <a:ext cx="109433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 </a:t>
            </a:r>
            <a:r>
              <a:rPr lang="en-US" sz="3200" b="1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en-US" sz="32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KHÁM PHÁ VĂN BẢN</a:t>
            </a:r>
            <a:endParaRPr lang="en-US" sz="32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endParaRPr lang="en-US" sz="32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5806" y="1252879"/>
            <a:ext cx="34707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endParaRPr lang="en-US" sz="32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F464D5-6E74-9514-AFCC-118882965B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3477990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 rot="21297046">
            <a:off x="2113717" y="474557"/>
            <a:ext cx="11081031" cy="6738209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397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52086" y="1623822"/>
            <a:ext cx="7339914" cy="44396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3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THẢO LUẬN NHÓM</a:t>
            </a:r>
          </a:p>
          <a:p>
            <a:pPr algn="ctr">
              <a:lnSpc>
                <a:spcPct val="125000"/>
              </a:lnSpc>
            </a:pP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làng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Vũ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dịch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qua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nét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 Cao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04530">
            <a:off x="8084040" y="-1375058"/>
            <a:ext cx="3901448" cy="3721616"/>
          </a:xfrm>
          <a:prstGeom prst="rect">
            <a:avLst/>
          </a:prstGeom>
          <a:effectLst>
            <a:outerShdw blurRad="50800" dist="1397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67621" y="-204126"/>
            <a:ext cx="7366926" cy="7366926"/>
          </a:xfrm>
          <a:prstGeom prst="rect">
            <a:avLst/>
          </a:prstGeom>
          <a:effectLst>
            <a:outerShdw blurRad="50800" dist="1016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3927" y="-1785276"/>
            <a:ext cx="7366926" cy="8948076"/>
          </a:xfrm>
          <a:prstGeom prst="rect">
            <a:avLst/>
          </a:prstGeom>
          <a:effectLst>
            <a:outerShdw blurRad="50800" dist="1016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4269896-0722-5375-049B-C1ABD5241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3912602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 rot="10419549">
            <a:off x="-3020054" y="-6304620"/>
            <a:ext cx="16947310" cy="8434207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3289" y="-23932"/>
            <a:ext cx="109433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KHÁM PHÁ VĂN BẢN</a:t>
            </a:r>
            <a:endParaRPr lang="en-US" sz="32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Nghệ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thuật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kể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chuyện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qua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nhiều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điểm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nhìn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3289" y="951939"/>
            <a:ext cx="34707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Đoạn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mở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truyện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-1160971" y="2384819"/>
            <a:ext cx="3371850" cy="4163465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83" y="3150006"/>
            <a:ext cx="20955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Điểm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nhìn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người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kể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chuyện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noProof="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200" b="1" noProof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noProof="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3200" b="1" noProof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noProof="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3200" b="1" noProof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noProof="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548140" y="2384819"/>
            <a:ext cx="11205959" cy="4163465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89007" y="2911479"/>
            <a:ext cx="370135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kumimoji="0" lang="en-US" sz="25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Hắn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vừa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vừa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chửi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”, </a:t>
            </a: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89007" y="3551190"/>
            <a:ext cx="1043743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kumimoji="0" lang="en-US" sz="25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Bao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giờ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cũng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thế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5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cứ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rượu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xong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hắn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chửi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”…</a:t>
            </a:r>
            <a:r>
              <a:rPr kumimoji="0" lang="en-US" sz="25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cả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làng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Vũ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Đại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”, </a:t>
            </a: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89007" y="4224851"/>
            <a:ext cx="370135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kumimoji="0" lang="en-US" sz="25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Không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ai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lên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tiếng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cả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”,</a:t>
            </a: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89007" y="4862912"/>
            <a:ext cx="1021568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kumimoji="0" lang="en-US" sz="25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Đã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thế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5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hắn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phải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chửi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cha </a:t>
            </a:r>
            <a:r>
              <a:rPr kumimoji="0" lang="en-US" sz="25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đứa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nào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… </a:t>
            </a:r>
            <a:r>
              <a:rPr kumimoji="0" lang="en-US" sz="25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nhưng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cũng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không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ai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ra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điều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”,</a:t>
            </a: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89007" y="5536573"/>
            <a:ext cx="1021568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kumimoji="0" lang="en-US" sz="25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Thế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thì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có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khổ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hắn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không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…</a:t>
            </a:r>
            <a:r>
              <a:rPr kumimoji="0" lang="en-US" sz="25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cả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làng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Vũ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Đại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cũng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không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ai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biết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”.</a:t>
            </a: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F243883-3C97-8583-C932-40761938C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863133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9" grpId="0"/>
      <p:bldP spid="4" grpId="0" animBg="1"/>
      <p:bldP spid="5" grpId="0"/>
      <p:bldP spid="8" grpId="0" animBg="1"/>
      <p:bldP spid="7" grpId="0"/>
      <p:bldP spid="10" grpId="0"/>
      <p:bldP spid="11" grpId="0"/>
      <p:bldP spid="12" grpId="0"/>
      <p:bldP spid="1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-1160971" y="2384819"/>
            <a:ext cx="3371850" cy="4163465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0" y="3531779"/>
            <a:ext cx="20955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làng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</a:p>
          <a:p>
            <a:pPr algn="ctr"/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endParaRPr lang="en-US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548140" y="2384819"/>
            <a:ext cx="11205959" cy="4163465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058382" y="4151080"/>
            <a:ext cx="496627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35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chắc</a:t>
            </a:r>
            <a:r>
              <a:rPr lang="en-US" sz="35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</a:t>
            </a:r>
            <a:r>
              <a:rPr lang="en-US" sz="35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sz="35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35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35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””, </a:t>
            </a:r>
            <a:endParaRPr lang="en-US" sz="35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Freeform 13"/>
          <p:cNvSpPr/>
          <p:nvPr/>
        </p:nvSpPr>
        <p:spPr>
          <a:xfrm rot="10419549">
            <a:off x="-3020054" y="-6304620"/>
            <a:ext cx="16947310" cy="8434207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3289" y="-23932"/>
            <a:ext cx="109433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KHÁM PHÁ VĂN BẢN</a:t>
            </a:r>
            <a:endParaRPr lang="en-US" sz="32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Nghệ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thuật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kể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chuyện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qua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nhiều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điểm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nhìn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3289" y="951939"/>
            <a:ext cx="34707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Đoạn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mở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truyện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D3A2C0A-006F-4DAE-BD7C-FBD298A28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149008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8" grpId="0" animBg="1"/>
      <p:bldP spid="7" grpId="0"/>
      <p:bldP spid="14" grpId="0" animBg="1"/>
      <p:bldP spid="15" grpId="0"/>
      <p:bldP spid="1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-1160971" y="2384819"/>
            <a:ext cx="3371850" cy="4163465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531779"/>
            <a:ext cx="20955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Điểm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nhìn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Chí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Phèo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Điểm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nhìn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bên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trong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548140" y="2384819"/>
            <a:ext cx="11205959" cy="4163465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71850" y="3394399"/>
            <a:ext cx="82004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28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Tức</a:t>
            </a:r>
            <a:r>
              <a:rPr lang="en-US" sz="28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thật</a:t>
            </a:r>
            <a:r>
              <a:rPr lang="en-US" sz="28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en-US" sz="28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Tức</a:t>
            </a:r>
            <a:r>
              <a:rPr lang="en-US" sz="28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thật</a:t>
            </a:r>
            <a:r>
              <a:rPr lang="en-US" sz="28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 Ồ! </a:t>
            </a:r>
            <a:r>
              <a:rPr lang="en-US" sz="28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8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8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tức</a:t>
            </a:r>
            <a:r>
              <a:rPr lang="en-US" sz="28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thật</a:t>
            </a:r>
            <a:r>
              <a:rPr lang="en-US" sz="28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en-US" sz="28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Tức</a:t>
            </a:r>
            <a:r>
              <a:rPr lang="en-US" sz="28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chết</a:t>
            </a:r>
            <a:r>
              <a:rPr lang="en-US" sz="28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8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mất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71850" y="4925175"/>
            <a:ext cx="59550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28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kiếp</a:t>
            </a:r>
            <a:r>
              <a:rPr lang="en-US" sz="28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en-US" sz="28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8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phí</a:t>
            </a:r>
            <a:r>
              <a:rPr lang="en-US" sz="28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rượu</a:t>
            </a:r>
            <a:r>
              <a:rPr lang="en-US" sz="28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kumimoji="0" lang="en-US" sz="2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Freeform 11"/>
          <p:cNvSpPr/>
          <p:nvPr/>
        </p:nvSpPr>
        <p:spPr>
          <a:xfrm rot="10419549">
            <a:off x="-3020054" y="-6304620"/>
            <a:ext cx="16947310" cy="8434207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3289" y="-23932"/>
            <a:ext cx="109433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KHÁM PHÁ VĂN BẢN</a:t>
            </a:r>
            <a:endParaRPr lang="en-US" sz="32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Nghệ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thuật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kể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chuyện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qua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nhiều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điểm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nhìn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3289" y="951939"/>
            <a:ext cx="34707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Đoạn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mở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truyện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262641E-AA91-0EE6-04C1-5830475C7A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2399143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8" grpId="0" animBg="1"/>
      <p:bldP spid="7" grpId="0"/>
      <p:bldP spid="10" grpId="0"/>
      <p:bldP spid="12" grpId="0" animBg="1"/>
      <p:bldP spid="13" grpId="0"/>
      <p:bldP spid="1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 rot="21297046">
            <a:off x="-2259436" y="-2347934"/>
            <a:ext cx="8745457" cy="4695870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9829" y="4273"/>
            <a:ext cx="5944371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II. KHÁM PHÁ VĂN BẢN</a:t>
            </a:r>
          </a:p>
          <a:p>
            <a:pPr lvl="0">
              <a:defRPr/>
            </a:pPr>
            <a:r>
              <a:rPr lang="en-US" sz="32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3200" b="1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32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32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32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32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3200" b="1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32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2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endParaRPr lang="en-US" sz="3200" b="1" dirty="0">
              <a:solidFill>
                <a:srgbClr val="70AD47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sz="32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3200" b="1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32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32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endParaRPr lang="en-US" sz="3200" b="1" dirty="0">
              <a:solidFill>
                <a:srgbClr val="70AD47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endParaRPr lang="en-US" sz="3200" dirty="0">
              <a:solidFill>
                <a:srgbClr val="70AD47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6825" y="2723677"/>
            <a:ext cx="11334750" cy="340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Đánh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giá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chung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</a:p>
          <a:p>
            <a:pPr lvl="0" algn="just">
              <a:lnSpc>
                <a:spcPct val="125000"/>
              </a:lnSpc>
            </a:pP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duy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trùm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đứng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hẳn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so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Vũ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sz="2800" b="0" i="1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520" y="4563435"/>
            <a:ext cx="7541623" cy="5022721"/>
          </a:xfrm>
          <a:prstGeom prst="rect">
            <a:avLst/>
          </a:prstGeom>
          <a:effectLst>
            <a:outerShdw blurRad="50800" dist="1270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3496352-EF8E-00A6-58DE-27814AB0F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3557201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1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-1415845"/>
            <a:ext cx="9525000" cy="9525000"/>
          </a:xfrm>
          <a:prstGeom prst="rect">
            <a:avLst/>
          </a:prstGeom>
        </p:spPr>
      </p:pic>
      <p:sp>
        <p:nvSpPr>
          <p:cNvPr id="7" name="Freeform 6"/>
          <p:cNvSpPr/>
          <p:nvPr/>
        </p:nvSpPr>
        <p:spPr>
          <a:xfrm rot="10419549">
            <a:off x="-3020054" y="-6304620"/>
            <a:ext cx="16947310" cy="8434207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3289" y="-23932"/>
            <a:ext cx="109433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KHÁM PHÁ VĂN BẢN</a:t>
            </a:r>
            <a:endParaRPr lang="en-US" sz="32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Nghệ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thuật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kể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chuyện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qua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nhiều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điểm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nhìn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3289" y="951939"/>
            <a:ext cx="34707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Đoạn</a:t>
            </a:r>
            <a:r>
              <a:rPr lang="en-US" sz="32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truyện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D6BA04D-6D44-B982-E192-A5E266A0B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2534797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54777">
            <a:off x="3297830" y="-1088877"/>
            <a:ext cx="6675497" cy="5671565"/>
          </a:xfrm>
          <a:prstGeom prst="rect">
            <a:avLst/>
          </a:prstGeo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Freeform 6"/>
          <p:cNvSpPr/>
          <p:nvPr/>
        </p:nvSpPr>
        <p:spPr>
          <a:xfrm rot="2632802">
            <a:off x="123569" y="-2273646"/>
            <a:ext cx="11003692" cy="9910119"/>
          </a:xfrm>
          <a:custGeom>
            <a:avLst/>
            <a:gdLst/>
            <a:ahLst/>
            <a:cxnLst/>
            <a:rect l="l" t="t" r="r" b="b"/>
            <a:pathLst>
              <a:path w="2804923" h="5425407">
                <a:moveTo>
                  <a:pt x="329993" y="4883879"/>
                </a:moveTo>
                <a:cubicBezTo>
                  <a:pt x="330081" y="4886259"/>
                  <a:pt x="330963" y="4888903"/>
                  <a:pt x="332637" y="4891812"/>
                </a:cubicBezTo>
                <a:cubicBezTo>
                  <a:pt x="334312" y="4894721"/>
                  <a:pt x="336251" y="4896307"/>
                  <a:pt x="338455" y="4896572"/>
                </a:cubicBezTo>
                <a:cubicBezTo>
                  <a:pt x="343390" y="4895866"/>
                  <a:pt x="346211" y="4893046"/>
                  <a:pt x="346916" y="4888110"/>
                </a:cubicBezTo>
                <a:close/>
                <a:moveTo>
                  <a:pt x="346916" y="4850034"/>
                </a:moveTo>
                <a:cubicBezTo>
                  <a:pt x="346740" y="4852413"/>
                  <a:pt x="347092" y="4855058"/>
                  <a:pt x="347974" y="4857966"/>
                </a:cubicBezTo>
                <a:cubicBezTo>
                  <a:pt x="348855" y="4860875"/>
                  <a:pt x="351323" y="4862461"/>
                  <a:pt x="355377" y="4862726"/>
                </a:cubicBezTo>
                <a:lnTo>
                  <a:pt x="359608" y="4862726"/>
                </a:lnTo>
                <a:cubicBezTo>
                  <a:pt x="359608" y="4854264"/>
                  <a:pt x="355377" y="4850034"/>
                  <a:pt x="346916" y="4850034"/>
                </a:cubicBezTo>
                <a:close/>
                <a:moveTo>
                  <a:pt x="719217" y="4790804"/>
                </a:moveTo>
                <a:cubicBezTo>
                  <a:pt x="719128" y="4793184"/>
                  <a:pt x="719305" y="4795828"/>
                  <a:pt x="719745" y="4798737"/>
                </a:cubicBezTo>
                <a:cubicBezTo>
                  <a:pt x="720186" y="4801645"/>
                  <a:pt x="721420" y="4803232"/>
                  <a:pt x="723447" y="4803496"/>
                </a:cubicBezTo>
                <a:lnTo>
                  <a:pt x="736139" y="4799265"/>
                </a:lnTo>
                <a:close/>
                <a:moveTo>
                  <a:pt x="1040749" y="4773881"/>
                </a:moveTo>
                <a:lnTo>
                  <a:pt x="1057672" y="4803496"/>
                </a:lnTo>
                <a:lnTo>
                  <a:pt x="1053441" y="4837341"/>
                </a:lnTo>
                <a:cubicBezTo>
                  <a:pt x="1042952" y="4838576"/>
                  <a:pt x="1037488" y="4843511"/>
                  <a:pt x="1037047" y="4852149"/>
                </a:cubicBezTo>
                <a:cubicBezTo>
                  <a:pt x="1036606" y="4860787"/>
                  <a:pt x="1027969" y="4865722"/>
                  <a:pt x="1011134" y="4866957"/>
                </a:cubicBezTo>
                <a:cubicBezTo>
                  <a:pt x="1012368" y="4850386"/>
                  <a:pt x="1017304" y="4834874"/>
                  <a:pt x="1025941" y="4820419"/>
                </a:cubicBezTo>
                <a:cubicBezTo>
                  <a:pt x="1034579" y="4805964"/>
                  <a:pt x="1039515" y="4790451"/>
                  <a:pt x="1040749" y="4773881"/>
                </a:cubicBezTo>
                <a:close/>
                <a:moveTo>
                  <a:pt x="808061" y="4668114"/>
                </a:moveTo>
                <a:cubicBezTo>
                  <a:pt x="807885" y="4670494"/>
                  <a:pt x="808237" y="4673138"/>
                  <a:pt x="809119" y="4676047"/>
                </a:cubicBezTo>
                <a:cubicBezTo>
                  <a:pt x="810000" y="4678955"/>
                  <a:pt x="812468" y="4680542"/>
                  <a:pt x="816522" y="4680806"/>
                </a:cubicBezTo>
                <a:lnTo>
                  <a:pt x="824984" y="4680806"/>
                </a:lnTo>
                <a:cubicBezTo>
                  <a:pt x="824807" y="4676576"/>
                  <a:pt x="823045" y="4673403"/>
                  <a:pt x="819695" y="4671287"/>
                </a:cubicBezTo>
                <a:cubicBezTo>
                  <a:pt x="816346" y="4669172"/>
                  <a:pt x="812468" y="4668114"/>
                  <a:pt x="808061" y="4668114"/>
                </a:cubicBezTo>
                <a:close/>
                <a:moveTo>
                  <a:pt x="1083056" y="4528501"/>
                </a:moveTo>
                <a:cubicBezTo>
                  <a:pt x="1083144" y="4531058"/>
                  <a:pt x="1084025" y="4534407"/>
                  <a:pt x="1085700" y="4538549"/>
                </a:cubicBezTo>
                <a:cubicBezTo>
                  <a:pt x="1087375" y="4542692"/>
                  <a:pt x="1089314" y="4544983"/>
                  <a:pt x="1091517" y="4545424"/>
                </a:cubicBezTo>
                <a:cubicBezTo>
                  <a:pt x="1095571" y="4545160"/>
                  <a:pt x="1098039" y="4543573"/>
                  <a:pt x="1098921" y="4540665"/>
                </a:cubicBezTo>
                <a:cubicBezTo>
                  <a:pt x="1099802" y="4537756"/>
                  <a:pt x="1100155" y="4535112"/>
                  <a:pt x="1099978" y="4532732"/>
                </a:cubicBezTo>
                <a:close/>
                <a:moveTo>
                  <a:pt x="643064" y="4477733"/>
                </a:moveTo>
                <a:lnTo>
                  <a:pt x="643064" y="4498887"/>
                </a:lnTo>
                <a:cubicBezTo>
                  <a:pt x="643240" y="4504968"/>
                  <a:pt x="645003" y="4508670"/>
                  <a:pt x="648353" y="4509992"/>
                </a:cubicBezTo>
                <a:cubicBezTo>
                  <a:pt x="651702" y="4511314"/>
                  <a:pt x="655580" y="4511843"/>
                  <a:pt x="659987" y="4511579"/>
                </a:cubicBezTo>
                <a:close/>
                <a:moveTo>
                  <a:pt x="947674" y="4448118"/>
                </a:moveTo>
                <a:cubicBezTo>
                  <a:pt x="934982" y="4448471"/>
                  <a:pt x="925463" y="4453054"/>
                  <a:pt x="919117" y="4461868"/>
                </a:cubicBezTo>
                <a:cubicBezTo>
                  <a:pt x="912771" y="4470682"/>
                  <a:pt x="909597" y="4481611"/>
                  <a:pt x="909597" y="4494656"/>
                </a:cubicBezTo>
                <a:lnTo>
                  <a:pt x="909597" y="4498887"/>
                </a:lnTo>
                <a:cubicBezTo>
                  <a:pt x="908716" y="4498798"/>
                  <a:pt x="905191" y="4498975"/>
                  <a:pt x="899021" y="4499416"/>
                </a:cubicBezTo>
                <a:cubicBezTo>
                  <a:pt x="892851" y="4499856"/>
                  <a:pt x="889325" y="4501090"/>
                  <a:pt x="888444" y="4503117"/>
                </a:cubicBezTo>
                <a:cubicBezTo>
                  <a:pt x="889766" y="4505321"/>
                  <a:pt x="895583" y="4507260"/>
                  <a:pt x="905896" y="4508934"/>
                </a:cubicBezTo>
                <a:cubicBezTo>
                  <a:pt x="916208" y="4510609"/>
                  <a:pt x="923083" y="4511491"/>
                  <a:pt x="926520" y="4511579"/>
                </a:cubicBezTo>
                <a:lnTo>
                  <a:pt x="951904" y="4490425"/>
                </a:lnTo>
                <a:cubicBezTo>
                  <a:pt x="945646" y="4489896"/>
                  <a:pt x="941240" y="4486724"/>
                  <a:pt x="938683" y="4480906"/>
                </a:cubicBezTo>
                <a:cubicBezTo>
                  <a:pt x="936127" y="4475089"/>
                  <a:pt x="934893" y="4469801"/>
                  <a:pt x="934982" y="4465041"/>
                </a:cubicBezTo>
                <a:close/>
                <a:moveTo>
                  <a:pt x="685371" y="4431196"/>
                </a:moveTo>
                <a:cubicBezTo>
                  <a:pt x="683432" y="4431372"/>
                  <a:pt x="682022" y="4432077"/>
                  <a:pt x="681140" y="4433311"/>
                </a:cubicBezTo>
                <a:cubicBezTo>
                  <a:pt x="680259" y="4434545"/>
                  <a:pt x="678849" y="4435250"/>
                  <a:pt x="676910" y="4435426"/>
                </a:cubicBezTo>
                <a:cubicBezTo>
                  <a:pt x="676998" y="4437982"/>
                  <a:pt x="677879" y="4441332"/>
                  <a:pt x="679554" y="4445474"/>
                </a:cubicBezTo>
                <a:cubicBezTo>
                  <a:pt x="681229" y="4449617"/>
                  <a:pt x="683168" y="4451908"/>
                  <a:pt x="685371" y="4452349"/>
                </a:cubicBezTo>
                <a:cubicBezTo>
                  <a:pt x="689425" y="4452085"/>
                  <a:pt x="691893" y="4450498"/>
                  <a:pt x="692775" y="4447590"/>
                </a:cubicBezTo>
                <a:cubicBezTo>
                  <a:pt x="693656" y="4444681"/>
                  <a:pt x="694009" y="4442037"/>
                  <a:pt x="693832" y="4439657"/>
                </a:cubicBezTo>
                <a:cubicBezTo>
                  <a:pt x="693127" y="4434721"/>
                  <a:pt x="690307" y="4431901"/>
                  <a:pt x="685371" y="4431196"/>
                </a:cubicBezTo>
                <a:close/>
                <a:moveTo>
                  <a:pt x="1180361" y="4388889"/>
                </a:moveTo>
                <a:cubicBezTo>
                  <a:pt x="1166347" y="4390034"/>
                  <a:pt x="1158415" y="4397262"/>
                  <a:pt x="1156564" y="4410571"/>
                </a:cubicBezTo>
                <a:cubicBezTo>
                  <a:pt x="1154713" y="4423880"/>
                  <a:pt x="1154184" y="4436396"/>
                  <a:pt x="1154977" y="4448118"/>
                </a:cubicBezTo>
                <a:cubicBezTo>
                  <a:pt x="1148367" y="4448118"/>
                  <a:pt x="1141492" y="4449176"/>
                  <a:pt x="1134353" y="4451292"/>
                </a:cubicBezTo>
                <a:cubicBezTo>
                  <a:pt x="1127213" y="4453407"/>
                  <a:pt x="1121396" y="4456580"/>
                  <a:pt x="1116901" y="4460810"/>
                </a:cubicBezTo>
                <a:lnTo>
                  <a:pt x="1125363" y="4498887"/>
                </a:lnTo>
                <a:cubicBezTo>
                  <a:pt x="1127390" y="4487517"/>
                  <a:pt x="1131797" y="4476411"/>
                  <a:pt x="1138583" y="4465570"/>
                </a:cubicBezTo>
                <a:cubicBezTo>
                  <a:pt x="1145370" y="4454729"/>
                  <a:pt x="1155066" y="4448912"/>
                  <a:pt x="1167669" y="4448118"/>
                </a:cubicBezTo>
                <a:cubicBezTo>
                  <a:pt x="1168198" y="4437718"/>
                  <a:pt x="1170314" y="4427846"/>
                  <a:pt x="1174015" y="4418504"/>
                </a:cubicBezTo>
                <a:cubicBezTo>
                  <a:pt x="1177717" y="4409161"/>
                  <a:pt x="1179833" y="4399289"/>
                  <a:pt x="1180361" y="4388889"/>
                </a:cubicBezTo>
                <a:close/>
                <a:moveTo>
                  <a:pt x="1002673" y="4316967"/>
                </a:moveTo>
                <a:cubicBezTo>
                  <a:pt x="998618" y="4317584"/>
                  <a:pt x="996150" y="4320581"/>
                  <a:pt x="995269" y="4325957"/>
                </a:cubicBezTo>
                <a:cubicBezTo>
                  <a:pt x="994387" y="4331334"/>
                  <a:pt x="994035" y="4335388"/>
                  <a:pt x="994211" y="4338121"/>
                </a:cubicBezTo>
                <a:cubicBezTo>
                  <a:pt x="994035" y="4348786"/>
                  <a:pt x="991215" y="4358128"/>
                  <a:pt x="985750" y="4366149"/>
                </a:cubicBezTo>
                <a:cubicBezTo>
                  <a:pt x="980285" y="4374169"/>
                  <a:pt x="973234" y="4380339"/>
                  <a:pt x="964596" y="4384658"/>
                </a:cubicBezTo>
                <a:cubicBezTo>
                  <a:pt x="964068" y="4395059"/>
                  <a:pt x="961952" y="4404930"/>
                  <a:pt x="958250" y="4414273"/>
                </a:cubicBezTo>
                <a:cubicBezTo>
                  <a:pt x="954549" y="4423616"/>
                  <a:pt x="952433" y="4433487"/>
                  <a:pt x="951904" y="4443888"/>
                </a:cubicBezTo>
                <a:cubicBezTo>
                  <a:pt x="964420" y="4428992"/>
                  <a:pt x="975349" y="4413303"/>
                  <a:pt x="984692" y="4396821"/>
                </a:cubicBezTo>
                <a:cubicBezTo>
                  <a:pt x="994035" y="4380339"/>
                  <a:pt x="1002849" y="4363593"/>
                  <a:pt x="1011134" y="4346582"/>
                </a:cubicBezTo>
                <a:cubicBezTo>
                  <a:pt x="1011046" y="4343497"/>
                  <a:pt x="1010164" y="4338032"/>
                  <a:pt x="1008490" y="4330188"/>
                </a:cubicBezTo>
                <a:cubicBezTo>
                  <a:pt x="1006815" y="4322344"/>
                  <a:pt x="1004876" y="4317937"/>
                  <a:pt x="1002673" y="4316967"/>
                </a:cubicBezTo>
                <a:close/>
                <a:moveTo>
                  <a:pt x="736139" y="4278891"/>
                </a:moveTo>
                <a:lnTo>
                  <a:pt x="719217" y="4329659"/>
                </a:lnTo>
                <a:cubicBezTo>
                  <a:pt x="718511" y="4329571"/>
                  <a:pt x="715691" y="4329747"/>
                  <a:pt x="710755" y="4330188"/>
                </a:cubicBezTo>
                <a:cubicBezTo>
                  <a:pt x="705819" y="4330629"/>
                  <a:pt x="702999" y="4331863"/>
                  <a:pt x="702294" y="4333890"/>
                </a:cubicBezTo>
                <a:cubicBezTo>
                  <a:pt x="703175" y="4338385"/>
                  <a:pt x="707758" y="4343145"/>
                  <a:pt x="716044" y="4348168"/>
                </a:cubicBezTo>
                <a:cubicBezTo>
                  <a:pt x="724329" y="4353192"/>
                  <a:pt x="731027" y="4356894"/>
                  <a:pt x="736139" y="4359274"/>
                </a:cubicBezTo>
                <a:lnTo>
                  <a:pt x="765754" y="4316967"/>
                </a:lnTo>
                <a:close/>
                <a:moveTo>
                  <a:pt x="795369" y="4130817"/>
                </a:moveTo>
                <a:cubicBezTo>
                  <a:pt x="777741" y="4163957"/>
                  <a:pt x="762229" y="4199213"/>
                  <a:pt x="748831" y="4236584"/>
                </a:cubicBezTo>
                <a:cubicBezTo>
                  <a:pt x="751035" y="4245222"/>
                  <a:pt x="755089" y="4252273"/>
                  <a:pt x="760995" y="4257738"/>
                </a:cubicBezTo>
                <a:cubicBezTo>
                  <a:pt x="766900" y="4263202"/>
                  <a:pt x="774127" y="4266023"/>
                  <a:pt x="782677" y="4266199"/>
                </a:cubicBezTo>
                <a:cubicBezTo>
                  <a:pt x="787084" y="4253154"/>
                  <a:pt x="793077" y="4233764"/>
                  <a:pt x="800657" y="4208027"/>
                </a:cubicBezTo>
                <a:cubicBezTo>
                  <a:pt x="808237" y="4182290"/>
                  <a:pt x="816346" y="4165015"/>
                  <a:pt x="824984" y="4156201"/>
                </a:cubicBezTo>
                <a:close/>
                <a:moveTo>
                  <a:pt x="875752" y="3982743"/>
                </a:moveTo>
                <a:lnTo>
                  <a:pt x="854599" y="4008127"/>
                </a:lnTo>
                <a:lnTo>
                  <a:pt x="854599" y="4020819"/>
                </a:lnTo>
                <a:lnTo>
                  <a:pt x="863060" y="4020819"/>
                </a:lnTo>
                <a:cubicBezTo>
                  <a:pt x="871345" y="4021171"/>
                  <a:pt x="876986" y="4020466"/>
                  <a:pt x="879983" y="4018704"/>
                </a:cubicBezTo>
                <a:cubicBezTo>
                  <a:pt x="882979" y="4016941"/>
                  <a:pt x="884390" y="4012005"/>
                  <a:pt x="884213" y="4003896"/>
                </a:cubicBezTo>
                <a:close/>
                <a:moveTo>
                  <a:pt x="1379204" y="3953128"/>
                </a:moveTo>
                <a:lnTo>
                  <a:pt x="1345358" y="4008127"/>
                </a:lnTo>
                <a:cubicBezTo>
                  <a:pt x="1353820" y="4021524"/>
                  <a:pt x="1358050" y="4037036"/>
                  <a:pt x="1358050" y="4054664"/>
                </a:cubicBezTo>
                <a:cubicBezTo>
                  <a:pt x="1355671" y="4054488"/>
                  <a:pt x="1353026" y="4054841"/>
                  <a:pt x="1350118" y="4055722"/>
                </a:cubicBezTo>
                <a:cubicBezTo>
                  <a:pt x="1347209" y="4056604"/>
                  <a:pt x="1345623" y="4059071"/>
                  <a:pt x="1345358" y="4063126"/>
                </a:cubicBezTo>
                <a:cubicBezTo>
                  <a:pt x="1345623" y="4067356"/>
                  <a:pt x="1347209" y="4071587"/>
                  <a:pt x="1350118" y="4075818"/>
                </a:cubicBezTo>
                <a:cubicBezTo>
                  <a:pt x="1353026" y="4080049"/>
                  <a:pt x="1355671" y="4084279"/>
                  <a:pt x="1358050" y="4088510"/>
                </a:cubicBezTo>
                <a:lnTo>
                  <a:pt x="1387665" y="4101202"/>
                </a:lnTo>
                <a:lnTo>
                  <a:pt x="1391896" y="4088510"/>
                </a:lnTo>
                <a:lnTo>
                  <a:pt x="1370742" y="4071587"/>
                </a:lnTo>
                <a:cubicBezTo>
                  <a:pt x="1370654" y="4065065"/>
                  <a:pt x="1371888" y="4059071"/>
                  <a:pt x="1374444" y="4053607"/>
                </a:cubicBezTo>
                <a:cubicBezTo>
                  <a:pt x="1377000" y="4048142"/>
                  <a:pt x="1381407" y="4044264"/>
                  <a:pt x="1387665" y="4041972"/>
                </a:cubicBezTo>
                <a:cubicBezTo>
                  <a:pt x="1388106" y="4027165"/>
                  <a:pt x="1388282" y="4012357"/>
                  <a:pt x="1388194" y="3997550"/>
                </a:cubicBezTo>
                <a:cubicBezTo>
                  <a:pt x="1388106" y="3982743"/>
                  <a:pt x="1385109" y="3967935"/>
                  <a:pt x="1379204" y="3953128"/>
                </a:cubicBezTo>
                <a:close/>
                <a:moveTo>
                  <a:pt x="922290" y="3915052"/>
                </a:moveTo>
                <a:lnTo>
                  <a:pt x="913828" y="3931975"/>
                </a:lnTo>
                <a:cubicBezTo>
                  <a:pt x="918764" y="3927744"/>
                  <a:pt x="921584" y="3923513"/>
                  <a:pt x="922290" y="3919282"/>
                </a:cubicBezTo>
                <a:close/>
                <a:moveTo>
                  <a:pt x="1468048" y="3805054"/>
                </a:moveTo>
                <a:cubicBezTo>
                  <a:pt x="1467343" y="3809284"/>
                  <a:pt x="1468753" y="3813515"/>
                  <a:pt x="1472279" y="3817746"/>
                </a:cubicBezTo>
                <a:lnTo>
                  <a:pt x="1472279" y="3805054"/>
                </a:lnTo>
                <a:close/>
                <a:moveTo>
                  <a:pt x="1518816" y="3758516"/>
                </a:moveTo>
                <a:cubicBezTo>
                  <a:pt x="1511060" y="3758516"/>
                  <a:pt x="1505419" y="3762747"/>
                  <a:pt x="1501894" y="3771208"/>
                </a:cubicBezTo>
                <a:lnTo>
                  <a:pt x="1514586" y="3771208"/>
                </a:lnTo>
                <a:cubicBezTo>
                  <a:pt x="1514762" y="3769093"/>
                  <a:pt x="1515467" y="3766978"/>
                  <a:pt x="1516701" y="3764862"/>
                </a:cubicBezTo>
                <a:cubicBezTo>
                  <a:pt x="1517935" y="3762747"/>
                  <a:pt x="1518640" y="3760632"/>
                  <a:pt x="1518816" y="3758516"/>
                </a:cubicBezTo>
                <a:close/>
                <a:moveTo>
                  <a:pt x="1544201" y="3695056"/>
                </a:moveTo>
                <a:lnTo>
                  <a:pt x="1544201" y="3716210"/>
                </a:lnTo>
                <a:lnTo>
                  <a:pt x="1514586" y="3716210"/>
                </a:lnTo>
                <a:lnTo>
                  <a:pt x="1514586" y="3733132"/>
                </a:lnTo>
                <a:lnTo>
                  <a:pt x="1523047" y="3745824"/>
                </a:lnTo>
                <a:lnTo>
                  <a:pt x="1556893" y="3716210"/>
                </a:lnTo>
                <a:lnTo>
                  <a:pt x="1556893" y="3699287"/>
                </a:lnTo>
                <a:close/>
                <a:moveTo>
                  <a:pt x="1573815" y="3652749"/>
                </a:moveTo>
                <a:lnTo>
                  <a:pt x="1561123" y="3656980"/>
                </a:lnTo>
                <a:lnTo>
                  <a:pt x="1561123" y="3690825"/>
                </a:lnTo>
                <a:cubicBezTo>
                  <a:pt x="1567205" y="3686330"/>
                  <a:pt x="1570907" y="3680513"/>
                  <a:pt x="1572229" y="3673374"/>
                </a:cubicBezTo>
                <a:cubicBezTo>
                  <a:pt x="1573551" y="3666234"/>
                  <a:pt x="1574080" y="3659359"/>
                  <a:pt x="1573815" y="3652749"/>
                </a:cubicBezTo>
                <a:close/>
                <a:moveTo>
                  <a:pt x="1607661" y="3551213"/>
                </a:moveTo>
                <a:cubicBezTo>
                  <a:pt x="1603607" y="3564610"/>
                  <a:pt x="1599023" y="3576949"/>
                  <a:pt x="1593911" y="3588231"/>
                </a:cubicBezTo>
                <a:cubicBezTo>
                  <a:pt x="1588799" y="3599513"/>
                  <a:pt x="1582100" y="3605506"/>
                  <a:pt x="1573815" y="3606212"/>
                </a:cubicBezTo>
                <a:cubicBezTo>
                  <a:pt x="1574080" y="3609473"/>
                  <a:pt x="1575666" y="3615642"/>
                  <a:pt x="1578575" y="3624721"/>
                </a:cubicBezTo>
                <a:cubicBezTo>
                  <a:pt x="1581484" y="3633799"/>
                  <a:pt x="1584128" y="3638911"/>
                  <a:pt x="1586507" y="3640057"/>
                </a:cubicBezTo>
                <a:cubicBezTo>
                  <a:pt x="1588535" y="3639793"/>
                  <a:pt x="1589769" y="3638206"/>
                  <a:pt x="1590209" y="3635297"/>
                </a:cubicBezTo>
                <a:cubicBezTo>
                  <a:pt x="1590650" y="3632389"/>
                  <a:pt x="1590826" y="3629745"/>
                  <a:pt x="1590738" y="3627365"/>
                </a:cubicBezTo>
                <a:cubicBezTo>
                  <a:pt x="1597701" y="3618110"/>
                  <a:pt x="1604929" y="3605947"/>
                  <a:pt x="1612420" y="3590875"/>
                </a:cubicBezTo>
                <a:cubicBezTo>
                  <a:pt x="1619912" y="3575804"/>
                  <a:pt x="1623967" y="3562583"/>
                  <a:pt x="1624584" y="3551213"/>
                </a:cubicBezTo>
                <a:close/>
                <a:moveTo>
                  <a:pt x="1747274" y="3415830"/>
                </a:moveTo>
                <a:cubicBezTo>
                  <a:pt x="1745246" y="3419885"/>
                  <a:pt x="1744012" y="3423411"/>
                  <a:pt x="1743572" y="3426407"/>
                </a:cubicBezTo>
                <a:cubicBezTo>
                  <a:pt x="1743131" y="3429404"/>
                  <a:pt x="1742955" y="3432930"/>
                  <a:pt x="1743043" y="3436984"/>
                </a:cubicBezTo>
                <a:cubicBezTo>
                  <a:pt x="1747979" y="3432048"/>
                  <a:pt x="1750799" y="3424997"/>
                  <a:pt x="1751504" y="3415830"/>
                </a:cubicBezTo>
                <a:close/>
                <a:moveTo>
                  <a:pt x="1721889" y="3331217"/>
                </a:moveTo>
                <a:cubicBezTo>
                  <a:pt x="1720479" y="3347434"/>
                  <a:pt x="1714838" y="3361537"/>
                  <a:pt x="1704967" y="3373524"/>
                </a:cubicBezTo>
                <a:cubicBezTo>
                  <a:pt x="1695095" y="3385511"/>
                  <a:pt x="1689454" y="3399613"/>
                  <a:pt x="1688044" y="3415830"/>
                </a:cubicBezTo>
                <a:lnTo>
                  <a:pt x="1662660" y="3449676"/>
                </a:lnTo>
                <a:cubicBezTo>
                  <a:pt x="1660897" y="3452056"/>
                  <a:pt x="1661250" y="3454700"/>
                  <a:pt x="1663718" y="3457609"/>
                </a:cubicBezTo>
                <a:cubicBezTo>
                  <a:pt x="1666185" y="3460517"/>
                  <a:pt x="1668653" y="3462104"/>
                  <a:pt x="1671121" y="3462368"/>
                </a:cubicBezTo>
                <a:lnTo>
                  <a:pt x="1696505" y="3458137"/>
                </a:lnTo>
                <a:cubicBezTo>
                  <a:pt x="1701089" y="3447473"/>
                  <a:pt x="1705672" y="3436014"/>
                  <a:pt x="1710255" y="3423763"/>
                </a:cubicBezTo>
                <a:cubicBezTo>
                  <a:pt x="1714838" y="3411512"/>
                  <a:pt x="1717306" y="3398996"/>
                  <a:pt x="1717659" y="3386216"/>
                </a:cubicBezTo>
                <a:cubicBezTo>
                  <a:pt x="1721801" y="3377314"/>
                  <a:pt x="1726208" y="3367618"/>
                  <a:pt x="1730880" y="3357130"/>
                </a:cubicBezTo>
                <a:cubicBezTo>
                  <a:pt x="1735551" y="3346641"/>
                  <a:pt x="1741016" y="3338004"/>
                  <a:pt x="1747274" y="3331217"/>
                </a:cubicBezTo>
                <a:close/>
                <a:moveTo>
                  <a:pt x="1798042" y="3276218"/>
                </a:moveTo>
                <a:lnTo>
                  <a:pt x="1772658" y="3301602"/>
                </a:lnTo>
                <a:cubicBezTo>
                  <a:pt x="1773627" y="3295256"/>
                  <a:pt x="1770631" y="3292083"/>
                  <a:pt x="1763668" y="3292083"/>
                </a:cubicBezTo>
                <a:cubicBezTo>
                  <a:pt x="1756705" y="3292083"/>
                  <a:pt x="1752650" y="3295256"/>
                  <a:pt x="1751504" y="3301602"/>
                </a:cubicBezTo>
                <a:lnTo>
                  <a:pt x="1781119" y="3339678"/>
                </a:lnTo>
                <a:lnTo>
                  <a:pt x="1798042" y="3339678"/>
                </a:lnTo>
                <a:lnTo>
                  <a:pt x="1802273" y="3301602"/>
                </a:lnTo>
                <a:close/>
                <a:moveTo>
                  <a:pt x="1844579" y="3200065"/>
                </a:moveTo>
                <a:lnTo>
                  <a:pt x="1823426" y="3233911"/>
                </a:lnTo>
                <a:lnTo>
                  <a:pt x="1836118" y="3233911"/>
                </a:lnTo>
                <a:cubicBezTo>
                  <a:pt x="1841054" y="3224745"/>
                  <a:pt x="1843874" y="3213463"/>
                  <a:pt x="1844579" y="3200065"/>
                </a:cubicBezTo>
                <a:close/>
                <a:moveTo>
                  <a:pt x="1755735" y="3187374"/>
                </a:moveTo>
                <a:cubicBezTo>
                  <a:pt x="1755559" y="3189313"/>
                  <a:pt x="1754854" y="3190723"/>
                  <a:pt x="1753620" y="3191604"/>
                </a:cubicBezTo>
                <a:cubicBezTo>
                  <a:pt x="1752386" y="3192486"/>
                  <a:pt x="1751681" y="3193896"/>
                  <a:pt x="1751504" y="3195835"/>
                </a:cubicBezTo>
                <a:lnTo>
                  <a:pt x="1751504" y="3216988"/>
                </a:lnTo>
                <a:cubicBezTo>
                  <a:pt x="1751504" y="3225714"/>
                  <a:pt x="1752562" y="3234704"/>
                  <a:pt x="1754677" y="3243959"/>
                </a:cubicBezTo>
                <a:cubicBezTo>
                  <a:pt x="1756793" y="3253214"/>
                  <a:pt x="1759966" y="3261146"/>
                  <a:pt x="1764196" y="3267757"/>
                </a:cubicBezTo>
                <a:lnTo>
                  <a:pt x="1776888" y="3191604"/>
                </a:lnTo>
                <a:close/>
                <a:moveTo>
                  <a:pt x="1802273" y="3123913"/>
                </a:moveTo>
                <a:lnTo>
                  <a:pt x="1785350" y="3132375"/>
                </a:lnTo>
                <a:lnTo>
                  <a:pt x="1768427" y="3161989"/>
                </a:lnTo>
                <a:lnTo>
                  <a:pt x="1789580" y="3153528"/>
                </a:lnTo>
                <a:lnTo>
                  <a:pt x="1802273" y="3132375"/>
                </a:lnTo>
                <a:close/>
                <a:moveTo>
                  <a:pt x="1857271" y="2954686"/>
                </a:moveTo>
                <a:cubicBezTo>
                  <a:pt x="1857624" y="2968083"/>
                  <a:pt x="1857977" y="2983595"/>
                  <a:pt x="1858329" y="3001223"/>
                </a:cubicBezTo>
                <a:cubicBezTo>
                  <a:pt x="1858682" y="3018851"/>
                  <a:pt x="1856919" y="3034364"/>
                  <a:pt x="1853041" y="3047761"/>
                </a:cubicBezTo>
                <a:cubicBezTo>
                  <a:pt x="1861502" y="3039299"/>
                  <a:pt x="1865733" y="3026607"/>
                  <a:pt x="1865733" y="3009685"/>
                </a:cubicBezTo>
                <a:lnTo>
                  <a:pt x="1886886" y="2967378"/>
                </a:lnTo>
                <a:close/>
                <a:moveTo>
                  <a:pt x="1992654" y="2688153"/>
                </a:moveTo>
                <a:lnTo>
                  <a:pt x="1988423" y="2717767"/>
                </a:lnTo>
                <a:cubicBezTo>
                  <a:pt x="1981989" y="2724378"/>
                  <a:pt x="1975819" y="2732310"/>
                  <a:pt x="1969914" y="2741565"/>
                </a:cubicBezTo>
                <a:cubicBezTo>
                  <a:pt x="1964008" y="2750819"/>
                  <a:pt x="1958896" y="2759809"/>
                  <a:pt x="1954577" y="2768535"/>
                </a:cubicBezTo>
                <a:cubicBezTo>
                  <a:pt x="1955282" y="2786163"/>
                  <a:pt x="1949642" y="2801676"/>
                  <a:pt x="1937655" y="2815073"/>
                </a:cubicBezTo>
                <a:cubicBezTo>
                  <a:pt x="1932719" y="2811635"/>
                  <a:pt x="1927783" y="2812164"/>
                  <a:pt x="1922847" y="2816659"/>
                </a:cubicBezTo>
                <a:cubicBezTo>
                  <a:pt x="1917911" y="2821155"/>
                  <a:pt x="1917206" y="2824857"/>
                  <a:pt x="1920732" y="2827765"/>
                </a:cubicBezTo>
                <a:lnTo>
                  <a:pt x="1895348" y="2857380"/>
                </a:lnTo>
                <a:lnTo>
                  <a:pt x="1882656" y="2899687"/>
                </a:lnTo>
                <a:lnTo>
                  <a:pt x="1874194" y="2899687"/>
                </a:lnTo>
                <a:lnTo>
                  <a:pt x="1874194" y="2929302"/>
                </a:lnTo>
                <a:lnTo>
                  <a:pt x="1895348" y="2937763"/>
                </a:lnTo>
                <a:cubicBezTo>
                  <a:pt x="1893409" y="2935471"/>
                  <a:pt x="1893056" y="2933709"/>
                  <a:pt x="1894290" y="2932474"/>
                </a:cubicBezTo>
                <a:cubicBezTo>
                  <a:pt x="1895524" y="2931241"/>
                  <a:pt x="1897287" y="2931593"/>
                  <a:pt x="1899578" y="2933532"/>
                </a:cubicBezTo>
                <a:lnTo>
                  <a:pt x="1908040" y="2916610"/>
                </a:lnTo>
                <a:cubicBezTo>
                  <a:pt x="1910420" y="2917932"/>
                  <a:pt x="1913064" y="2916345"/>
                  <a:pt x="1915972" y="2911850"/>
                </a:cubicBezTo>
                <a:cubicBezTo>
                  <a:pt x="1918881" y="2907355"/>
                  <a:pt x="1920467" y="2904710"/>
                  <a:pt x="1920732" y="2903917"/>
                </a:cubicBezTo>
                <a:lnTo>
                  <a:pt x="1950347" y="2853149"/>
                </a:lnTo>
                <a:cubicBezTo>
                  <a:pt x="1951140" y="2841691"/>
                  <a:pt x="1955899" y="2822300"/>
                  <a:pt x="1964625" y="2794977"/>
                </a:cubicBezTo>
                <a:cubicBezTo>
                  <a:pt x="1973351" y="2767654"/>
                  <a:pt x="1981284" y="2750379"/>
                  <a:pt x="1988423" y="2743151"/>
                </a:cubicBezTo>
                <a:lnTo>
                  <a:pt x="2009576" y="2755843"/>
                </a:lnTo>
                <a:cubicBezTo>
                  <a:pt x="2011515" y="2747117"/>
                  <a:pt x="2013983" y="2738128"/>
                  <a:pt x="2016980" y="2728873"/>
                </a:cubicBezTo>
                <a:cubicBezTo>
                  <a:pt x="2019977" y="2719618"/>
                  <a:pt x="2024560" y="2711686"/>
                  <a:pt x="2030730" y="2705075"/>
                </a:cubicBezTo>
                <a:lnTo>
                  <a:pt x="2009576" y="2700845"/>
                </a:lnTo>
                <a:close/>
                <a:moveTo>
                  <a:pt x="2060345" y="2645845"/>
                </a:moveTo>
                <a:cubicBezTo>
                  <a:pt x="2061050" y="2650781"/>
                  <a:pt x="2059640" y="2653602"/>
                  <a:pt x="2056114" y="2654307"/>
                </a:cubicBezTo>
                <a:lnTo>
                  <a:pt x="2051883" y="2688153"/>
                </a:lnTo>
                <a:lnTo>
                  <a:pt x="2056114" y="2700845"/>
                </a:lnTo>
                <a:cubicBezTo>
                  <a:pt x="2060521" y="2694322"/>
                  <a:pt x="2064399" y="2687271"/>
                  <a:pt x="2067748" y="2679691"/>
                </a:cubicBezTo>
                <a:cubicBezTo>
                  <a:pt x="2071098" y="2672111"/>
                  <a:pt x="2072860" y="2665060"/>
                  <a:pt x="2073037" y="2658538"/>
                </a:cubicBezTo>
                <a:cubicBezTo>
                  <a:pt x="2073037" y="2650076"/>
                  <a:pt x="2068806" y="2645845"/>
                  <a:pt x="2060345" y="2645845"/>
                </a:cubicBezTo>
                <a:close/>
                <a:moveTo>
                  <a:pt x="2022268" y="2633153"/>
                </a:moveTo>
                <a:lnTo>
                  <a:pt x="2022268" y="2650076"/>
                </a:lnTo>
                <a:cubicBezTo>
                  <a:pt x="2024472" y="2647785"/>
                  <a:pt x="2026411" y="2644964"/>
                  <a:pt x="2028086" y="2641615"/>
                </a:cubicBezTo>
                <a:cubicBezTo>
                  <a:pt x="2029760" y="2638266"/>
                  <a:pt x="2030642" y="2635445"/>
                  <a:pt x="2030730" y="2633153"/>
                </a:cubicBezTo>
                <a:close/>
                <a:moveTo>
                  <a:pt x="2089959" y="2485079"/>
                </a:moveTo>
                <a:cubicBezTo>
                  <a:pt x="2087227" y="2485079"/>
                  <a:pt x="2083173" y="2486137"/>
                  <a:pt x="2077796" y="2488253"/>
                </a:cubicBezTo>
                <a:cubicBezTo>
                  <a:pt x="2072420" y="2490368"/>
                  <a:pt x="2069423" y="2493541"/>
                  <a:pt x="2068806" y="2497771"/>
                </a:cubicBezTo>
                <a:cubicBezTo>
                  <a:pt x="2069070" y="2499799"/>
                  <a:pt x="2070657" y="2501033"/>
                  <a:pt x="2073565" y="2501473"/>
                </a:cubicBezTo>
                <a:cubicBezTo>
                  <a:pt x="2076474" y="2501914"/>
                  <a:pt x="2079118" y="2502090"/>
                  <a:pt x="2081498" y="2502002"/>
                </a:cubicBezTo>
                <a:close/>
                <a:moveTo>
                  <a:pt x="2267648" y="2121241"/>
                </a:moveTo>
                <a:lnTo>
                  <a:pt x="2267648" y="2138163"/>
                </a:lnTo>
                <a:lnTo>
                  <a:pt x="2271879" y="2125471"/>
                </a:lnTo>
                <a:close/>
                <a:moveTo>
                  <a:pt x="2288802" y="2007012"/>
                </a:moveTo>
                <a:lnTo>
                  <a:pt x="2288802" y="2011242"/>
                </a:lnTo>
                <a:cubicBezTo>
                  <a:pt x="2288097" y="2024640"/>
                  <a:pt x="2293737" y="2031691"/>
                  <a:pt x="2305724" y="2032396"/>
                </a:cubicBezTo>
                <a:close/>
                <a:moveTo>
                  <a:pt x="2424184" y="1909706"/>
                </a:moveTo>
                <a:cubicBezTo>
                  <a:pt x="2423479" y="1913937"/>
                  <a:pt x="2420658" y="1918167"/>
                  <a:pt x="2415722" y="1922398"/>
                </a:cubicBezTo>
                <a:lnTo>
                  <a:pt x="2394569" y="1935090"/>
                </a:lnTo>
                <a:lnTo>
                  <a:pt x="2386108" y="1926629"/>
                </a:lnTo>
                <a:cubicBezTo>
                  <a:pt x="2381172" y="1939321"/>
                  <a:pt x="2378351" y="1947782"/>
                  <a:pt x="2377646" y="1952013"/>
                </a:cubicBezTo>
                <a:cubicBezTo>
                  <a:pt x="2368480" y="1964353"/>
                  <a:pt x="2359313" y="1976692"/>
                  <a:pt x="2350147" y="1989031"/>
                </a:cubicBezTo>
                <a:cubicBezTo>
                  <a:pt x="2340980" y="2001371"/>
                  <a:pt x="2336044" y="2015826"/>
                  <a:pt x="2335339" y="2032396"/>
                </a:cubicBezTo>
                <a:lnTo>
                  <a:pt x="2318416" y="2070472"/>
                </a:lnTo>
                <a:cubicBezTo>
                  <a:pt x="2312335" y="2074967"/>
                  <a:pt x="2308633" y="2080784"/>
                  <a:pt x="2307311" y="2087924"/>
                </a:cubicBezTo>
                <a:cubicBezTo>
                  <a:pt x="2305989" y="2095063"/>
                  <a:pt x="2305460" y="2101938"/>
                  <a:pt x="2305724" y="2108548"/>
                </a:cubicBezTo>
                <a:cubicBezTo>
                  <a:pt x="2303609" y="2127586"/>
                  <a:pt x="2295148" y="2146624"/>
                  <a:pt x="2280340" y="2165663"/>
                </a:cubicBezTo>
                <a:cubicBezTo>
                  <a:pt x="2265533" y="2184701"/>
                  <a:pt x="2257072" y="2203739"/>
                  <a:pt x="2254956" y="2222777"/>
                </a:cubicBezTo>
                <a:lnTo>
                  <a:pt x="2238033" y="2235469"/>
                </a:lnTo>
                <a:cubicBezTo>
                  <a:pt x="2235654" y="2243930"/>
                  <a:pt x="2231952" y="2252392"/>
                  <a:pt x="2226928" y="2260853"/>
                </a:cubicBezTo>
                <a:cubicBezTo>
                  <a:pt x="2221904" y="2269314"/>
                  <a:pt x="2217144" y="2277776"/>
                  <a:pt x="2212649" y="2286237"/>
                </a:cubicBezTo>
                <a:lnTo>
                  <a:pt x="2212649" y="2315852"/>
                </a:lnTo>
                <a:cubicBezTo>
                  <a:pt x="2228074" y="2310387"/>
                  <a:pt x="2241647" y="2299105"/>
                  <a:pt x="2253370" y="2282006"/>
                </a:cubicBezTo>
                <a:cubicBezTo>
                  <a:pt x="2265092" y="2264907"/>
                  <a:pt x="2271262" y="2249395"/>
                  <a:pt x="2271879" y="2235469"/>
                </a:cubicBezTo>
                <a:cubicBezTo>
                  <a:pt x="2276286" y="2235645"/>
                  <a:pt x="2280164" y="2235293"/>
                  <a:pt x="2283513" y="2234411"/>
                </a:cubicBezTo>
                <a:cubicBezTo>
                  <a:pt x="2286863" y="2233530"/>
                  <a:pt x="2288625" y="2231062"/>
                  <a:pt x="2288802" y="2227008"/>
                </a:cubicBezTo>
                <a:cubicBezTo>
                  <a:pt x="2288273" y="2220397"/>
                  <a:pt x="2288273" y="2214580"/>
                  <a:pt x="2288802" y="2209556"/>
                </a:cubicBezTo>
                <a:cubicBezTo>
                  <a:pt x="2289330" y="2204532"/>
                  <a:pt x="2293561" y="2201888"/>
                  <a:pt x="2301494" y="2201624"/>
                </a:cubicBezTo>
                <a:lnTo>
                  <a:pt x="2352262" y="2066242"/>
                </a:lnTo>
                <a:cubicBezTo>
                  <a:pt x="2365659" y="2066242"/>
                  <a:pt x="2372710" y="2062011"/>
                  <a:pt x="2373415" y="2053549"/>
                </a:cubicBezTo>
                <a:cubicBezTo>
                  <a:pt x="2373063" y="2045264"/>
                  <a:pt x="2373768" y="2039623"/>
                  <a:pt x="2375531" y="2036627"/>
                </a:cubicBezTo>
                <a:cubicBezTo>
                  <a:pt x="2377294" y="2033630"/>
                  <a:pt x="2382229" y="2032220"/>
                  <a:pt x="2390338" y="2032396"/>
                </a:cubicBezTo>
                <a:lnTo>
                  <a:pt x="2411492" y="1990089"/>
                </a:lnTo>
                <a:cubicBezTo>
                  <a:pt x="2411492" y="1983302"/>
                  <a:pt x="2412549" y="1972549"/>
                  <a:pt x="2414665" y="1957830"/>
                </a:cubicBezTo>
                <a:cubicBezTo>
                  <a:pt x="2416780" y="1943111"/>
                  <a:pt x="2419953" y="1927070"/>
                  <a:pt x="2424184" y="1909706"/>
                </a:cubicBezTo>
                <a:close/>
                <a:moveTo>
                  <a:pt x="2432645" y="1888553"/>
                </a:moveTo>
                <a:lnTo>
                  <a:pt x="2419953" y="1901245"/>
                </a:lnTo>
                <a:cubicBezTo>
                  <a:pt x="2422245" y="1903184"/>
                  <a:pt x="2424007" y="1904594"/>
                  <a:pt x="2425241" y="1905475"/>
                </a:cubicBezTo>
                <a:lnTo>
                  <a:pt x="2425672" y="1906594"/>
                </a:lnTo>
                <a:lnTo>
                  <a:pt x="2430001" y="1897543"/>
                </a:lnTo>
                <a:cubicBezTo>
                  <a:pt x="2431411" y="1894017"/>
                  <a:pt x="2432293" y="1891021"/>
                  <a:pt x="2432645" y="1888553"/>
                </a:cubicBezTo>
                <a:close/>
                <a:moveTo>
                  <a:pt x="2432645" y="1833553"/>
                </a:moveTo>
                <a:lnTo>
                  <a:pt x="2430654" y="1837038"/>
                </a:lnTo>
                <a:lnTo>
                  <a:pt x="2441106" y="1833553"/>
                </a:lnTo>
                <a:close/>
                <a:moveTo>
                  <a:pt x="2490817" y="1811343"/>
                </a:moveTo>
                <a:cubicBezTo>
                  <a:pt x="2485000" y="1811695"/>
                  <a:pt x="2479711" y="1812048"/>
                  <a:pt x="2474952" y="1812400"/>
                </a:cubicBezTo>
                <a:cubicBezTo>
                  <a:pt x="2470986" y="1820862"/>
                  <a:pt x="2467284" y="1829323"/>
                  <a:pt x="2463846" y="1837784"/>
                </a:cubicBezTo>
                <a:cubicBezTo>
                  <a:pt x="2460409" y="1846246"/>
                  <a:pt x="2455649" y="1854707"/>
                  <a:pt x="2449568" y="1863168"/>
                </a:cubicBezTo>
                <a:cubicBezTo>
                  <a:pt x="2458029" y="1863168"/>
                  <a:pt x="2466491" y="1867399"/>
                  <a:pt x="2474952" y="1875860"/>
                </a:cubicBezTo>
                <a:lnTo>
                  <a:pt x="2487644" y="1833553"/>
                </a:lnTo>
                <a:cubicBezTo>
                  <a:pt x="2490024" y="1831262"/>
                  <a:pt x="2492668" y="1828442"/>
                  <a:pt x="2495576" y="1825092"/>
                </a:cubicBezTo>
                <a:cubicBezTo>
                  <a:pt x="2498485" y="1821743"/>
                  <a:pt x="2500072" y="1818923"/>
                  <a:pt x="2500336" y="1816631"/>
                </a:cubicBezTo>
                <a:cubicBezTo>
                  <a:pt x="2499807" y="1812753"/>
                  <a:pt x="2496634" y="1810990"/>
                  <a:pt x="2490817" y="1811343"/>
                </a:cubicBezTo>
                <a:close/>
                <a:moveTo>
                  <a:pt x="2491875" y="1693941"/>
                </a:moveTo>
                <a:lnTo>
                  <a:pt x="2474952" y="1702402"/>
                </a:lnTo>
                <a:cubicBezTo>
                  <a:pt x="2474247" y="1718620"/>
                  <a:pt x="2471426" y="1732722"/>
                  <a:pt x="2466491" y="1744709"/>
                </a:cubicBezTo>
                <a:cubicBezTo>
                  <a:pt x="2472572" y="1736248"/>
                  <a:pt x="2477332" y="1727786"/>
                  <a:pt x="2480769" y="1719325"/>
                </a:cubicBezTo>
                <a:cubicBezTo>
                  <a:pt x="2484207" y="1710864"/>
                  <a:pt x="2487908" y="1702402"/>
                  <a:pt x="2491875" y="1693941"/>
                </a:cubicBezTo>
                <a:close/>
                <a:moveTo>
                  <a:pt x="2521490" y="1651634"/>
                </a:moveTo>
                <a:cubicBezTo>
                  <a:pt x="2520784" y="1659390"/>
                  <a:pt x="2522195" y="1665031"/>
                  <a:pt x="2525720" y="1668557"/>
                </a:cubicBezTo>
                <a:lnTo>
                  <a:pt x="2534182" y="1668557"/>
                </a:lnTo>
                <a:cubicBezTo>
                  <a:pt x="2537707" y="1667852"/>
                  <a:pt x="2539117" y="1665031"/>
                  <a:pt x="2538412" y="1660095"/>
                </a:cubicBezTo>
                <a:cubicBezTo>
                  <a:pt x="2538412" y="1656041"/>
                  <a:pt x="2537355" y="1653573"/>
                  <a:pt x="2535239" y="1652692"/>
                </a:cubicBezTo>
                <a:cubicBezTo>
                  <a:pt x="2533124" y="1651810"/>
                  <a:pt x="2529951" y="1651458"/>
                  <a:pt x="2525720" y="1651634"/>
                </a:cubicBezTo>
                <a:close/>
                <a:moveTo>
                  <a:pt x="2555335" y="1550098"/>
                </a:moveTo>
                <a:lnTo>
                  <a:pt x="2555335" y="1579712"/>
                </a:lnTo>
                <a:cubicBezTo>
                  <a:pt x="2550928" y="1579712"/>
                  <a:pt x="2547050" y="1580770"/>
                  <a:pt x="2543701" y="1582885"/>
                </a:cubicBezTo>
                <a:cubicBezTo>
                  <a:pt x="2540351" y="1585001"/>
                  <a:pt x="2538589" y="1588174"/>
                  <a:pt x="2538412" y="1592405"/>
                </a:cubicBezTo>
                <a:cubicBezTo>
                  <a:pt x="2538412" y="1596988"/>
                  <a:pt x="2539470" y="1601571"/>
                  <a:pt x="2541585" y="1606154"/>
                </a:cubicBezTo>
                <a:cubicBezTo>
                  <a:pt x="2543701" y="1610737"/>
                  <a:pt x="2546874" y="1613205"/>
                  <a:pt x="2551104" y="1613558"/>
                </a:cubicBezTo>
                <a:cubicBezTo>
                  <a:pt x="2553132" y="1613205"/>
                  <a:pt x="2554365" y="1611795"/>
                  <a:pt x="2554806" y="1609327"/>
                </a:cubicBezTo>
                <a:cubicBezTo>
                  <a:pt x="2555247" y="1606860"/>
                  <a:pt x="2555423" y="1605449"/>
                  <a:pt x="2555335" y="1605096"/>
                </a:cubicBezTo>
                <a:lnTo>
                  <a:pt x="2576488" y="1567020"/>
                </a:lnTo>
                <a:close/>
                <a:moveTo>
                  <a:pt x="2572258" y="1495098"/>
                </a:moveTo>
                <a:lnTo>
                  <a:pt x="2572258" y="1507791"/>
                </a:lnTo>
                <a:lnTo>
                  <a:pt x="2555335" y="1528944"/>
                </a:lnTo>
                <a:lnTo>
                  <a:pt x="2555335" y="1537405"/>
                </a:lnTo>
                <a:lnTo>
                  <a:pt x="2576488" y="1520483"/>
                </a:lnTo>
                <a:lnTo>
                  <a:pt x="2576488" y="1507791"/>
                </a:lnTo>
                <a:cubicBezTo>
                  <a:pt x="2576577" y="1507262"/>
                  <a:pt x="2576400" y="1505146"/>
                  <a:pt x="2575960" y="1501445"/>
                </a:cubicBezTo>
                <a:cubicBezTo>
                  <a:pt x="2575519" y="1497743"/>
                  <a:pt x="2574285" y="1495627"/>
                  <a:pt x="2572258" y="1495098"/>
                </a:cubicBezTo>
                <a:close/>
                <a:moveTo>
                  <a:pt x="2301494" y="771651"/>
                </a:moveTo>
                <a:lnTo>
                  <a:pt x="2254956" y="813958"/>
                </a:lnTo>
                <a:cubicBezTo>
                  <a:pt x="2242088" y="827531"/>
                  <a:pt x="2237152" y="841634"/>
                  <a:pt x="2240149" y="856265"/>
                </a:cubicBezTo>
                <a:cubicBezTo>
                  <a:pt x="2243146" y="870896"/>
                  <a:pt x="2242440" y="880768"/>
                  <a:pt x="2238033" y="885880"/>
                </a:cubicBezTo>
                <a:lnTo>
                  <a:pt x="2267648" y="881649"/>
                </a:lnTo>
                <a:lnTo>
                  <a:pt x="2271879" y="881649"/>
                </a:lnTo>
                <a:lnTo>
                  <a:pt x="2267648" y="839342"/>
                </a:lnTo>
                <a:lnTo>
                  <a:pt x="2305724" y="809727"/>
                </a:lnTo>
                <a:lnTo>
                  <a:pt x="2318416" y="775882"/>
                </a:lnTo>
                <a:close/>
                <a:moveTo>
                  <a:pt x="2424184" y="1137"/>
                </a:moveTo>
                <a:cubicBezTo>
                  <a:pt x="2430882" y="-538"/>
                  <a:pt x="2436523" y="-362"/>
                  <a:pt x="2441106" y="1666"/>
                </a:cubicBezTo>
                <a:cubicBezTo>
                  <a:pt x="2443222" y="11978"/>
                  <a:pt x="2435818" y="34718"/>
                  <a:pt x="2418895" y="69886"/>
                </a:cubicBezTo>
                <a:cubicBezTo>
                  <a:pt x="2401973" y="105053"/>
                  <a:pt x="2388223" y="128851"/>
                  <a:pt x="2377646" y="141278"/>
                </a:cubicBezTo>
                <a:lnTo>
                  <a:pt x="2381877" y="141278"/>
                </a:lnTo>
                <a:cubicBezTo>
                  <a:pt x="2388135" y="147448"/>
                  <a:pt x="2391484" y="153089"/>
                  <a:pt x="2391925" y="158201"/>
                </a:cubicBezTo>
                <a:cubicBezTo>
                  <a:pt x="2392365" y="163313"/>
                  <a:pt x="2390426" y="168954"/>
                  <a:pt x="2386108" y="175124"/>
                </a:cubicBezTo>
                <a:cubicBezTo>
                  <a:pt x="2380819" y="207207"/>
                  <a:pt x="2371300" y="240347"/>
                  <a:pt x="2357550" y="274545"/>
                </a:cubicBezTo>
                <a:cubicBezTo>
                  <a:pt x="2343801" y="308743"/>
                  <a:pt x="2332166" y="341884"/>
                  <a:pt x="2322647" y="373966"/>
                </a:cubicBezTo>
                <a:cubicBezTo>
                  <a:pt x="2326614" y="379871"/>
                  <a:pt x="2327142" y="383926"/>
                  <a:pt x="2324234" y="386129"/>
                </a:cubicBezTo>
                <a:cubicBezTo>
                  <a:pt x="2321325" y="388333"/>
                  <a:pt x="2316566" y="391330"/>
                  <a:pt x="2309955" y="395120"/>
                </a:cubicBezTo>
                <a:cubicBezTo>
                  <a:pt x="2309602" y="399527"/>
                  <a:pt x="2309250" y="403405"/>
                  <a:pt x="2308897" y="406754"/>
                </a:cubicBezTo>
                <a:cubicBezTo>
                  <a:pt x="2308545" y="410104"/>
                  <a:pt x="2310308" y="411866"/>
                  <a:pt x="2314186" y="412042"/>
                </a:cubicBezTo>
                <a:cubicBezTo>
                  <a:pt x="2311101" y="419005"/>
                  <a:pt x="2306694" y="427291"/>
                  <a:pt x="2300965" y="436898"/>
                </a:cubicBezTo>
                <a:cubicBezTo>
                  <a:pt x="2295236" y="446505"/>
                  <a:pt x="2294002" y="453732"/>
                  <a:pt x="2297263" y="458580"/>
                </a:cubicBezTo>
                <a:lnTo>
                  <a:pt x="2322647" y="433196"/>
                </a:lnTo>
                <a:cubicBezTo>
                  <a:pt x="2327054" y="428965"/>
                  <a:pt x="2329875" y="424734"/>
                  <a:pt x="2331109" y="420504"/>
                </a:cubicBezTo>
                <a:cubicBezTo>
                  <a:pt x="2332343" y="416273"/>
                  <a:pt x="2330932" y="412042"/>
                  <a:pt x="2326878" y="407812"/>
                </a:cubicBezTo>
                <a:cubicBezTo>
                  <a:pt x="2331373" y="403317"/>
                  <a:pt x="2336133" y="397499"/>
                  <a:pt x="2341156" y="390360"/>
                </a:cubicBezTo>
                <a:cubicBezTo>
                  <a:pt x="2346180" y="383221"/>
                  <a:pt x="2349882" y="376346"/>
                  <a:pt x="2352262" y="369736"/>
                </a:cubicBezTo>
                <a:lnTo>
                  <a:pt x="2386108" y="293583"/>
                </a:lnTo>
                <a:lnTo>
                  <a:pt x="2411492" y="272430"/>
                </a:lnTo>
                <a:cubicBezTo>
                  <a:pt x="2416075" y="268023"/>
                  <a:pt x="2419600" y="263087"/>
                  <a:pt x="2422068" y="257623"/>
                </a:cubicBezTo>
                <a:cubicBezTo>
                  <a:pt x="2424536" y="252158"/>
                  <a:pt x="2423831" y="247222"/>
                  <a:pt x="2419953" y="242815"/>
                </a:cubicBezTo>
                <a:lnTo>
                  <a:pt x="2436876" y="208969"/>
                </a:lnTo>
                <a:cubicBezTo>
                  <a:pt x="2434760" y="194867"/>
                  <a:pt x="2438991" y="182880"/>
                  <a:pt x="2449568" y="173008"/>
                </a:cubicBezTo>
                <a:cubicBezTo>
                  <a:pt x="2460144" y="163137"/>
                  <a:pt x="2464375" y="151150"/>
                  <a:pt x="2462260" y="137048"/>
                </a:cubicBezTo>
                <a:lnTo>
                  <a:pt x="2517259" y="90510"/>
                </a:lnTo>
                <a:cubicBezTo>
                  <a:pt x="2527836" y="102321"/>
                  <a:pt x="2533124" y="110430"/>
                  <a:pt x="2533124" y="114837"/>
                </a:cubicBezTo>
                <a:cubicBezTo>
                  <a:pt x="2533124" y="119244"/>
                  <a:pt x="2527836" y="125237"/>
                  <a:pt x="2517259" y="132817"/>
                </a:cubicBezTo>
                <a:cubicBezTo>
                  <a:pt x="2525280" y="144716"/>
                  <a:pt x="2525103" y="153706"/>
                  <a:pt x="2516730" y="159788"/>
                </a:cubicBezTo>
                <a:cubicBezTo>
                  <a:pt x="2508357" y="165869"/>
                  <a:pt x="2507123" y="173802"/>
                  <a:pt x="2513028" y="183585"/>
                </a:cubicBezTo>
                <a:cubicBezTo>
                  <a:pt x="2505536" y="194603"/>
                  <a:pt x="2497251" y="212759"/>
                  <a:pt x="2488173" y="238055"/>
                </a:cubicBezTo>
                <a:cubicBezTo>
                  <a:pt x="2479094" y="263352"/>
                  <a:pt x="2476098" y="280450"/>
                  <a:pt x="2479183" y="289353"/>
                </a:cubicBezTo>
                <a:lnTo>
                  <a:pt x="2445337" y="369736"/>
                </a:lnTo>
                <a:cubicBezTo>
                  <a:pt x="2454151" y="380489"/>
                  <a:pt x="2458734" y="391770"/>
                  <a:pt x="2459087" y="403581"/>
                </a:cubicBezTo>
                <a:cubicBezTo>
                  <a:pt x="2459439" y="415392"/>
                  <a:pt x="2453446" y="426674"/>
                  <a:pt x="2441106" y="437427"/>
                </a:cubicBezTo>
                <a:cubicBezTo>
                  <a:pt x="2436876" y="454878"/>
                  <a:pt x="2430530" y="472858"/>
                  <a:pt x="2422068" y="491368"/>
                </a:cubicBezTo>
                <a:cubicBezTo>
                  <a:pt x="2413607" y="509877"/>
                  <a:pt x="2403030" y="525742"/>
                  <a:pt x="2390338" y="538963"/>
                </a:cubicBezTo>
                <a:lnTo>
                  <a:pt x="2403030" y="572809"/>
                </a:lnTo>
                <a:lnTo>
                  <a:pt x="2373415" y="593962"/>
                </a:lnTo>
                <a:lnTo>
                  <a:pt x="2373415" y="640500"/>
                </a:lnTo>
                <a:cubicBezTo>
                  <a:pt x="2367863" y="649137"/>
                  <a:pt x="2364161" y="657246"/>
                  <a:pt x="2362310" y="664826"/>
                </a:cubicBezTo>
                <a:cubicBezTo>
                  <a:pt x="2360459" y="672406"/>
                  <a:pt x="2355699" y="678399"/>
                  <a:pt x="2348031" y="682806"/>
                </a:cubicBezTo>
                <a:cubicBezTo>
                  <a:pt x="2346092" y="687654"/>
                  <a:pt x="2345740" y="693824"/>
                  <a:pt x="2346974" y="701316"/>
                </a:cubicBezTo>
                <a:cubicBezTo>
                  <a:pt x="2348208" y="708807"/>
                  <a:pt x="2349970" y="713920"/>
                  <a:pt x="2352262" y="716652"/>
                </a:cubicBezTo>
                <a:cubicBezTo>
                  <a:pt x="2354642" y="720618"/>
                  <a:pt x="2357286" y="722205"/>
                  <a:pt x="2360194" y="721412"/>
                </a:cubicBezTo>
                <a:cubicBezTo>
                  <a:pt x="2363103" y="720618"/>
                  <a:pt x="2364690" y="719032"/>
                  <a:pt x="2364954" y="716652"/>
                </a:cubicBezTo>
                <a:cubicBezTo>
                  <a:pt x="2356317" y="703960"/>
                  <a:pt x="2357727" y="693383"/>
                  <a:pt x="2369185" y="684922"/>
                </a:cubicBezTo>
                <a:cubicBezTo>
                  <a:pt x="2380643" y="676460"/>
                  <a:pt x="2390514" y="670115"/>
                  <a:pt x="2398800" y="665884"/>
                </a:cubicBezTo>
                <a:lnTo>
                  <a:pt x="2398800" y="602424"/>
                </a:lnTo>
                <a:lnTo>
                  <a:pt x="2403030" y="602424"/>
                </a:lnTo>
                <a:cubicBezTo>
                  <a:pt x="2405410" y="598016"/>
                  <a:pt x="2406997" y="593081"/>
                  <a:pt x="2407790" y="587616"/>
                </a:cubicBezTo>
                <a:cubicBezTo>
                  <a:pt x="2408583" y="582151"/>
                  <a:pt x="2406997" y="577216"/>
                  <a:pt x="2403030" y="572809"/>
                </a:cubicBezTo>
                <a:cubicBezTo>
                  <a:pt x="2414841" y="561791"/>
                  <a:pt x="2424007" y="549981"/>
                  <a:pt x="2430530" y="537377"/>
                </a:cubicBezTo>
                <a:cubicBezTo>
                  <a:pt x="2437052" y="524773"/>
                  <a:pt x="2446219" y="514020"/>
                  <a:pt x="2458029" y="505118"/>
                </a:cubicBezTo>
                <a:cubicBezTo>
                  <a:pt x="2444103" y="491456"/>
                  <a:pt x="2440225" y="481761"/>
                  <a:pt x="2446395" y="476032"/>
                </a:cubicBezTo>
                <a:cubicBezTo>
                  <a:pt x="2452565" y="470303"/>
                  <a:pt x="2463494" y="461665"/>
                  <a:pt x="2479183" y="450119"/>
                </a:cubicBezTo>
                <a:cubicBezTo>
                  <a:pt x="2488790" y="438749"/>
                  <a:pt x="2496017" y="418124"/>
                  <a:pt x="2500865" y="388245"/>
                </a:cubicBezTo>
                <a:cubicBezTo>
                  <a:pt x="2505713" y="358365"/>
                  <a:pt x="2513998" y="336683"/>
                  <a:pt x="2525720" y="323198"/>
                </a:cubicBezTo>
                <a:cubicBezTo>
                  <a:pt x="2530039" y="321259"/>
                  <a:pt x="2534093" y="320906"/>
                  <a:pt x="2537883" y="322140"/>
                </a:cubicBezTo>
                <a:cubicBezTo>
                  <a:pt x="2541674" y="323374"/>
                  <a:pt x="2544670" y="325137"/>
                  <a:pt x="2546874" y="327429"/>
                </a:cubicBezTo>
                <a:cubicBezTo>
                  <a:pt x="2556481" y="339063"/>
                  <a:pt x="2558420" y="352813"/>
                  <a:pt x="2552691" y="368678"/>
                </a:cubicBezTo>
                <a:cubicBezTo>
                  <a:pt x="2546962" y="384543"/>
                  <a:pt x="2539382" y="396177"/>
                  <a:pt x="2529951" y="403581"/>
                </a:cubicBezTo>
                <a:cubicBezTo>
                  <a:pt x="2519903" y="430816"/>
                  <a:pt x="2511442" y="456729"/>
                  <a:pt x="2504567" y="481320"/>
                </a:cubicBezTo>
                <a:cubicBezTo>
                  <a:pt x="2497692" y="505911"/>
                  <a:pt x="2489230" y="530766"/>
                  <a:pt x="2479183" y="555886"/>
                </a:cubicBezTo>
                <a:cubicBezTo>
                  <a:pt x="2483061" y="559940"/>
                  <a:pt x="2483766" y="563466"/>
                  <a:pt x="2481298" y="566463"/>
                </a:cubicBezTo>
                <a:cubicBezTo>
                  <a:pt x="2478830" y="569459"/>
                  <a:pt x="2475305" y="572985"/>
                  <a:pt x="2470721" y="577039"/>
                </a:cubicBezTo>
                <a:cubicBezTo>
                  <a:pt x="2466667" y="581358"/>
                  <a:pt x="2465257" y="585413"/>
                  <a:pt x="2466491" y="589203"/>
                </a:cubicBezTo>
                <a:cubicBezTo>
                  <a:pt x="2467725" y="592992"/>
                  <a:pt x="2470545" y="595989"/>
                  <a:pt x="2474952" y="598193"/>
                </a:cubicBezTo>
                <a:cubicBezTo>
                  <a:pt x="2468341" y="604715"/>
                  <a:pt x="2462524" y="611766"/>
                  <a:pt x="2457500" y="619346"/>
                </a:cubicBezTo>
                <a:cubicBezTo>
                  <a:pt x="2452476" y="626926"/>
                  <a:pt x="2449832" y="633977"/>
                  <a:pt x="2449568" y="640500"/>
                </a:cubicBezTo>
                <a:lnTo>
                  <a:pt x="2432645" y="670115"/>
                </a:lnTo>
                <a:cubicBezTo>
                  <a:pt x="2438815" y="678752"/>
                  <a:pt x="2441283" y="686861"/>
                  <a:pt x="2440049" y="694441"/>
                </a:cubicBezTo>
                <a:cubicBezTo>
                  <a:pt x="2438815" y="702021"/>
                  <a:pt x="2434937" y="708014"/>
                  <a:pt x="2428414" y="712421"/>
                </a:cubicBezTo>
                <a:cubicBezTo>
                  <a:pt x="2442781" y="711364"/>
                  <a:pt x="2461643" y="710306"/>
                  <a:pt x="2485000" y="709248"/>
                </a:cubicBezTo>
                <a:cubicBezTo>
                  <a:pt x="2508357" y="708191"/>
                  <a:pt x="2526161" y="713479"/>
                  <a:pt x="2538412" y="725113"/>
                </a:cubicBezTo>
                <a:cubicBezTo>
                  <a:pt x="2544758" y="734016"/>
                  <a:pt x="2547931" y="742653"/>
                  <a:pt x="2547931" y="751026"/>
                </a:cubicBezTo>
                <a:cubicBezTo>
                  <a:pt x="2547931" y="759400"/>
                  <a:pt x="2544758" y="764864"/>
                  <a:pt x="2538412" y="767420"/>
                </a:cubicBezTo>
                <a:cubicBezTo>
                  <a:pt x="2537972" y="769888"/>
                  <a:pt x="2536738" y="773414"/>
                  <a:pt x="2534710" y="777997"/>
                </a:cubicBezTo>
                <a:cubicBezTo>
                  <a:pt x="2532683" y="782580"/>
                  <a:pt x="2532507" y="786106"/>
                  <a:pt x="2534182" y="788574"/>
                </a:cubicBezTo>
                <a:lnTo>
                  <a:pt x="2546874" y="780112"/>
                </a:lnTo>
                <a:lnTo>
                  <a:pt x="2601873" y="737805"/>
                </a:lnTo>
                <a:lnTo>
                  <a:pt x="2610334" y="708191"/>
                </a:lnTo>
                <a:cubicBezTo>
                  <a:pt x="2606456" y="702285"/>
                  <a:pt x="2605751" y="698231"/>
                  <a:pt x="2608219" y="696027"/>
                </a:cubicBezTo>
                <a:cubicBezTo>
                  <a:pt x="2610687" y="693824"/>
                  <a:pt x="2614212" y="690827"/>
                  <a:pt x="2618795" y="687037"/>
                </a:cubicBezTo>
                <a:cubicBezTo>
                  <a:pt x="2620734" y="682895"/>
                  <a:pt x="2621087" y="679545"/>
                  <a:pt x="2619853" y="676989"/>
                </a:cubicBezTo>
                <a:cubicBezTo>
                  <a:pt x="2618619" y="674433"/>
                  <a:pt x="2616856" y="672142"/>
                  <a:pt x="2614565" y="670115"/>
                </a:cubicBezTo>
                <a:cubicBezTo>
                  <a:pt x="2626904" y="657070"/>
                  <a:pt x="2638186" y="642967"/>
                  <a:pt x="2648410" y="627807"/>
                </a:cubicBezTo>
                <a:cubicBezTo>
                  <a:pt x="2658634" y="612648"/>
                  <a:pt x="2669916" y="598545"/>
                  <a:pt x="2682256" y="585501"/>
                </a:cubicBezTo>
                <a:cubicBezTo>
                  <a:pt x="2686662" y="566022"/>
                  <a:pt x="2694771" y="547865"/>
                  <a:pt x="2706582" y="531031"/>
                </a:cubicBezTo>
                <a:cubicBezTo>
                  <a:pt x="2718393" y="514196"/>
                  <a:pt x="2732848" y="501328"/>
                  <a:pt x="2749947" y="492426"/>
                </a:cubicBezTo>
                <a:lnTo>
                  <a:pt x="2745716" y="471272"/>
                </a:lnTo>
                <a:cubicBezTo>
                  <a:pt x="2743777" y="464838"/>
                  <a:pt x="2744482" y="458668"/>
                  <a:pt x="2747831" y="452763"/>
                </a:cubicBezTo>
                <a:cubicBezTo>
                  <a:pt x="2751180" y="446857"/>
                  <a:pt x="2756116" y="441745"/>
                  <a:pt x="2762639" y="437427"/>
                </a:cubicBezTo>
                <a:cubicBezTo>
                  <a:pt x="2771100" y="419799"/>
                  <a:pt x="2779561" y="416978"/>
                  <a:pt x="2788023" y="428965"/>
                </a:cubicBezTo>
                <a:cubicBezTo>
                  <a:pt x="2796925" y="437162"/>
                  <a:pt x="2802390" y="445095"/>
                  <a:pt x="2804417" y="452763"/>
                </a:cubicBezTo>
                <a:cubicBezTo>
                  <a:pt x="2806444" y="460431"/>
                  <a:pt x="2802390" y="469421"/>
                  <a:pt x="2792253" y="479733"/>
                </a:cubicBezTo>
                <a:cubicBezTo>
                  <a:pt x="2784057" y="487402"/>
                  <a:pt x="2774009" y="500623"/>
                  <a:pt x="2762110" y="519396"/>
                </a:cubicBezTo>
                <a:cubicBezTo>
                  <a:pt x="2750211" y="538170"/>
                  <a:pt x="2747567" y="554564"/>
                  <a:pt x="2754177" y="568578"/>
                </a:cubicBezTo>
                <a:cubicBezTo>
                  <a:pt x="2751798" y="581358"/>
                  <a:pt x="2745980" y="601278"/>
                  <a:pt x="2736726" y="628337"/>
                </a:cubicBezTo>
                <a:cubicBezTo>
                  <a:pt x="2727471" y="655395"/>
                  <a:pt x="2716366" y="676373"/>
                  <a:pt x="2703409" y="691268"/>
                </a:cubicBezTo>
                <a:cubicBezTo>
                  <a:pt x="2709314" y="697614"/>
                  <a:pt x="2711253" y="702902"/>
                  <a:pt x="2709226" y="707133"/>
                </a:cubicBezTo>
                <a:cubicBezTo>
                  <a:pt x="2707199" y="711364"/>
                  <a:pt x="2703850" y="714537"/>
                  <a:pt x="2699178" y="716652"/>
                </a:cubicBezTo>
                <a:cubicBezTo>
                  <a:pt x="2692392" y="724320"/>
                  <a:pt x="2693273" y="735426"/>
                  <a:pt x="2701823" y="749969"/>
                </a:cubicBezTo>
                <a:cubicBezTo>
                  <a:pt x="2710372" y="764512"/>
                  <a:pt x="2716542" y="774560"/>
                  <a:pt x="2720332" y="780112"/>
                </a:cubicBezTo>
                <a:cubicBezTo>
                  <a:pt x="2710901" y="793686"/>
                  <a:pt x="2695917" y="822596"/>
                  <a:pt x="2675381" y="866841"/>
                </a:cubicBezTo>
                <a:cubicBezTo>
                  <a:pt x="2654844" y="911087"/>
                  <a:pt x="2647264" y="939997"/>
                  <a:pt x="2652641" y="953570"/>
                </a:cubicBezTo>
                <a:lnTo>
                  <a:pt x="2618795" y="983185"/>
                </a:lnTo>
                <a:cubicBezTo>
                  <a:pt x="2612361" y="995701"/>
                  <a:pt x="2606191" y="1007688"/>
                  <a:pt x="2600286" y="1019146"/>
                </a:cubicBezTo>
                <a:cubicBezTo>
                  <a:pt x="2594381" y="1030604"/>
                  <a:pt x="2589269" y="1042591"/>
                  <a:pt x="2584950" y="1055107"/>
                </a:cubicBezTo>
                <a:lnTo>
                  <a:pt x="2589180" y="1067799"/>
                </a:lnTo>
                <a:cubicBezTo>
                  <a:pt x="2602666" y="1064802"/>
                  <a:pt x="2612714" y="1052815"/>
                  <a:pt x="2619324" y="1031838"/>
                </a:cubicBezTo>
                <a:cubicBezTo>
                  <a:pt x="2625935" y="1010861"/>
                  <a:pt x="2637040" y="998874"/>
                  <a:pt x="2652641" y="995878"/>
                </a:cubicBezTo>
                <a:cubicBezTo>
                  <a:pt x="2660397" y="995172"/>
                  <a:pt x="2670269" y="992352"/>
                  <a:pt x="2682256" y="987416"/>
                </a:cubicBezTo>
                <a:lnTo>
                  <a:pt x="2652641" y="974724"/>
                </a:lnTo>
                <a:lnTo>
                  <a:pt x="2665333" y="966262"/>
                </a:lnTo>
                <a:cubicBezTo>
                  <a:pt x="2671591" y="962384"/>
                  <a:pt x="2677056" y="961679"/>
                  <a:pt x="2681727" y="964147"/>
                </a:cubicBezTo>
                <a:cubicBezTo>
                  <a:pt x="2686398" y="966615"/>
                  <a:pt x="2690805" y="970141"/>
                  <a:pt x="2694948" y="974724"/>
                </a:cubicBezTo>
                <a:cubicBezTo>
                  <a:pt x="2699355" y="968554"/>
                  <a:pt x="2703233" y="962913"/>
                  <a:pt x="2706582" y="957801"/>
                </a:cubicBezTo>
                <a:cubicBezTo>
                  <a:pt x="2709931" y="952689"/>
                  <a:pt x="2711694" y="947048"/>
                  <a:pt x="2711870" y="940879"/>
                </a:cubicBezTo>
                <a:cubicBezTo>
                  <a:pt x="2715837" y="936295"/>
                  <a:pt x="2718481" y="929597"/>
                  <a:pt x="2719803" y="920783"/>
                </a:cubicBezTo>
                <a:cubicBezTo>
                  <a:pt x="2721125" y="911969"/>
                  <a:pt x="2722712" y="903155"/>
                  <a:pt x="2724562" y="894341"/>
                </a:cubicBezTo>
                <a:cubicBezTo>
                  <a:pt x="2711165" y="893636"/>
                  <a:pt x="2699883" y="886585"/>
                  <a:pt x="2690717" y="873188"/>
                </a:cubicBezTo>
                <a:cubicBezTo>
                  <a:pt x="2704114" y="864726"/>
                  <a:pt x="2711165" y="852034"/>
                  <a:pt x="2711870" y="835111"/>
                </a:cubicBezTo>
                <a:lnTo>
                  <a:pt x="2754177" y="843573"/>
                </a:lnTo>
                <a:cubicBezTo>
                  <a:pt x="2748272" y="849919"/>
                  <a:pt x="2744218" y="856265"/>
                  <a:pt x="2742014" y="862611"/>
                </a:cubicBezTo>
                <a:cubicBezTo>
                  <a:pt x="2739811" y="868957"/>
                  <a:pt x="2736814" y="875303"/>
                  <a:pt x="2733024" y="881649"/>
                </a:cubicBezTo>
                <a:lnTo>
                  <a:pt x="2749947" y="894341"/>
                </a:lnTo>
                <a:cubicBezTo>
                  <a:pt x="2758408" y="894341"/>
                  <a:pt x="2762639" y="898571"/>
                  <a:pt x="2762639" y="907033"/>
                </a:cubicBezTo>
                <a:cubicBezTo>
                  <a:pt x="2762286" y="915582"/>
                  <a:pt x="2759818" y="923868"/>
                  <a:pt x="2755235" y="931888"/>
                </a:cubicBezTo>
                <a:cubicBezTo>
                  <a:pt x="2750652" y="939909"/>
                  <a:pt x="2746069" y="947137"/>
                  <a:pt x="2741485" y="953570"/>
                </a:cubicBezTo>
                <a:cubicBezTo>
                  <a:pt x="2748096" y="955333"/>
                  <a:pt x="2754971" y="956038"/>
                  <a:pt x="2762110" y="955686"/>
                </a:cubicBezTo>
                <a:cubicBezTo>
                  <a:pt x="2769249" y="955333"/>
                  <a:pt x="2775066" y="956038"/>
                  <a:pt x="2779561" y="957801"/>
                </a:cubicBezTo>
                <a:cubicBezTo>
                  <a:pt x="2782646" y="964852"/>
                  <a:pt x="2779650" y="974019"/>
                  <a:pt x="2770571" y="985301"/>
                </a:cubicBezTo>
                <a:cubicBezTo>
                  <a:pt x="2761493" y="996583"/>
                  <a:pt x="2753208" y="1005749"/>
                  <a:pt x="2745716" y="1012800"/>
                </a:cubicBezTo>
                <a:cubicBezTo>
                  <a:pt x="2745540" y="1021614"/>
                  <a:pt x="2743777" y="1029371"/>
                  <a:pt x="2740428" y="1036069"/>
                </a:cubicBezTo>
                <a:cubicBezTo>
                  <a:pt x="2737078" y="1042767"/>
                  <a:pt x="2733200" y="1046293"/>
                  <a:pt x="2728793" y="1046646"/>
                </a:cubicBezTo>
                <a:lnTo>
                  <a:pt x="2707640" y="1076260"/>
                </a:lnTo>
                <a:lnTo>
                  <a:pt x="2707640" y="1114337"/>
                </a:lnTo>
                <a:lnTo>
                  <a:pt x="2720332" y="1101645"/>
                </a:lnTo>
                <a:lnTo>
                  <a:pt x="2737255" y="1067799"/>
                </a:lnTo>
                <a:cubicBezTo>
                  <a:pt x="2739546" y="1063568"/>
                  <a:pt x="2742367" y="1060395"/>
                  <a:pt x="2745716" y="1058280"/>
                </a:cubicBezTo>
                <a:cubicBezTo>
                  <a:pt x="2749065" y="1056165"/>
                  <a:pt x="2751886" y="1055107"/>
                  <a:pt x="2754177" y="1055107"/>
                </a:cubicBezTo>
                <a:cubicBezTo>
                  <a:pt x="2753825" y="1057487"/>
                  <a:pt x="2752415" y="1061189"/>
                  <a:pt x="2749947" y="1066212"/>
                </a:cubicBezTo>
                <a:cubicBezTo>
                  <a:pt x="2747479" y="1071237"/>
                  <a:pt x="2746069" y="1075996"/>
                  <a:pt x="2745716" y="1080491"/>
                </a:cubicBezTo>
                <a:cubicBezTo>
                  <a:pt x="2750652" y="1091949"/>
                  <a:pt x="2745011" y="1106052"/>
                  <a:pt x="2728793" y="1122798"/>
                </a:cubicBezTo>
                <a:cubicBezTo>
                  <a:pt x="2712576" y="1139544"/>
                  <a:pt x="2706935" y="1153647"/>
                  <a:pt x="2711870" y="1165105"/>
                </a:cubicBezTo>
                <a:lnTo>
                  <a:pt x="2694948" y="1194720"/>
                </a:lnTo>
                <a:cubicBezTo>
                  <a:pt x="2694243" y="1203886"/>
                  <a:pt x="2691422" y="1215168"/>
                  <a:pt x="2686486" y="1228565"/>
                </a:cubicBezTo>
                <a:cubicBezTo>
                  <a:pt x="2695476" y="1217988"/>
                  <a:pt x="2703938" y="1206354"/>
                  <a:pt x="2711870" y="1193662"/>
                </a:cubicBezTo>
                <a:cubicBezTo>
                  <a:pt x="2719803" y="1180970"/>
                  <a:pt x="2724034" y="1167220"/>
                  <a:pt x="2724562" y="1152413"/>
                </a:cubicBezTo>
                <a:lnTo>
                  <a:pt x="2758408" y="1165105"/>
                </a:lnTo>
                <a:lnTo>
                  <a:pt x="2749947" y="1211643"/>
                </a:lnTo>
                <a:lnTo>
                  <a:pt x="2771100" y="1207412"/>
                </a:lnTo>
                <a:lnTo>
                  <a:pt x="2792253" y="1232796"/>
                </a:lnTo>
                <a:lnTo>
                  <a:pt x="2771100" y="1296256"/>
                </a:lnTo>
                <a:cubicBezTo>
                  <a:pt x="2754706" y="1312033"/>
                  <a:pt x="2740956" y="1330190"/>
                  <a:pt x="2729851" y="1350726"/>
                </a:cubicBezTo>
                <a:cubicBezTo>
                  <a:pt x="2718745" y="1371263"/>
                  <a:pt x="2707111" y="1388362"/>
                  <a:pt x="2694948" y="1402023"/>
                </a:cubicBezTo>
                <a:lnTo>
                  <a:pt x="2686486" y="1402023"/>
                </a:lnTo>
                <a:lnTo>
                  <a:pt x="2686486" y="1414716"/>
                </a:lnTo>
                <a:lnTo>
                  <a:pt x="2661102" y="1457022"/>
                </a:lnTo>
                <a:cubicBezTo>
                  <a:pt x="2659339" y="1475003"/>
                  <a:pt x="2652288" y="1490868"/>
                  <a:pt x="2639949" y="1504618"/>
                </a:cubicBezTo>
                <a:cubicBezTo>
                  <a:pt x="2627609" y="1518367"/>
                  <a:pt x="2620558" y="1536348"/>
                  <a:pt x="2618795" y="1558559"/>
                </a:cubicBezTo>
                <a:cubicBezTo>
                  <a:pt x="2613683" y="1567461"/>
                  <a:pt x="2605927" y="1582445"/>
                  <a:pt x="2595526" y="1603510"/>
                </a:cubicBezTo>
                <a:cubicBezTo>
                  <a:pt x="2585126" y="1624575"/>
                  <a:pt x="2577370" y="1636386"/>
                  <a:pt x="2572258" y="1638942"/>
                </a:cubicBezTo>
                <a:cubicBezTo>
                  <a:pt x="2572963" y="1652339"/>
                  <a:pt x="2571553" y="1667852"/>
                  <a:pt x="2568027" y="1685480"/>
                </a:cubicBezTo>
                <a:lnTo>
                  <a:pt x="2572258" y="1685480"/>
                </a:lnTo>
                <a:cubicBezTo>
                  <a:pt x="2577194" y="1689710"/>
                  <a:pt x="2575783" y="1693941"/>
                  <a:pt x="2568027" y="1698172"/>
                </a:cubicBezTo>
                <a:lnTo>
                  <a:pt x="2559566" y="1698172"/>
                </a:lnTo>
                <a:cubicBezTo>
                  <a:pt x="2554630" y="1710158"/>
                  <a:pt x="2547579" y="1715800"/>
                  <a:pt x="2538412" y="1715094"/>
                </a:cubicBezTo>
                <a:cubicBezTo>
                  <a:pt x="2537707" y="1729725"/>
                  <a:pt x="2534887" y="1743828"/>
                  <a:pt x="2529951" y="1757401"/>
                </a:cubicBezTo>
                <a:cubicBezTo>
                  <a:pt x="2525015" y="1770975"/>
                  <a:pt x="2522195" y="1785077"/>
                  <a:pt x="2521490" y="1799708"/>
                </a:cubicBezTo>
                <a:lnTo>
                  <a:pt x="2546874" y="1833553"/>
                </a:lnTo>
                <a:cubicBezTo>
                  <a:pt x="2551809" y="1832848"/>
                  <a:pt x="2554630" y="1834259"/>
                  <a:pt x="2555335" y="1837784"/>
                </a:cubicBezTo>
                <a:cubicBezTo>
                  <a:pt x="2555159" y="1842279"/>
                  <a:pt x="2553396" y="1847039"/>
                  <a:pt x="2550047" y="1852063"/>
                </a:cubicBezTo>
                <a:cubicBezTo>
                  <a:pt x="2546697" y="1857087"/>
                  <a:pt x="2542819" y="1860789"/>
                  <a:pt x="2538412" y="1863168"/>
                </a:cubicBezTo>
                <a:cubicBezTo>
                  <a:pt x="2538589" y="1869779"/>
                  <a:pt x="2537178" y="1875596"/>
                  <a:pt x="2534182" y="1880620"/>
                </a:cubicBezTo>
                <a:cubicBezTo>
                  <a:pt x="2531185" y="1885644"/>
                  <a:pt x="2525544" y="1888288"/>
                  <a:pt x="2517259" y="1888553"/>
                </a:cubicBezTo>
                <a:lnTo>
                  <a:pt x="2504567" y="1888553"/>
                </a:lnTo>
                <a:lnTo>
                  <a:pt x="2500336" y="1935090"/>
                </a:lnTo>
                <a:lnTo>
                  <a:pt x="2458029" y="2015473"/>
                </a:lnTo>
                <a:lnTo>
                  <a:pt x="2441106" y="2028166"/>
                </a:lnTo>
                <a:cubicBezTo>
                  <a:pt x="2440666" y="2041210"/>
                  <a:pt x="2437316" y="2055312"/>
                  <a:pt x="2431059" y="2070472"/>
                </a:cubicBezTo>
                <a:cubicBezTo>
                  <a:pt x="2424801" y="2085632"/>
                  <a:pt x="2418278" y="2099735"/>
                  <a:pt x="2411492" y="2112779"/>
                </a:cubicBezTo>
                <a:lnTo>
                  <a:pt x="2411492" y="2163547"/>
                </a:lnTo>
                <a:lnTo>
                  <a:pt x="2377646" y="2193162"/>
                </a:lnTo>
                <a:lnTo>
                  <a:pt x="2360723" y="2235469"/>
                </a:lnTo>
                <a:lnTo>
                  <a:pt x="2335339" y="2256622"/>
                </a:lnTo>
                <a:cubicBezTo>
                  <a:pt x="2334105" y="2270460"/>
                  <a:pt x="2329169" y="2281918"/>
                  <a:pt x="2320532" y="2290997"/>
                </a:cubicBezTo>
                <a:cubicBezTo>
                  <a:pt x="2311894" y="2300075"/>
                  <a:pt x="2306958" y="2312591"/>
                  <a:pt x="2305724" y="2328544"/>
                </a:cubicBezTo>
                <a:lnTo>
                  <a:pt x="2267648" y="2400466"/>
                </a:lnTo>
                <a:cubicBezTo>
                  <a:pt x="2254956" y="2403286"/>
                  <a:pt x="2247553" y="2414568"/>
                  <a:pt x="2245437" y="2434311"/>
                </a:cubicBezTo>
                <a:cubicBezTo>
                  <a:pt x="2243322" y="2454054"/>
                  <a:pt x="2233803" y="2465336"/>
                  <a:pt x="2216880" y="2468157"/>
                </a:cubicBezTo>
                <a:lnTo>
                  <a:pt x="2221111" y="2349697"/>
                </a:lnTo>
                <a:lnTo>
                  <a:pt x="2195727" y="2341236"/>
                </a:lnTo>
                <a:lnTo>
                  <a:pt x="2178804" y="2370851"/>
                </a:lnTo>
                <a:cubicBezTo>
                  <a:pt x="2173692" y="2387950"/>
                  <a:pt x="2166993" y="2411924"/>
                  <a:pt x="2158708" y="2442773"/>
                </a:cubicBezTo>
                <a:cubicBezTo>
                  <a:pt x="2150423" y="2473621"/>
                  <a:pt x="2145840" y="2497595"/>
                  <a:pt x="2144958" y="2514694"/>
                </a:cubicBezTo>
                <a:cubicBezTo>
                  <a:pt x="2145663" y="2532763"/>
                  <a:pt x="2143196" y="2543163"/>
                  <a:pt x="2137555" y="2545895"/>
                </a:cubicBezTo>
                <a:cubicBezTo>
                  <a:pt x="2131914" y="2548628"/>
                  <a:pt x="2118869" y="2549509"/>
                  <a:pt x="2098421" y="2548540"/>
                </a:cubicBezTo>
                <a:lnTo>
                  <a:pt x="2094190" y="2561232"/>
                </a:lnTo>
                <a:cubicBezTo>
                  <a:pt x="2099478" y="2566520"/>
                  <a:pt x="2103709" y="2573924"/>
                  <a:pt x="2106882" y="2583443"/>
                </a:cubicBezTo>
                <a:cubicBezTo>
                  <a:pt x="2110055" y="2592962"/>
                  <a:pt x="2105824" y="2598250"/>
                  <a:pt x="2094190" y="2599308"/>
                </a:cubicBezTo>
                <a:cubicBezTo>
                  <a:pt x="2091282" y="2599396"/>
                  <a:pt x="2086522" y="2600277"/>
                  <a:pt x="2079911" y="2601952"/>
                </a:cubicBezTo>
                <a:cubicBezTo>
                  <a:pt x="2073301" y="2603627"/>
                  <a:pt x="2069599" y="2605566"/>
                  <a:pt x="2068806" y="2607770"/>
                </a:cubicBezTo>
                <a:lnTo>
                  <a:pt x="2068806" y="2612000"/>
                </a:lnTo>
                <a:lnTo>
                  <a:pt x="2128036" y="2645845"/>
                </a:lnTo>
                <a:cubicBezTo>
                  <a:pt x="2138524" y="2634916"/>
                  <a:pt x="2146104" y="2621872"/>
                  <a:pt x="2150776" y="2606712"/>
                </a:cubicBezTo>
                <a:cubicBezTo>
                  <a:pt x="2155447" y="2591552"/>
                  <a:pt x="2157739" y="2576392"/>
                  <a:pt x="2157650" y="2561232"/>
                </a:cubicBezTo>
                <a:cubicBezTo>
                  <a:pt x="2169637" y="2549245"/>
                  <a:pt x="2175278" y="2535142"/>
                  <a:pt x="2174573" y="2518925"/>
                </a:cubicBezTo>
                <a:lnTo>
                  <a:pt x="2191496" y="2480849"/>
                </a:lnTo>
                <a:cubicBezTo>
                  <a:pt x="2191408" y="2478293"/>
                  <a:pt x="2191584" y="2474943"/>
                  <a:pt x="2192025" y="2470801"/>
                </a:cubicBezTo>
                <a:cubicBezTo>
                  <a:pt x="2192465" y="2466659"/>
                  <a:pt x="2193699" y="2464367"/>
                  <a:pt x="2195727" y="2463926"/>
                </a:cubicBezTo>
                <a:cubicBezTo>
                  <a:pt x="2204364" y="2465424"/>
                  <a:pt x="2211415" y="2473004"/>
                  <a:pt x="2216880" y="2486666"/>
                </a:cubicBezTo>
                <a:cubicBezTo>
                  <a:pt x="2222345" y="2500328"/>
                  <a:pt x="2225165" y="2511081"/>
                  <a:pt x="2225341" y="2518925"/>
                </a:cubicBezTo>
                <a:cubicBezTo>
                  <a:pt x="2225518" y="2521305"/>
                  <a:pt x="2225165" y="2523949"/>
                  <a:pt x="2224284" y="2526858"/>
                </a:cubicBezTo>
                <a:cubicBezTo>
                  <a:pt x="2223402" y="2529766"/>
                  <a:pt x="2220935" y="2531352"/>
                  <a:pt x="2216880" y="2531617"/>
                </a:cubicBezTo>
                <a:cubicBezTo>
                  <a:pt x="2212561" y="2549950"/>
                  <a:pt x="2205334" y="2571456"/>
                  <a:pt x="2195198" y="2596135"/>
                </a:cubicBezTo>
                <a:cubicBezTo>
                  <a:pt x="2185062" y="2620814"/>
                  <a:pt x="2172546" y="2640205"/>
                  <a:pt x="2157650" y="2654307"/>
                </a:cubicBezTo>
                <a:cubicBezTo>
                  <a:pt x="2157122" y="2662240"/>
                  <a:pt x="2155006" y="2668586"/>
                  <a:pt x="2151304" y="2673345"/>
                </a:cubicBezTo>
                <a:cubicBezTo>
                  <a:pt x="2147602" y="2678104"/>
                  <a:pt x="2145487" y="2684451"/>
                  <a:pt x="2144958" y="2692383"/>
                </a:cubicBezTo>
                <a:cubicBezTo>
                  <a:pt x="2138612" y="2707455"/>
                  <a:pt x="2131209" y="2722791"/>
                  <a:pt x="2122747" y="2738392"/>
                </a:cubicBezTo>
                <a:cubicBezTo>
                  <a:pt x="2114286" y="2753993"/>
                  <a:pt x="2104767" y="2768271"/>
                  <a:pt x="2094190" y="2781228"/>
                </a:cubicBezTo>
                <a:cubicBezTo>
                  <a:pt x="2094190" y="2785811"/>
                  <a:pt x="2093132" y="2790394"/>
                  <a:pt x="2091017" y="2794977"/>
                </a:cubicBezTo>
                <a:cubicBezTo>
                  <a:pt x="2088902" y="2799561"/>
                  <a:pt x="2085729" y="2802028"/>
                  <a:pt x="2081498" y="2802381"/>
                </a:cubicBezTo>
                <a:cubicBezTo>
                  <a:pt x="2073565" y="2800971"/>
                  <a:pt x="2069335" y="2794272"/>
                  <a:pt x="2068806" y="2782285"/>
                </a:cubicBezTo>
                <a:cubicBezTo>
                  <a:pt x="2068277" y="2770298"/>
                  <a:pt x="2068277" y="2761484"/>
                  <a:pt x="2068806" y="2755843"/>
                </a:cubicBezTo>
                <a:lnTo>
                  <a:pt x="2034960" y="2768535"/>
                </a:lnTo>
                <a:lnTo>
                  <a:pt x="2030730" y="2810842"/>
                </a:lnTo>
                <a:lnTo>
                  <a:pt x="1992654" y="2886995"/>
                </a:lnTo>
                <a:lnTo>
                  <a:pt x="1988423" y="2886995"/>
                </a:lnTo>
                <a:lnTo>
                  <a:pt x="1954577" y="2963147"/>
                </a:lnTo>
                <a:cubicBezTo>
                  <a:pt x="1950699" y="2966496"/>
                  <a:pt x="1948936" y="2973548"/>
                  <a:pt x="1949289" y="2984300"/>
                </a:cubicBezTo>
                <a:cubicBezTo>
                  <a:pt x="1949642" y="2995053"/>
                  <a:pt x="1949994" y="3002105"/>
                  <a:pt x="1950347" y="3005454"/>
                </a:cubicBezTo>
                <a:cubicBezTo>
                  <a:pt x="1955371" y="3000342"/>
                  <a:pt x="1960130" y="3001047"/>
                  <a:pt x="1964625" y="3007569"/>
                </a:cubicBezTo>
                <a:cubicBezTo>
                  <a:pt x="1969120" y="3014091"/>
                  <a:pt x="1968591" y="3019028"/>
                  <a:pt x="1963039" y="3022377"/>
                </a:cubicBezTo>
                <a:cubicBezTo>
                  <a:pt x="1960659" y="3022200"/>
                  <a:pt x="1958015" y="3022553"/>
                  <a:pt x="1955106" y="3023435"/>
                </a:cubicBezTo>
                <a:cubicBezTo>
                  <a:pt x="1952198" y="3024316"/>
                  <a:pt x="1950611" y="3026784"/>
                  <a:pt x="1950347" y="3030838"/>
                </a:cubicBezTo>
                <a:cubicBezTo>
                  <a:pt x="1950699" y="3035245"/>
                  <a:pt x="1953167" y="3040181"/>
                  <a:pt x="1957750" y="3045646"/>
                </a:cubicBezTo>
                <a:cubicBezTo>
                  <a:pt x="1962334" y="3051110"/>
                  <a:pt x="1966917" y="3056046"/>
                  <a:pt x="1971500" y="3060453"/>
                </a:cubicBezTo>
                <a:cubicBezTo>
                  <a:pt x="1970619" y="3069002"/>
                  <a:pt x="1966036" y="3082576"/>
                  <a:pt x="1957750" y="3101173"/>
                </a:cubicBezTo>
                <a:cubicBezTo>
                  <a:pt x="1949465" y="3119771"/>
                  <a:pt x="1942767" y="3130171"/>
                  <a:pt x="1937655" y="3132375"/>
                </a:cubicBezTo>
                <a:cubicBezTo>
                  <a:pt x="1938272" y="3146741"/>
                  <a:pt x="1937038" y="3156084"/>
                  <a:pt x="1933953" y="3160403"/>
                </a:cubicBezTo>
                <a:cubicBezTo>
                  <a:pt x="1930868" y="3164722"/>
                  <a:pt x="1922230" y="3166661"/>
                  <a:pt x="1908040" y="3166220"/>
                </a:cubicBezTo>
                <a:lnTo>
                  <a:pt x="1908040" y="3212758"/>
                </a:lnTo>
                <a:cubicBezTo>
                  <a:pt x="1897287" y="3206412"/>
                  <a:pt x="1887063" y="3199008"/>
                  <a:pt x="1877367" y="3190547"/>
                </a:cubicBezTo>
                <a:cubicBezTo>
                  <a:pt x="1867672" y="3182085"/>
                  <a:pt x="1859563" y="3172566"/>
                  <a:pt x="1853041" y="3161989"/>
                </a:cubicBezTo>
                <a:cubicBezTo>
                  <a:pt x="1853746" y="3170451"/>
                  <a:pt x="1852336" y="3178912"/>
                  <a:pt x="1848810" y="3187374"/>
                </a:cubicBezTo>
                <a:lnTo>
                  <a:pt x="1874194" y="3229680"/>
                </a:lnTo>
                <a:cubicBezTo>
                  <a:pt x="1869435" y="3245986"/>
                  <a:pt x="1858858" y="3276835"/>
                  <a:pt x="1842464" y="3322227"/>
                </a:cubicBezTo>
                <a:cubicBezTo>
                  <a:pt x="1826070" y="3367618"/>
                  <a:pt x="1807032" y="3393179"/>
                  <a:pt x="1785350" y="3398908"/>
                </a:cubicBezTo>
                <a:cubicBezTo>
                  <a:pt x="1784909" y="3407105"/>
                  <a:pt x="1781560" y="3419268"/>
                  <a:pt x="1775302" y="3435398"/>
                </a:cubicBezTo>
                <a:cubicBezTo>
                  <a:pt x="1769044" y="3451527"/>
                  <a:pt x="1762522" y="3460517"/>
                  <a:pt x="1755735" y="3462368"/>
                </a:cubicBezTo>
                <a:cubicBezTo>
                  <a:pt x="1753708" y="3461839"/>
                  <a:pt x="1752474" y="3459724"/>
                  <a:pt x="1752033" y="3456022"/>
                </a:cubicBezTo>
                <a:cubicBezTo>
                  <a:pt x="1751592" y="3452320"/>
                  <a:pt x="1751416" y="3450205"/>
                  <a:pt x="1751504" y="3449676"/>
                </a:cubicBezTo>
                <a:lnTo>
                  <a:pt x="1734582" y="3445446"/>
                </a:lnTo>
                <a:lnTo>
                  <a:pt x="1721889" y="3462368"/>
                </a:lnTo>
                <a:lnTo>
                  <a:pt x="1751504" y="3491983"/>
                </a:lnTo>
                <a:cubicBezTo>
                  <a:pt x="1751152" y="3514987"/>
                  <a:pt x="1746568" y="3535612"/>
                  <a:pt x="1737755" y="3553857"/>
                </a:cubicBezTo>
                <a:cubicBezTo>
                  <a:pt x="1728941" y="3572101"/>
                  <a:pt x="1718011" y="3589553"/>
                  <a:pt x="1704967" y="3606212"/>
                </a:cubicBezTo>
                <a:cubicBezTo>
                  <a:pt x="1706289" y="3612734"/>
                  <a:pt x="1709991" y="3625073"/>
                  <a:pt x="1716072" y="3643230"/>
                </a:cubicBezTo>
                <a:cubicBezTo>
                  <a:pt x="1722154" y="3661387"/>
                  <a:pt x="1722683" y="3671611"/>
                  <a:pt x="1717659" y="3673902"/>
                </a:cubicBezTo>
                <a:cubicBezTo>
                  <a:pt x="1711401" y="3673726"/>
                  <a:pt x="1705936" y="3671963"/>
                  <a:pt x="1701265" y="3668614"/>
                </a:cubicBezTo>
                <a:cubicBezTo>
                  <a:pt x="1696594" y="3665265"/>
                  <a:pt x="1692187" y="3661387"/>
                  <a:pt x="1688044" y="3656980"/>
                </a:cubicBezTo>
                <a:cubicBezTo>
                  <a:pt x="1688044" y="3672492"/>
                  <a:pt x="1685929" y="3689062"/>
                  <a:pt x="1681698" y="3706690"/>
                </a:cubicBezTo>
                <a:cubicBezTo>
                  <a:pt x="1677467" y="3724318"/>
                  <a:pt x="1671121" y="3738773"/>
                  <a:pt x="1662660" y="3750055"/>
                </a:cubicBezTo>
                <a:lnTo>
                  <a:pt x="1641506" y="3716210"/>
                </a:lnTo>
                <a:lnTo>
                  <a:pt x="1654198" y="3673902"/>
                </a:lnTo>
                <a:cubicBezTo>
                  <a:pt x="1651819" y="3671787"/>
                  <a:pt x="1649175" y="3669672"/>
                  <a:pt x="1646266" y="3667556"/>
                </a:cubicBezTo>
                <a:cubicBezTo>
                  <a:pt x="1643357" y="3665441"/>
                  <a:pt x="1641771" y="3663326"/>
                  <a:pt x="1641506" y="3661211"/>
                </a:cubicBezTo>
                <a:cubicBezTo>
                  <a:pt x="1642476" y="3657156"/>
                  <a:pt x="1646883" y="3654688"/>
                  <a:pt x="1654727" y="3653807"/>
                </a:cubicBezTo>
                <a:cubicBezTo>
                  <a:pt x="1662572" y="3652925"/>
                  <a:pt x="1668036" y="3652573"/>
                  <a:pt x="1671121" y="3652749"/>
                </a:cubicBezTo>
                <a:cubicBezTo>
                  <a:pt x="1671386" y="3639881"/>
                  <a:pt x="1674030" y="3626484"/>
                  <a:pt x="1679054" y="3612557"/>
                </a:cubicBezTo>
                <a:cubicBezTo>
                  <a:pt x="1684078" y="3598632"/>
                  <a:pt x="1689895" y="3585234"/>
                  <a:pt x="1696505" y="3572366"/>
                </a:cubicBezTo>
                <a:cubicBezTo>
                  <a:pt x="1696417" y="3569898"/>
                  <a:pt x="1695536" y="3566372"/>
                  <a:pt x="1693861" y="3561789"/>
                </a:cubicBezTo>
                <a:cubicBezTo>
                  <a:pt x="1692187" y="3557206"/>
                  <a:pt x="1690247" y="3553680"/>
                  <a:pt x="1688044" y="3551213"/>
                </a:cubicBezTo>
                <a:lnTo>
                  <a:pt x="1658429" y="3589289"/>
                </a:lnTo>
                <a:lnTo>
                  <a:pt x="1637276" y="3593519"/>
                </a:lnTo>
                <a:lnTo>
                  <a:pt x="1637276" y="3652749"/>
                </a:lnTo>
                <a:cubicBezTo>
                  <a:pt x="1622204" y="3664912"/>
                  <a:pt x="1608983" y="3682893"/>
                  <a:pt x="1597613" y="3706690"/>
                </a:cubicBezTo>
                <a:cubicBezTo>
                  <a:pt x="1586243" y="3730488"/>
                  <a:pt x="1578311" y="3750584"/>
                  <a:pt x="1573815" y="3766978"/>
                </a:cubicBezTo>
                <a:cubicBezTo>
                  <a:pt x="1573110" y="3775086"/>
                  <a:pt x="1570290" y="3782137"/>
                  <a:pt x="1565354" y="3788131"/>
                </a:cubicBezTo>
                <a:cubicBezTo>
                  <a:pt x="1560418" y="3794125"/>
                  <a:pt x="1557598" y="3801176"/>
                  <a:pt x="1556893" y="3809284"/>
                </a:cubicBezTo>
                <a:lnTo>
                  <a:pt x="1544201" y="3843130"/>
                </a:lnTo>
                <a:lnTo>
                  <a:pt x="1548431" y="3843130"/>
                </a:lnTo>
                <a:cubicBezTo>
                  <a:pt x="1547726" y="3851239"/>
                  <a:pt x="1544906" y="3858290"/>
                  <a:pt x="1539970" y="3864284"/>
                </a:cubicBezTo>
                <a:cubicBezTo>
                  <a:pt x="1535034" y="3870277"/>
                  <a:pt x="1532214" y="3877328"/>
                  <a:pt x="1531509" y="3885437"/>
                </a:cubicBezTo>
                <a:cubicBezTo>
                  <a:pt x="1531861" y="3892047"/>
                  <a:pt x="1531156" y="3897865"/>
                  <a:pt x="1529393" y="3902889"/>
                </a:cubicBezTo>
                <a:cubicBezTo>
                  <a:pt x="1527630" y="3907912"/>
                  <a:pt x="1522695" y="3910557"/>
                  <a:pt x="1514586" y="3910821"/>
                </a:cubicBezTo>
                <a:cubicBezTo>
                  <a:pt x="1515115" y="3923161"/>
                  <a:pt x="1514057" y="3931269"/>
                  <a:pt x="1511413" y="3935148"/>
                </a:cubicBezTo>
                <a:cubicBezTo>
                  <a:pt x="1508769" y="3939026"/>
                  <a:pt x="1501365" y="3940789"/>
                  <a:pt x="1489202" y="3940436"/>
                </a:cubicBezTo>
                <a:lnTo>
                  <a:pt x="1489202" y="3986973"/>
                </a:lnTo>
                <a:lnTo>
                  <a:pt x="1468048" y="3978512"/>
                </a:lnTo>
                <a:lnTo>
                  <a:pt x="1442664" y="4037742"/>
                </a:lnTo>
                <a:lnTo>
                  <a:pt x="1451125" y="4046203"/>
                </a:lnTo>
                <a:lnTo>
                  <a:pt x="1434203" y="4058895"/>
                </a:lnTo>
                <a:lnTo>
                  <a:pt x="1425741" y="4075818"/>
                </a:lnTo>
                <a:lnTo>
                  <a:pt x="1438433" y="4105433"/>
                </a:lnTo>
                <a:lnTo>
                  <a:pt x="1434203" y="4139278"/>
                </a:lnTo>
                <a:cubicBezTo>
                  <a:pt x="1423802" y="4140689"/>
                  <a:pt x="1418161" y="4146329"/>
                  <a:pt x="1417280" y="4156201"/>
                </a:cubicBezTo>
                <a:cubicBezTo>
                  <a:pt x="1416399" y="4166073"/>
                  <a:pt x="1406527" y="4171714"/>
                  <a:pt x="1387665" y="4173124"/>
                </a:cubicBezTo>
                <a:lnTo>
                  <a:pt x="1387665" y="4151970"/>
                </a:lnTo>
                <a:lnTo>
                  <a:pt x="1374973" y="4156201"/>
                </a:lnTo>
                <a:cubicBezTo>
                  <a:pt x="1372329" y="4162194"/>
                  <a:pt x="1368098" y="4172419"/>
                  <a:pt x="1362281" y="4186873"/>
                </a:cubicBezTo>
                <a:cubicBezTo>
                  <a:pt x="1356464" y="4201328"/>
                  <a:pt x="1352233" y="4209437"/>
                  <a:pt x="1349589" y="4211200"/>
                </a:cubicBezTo>
                <a:cubicBezTo>
                  <a:pt x="1347562" y="4210847"/>
                  <a:pt x="1346328" y="4209437"/>
                  <a:pt x="1345887" y="4206969"/>
                </a:cubicBezTo>
                <a:cubicBezTo>
                  <a:pt x="1345446" y="4204501"/>
                  <a:pt x="1345270" y="4203091"/>
                  <a:pt x="1345358" y="4202739"/>
                </a:cubicBezTo>
                <a:cubicBezTo>
                  <a:pt x="1333724" y="4202033"/>
                  <a:pt x="1329493" y="4198155"/>
                  <a:pt x="1332666" y="4191104"/>
                </a:cubicBezTo>
                <a:cubicBezTo>
                  <a:pt x="1335839" y="4184053"/>
                  <a:pt x="1340070" y="4178060"/>
                  <a:pt x="1345358" y="4173124"/>
                </a:cubicBezTo>
                <a:lnTo>
                  <a:pt x="1328436" y="4135047"/>
                </a:lnTo>
                <a:lnTo>
                  <a:pt x="1345358" y="4105433"/>
                </a:lnTo>
                <a:lnTo>
                  <a:pt x="1315744" y="4092741"/>
                </a:lnTo>
                <a:cubicBezTo>
                  <a:pt x="1314510" y="4106931"/>
                  <a:pt x="1309574" y="4119800"/>
                  <a:pt x="1300936" y="4131346"/>
                </a:cubicBezTo>
                <a:cubicBezTo>
                  <a:pt x="1292298" y="4142892"/>
                  <a:pt x="1287363" y="4156818"/>
                  <a:pt x="1286129" y="4173124"/>
                </a:cubicBezTo>
                <a:cubicBezTo>
                  <a:pt x="1273525" y="4190223"/>
                  <a:pt x="1261714" y="4207851"/>
                  <a:pt x="1250697" y="4226007"/>
                </a:cubicBezTo>
                <a:cubicBezTo>
                  <a:pt x="1239679" y="4244164"/>
                  <a:pt x="1228926" y="4261792"/>
                  <a:pt x="1218438" y="4278891"/>
                </a:cubicBezTo>
                <a:cubicBezTo>
                  <a:pt x="1216322" y="4289115"/>
                  <a:pt x="1212092" y="4302512"/>
                  <a:pt x="1205746" y="4319082"/>
                </a:cubicBezTo>
                <a:cubicBezTo>
                  <a:pt x="1199400" y="4335653"/>
                  <a:pt x="1190938" y="4344819"/>
                  <a:pt x="1180361" y="4346582"/>
                </a:cubicBezTo>
                <a:cubicBezTo>
                  <a:pt x="1180890" y="4349843"/>
                  <a:pt x="1183006" y="4356013"/>
                  <a:pt x="1186708" y="4365091"/>
                </a:cubicBezTo>
                <a:cubicBezTo>
                  <a:pt x="1190409" y="4374169"/>
                  <a:pt x="1192525" y="4379282"/>
                  <a:pt x="1193054" y="4380428"/>
                </a:cubicBezTo>
                <a:cubicBezTo>
                  <a:pt x="1195081" y="4379898"/>
                  <a:pt x="1196315" y="4377783"/>
                  <a:pt x="1196755" y="4374081"/>
                </a:cubicBezTo>
                <a:cubicBezTo>
                  <a:pt x="1197196" y="4370380"/>
                  <a:pt x="1197372" y="4368264"/>
                  <a:pt x="1197284" y="4367735"/>
                </a:cubicBezTo>
                <a:cubicBezTo>
                  <a:pt x="1209271" y="4342792"/>
                  <a:pt x="1223373" y="4318642"/>
                  <a:pt x="1239591" y="4295285"/>
                </a:cubicBezTo>
                <a:cubicBezTo>
                  <a:pt x="1255809" y="4271928"/>
                  <a:pt x="1265680" y="4246720"/>
                  <a:pt x="1269206" y="4219661"/>
                </a:cubicBezTo>
                <a:lnTo>
                  <a:pt x="1290359" y="4219661"/>
                </a:lnTo>
                <a:cubicBezTo>
                  <a:pt x="1300055" y="4219221"/>
                  <a:pt x="1311337" y="4220102"/>
                  <a:pt x="1324205" y="4222305"/>
                </a:cubicBezTo>
                <a:cubicBezTo>
                  <a:pt x="1337073" y="4224509"/>
                  <a:pt x="1344124" y="4230679"/>
                  <a:pt x="1345358" y="4240815"/>
                </a:cubicBezTo>
                <a:cubicBezTo>
                  <a:pt x="1344918" y="4260029"/>
                  <a:pt x="1340511" y="4278715"/>
                  <a:pt x="1332137" y="4296871"/>
                </a:cubicBezTo>
                <a:cubicBezTo>
                  <a:pt x="1323764" y="4315028"/>
                  <a:pt x="1314069" y="4331598"/>
                  <a:pt x="1303051" y="4346582"/>
                </a:cubicBezTo>
                <a:cubicBezTo>
                  <a:pt x="1303580" y="4356806"/>
                  <a:pt x="1305696" y="4365973"/>
                  <a:pt x="1309397" y="4374081"/>
                </a:cubicBezTo>
                <a:cubicBezTo>
                  <a:pt x="1313099" y="4382190"/>
                  <a:pt x="1315215" y="4391357"/>
                  <a:pt x="1315744" y="4401581"/>
                </a:cubicBezTo>
                <a:lnTo>
                  <a:pt x="1286129" y="4393119"/>
                </a:lnTo>
                <a:cubicBezTo>
                  <a:pt x="1286305" y="4406164"/>
                  <a:pt x="1284895" y="4420266"/>
                  <a:pt x="1281898" y="4435426"/>
                </a:cubicBezTo>
                <a:cubicBezTo>
                  <a:pt x="1278901" y="4450586"/>
                  <a:pt x="1273260" y="4464689"/>
                  <a:pt x="1264975" y="4477733"/>
                </a:cubicBezTo>
                <a:lnTo>
                  <a:pt x="1243822" y="4448118"/>
                </a:lnTo>
                <a:lnTo>
                  <a:pt x="1256514" y="4410042"/>
                </a:lnTo>
                <a:cubicBezTo>
                  <a:pt x="1254134" y="4407927"/>
                  <a:pt x="1251490" y="4405811"/>
                  <a:pt x="1248581" y="4403696"/>
                </a:cubicBezTo>
                <a:cubicBezTo>
                  <a:pt x="1245673" y="4401581"/>
                  <a:pt x="1244086" y="4399466"/>
                  <a:pt x="1243822" y="4397350"/>
                </a:cubicBezTo>
                <a:cubicBezTo>
                  <a:pt x="1244615" y="4393296"/>
                  <a:pt x="1248317" y="4390828"/>
                  <a:pt x="1254927" y="4389946"/>
                </a:cubicBezTo>
                <a:cubicBezTo>
                  <a:pt x="1261538" y="4389065"/>
                  <a:pt x="1266297" y="4388712"/>
                  <a:pt x="1269206" y="4388889"/>
                </a:cubicBezTo>
                <a:lnTo>
                  <a:pt x="1294590" y="4316967"/>
                </a:lnTo>
                <a:lnTo>
                  <a:pt x="1290359" y="4300044"/>
                </a:lnTo>
                <a:lnTo>
                  <a:pt x="1273437" y="4278891"/>
                </a:lnTo>
                <a:lnTo>
                  <a:pt x="1252283" y="4300044"/>
                </a:lnTo>
                <a:lnTo>
                  <a:pt x="1239591" y="4388889"/>
                </a:lnTo>
                <a:cubicBezTo>
                  <a:pt x="1226546" y="4400700"/>
                  <a:pt x="1214560" y="4417270"/>
                  <a:pt x="1203630" y="4438599"/>
                </a:cubicBezTo>
                <a:cubicBezTo>
                  <a:pt x="1192701" y="4459929"/>
                  <a:pt x="1184945" y="4478615"/>
                  <a:pt x="1180361" y="4494656"/>
                </a:cubicBezTo>
                <a:cubicBezTo>
                  <a:pt x="1179833" y="4509287"/>
                  <a:pt x="1176660" y="4523389"/>
                  <a:pt x="1170842" y="4536963"/>
                </a:cubicBezTo>
                <a:cubicBezTo>
                  <a:pt x="1165025" y="4550536"/>
                  <a:pt x="1159737" y="4564639"/>
                  <a:pt x="1154977" y="4579270"/>
                </a:cubicBezTo>
                <a:cubicBezTo>
                  <a:pt x="1134529" y="4596898"/>
                  <a:pt x="1116196" y="4616641"/>
                  <a:pt x="1099978" y="4638499"/>
                </a:cubicBezTo>
                <a:lnTo>
                  <a:pt x="1070364" y="4723113"/>
                </a:lnTo>
                <a:cubicBezTo>
                  <a:pt x="1067808" y="4722937"/>
                  <a:pt x="1064458" y="4723289"/>
                  <a:pt x="1060316" y="4724171"/>
                </a:cubicBezTo>
                <a:cubicBezTo>
                  <a:pt x="1056173" y="4725052"/>
                  <a:pt x="1053882" y="4727520"/>
                  <a:pt x="1053441" y="4731574"/>
                </a:cubicBezTo>
                <a:cubicBezTo>
                  <a:pt x="1053882" y="4733866"/>
                  <a:pt x="1056173" y="4736687"/>
                  <a:pt x="1060316" y="4740036"/>
                </a:cubicBezTo>
                <a:cubicBezTo>
                  <a:pt x="1064458" y="4743385"/>
                  <a:pt x="1067808" y="4746206"/>
                  <a:pt x="1070364" y="4748497"/>
                </a:cubicBezTo>
                <a:lnTo>
                  <a:pt x="1023826" y="4773881"/>
                </a:lnTo>
                <a:lnTo>
                  <a:pt x="994211" y="4773881"/>
                </a:lnTo>
                <a:cubicBezTo>
                  <a:pt x="995093" y="4758193"/>
                  <a:pt x="997561" y="4743033"/>
                  <a:pt x="1001615" y="4728401"/>
                </a:cubicBezTo>
                <a:cubicBezTo>
                  <a:pt x="1005669" y="4713770"/>
                  <a:pt x="1006022" y="4692264"/>
                  <a:pt x="1002673" y="4663883"/>
                </a:cubicBezTo>
                <a:cubicBezTo>
                  <a:pt x="993682" y="4676223"/>
                  <a:pt x="985221" y="4688562"/>
                  <a:pt x="977289" y="4700902"/>
                </a:cubicBezTo>
                <a:cubicBezTo>
                  <a:pt x="969356" y="4713242"/>
                  <a:pt x="965125" y="4727696"/>
                  <a:pt x="964596" y="4744267"/>
                </a:cubicBezTo>
                <a:cubicBezTo>
                  <a:pt x="944148" y="4760484"/>
                  <a:pt x="925815" y="4778817"/>
                  <a:pt x="909597" y="4799265"/>
                </a:cubicBezTo>
                <a:cubicBezTo>
                  <a:pt x="886064" y="4801381"/>
                  <a:pt x="877074" y="4809842"/>
                  <a:pt x="882627" y="4824650"/>
                </a:cubicBezTo>
                <a:cubicBezTo>
                  <a:pt x="888180" y="4839457"/>
                  <a:pt x="884478" y="4847918"/>
                  <a:pt x="871521" y="4850034"/>
                </a:cubicBezTo>
                <a:lnTo>
                  <a:pt x="854599" y="4850034"/>
                </a:lnTo>
                <a:cubicBezTo>
                  <a:pt x="853893" y="4861932"/>
                  <a:pt x="851073" y="4870923"/>
                  <a:pt x="846137" y="4877004"/>
                </a:cubicBezTo>
                <a:cubicBezTo>
                  <a:pt x="841201" y="4883086"/>
                  <a:pt x="838381" y="4891018"/>
                  <a:pt x="837676" y="4900802"/>
                </a:cubicBezTo>
                <a:lnTo>
                  <a:pt x="808061" y="4926186"/>
                </a:lnTo>
                <a:lnTo>
                  <a:pt x="791138" y="4892340"/>
                </a:lnTo>
                <a:cubicBezTo>
                  <a:pt x="782677" y="4892340"/>
                  <a:pt x="778446" y="4888110"/>
                  <a:pt x="778446" y="4879649"/>
                </a:cubicBezTo>
                <a:cubicBezTo>
                  <a:pt x="779680" y="4862990"/>
                  <a:pt x="784616" y="4846596"/>
                  <a:pt x="793254" y="4830467"/>
                </a:cubicBezTo>
                <a:cubicBezTo>
                  <a:pt x="801891" y="4814337"/>
                  <a:pt x="806827" y="4796886"/>
                  <a:pt x="808061" y="4778112"/>
                </a:cubicBezTo>
                <a:cubicBezTo>
                  <a:pt x="808149" y="4777760"/>
                  <a:pt x="807973" y="4776349"/>
                  <a:pt x="807532" y="4773881"/>
                </a:cubicBezTo>
                <a:cubicBezTo>
                  <a:pt x="807091" y="4771414"/>
                  <a:pt x="805857" y="4770003"/>
                  <a:pt x="803830" y="4769651"/>
                </a:cubicBezTo>
                <a:cubicBezTo>
                  <a:pt x="801539" y="4770620"/>
                  <a:pt x="798718" y="4775027"/>
                  <a:pt x="795369" y="4782872"/>
                </a:cubicBezTo>
                <a:cubicBezTo>
                  <a:pt x="792020" y="4790716"/>
                  <a:pt x="789199" y="4796181"/>
                  <a:pt x="786908" y="4799265"/>
                </a:cubicBezTo>
                <a:cubicBezTo>
                  <a:pt x="781972" y="4803496"/>
                  <a:pt x="779151" y="4807727"/>
                  <a:pt x="778446" y="4811958"/>
                </a:cubicBezTo>
                <a:cubicBezTo>
                  <a:pt x="778975" y="4818568"/>
                  <a:pt x="778975" y="4824385"/>
                  <a:pt x="778446" y="4829409"/>
                </a:cubicBezTo>
                <a:cubicBezTo>
                  <a:pt x="777917" y="4834433"/>
                  <a:pt x="773687" y="4837077"/>
                  <a:pt x="765754" y="4837341"/>
                </a:cubicBezTo>
                <a:lnTo>
                  <a:pt x="748831" y="4845803"/>
                </a:lnTo>
                <a:lnTo>
                  <a:pt x="706524" y="4850034"/>
                </a:lnTo>
                <a:lnTo>
                  <a:pt x="693832" y="4883879"/>
                </a:lnTo>
                <a:cubicBezTo>
                  <a:pt x="687398" y="4886259"/>
                  <a:pt x="681229" y="4889961"/>
                  <a:pt x="675323" y="4894985"/>
                </a:cubicBezTo>
                <a:cubicBezTo>
                  <a:pt x="669418" y="4900009"/>
                  <a:pt x="664306" y="4904768"/>
                  <a:pt x="659987" y="4909263"/>
                </a:cubicBezTo>
                <a:cubicBezTo>
                  <a:pt x="655404" y="4909175"/>
                  <a:pt x="650820" y="4910409"/>
                  <a:pt x="646237" y="4912965"/>
                </a:cubicBezTo>
                <a:cubicBezTo>
                  <a:pt x="641654" y="4915522"/>
                  <a:pt x="639186" y="4919928"/>
                  <a:pt x="638833" y="4926186"/>
                </a:cubicBezTo>
                <a:lnTo>
                  <a:pt x="643064" y="4943109"/>
                </a:lnTo>
                <a:lnTo>
                  <a:pt x="604988" y="4943109"/>
                </a:lnTo>
                <a:cubicBezTo>
                  <a:pt x="606663" y="4934912"/>
                  <a:pt x="610717" y="4922748"/>
                  <a:pt x="617151" y="4906619"/>
                </a:cubicBezTo>
                <a:cubicBezTo>
                  <a:pt x="623585" y="4890489"/>
                  <a:pt x="622351" y="4881499"/>
                  <a:pt x="613449" y="4879649"/>
                </a:cubicBezTo>
                <a:cubicBezTo>
                  <a:pt x="609131" y="4879913"/>
                  <a:pt x="605076" y="4881499"/>
                  <a:pt x="601286" y="4884408"/>
                </a:cubicBezTo>
                <a:cubicBezTo>
                  <a:pt x="597496" y="4887317"/>
                  <a:pt x="594499" y="4889961"/>
                  <a:pt x="592296" y="4892340"/>
                </a:cubicBezTo>
                <a:lnTo>
                  <a:pt x="583835" y="4943109"/>
                </a:lnTo>
                <a:lnTo>
                  <a:pt x="562681" y="4972724"/>
                </a:lnTo>
                <a:cubicBezTo>
                  <a:pt x="562681" y="4985239"/>
                  <a:pt x="560566" y="4996169"/>
                  <a:pt x="556335" y="5005511"/>
                </a:cubicBezTo>
                <a:cubicBezTo>
                  <a:pt x="552104" y="5014854"/>
                  <a:pt x="545758" y="5023668"/>
                  <a:pt x="537297" y="5031953"/>
                </a:cubicBezTo>
                <a:lnTo>
                  <a:pt x="537297" y="5065799"/>
                </a:lnTo>
                <a:cubicBezTo>
                  <a:pt x="525310" y="5079196"/>
                  <a:pt x="519669" y="5094708"/>
                  <a:pt x="520374" y="5112336"/>
                </a:cubicBezTo>
                <a:cubicBezTo>
                  <a:pt x="513588" y="5110309"/>
                  <a:pt x="507065" y="5111190"/>
                  <a:pt x="500807" y="5114980"/>
                </a:cubicBezTo>
                <a:cubicBezTo>
                  <a:pt x="494549" y="5118770"/>
                  <a:pt x="491200" y="5124940"/>
                  <a:pt x="490759" y="5133490"/>
                </a:cubicBezTo>
                <a:lnTo>
                  <a:pt x="465375" y="5171566"/>
                </a:lnTo>
                <a:lnTo>
                  <a:pt x="431530" y="5158874"/>
                </a:lnTo>
                <a:cubicBezTo>
                  <a:pt x="437083" y="5145124"/>
                  <a:pt x="440784" y="5129259"/>
                  <a:pt x="442635" y="5111279"/>
                </a:cubicBezTo>
                <a:cubicBezTo>
                  <a:pt x="444486" y="5093299"/>
                  <a:pt x="449246" y="5079549"/>
                  <a:pt x="456914" y="5070030"/>
                </a:cubicBezTo>
                <a:cubicBezTo>
                  <a:pt x="456209" y="5056632"/>
                  <a:pt x="461850" y="5049581"/>
                  <a:pt x="473837" y="5048876"/>
                </a:cubicBezTo>
                <a:cubicBezTo>
                  <a:pt x="483003" y="5049493"/>
                  <a:pt x="494285" y="5049317"/>
                  <a:pt x="507682" y="5048347"/>
                </a:cubicBezTo>
                <a:cubicBezTo>
                  <a:pt x="521079" y="5047378"/>
                  <a:pt x="519669" y="5041913"/>
                  <a:pt x="503451" y="5031953"/>
                </a:cubicBezTo>
                <a:lnTo>
                  <a:pt x="520374" y="4989646"/>
                </a:lnTo>
                <a:lnTo>
                  <a:pt x="503451" y="4989646"/>
                </a:lnTo>
                <a:lnTo>
                  <a:pt x="520374" y="4968493"/>
                </a:lnTo>
                <a:lnTo>
                  <a:pt x="520374" y="4926186"/>
                </a:lnTo>
                <a:lnTo>
                  <a:pt x="549989" y="4905033"/>
                </a:lnTo>
                <a:lnTo>
                  <a:pt x="549989" y="4866957"/>
                </a:lnTo>
                <a:cubicBezTo>
                  <a:pt x="557745" y="4853559"/>
                  <a:pt x="567617" y="4842277"/>
                  <a:pt x="579604" y="4833111"/>
                </a:cubicBezTo>
                <a:lnTo>
                  <a:pt x="592296" y="4799265"/>
                </a:lnTo>
                <a:cubicBezTo>
                  <a:pt x="579075" y="4795916"/>
                  <a:pt x="574844" y="4781461"/>
                  <a:pt x="579604" y="4755901"/>
                </a:cubicBezTo>
                <a:cubicBezTo>
                  <a:pt x="584363" y="4730340"/>
                  <a:pt x="588594" y="4713770"/>
                  <a:pt x="592296" y="4706190"/>
                </a:cubicBezTo>
                <a:cubicBezTo>
                  <a:pt x="600228" y="4704251"/>
                  <a:pt x="604459" y="4695437"/>
                  <a:pt x="604988" y="4679748"/>
                </a:cubicBezTo>
                <a:cubicBezTo>
                  <a:pt x="605517" y="4664060"/>
                  <a:pt x="605517" y="4653131"/>
                  <a:pt x="604988" y="4646961"/>
                </a:cubicBezTo>
                <a:cubicBezTo>
                  <a:pt x="611246" y="4644493"/>
                  <a:pt x="615653" y="4639910"/>
                  <a:pt x="618209" y="4633211"/>
                </a:cubicBezTo>
                <a:cubicBezTo>
                  <a:pt x="620765" y="4626512"/>
                  <a:pt x="621999" y="4619814"/>
                  <a:pt x="621911" y="4613115"/>
                </a:cubicBezTo>
                <a:cubicBezTo>
                  <a:pt x="621206" y="4605183"/>
                  <a:pt x="618385" y="4598837"/>
                  <a:pt x="613449" y="4594077"/>
                </a:cubicBezTo>
                <a:cubicBezTo>
                  <a:pt x="608514" y="4589318"/>
                  <a:pt x="605693" y="4582972"/>
                  <a:pt x="604988" y="4575039"/>
                </a:cubicBezTo>
                <a:cubicBezTo>
                  <a:pt x="588682" y="4578212"/>
                  <a:pt x="581102" y="4590904"/>
                  <a:pt x="582248" y="4613115"/>
                </a:cubicBezTo>
                <a:cubicBezTo>
                  <a:pt x="583394" y="4635326"/>
                  <a:pt x="576872" y="4648018"/>
                  <a:pt x="562681" y="4651192"/>
                </a:cubicBezTo>
                <a:cubicBezTo>
                  <a:pt x="562240" y="4664148"/>
                  <a:pt x="557833" y="4676311"/>
                  <a:pt x="549460" y="4687681"/>
                </a:cubicBezTo>
                <a:cubicBezTo>
                  <a:pt x="541087" y="4699051"/>
                  <a:pt x="531392" y="4708041"/>
                  <a:pt x="520374" y="4714652"/>
                </a:cubicBezTo>
                <a:lnTo>
                  <a:pt x="520374" y="4769651"/>
                </a:lnTo>
                <a:cubicBezTo>
                  <a:pt x="483268" y="4787543"/>
                  <a:pt x="461233" y="4807815"/>
                  <a:pt x="454270" y="4830467"/>
                </a:cubicBezTo>
                <a:cubicBezTo>
                  <a:pt x="447307" y="4853118"/>
                  <a:pt x="436906" y="4885025"/>
                  <a:pt x="423068" y="4926186"/>
                </a:cubicBezTo>
                <a:cubicBezTo>
                  <a:pt x="408790" y="4927420"/>
                  <a:pt x="396098" y="4932356"/>
                  <a:pt x="384992" y="4940993"/>
                </a:cubicBezTo>
                <a:cubicBezTo>
                  <a:pt x="373887" y="4949631"/>
                  <a:pt x="361195" y="4954567"/>
                  <a:pt x="346916" y="4955801"/>
                </a:cubicBezTo>
                <a:lnTo>
                  <a:pt x="346916" y="5002338"/>
                </a:lnTo>
                <a:lnTo>
                  <a:pt x="334224" y="5002338"/>
                </a:lnTo>
                <a:cubicBezTo>
                  <a:pt x="326115" y="5002338"/>
                  <a:pt x="321179" y="5000223"/>
                  <a:pt x="319417" y="4995992"/>
                </a:cubicBezTo>
                <a:cubicBezTo>
                  <a:pt x="317654" y="4991762"/>
                  <a:pt x="316949" y="4985416"/>
                  <a:pt x="317301" y="4976954"/>
                </a:cubicBezTo>
                <a:lnTo>
                  <a:pt x="329993" y="4943109"/>
                </a:lnTo>
                <a:cubicBezTo>
                  <a:pt x="329729" y="4940024"/>
                  <a:pt x="328142" y="4934559"/>
                  <a:pt x="325234" y="4926715"/>
                </a:cubicBezTo>
                <a:cubicBezTo>
                  <a:pt x="322325" y="4918871"/>
                  <a:pt x="319681" y="4914464"/>
                  <a:pt x="317301" y="4913494"/>
                </a:cubicBezTo>
                <a:lnTo>
                  <a:pt x="317301" y="4926186"/>
                </a:lnTo>
                <a:cubicBezTo>
                  <a:pt x="307606" y="4933061"/>
                  <a:pt x="296324" y="4942580"/>
                  <a:pt x="283456" y="4954743"/>
                </a:cubicBezTo>
                <a:cubicBezTo>
                  <a:pt x="270587" y="4966906"/>
                  <a:pt x="263536" y="4978541"/>
                  <a:pt x="262302" y="4989646"/>
                </a:cubicBezTo>
                <a:cubicBezTo>
                  <a:pt x="256044" y="4994230"/>
                  <a:pt x="251637" y="5000928"/>
                  <a:pt x="249081" y="5009742"/>
                </a:cubicBezTo>
                <a:cubicBezTo>
                  <a:pt x="246525" y="5018556"/>
                  <a:pt x="245291" y="5027370"/>
                  <a:pt x="245380" y="5036184"/>
                </a:cubicBezTo>
                <a:lnTo>
                  <a:pt x="215765" y="5053107"/>
                </a:lnTo>
                <a:cubicBezTo>
                  <a:pt x="215853" y="5059894"/>
                  <a:pt x="214619" y="5067473"/>
                  <a:pt x="212063" y="5075847"/>
                </a:cubicBezTo>
                <a:cubicBezTo>
                  <a:pt x="209507" y="5084220"/>
                  <a:pt x="205100" y="5090742"/>
                  <a:pt x="198842" y="5095414"/>
                </a:cubicBezTo>
                <a:lnTo>
                  <a:pt x="198842" y="5129259"/>
                </a:lnTo>
                <a:lnTo>
                  <a:pt x="181919" y="5141951"/>
                </a:lnTo>
                <a:cubicBezTo>
                  <a:pt x="181478" y="5154820"/>
                  <a:pt x="177072" y="5167159"/>
                  <a:pt x="168698" y="5178969"/>
                </a:cubicBezTo>
                <a:cubicBezTo>
                  <a:pt x="160325" y="5190780"/>
                  <a:pt x="150630" y="5201005"/>
                  <a:pt x="139612" y="5209642"/>
                </a:cubicBezTo>
                <a:cubicBezTo>
                  <a:pt x="130975" y="5223127"/>
                  <a:pt x="120751" y="5238464"/>
                  <a:pt x="108940" y="5255651"/>
                </a:cubicBezTo>
                <a:cubicBezTo>
                  <a:pt x="97129" y="5272838"/>
                  <a:pt x="84790" y="5287116"/>
                  <a:pt x="71921" y="5298487"/>
                </a:cubicBezTo>
                <a:cubicBezTo>
                  <a:pt x="72186" y="5305097"/>
                  <a:pt x="71657" y="5311972"/>
                  <a:pt x="70335" y="5319111"/>
                </a:cubicBezTo>
                <a:cubicBezTo>
                  <a:pt x="69013" y="5326251"/>
                  <a:pt x="65311" y="5332068"/>
                  <a:pt x="59229" y="5336563"/>
                </a:cubicBezTo>
                <a:cubicBezTo>
                  <a:pt x="58877" y="5349607"/>
                  <a:pt x="55351" y="5362652"/>
                  <a:pt x="48653" y="5375696"/>
                </a:cubicBezTo>
                <a:cubicBezTo>
                  <a:pt x="41954" y="5388742"/>
                  <a:pt x="34198" y="5399671"/>
                  <a:pt x="25384" y="5408485"/>
                </a:cubicBezTo>
                <a:cubicBezTo>
                  <a:pt x="25384" y="5412891"/>
                  <a:pt x="24326" y="5416769"/>
                  <a:pt x="22211" y="5420119"/>
                </a:cubicBezTo>
                <a:cubicBezTo>
                  <a:pt x="20095" y="5423468"/>
                  <a:pt x="16922" y="5425231"/>
                  <a:pt x="12692" y="5425407"/>
                </a:cubicBezTo>
                <a:lnTo>
                  <a:pt x="0" y="5421177"/>
                </a:lnTo>
                <a:lnTo>
                  <a:pt x="12692" y="5378869"/>
                </a:lnTo>
                <a:cubicBezTo>
                  <a:pt x="16922" y="5374374"/>
                  <a:pt x="20095" y="5368557"/>
                  <a:pt x="22211" y="5361418"/>
                </a:cubicBezTo>
                <a:cubicBezTo>
                  <a:pt x="24326" y="5354279"/>
                  <a:pt x="25384" y="5347404"/>
                  <a:pt x="25384" y="5340793"/>
                </a:cubicBezTo>
                <a:lnTo>
                  <a:pt x="42307" y="5302717"/>
                </a:lnTo>
                <a:cubicBezTo>
                  <a:pt x="41425" y="5293199"/>
                  <a:pt x="41073" y="5282621"/>
                  <a:pt x="41249" y="5270987"/>
                </a:cubicBezTo>
                <a:cubicBezTo>
                  <a:pt x="41425" y="5259353"/>
                  <a:pt x="47419" y="5253007"/>
                  <a:pt x="59229" y="5251949"/>
                </a:cubicBezTo>
                <a:cubicBezTo>
                  <a:pt x="60640" y="5210700"/>
                  <a:pt x="72626" y="5162047"/>
                  <a:pt x="95190" y="5105990"/>
                </a:cubicBezTo>
                <a:cubicBezTo>
                  <a:pt x="117754" y="5049934"/>
                  <a:pt x="142433" y="5005511"/>
                  <a:pt x="169227" y="4972724"/>
                </a:cubicBezTo>
                <a:cubicBezTo>
                  <a:pt x="169756" y="4958269"/>
                  <a:pt x="171871" y="4944872"/>
                  <a:pt x="175573" y="4932532"/>
                </a:cubicBezTo>
                <a:cubicBezTo>
                  <a:pt x="179275" y="4920193"/>
                  <a:pt x="181390" y="4906795"/>
                  <a:pt x="181919" y="4892340"/>
                </a:cubicBezTo>
                <a:cubicBezTo>
                  <a:pt x="188177" y="4892076"/>
                  <a:pt x="192584" y="4889432"/>
                  <a:pt x="195140" y="4884408"/>
                </a:cubicBezTo>
                <a:cubicBezTo>
                  <a:pt x="197696" y="4879384"/>
                  <a:pt x="198930" y="4873567"/>
                  <a:pt x="198842" y="4866957"/>
                </a:cubicBezTo>
                <a:cubicBezTo>
                  <a:pt x="199547" y="4849769"/>
                  <a:pt x="202368" y="4839722"/>
                  <a:pt x="207303" y="4836813"/>
                </a:cubicBezTo>
                <a:cubicBezTo>
                  <a:pt x="212239" y="4833904"/>
                  <a:pt x="215060" y="4827029"/>
                  <a:pt x="215765" y="4816188"/>
                </a:cubicBezTo>
                <a:lnTo>
                  <a:pt x="236918" y="4773881"/>
                </a:lnTo>
                <a:cubicBezTo>
                  <a:pt x="243176" y="4771590"/>
                  <a:pt x="247583" y="4767711"/>
                  <a:pt x="250139" y="4762247"/>
                </a:cubicBezTo>
                <a:cubicBezTo>
                  <a:pt x="252695" y="4756782"/>
                  <a:pt x="253929" y="4750789"/>
                  <a:pt x="253841" y="4744267"/>
                </a:cubicBezTo>
                <a:lnTo>
                  <a:pt x="249610" y="4723113"/>
                </a:lnTo>
                <a:lnTo>
                  <a:pt x="287686" y="4591962"/>
                </a:lnTo>
                <a:lnTo>
                  <a:pt x="304609" y="4579270"/>
                </a:lnTo>
                <a:lnTo>
                  <a:pt x="317301" y="4558116"/>
                </a:lnTo>
                <a:cubicBezTo>
                  <a:pt x="317301" y="4551330"/>
                  <a:pt x="318359" y="4543750"/>
                  <a:pt x="320474" y="4535376"/>
                </a:cubicBezTo>
                <a:cubicBezTo>
                  <a:pt x="322590" y="4527003"/>
                  <a:pt x="325763" y="4520481"/>
                  <a:pt x="329993" y="4515809"/>
                </a:cubicBezTo>
                <a:cubicBezTo>
                  <a:pt x="327525" y="4508141"/>
                  <a:pt x="327173" y="4498094"/>
                  <a:pt x="328936" y="4485666"/>
                </a:cubicBezTo>
                <a:cubicBezTo>
                  <a:pt x="330698" y="4473238"/>
                  <a:pt x="336692" y="4466363"/>
                  <a:pt x="346916" y="4465041"/>
                </a:cubicBezTo>
                <a:cubicBezTo>
                  <a:pt x="348414" y="4453407"/>
                  <a:pt x="355994" y="4434369"/>
                  <a:pt x="369656" y="4407927"/>
                </a:cubicBezTo>
                <a:cubicBezTo>
                  <a:pt x="383318" y="4381485"/>
                  <a:pt x="394071" y="4366678"/>
                  <a:pt x="401915" y="4363505"/>
                </a:cubicBezTo>
                <a:lnTo>
                  <a:pt x="414607" y="4333890"/>
                </a:lnTo>
                <a:cubicBezTo>
                  <a:pt x="415841" y="4307448"/>
                  <a:pt x="420777" y="4284179"/>
                  <a:pt x="429414" y="4264083"/>
                </a:cubicBezTo>
                <a:cubicBezTo>
                  <a:pt x="438052" y="4243988"/>
                  <a:pt x="442988" y="4220719"/>
                  <a:pt x="444222" y="4194277"/>
                </a:cubicBezTo>
                <a:lnTo>
                  <a:pt x="456914" y="4177354"/>
                </a:lnTo>
                <a:cubicBezTo>
                  <a:pt x="458853" y="4161666"/>
                  <a:pt x="466609" y="4143333"/>
                  <a:pt x="480183" y="4122355"/>
                </a:cubicBezTo>
                <a:cubicBezTo>
                  <a:pt x="493756" y="4101378"/>
                  <a:pt x="501512" y="4083045"/>
                  <a:pt x="503451" y="4067356"/>
                </a:cubicBezTo>
                <a:cubicBezTo>
                  <a:pt x="515967" y="4059424"/>
                  <a:pt x="521608" y="4046732"/>
                  <a:pt x="520374" y="4029280"/>
                </a:cubicBezTo>
                <a:cubicBezTo>
                  <a:pt x="519140" y="4011829"/>
                  <a:pt x="524781" y="3999137"/>
                  <a:pt x="537297" y="3991204"/>
                </a:cubicBezTo>
                <a:cubicBezTo>
                  <a:pt x="539853" y="3977807"/>
                  <a:pt x="550606" y="3944314"/>
                  <a:pt x="569556" y="3890725"/>
                </a:cubicBezTo>
                <a:cubicBezTo>
                  <a:pt x="588506" y="3837137"/>
                  <a:pt x="600317" y="3805759"/>
                  <a:pt x="604988" y="3796592"/>
                </a:cubicBezTo>
                <a:cubicBezTo>
                  <a:pt x="602520" y="3789453"/>
                  <a:pt x="602168" y="3781521"/>
                  <a:pt x="603930" y="3772795"/>
                </a:cubicBezTo>
                <a:cubicBezTo>
                  <a:pt x="605693" y="3764069"/>
                  <a:pt x="611687" y="3759309"/>
                  <a:pt x="621911" y="3758516"/>
                </a:cubicBezTo>
                <a:cubicBezTo>
                  <a:pt x="634515" y="3728813"/>
                  <a:pt x="650556" y="3698317"/>
                  <a:pt x="670035" y="3667028"/>
                </a:cubicBezTo>
                <a:cubicBezTo>
                  <a:pt x="689514" y="3635738"/>
                  <a:pt x="700267" y="3604184"/>
                  <a:pt x="702294" y="3572366"/>
                </a:cubicBezTo>
                <a:cubicBezTo>
                  <a:pt x="704850" y="3570339"/>
                  <a:pt x="708199" y="3568047"/>
                  <a:pt x="712342" y="3565491"/>
                </a:cubicBezTo>
                <a:cubicBezTo>
                  <a:pt x="716484" y="3562935"/>
                  <a:pt x="718776" y="3559586"/>
                  <a:pt x="719217" y="3555443"/>
                </a:cubicBezTo>
                <a:cubicBezTo>
                  <a:pt x="718688" y="3553416"/>
                  <a:pt x="716572" y="3552182"/>
                  <a:pt x="712871" y="3551741"/>
                </a:cubicBezTo>
                <a:cubicBezTo>
                  <a:pt x="709169" y="3551301"/>
                  <a:pt x="707053" y="3551125"/>
                  <a:pt x="706524" y="3551213"/>
                </a:cubicBezTo>
                <a:lnTo>
                  <a:pt x="719217" y="3513136"/>
                </a:lnTo>
                <a:lnTo>
                  <a:pt x="736139" y="3504675"/>
                </a:lnTo>
                <a:cubicBezTo>
                  <a:pt x="744601" y="3492952"/>
                  <a:pt x="752004" y="3477264"/>
                  <a:pt x="758350" y="3457609"/>
                </a:cubicBezTo>
                <a:cubicBezTo>
                  <a:pt x="764696" y="3437954"/>
                  <a:pt x="769985" y="3421207"/>
                  <a:pt x="774215" y="3407369"/>
                </a:cubicBezTo>
                <a:cubicBezTo>
                  <a:pt x="771924" y="3398555"/>
                  <a:pt x="772276" y="3390799"/>
                  <a:pt x="775273" y="3384100"/>
                </a:cubicBezTo>
                <a:cubicBezTo>
                  <a:pt x="778270" y="3377402"/>
                  <a:pt x="784968" y="3373876"/>
                  <a:pt x="795369" y="3373524"/>
                </a:cubicBezTo>
                <a:lnTo>
                  <a:pt x="808061" y="3343909"/>
                </a:lnTo>
                <a:cubicBezTo>
                  <a:pt x="812997" y="3336946"/>
                  <a:pt x="818990" y="3321257"/>
                  <a:pt x="826041" y="3296842"/>
                </a:cubicBezTo>
                <a:cubicBezTo>
                  <a:pt x="833093" y="3272428"/>
                  <a:pt x="836971" y="3255682"/>
                  <a:pt x="837676" y="3246603"/>
                </a:cubicBezTo>
                <a:cubicBezTo>
                  <a:pt x="838910" y="3233030"/>
                  <a:pt x="843846" y="3223158"/>
                  <a:pt x="852483" y="3216988"/>
                </a:cubicBezTo>
                <a:cubicBezTo>
                  <a:pt x="861121" y="3210819"/>
                  <a:pt x="866057" y="3200947"/>
                  <a:pt x="867291" y="3187374"/>
                </a:cubicBezTo>
                <a:lnTo>
                  <a:pt x="901136" y="3128144"/>
                </a:lnTo>
                <a:cubicBezTo>
                  <a:pt x="903075" y="3119506"/>
                  <a:pt x="910831" y="3098706"/>
                  <a:pt x="924405" y="3065741"/>
                </a:cubicBezTo>
                <a:cubicBezTo>
                  <a:pt x="937978" y="3032777"/>
                  <a:pt x="945735" y="3014091"/>
                  <a:pt x="947674" y="3009685"/>
                </a:cubicBezTo>
                <a:cubicBezTo>
                  <a:pt x="946792" y="3000518"/>
                  <a:pt x="946440" y="2991351"/>
                  <a:pt x="946616" y="2982185"/>
                </a:cubicBezTo>
                <a:cubicBezTo>
                  <a:pt x="946792" y="2973019"/>
                  <a:pt x="952786" y="2968083"/>
                  <a:pt x="964596" y="2967378"/>
                </a:cubicBezTo>
                <a:cubicBezTo>
                  <a:pt x="977553" y="2937234"/>
                  <a:pt x="995004" y="2904447"/>
                  <a:pt x="1016951" y="2869014"/>
                </a:cubicBezTo>
                <a:cubicBezTo>
                  <a:pt x="1038898" y="2833583"/>
                  <a:pt x="1051061" y="2798679"/>
                  <a:pt x="1053441" y="2764305"/>
                </a:cubicBezTo>
                <a:cubicBezTo>
                  <a:pt x="1055997" y="2762013"/>
                  <a:pt x="1059346" y="2759193"/>
                  <a:pt x="1063489" y="2755843"/>
                </a:cubicBezTo>
                <a:cubicBezTo>
                  <a:pt x="1067631" y="2752494"/>
                  <a:pt x="1069923" y="2749673"/>
                  <a:pt x="1070364" y="2747382"/>
                </a:cubicBezTo>
                <a:cubicBezTo>
                  <a:pt x="1070099" y="2743327"/>
                  <a:pt x="1068513" y="2740860"/>
                  <a:pt x="1065604" y="2739978"/>
                </a:cubicBezTo>
                <a:cubicBezTo>
                  <a:pt x="1062695" y="2739097"/>
                  <a:pt x="1060051" y="2738744"/>
                  <a:pt x="1057672" y="2738921"/>
                </a:cubicBezTo>
                <a:lnTo>
                  <a:pt x="1070364" y="2700845"/>
                </a:lnTo>
                <a:cubicBezTo>
                  <a:pt x="1083761" y="2691678"/>
                  <a:pt x="1095043" y="2680396"/>
                  <a:pt x="1104209" y="2666999"/>
                </a:cubicBezTo>
                <a:lnTo>
                  <a:pt x="1129593" y="2582385"/>
                </a:lnTo>
                <a:cubicBezTo>
                  <a:pt x="1127478" y="2573571"/>
                  <a:pt x="1128536" y="2565815"/>
                  <a:pt x="1132766" y="2559117"/>
                </a:cubicBezTo>
                <a:cubicBezTo>
                  <a:pt x="1136997" y="2552418"/>
                  <a:pt x="1144401" y="2548892"/>
                  <a:pt x="1154977" y="2548540"/>
                </a:cubicBezTo>
                <a:cubicBezTo>
                  <a:pt x="1155506" y="2540783"/>
                  <a:pt x="1157622" y="2535142"/>
                  <a:pt x="1161323" y="2531617"/>
                </a:cubicBezTo>
                <a:cubicBezTo>
                  <a:pt x="1165025" y="2528091"/>
                  <a:pt x="1167141" y="2522451"/>
                  <a:pt x="1167669" y="2514694"/>
                </a:cubicBezTo>
                <a:cubicBezTo>
                  <a:pt x="1170931" y="2508965"/>
                  <a:pt x="1177100" y="2491866"/>
                  <a:pt x="1186179" y="2463397"/>
                </a:cubicBezTo>
                <a:cubicBezTo>
                  <a:pt x="1195257" y="2434928"/>
                  <a:pt x="1200369" y="2416771"/>
                  <a:pt x="1201515" y="2408927"/>
                </a:cubicBezTo>
                <a:cubicBezTo>
                  <a:pt x="1202749" y="2395178"/>
                  <a:pt x="1207685" y="2384601"/>
                  <a:pt x="1216322" y="2377197"/>
                </a:cubicBezTo>
                <a:cubicBezTo>
                  <a:pt x="1224960" y="2369793"/>
                  <a:pt x="1229896" y="2359217"/>
                  <a:pt x="1231130" y="2345467"/>
                </a:cubicBezTo>
                <a:lnTo>
                  <a:pt x="1248053" y="2311621"/>
                </a:lnTo>
                <a:cubicBezTo>
                  <a:pt x="1249110" y="2301750"/>
                  <a:pt x="1253341" y="2293994"/>
                  <a:pt x="1260745" y="2288352"/>
                </a:cubicBezTo>
                <a:cubicBezTo>
                  <a:pt x="1268148" y="2282712"/>
                  <a:pt x="1272379" y="2274955"/>
                  <a:pt x="1273437" y="2265084"/>
                </a:cubicBezTo>
                <a:cubicBezTo>
                  <a:pt x="1286129" y="2264379"/>
                  <a:pt x="1294590" y="2257328"/>
                  <a:pt x="1298821" y="2243930"/>
                </a:cubicBezTo>
                <a:cubicBezTo>
                  <a:pt x="1298909" y="2241991"/>
                  <a:pt x="1298733" y="2240581"/>
                  <a:pt x="1298292" y="2239699"/>
                </a:cubicBezTo>
                <a:cubicBezTo>
                  <a:pt x="1297851" y="2238818"/>
                  <a:pt x="1296617" y="2237408"/>
                  <a:pt x="1294590" y="2235469"/>
                </a:cubicBezTo>
                <a:lnTo>
                  <a:pt x="1303051" y="2222777"/>
                </a:lnTo>
                <a:cubicBezTo>
                  <a:pt x="1305079" y="2218723"/>
                  <a:pt x="1306313" y="2215197"/>
                  <a:pt x="1306753" y="2212200"/>
                </a:cubicBezTo>
                <a:cubicBezTo>
                  <a:pt x="1307194" y="2209203"/>
                  <a:pt x="1307370" y="2205678"/>
                  <a:pt x="1307282" y="2201624"/>
                </a:cubicBezTo>
                <a:cubicBezTo>
                  <a:pt x="1324117" y="2176063"/>
                  <a:pt x="1339100" y="2148916"/>
                  <a:pt x="1352233" y="2120183"/>
                </a:cubicBezTo>
                <a:cubicBezTo>
                  <a:pt x="1365366" y="2091449"/>
                  <a:pt x="1377177" y="2062187"/>
                  <a:pt x="1387665" y="2032396"/>
                </a:cubicBezTo>
                <a:cubicBezTo>
                  <a:pt x="1388811" y="2025521"/>
                  <a:pt x="1393923" y="2011771"/>
                  <a:pt x="1403001" y="1991147"/>
                </a:cubicBezTo>
                <a:cubicBezTo>
                  <a:pt x="1412080" y="1970522"/>
                  <a:pt x="1418250" y="1958888"/>
                  <a:pt x="1421511" y="1956244"/>
                </a:cubicBezTo>
                <a:cubicBezTo>
                  <a:pt x="1421951" y="1941701"/>
                  <a:pt x="1425301" y="1928480"/>
                  <a:pt x="1431559" y="1916581"/>
                </a:cubicBezTo>
                <a:cubicBezTo>
                  <a:pt x="1437816" y="1904682"/>
                  <a:pt x="1444339" y="1892519"/>
                  <a:pt x="1451125" y="1880091"/>
                </a:cubicBezTo>
                <a:lnTo>
                  <a:pt x="1468048" y="1867399"/>
                </a:lnTo>
                <a:cubicBezTo>
                  <a:pt x="1468225" y="1865284"/>
                  <a:pt x="1468930" y="1863168"/>
                  <a:pt x="1470164" y="1861053"/>
                </a:cubicBezTo>
                <a:cubicBezTo>
                  <a:pt x="1471398" y="1858938"/>
                  <a:pt x="1472103" y="1856822"/>
                  <a:pt x="1472279" y="1854707"/>
                </a:cubicBezTo>
                <a:cubicBezTo>
                  <a:pt x="1474306" y="1848537"/>
                  <a:pt x="1475540" y="1842896"/>
                  <a:pt x="1475981" y="1837784"/>
                </a:cubicBezTo>
                <a:cubicBezTo>
                  <a:pt x="1476422" y="1832672"/>
                  <a:pt x="1476598" y="1827031"/>
                  <a:pt x="1476510" y="1820862"/>
                </a:cubicBezTo>
                <a:cubicBezTo>
                  <a:pt x="1481445" y="1820156"/>
                  <a:pt x="1484266" y="1817336"/>
                  <a:pt x="1484971" y="1812400"/>
                </a:cubicBezTo>
                <a:cubicBezTo>
                  <a:pt x="1485147" y="1810108"/>
                  <a:pt x="1485852" y="1807288"/>
                  <a:pt x="1487086" y="1803939"/>
                </a:cubicBezTo>
                <a:cubicBezTo>
                  <a:pt x="1488320" y="1800589"/>
                  <a:pt x="1489025" y="1797769"/>
                  <a:pt x="1489202" y="1795477"/>
                </a:cubicBezTo>
                <a:lnTo>
                  <a:pt x="1493432" y="1795477"/>
                </a:lnTo>
                <a:cubicBezTo>
                  <a:pt x="1494138" y="1791247"/>
                  <a:pt x="1496958" y="1787016"/>
                  <a:pt x="1501894" y="1782785"/>
                </a:cubicBezTo>
                <a:lnTo>
                  <a:pt x="1514586" y="1744709"/>
                </a:lnTo>
                <a:cubicBezTo>
                  <a:pt x="1516613" y="1735895"/>
                  <a:pt x="1517847" y="1727081"/>
                  <a:pt x="1518288" y="1718267"/>
                </a:cubicBezTo>
                <a:cubicBezTo>
                  <a:pt x="1518728" y="1709453"/>
                  <a:pt x="1518905" y="1702755"/>
                  <a:pt x="1518816" y="1698172"/>
                </a:cubicBezTo>
                <a:cubicBezTo>
                  <a:pt x="1523400" y="1698436"/>
                  <a:pt x="1527983" y="1697907"/>
                  <a:pt x="1532566" y="1696585"/>
                </a:cubicBezTo>
                <a:cubicBezTo>
                  <a:pt x="1537149" y="1695263"/>
                  <a:pt x="1539617" y="1691561"/>
                  <a:pt x="1539970" y="1685480"/>
                </a:cubicBezTo>
                <a:cubicBezTo>
                  <a:pt x="1539617" y="1679222"/>
                  <a:pt x="1540323" y="1674815"/>
                  <a:pt x="1542085" y="1672259"/>
                </a:cubicBezTo>
                <a:cubicBezTo>
                  <a:pt x="1543848" y="1669702"/>
                  <a:pt x="1548784" y="1668469"/>
                  <a:pt x="1556893" y="1668557"/>
                </a:cubicBezTo>
                <a:lnTo>
                  <a:pt x="1573815" y="1634711"/>
                </a:lnTo>
                <a:lnTo>
                  <a:pt x="1590738" y="1622019"/>
                </a:lnTo>
                <a:lnTo>
                  <a:pt x="1620353" y="1567020"/>
                </a:lnTo>
                <a:cubicBezTo>
                  <a:pt x="1621058" y="1558911"/>
                  <a:pt x="1623879" y="1551860"/>
                  <a:pt x="1628814" y="1545867"/>
                </a:cubicBezTo>
                <a:cubicBezTo>
                  <a:pt x="1633750" y="1539873"/>
                  <a:pt x="1636571" y="1532822"/>
                  <a:pt x="1637276" y="1524713"/>
                </a:cubicBezTo>
                <a:lnTo>
                  <a:pt x="1658429" y="1490868"/>
                </a:lnTo>
                <a:lnTo>
                  <a:pt x="1671121" y="1465484"/>
                </a:lnTo>
                <a:cubicBezTo>
                  <a:pt x="1673148" y="1450500"/>
                  <a:pt x="1676498" y="1436045"/>
                  <a:pt x="1681169" y="1422119"/>
                </a:cubicBezTo>
                <a:cubicBezTo>
                  <a:pt x="1685841" y="1408193"/>
                  <a:pt x="1692363" y="1395854"/>
                  <a:pt x="1700736" y="1385101"/>
                </a:cubicBezTo>
                <a:cubicBezTo>
                  <a:pt x="1711313" y="1357072"/>
                  <a:pt x="1719774" y="1330631"/>
                  <a:pt x="1726120" y="1305775"/>
                </a:cubicBezTo>
                <a:cubicBezTo>
                  <a:pt x="1732466" y="1280920"/>
                  <a:pt x="1736697" y="1260824"/>
                  <a:pt x="1738812" y="1245488"/>
                </a:cubicBezTo>
                <a:cubicBezTo>
                  <a:pt x="1743043" y="1249014"/>
                  <a:pt x="1747274" y="1250424"/>
                  <a:pt x="1751504" y="1249719"/>
                </a:cubicBezTo>
                <a:lnTo>
                  <a:pt x="1768427" y="1237027"/>
                </a:lnTo>
                <a:cubicBezTo>
                  <a:pt x="1770631" y="1234735"/>
                  <a:pt x="1771512" y="1231915"/>
                  <a:pt x="1771071" y="1228565"/>
                </a:cubicBezTo>
                <a:cubicBezTo>
                  <a:pt x="1770631" y="1225216"/>
                  <a:pt x="1768339" y="1222396"/>
                  <a:pt x="1764196" y="1220104"/>
                </a:cubicBezTo>
                <a:cubicBezTo>
                  <a:pt x="1775743" y="1206178"/>
                  <a:pt x="1787553" y="1187492"/>
                  <a:pt x="1799628" y="1164047"/>
                </a:cubicBezTo>
                <a:cubicBezTo>
                  <a:pt x="1811703" y="1140602"/>
                  <a:pt x="1818226" y="1119801"/>
                  <a:pt x="1819195" y="1101645"/>
                </a:cubicBezTo>
                <a:cubicBezTo>
                  <a:pt x="1825806" y="1097326"/>
                  <a:pt x="1830565" y="1092213"/>
                  <a:pt x="1833474" y="1086308"/>
                </a:cubicBezTo>
                <a:cubicBezTo>
                  <a:pt x="1836382" y="1080403"/>
                  <a:pt x="1835854" y="1074233"/>
                  <a:pt x="1831887" y="1067799"/>
                </a:cubicBezTo>
                <a:cubicBezTo>
                  <a:pt x="1834708" y="1053609"/>
                  <a:pt x="1840701" y="1042856"/>
                  <a:pt x="1849868" y="1035540"/>
                </a:cubicBezTo>
                <a:cubicBezTo>
                  <a:pt x="1859034" y="1028224"/>
                  <a:pt x="1867143" y="1020645"/>
                  <a:pt x="1874194" y="1012800"/>
                </a:cubicBezTo>
                <a:cubicBezTo>
                  <a:pt x="1880188" y="1008569"/>
                  <a:pt x="1883008" y="1004339"/>
                  <a:pt x="1882656" y="1000108"/>
                </a:cubicBezTo>
                <a:cubicBezTo>
                  <a:pt x="1882303" y="995878"/>
                  <a:pt x="1880893" y="991647"/>
                  <a:pt x="1878425" y="987416"/>
                </a:cubicBezTo>
                <a:lnTo>
                  <a:pt x="1916501" y="919725"/>
                </a:lnTo>
                <a:cubicBezTo>
                  <a:pt x="1919057" y="915494"/>
                  <a:pt x="1922407" y="910206"/>
                  <a:pt x="1926549" y="903860"/>
                </a:cubicBezTo>
                <a:cubicBezTo>
                  <a:pt x="1930691" y="897514"/>
                  <a:pt x="1932983" y="890110"/>
                  <a:pt x="1933424" y="881649"/>
                </a:cubicBezTo>
                <a:cubicBezTo>
                  <a:pt x="1952991" y="857058"/>
                  <a:pt x="1968856" y="829030"/>
                  <a:pt x="1981019" y="797564"/>
                </a:cubicBezTo>
                <a:cubicBezTo>
                  <a:pt x="1993182" y="766098"/>
                  <a:pt x="2011163" y="739127"/>
                  <a:pt x="2034960" y="716652"/>
                </a:cubicBezTo>
                <a:lnTo>
                  <a:pt x="2030730" y="687037"/>
                </a:lnTo>
                <a:lnTo>
                  <a:pt x="2077267" y="615116"/>
                </a:lnTo>
                <a:cubicBezTo>
                  <a:pt x="2078061" y="604098"/>
                  <a:pt x="2083878" y="584884"/>
                  <a:pt x="2094719" y="557472"/>
                </a:cubicBezTo>
                <a:cubicBezTo>
                  <a:pt x="2105560" y="530061"/>
                  <a:pt x="2116666" y="509789"/>
                  <a:pt x="2128036" y="496656"/>
                </a:cubicBezTo>
                <a:cubicBezTo>
                  <a:pt x="2128036" y="480439"/>
                  <a:pt x="2136497" y="466336"/>
                  <a:pt x="2153420" y="454349"/>
                </a:cubicBezTo>
                <a:cubicBezTo>
                  <a:pt x="2147779" y="445888"/>
                  <a:pt x="2147426" y="438484"/>
                  <a:pt x="2152362" y="432138"/>
                </a:cubicBezTo>
                <a:cubicBezTo>
                  <a:pt x="2157298" y="425792"/>
                  <a:pt x="2163291" y="420504"/>
                  <a:pt x="2170342" y="416273"/>
                </a:cubicBezTo>
                <a:lnTo>
                  <a:pt x="2326878" y="141278"/>
                </a:lnTo>
                <a:cubicBezTo>
                  <a:pt x="2336485" y="130437"/>
                  <a:pt x="2343712" y="119332"/>
                  <a:pt x="2348560" y="107962"/>
                </a:cubicBezTo>
                <a:cubicBezTo>
                  <a:pt x="2353408" y="96592"/>
                  <a:pt x="2361693" y="86544"/>
                  <a:pt x="2373415" y="77818"/>
                </a:cubicBezTo>
                <a:cubicBezTo>
                  <a:pt x="2373592" y="71208"/>
                  <a:pt x="2375355" y="64333"/>
                  <a:pt x="2378704" y="57193"/>
                </a:cubicBezTo>
                <a:cubicBezTo>
                  <a:pt x="2382053" y="50054"/>
                  <a:pt x="2385931" y="44237"/>
                  <a:pt x="2390338" y="39742"/>
                </a:cubicBezTo>
                <a:lnTo>
                  <a:pt x="2407261" y="10127"/>
                </a:lnTo>
                <a:cubicBezTo>
                  <a:pt x="2411844" y="5809"/>
                  <a:pt x="2417485" y="2812"/>
                  <a:pt x="2424184" y="1137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534033" y="2471352"/>
            <a:ext cx="620309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F86C4BF-A300-1FB1-B702-809AFA667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4063912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 rot="21297046">
            <a:off x="2113717" y="474557"/>
            <a:ext cx="11081031" cy="6738209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397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34372" y="2422108"/>
            <a:ext cx="733991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5000"/>
              </a:lnSpc>
            </a:pP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giọng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điệu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cuối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phản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làng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Vũ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chết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32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04530">
            <a:off x="8084040" y="-1375058"/>
            <a:ext cx="3901448" cy="3721616"/>
          </a:xfrm>
          <a:prstGeom prst="rect">
            <a:avLst/>
          </a:prstGeom>
          <a:effectLst>
            <a:outerShdw blurRad="50800" dist="1397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67621" y="-204126"/>
            <a:ext cx="7366926" cy="7366926"/>
          </a:xfrm>
          <a:prstGeom prst="rect">
            <a:avLst/>
          </a:prstGeom>
          <a:effectLst>
            <a:outerShdw blurRad="50800" dist="1016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3927" y="-1785276"/>
            <a:ext cx="7366926" cy="8948076"/>
          </a:xfrm>
          <a:prstGeom prst="rect">
            <a:avLst/>
          </a:prstGeom>
          <a:effectLst>
            <a:outerShdw blurRad="50800" dist="1016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5708A25-AEC5-5A39-AB21-87886AA2CE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2395493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2190601"/>
            <a:ext cx="10513633" cy="1823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30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suy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chết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90600" y="4039467"/>
            <a:ext cx="10467913" cy="2346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giọng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khách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lạnh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lùng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hạn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tối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chết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tỏ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làng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Vũ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chết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0" name="Freeform 9"/>
          <p:cNvSpPr/>
          <p:nvPr/>
        </p:nvSpPr>
        <p:spPr>
          <a:xfrm rot="10419549">
            <a:off x="-3020054" y="-6304620"/>
            <a:ext cx="16947310" cy="8434207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3289" y="-23932"/>
            <a:ext cx="109433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KHÁM PHÁ VĂN BẢN</a:t>
            </a:r>
            <a:endParaRPr lang="en-US" sz="32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Nghệ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thuật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kể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chuyện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qua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nhiều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điểm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nhìn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3289" y="951939"/>
            <a:ext cx="34707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Đoạn</a:t>
            </a:r>
            <a:r>
              <a:rPr lang="en-US" sz="32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truyện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899B5CB-2F07-54F4-95CF-93A346E09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2945789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0" grpId="0" animBg="1"/>
      <p:bldP spid="11" grpId="0"/>
      <p:bldP spid="1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 rot="21297046">
            <a:off x="-2259436" y="-2347934"/>
            <a:ext cx="8745457" cy="4695870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9829" y="4273"/>
            <a:ext cx="594437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II. KHÁM PHÁ VĂN BẢN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Nghệ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thuật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kể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chuyện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qua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nhiều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điểm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nhìn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6825" y="2723677"/>
            <a:ext cx="11334750" cy="293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Đánh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giá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chung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</a:p>
          <a:p>
            <a:pPr marL="0" marR="0" lvl="0" indent="0" algn="just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algn="just">
              <a:lnSpc>
                <a:spcPct val="125000"/>
              </a:lnSpc>
            </a:pP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linh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phù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hấp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độc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đáo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sz="2800" b="0" i="1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520" y="4563435"/>
            <a:ext cx="7541623" cy="5022721"/>
          </a:xfrm>
          <a:prstGeom prst="rect">
            <a:avLst/>
          </a:prstGeom>
          <a:effectLst>
            <a:outerShdw blurRad="50800" dist="1270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F7BC51A-3378-8506-70A6-2368B9A5DA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428297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1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2F5EF315-B4D7-E764-56CF-314509FD41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778" b="97685" l="2381" r="98299">
                        <a14:foregroundMark x1="30952" y1="2778" x2="27551" y2="51389"/>
                        <a14:foregroundMark x1="17347" y1="75463" x2="31293" y2="85648"/>
                        <a14:foregroundMark x1="31293" y1="85648" x2="54082" y2="89815"/>
                        <a14:foregroundMark x1="93878" y1="77315" x2="61224" y2="96296"/>
                        <a14:foregroundMark x1="61224" y1="96296" x2="22449" y2="99537"/>
                        <a14:foregroundMark x1="23469" y1="29630" x2="23469" y2="29630"/>
                        <a14:foregroundMark x1="22789" y1="28241" x2="11905" y2="33796"/>
                        <a14:foregroundMark x1="30952" y1="24537" x2="38776" y2="46296"/>
                        <a14:foregroundMark x1="38776" y1="46296" x2="38776" y2="46296"/>
                        <a14:foregroundMark x1="23469" y1="49074" x2="21429" y2="72222"/>
                        <a14:foregroundMark x1="14966" y1="52778" x2="39116" y2="54630"/>
                        <a14:foregroundMark x1="36054" y1="66204" x2="7143" y2="70370"/>
                        <a14:foregroundMark x1="17687" y1="57870" x2="15646" y2="49537"/>
                        <a14:foregroundMark x1="32993" y1="46296" x2="37755" y2="50463"/>
                        <a14:foregroundMark x1="32313" y1="49537" x2="24830" y2="52778"/>
                        <a14:foregroundMark x1="14626" y1="65278" x2="14626" y2="65278"/>
                        <a14:foregroundMark x1="2381" y1="62963" x2="2381" y2="81019"/>
                        <a14:foregroundMark x1="87755" y1="57870" x2="92857" y2="69907"/>
                        <a14:foregroundMark x1="98299" y1="71296" x2="97279" y2="80093"/>
                      </a14:backgroundRemoval>
                    </a14:imgEffect>
                  </a14:imgLayer>
                </a14:imgProps>
              </a:ext>
            </a:extLst>
          </a:blip>
          <a:srcRect r="4956" b="8546"/>
          <a:stretch/>
        </p:blipFill>
        <p:spPr>
          <a:xfrm>
            <a:off x="1" y="-1"/>
            <a:ext cx="8064044" cy="6876561"/>
          </a:xfrm>
          <a:prstGeom prst="rect">
            <a:avLst/>
          </a:prstGeom>
        </p:spPr>
      </p:pic>
      <p:sp>
        <p:nvSpPr>
          <p:cNvPr id="6" name="Freeform 5"/>
          <p:cNvSpPr/>
          <p:nvPr/>
        </p:nvSpPr>
        <p:spPr>
          <a:xfrm rot="10339988">
            <a:off x="6972748" y="-1360055"/>
            <a:ext cx="18756626" cy="11157455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016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52850" y="2306542"/>
            <a:ext cx="4945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KHÁM PHÁ VĂN BẢN</a:t>
            </a:r>
            <a:endParaRPr lang="en-US" sz="32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452850" y="2950944"/>
            <a:ext cx="49456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bi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kịch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cự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tuyệt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lương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thiện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52850" y="4335852"/>
            <a:ext cx="39525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Con </a:t>
            </a:r>
            <a:r>
              <a:rPr lang="en-US" sz="2800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lương</a:t>
            </a:r>
            <a:r>
              <a:rPr lang="en-US" sz="28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thiện</a:t>
            </a:r>
            <a:r>
              <a:rPr lang="en-US" sz="28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hồi</a:t>
            </a:r>
            <a:r>
              <a:rPr lang="en-US" sz="28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3358CFA-336A-D858-10F6-6E15DF7045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336913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 rot="21297046">
            <a:off x="2113717" y="474557"/>
            <a:ext cx="11081031" cy="6738209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397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86615" y="1463193"/>
            <a:ext cx="7339914" cy="432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THẢO LUẬN NHÓM</a:t>
            </a:r>
          </a:p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5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ctr">
              <a:lnSpc>
                <a:spcPct val="125000"/>
              </a:lnSpc>
            </a:pP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buổi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gỡ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Nở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đêm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Theo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hồi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3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0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04530">
            <a:off x="8084040" y="-1375058"/>
            <a:ext cx="3901448" cy="3721616"/>
          </a:xfrm>
          <a:prstGeom prst="rect">
            <a:avLst/>
          </a:prstGeom>
          <a:effectLst>
            <a:outerShdw blurRad="50800" dist="1397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67621" y="-204126"/>
            <a:ext cx="7366926" cy="7366926"/>
          </a:xfrm>
          <a:prstGeom prst="rect">
            <a:avLst/>
          </a:prstGeom>
          <a:effectLst>
            <a:outerShdw blurRad="50800" dist="1016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3927" y="-1785276"/>
            <a:ext cx="7366926" cy="8948076"/>
          </a:xfrm>
          <a:prstGeom prst="rect">
            <a:avLst/>
          </a:prstGeom>
          <a:effectLst>
            <a:outerShdw blurRad="50800" dist="1016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8A36D21-2962-768B-B758-F61D0093F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61218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 rot="10339988">
            <a:off x="6972748" y="-1360055"/>
            <a:ext cx="18756626" cy="11157455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016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52850" y="2306542"/>
            <a:ext cx="4945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II. KHÁM PHÁ VĂN BẢN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452850" y="2950944"/>
            <a:ext cx="49456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4.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Nhân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vật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Chí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Phèo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bi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kịch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bị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cự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tuyệt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quyền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người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lương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thiện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52849" y="4335852"/>
            <a:ext cx="55353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 Con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người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lương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thiện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hồi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sinh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78426" y="737419"/>
            <a:ext cx="6076335" cy="15691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29381" y="567873"/>
            <a:ext cx="67744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Tỉnh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dậy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xung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ánh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9381" y="1817844"/>
            <a:ext cx="62557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tỉnh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rượu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9381" y="3110603"/>
            <a:ext cx="59622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hoài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khứ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buồn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nao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nao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9381" y="4285762"/>
            <a:ext cx="59357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buồn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bã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xót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9381" y="5475519"/>
            <a:ext cx="60763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lai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lắng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CD932A4E-ADB9-07FB-4A69-275F02155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3992160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5" grpId="0"/>
      <p:bldP spid="3" grpId="0"/>
      <p:bldP spid="4" grpId="0"/>
      <p:bldP spid="7" grpId="0"/>
      <p:bldP spid="9" grpId="0"/>
      <p:bldP spid="1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 rot="10422827">
            <a:off x="-1486560" y="-1791645"/>
            <a:ext cx="8550745" cy="4695870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9829" y="4273"/>
            <a:ext cx="5944371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II. KHÁM PHÁ VĂN BẢN</a:t>
            </a:r>
          </a:p>
          <a:p>
            <a:pPr>
              <a:defRPr/>
            </a:pP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bi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kịch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cự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tuyệt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lương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thiện</a:t>
            </a:r>
            <a:endParaRPr lang="en-US" sz="32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kumimoji="0" lang="en-US" sz="2800" i="1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lương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thiện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hồi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6825" y="2978385"/>
            <a:ext cx="1133475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Đánh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giá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chung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</a:p>
          <a:p>
            <a:pPr lvl="0" algn="just">
              <a:lnSpc>
                <a:spcPct val="125000"/>
              </a:lnSpc>
            </a:pP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hắn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hồi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vẻ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yên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vô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just">
              <a:lnSpc>
                <a:spcPct val="125000"/>
              </a:lnSpc>
            </a:pP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=&gt;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khao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khát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cõi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lương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thiện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sz="3000" b="0" i="1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465" y="4198776"/>
            <a:ext cx="4534678" cy="5387381"/>
          </a:xfrm>
          <a:prstGeom prst="rect">
            <a:avLst/>
          </a:prstGeom>
          <a:effectLst>
            <a:outerShdw blurRad="50800" dist="1270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4E7C92B-6DB8-CF57-74AA-E068B7663A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397627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1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2F5EF315-B4D7-E764-56CF-314509FD41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778" b="97685" l="2381" r="98299">
                        <a14:foregroundMark x1="30952" y1="2778" x2="27551" y2="51389"/>
                        <a14:foregroundMark x1="17347" y1="75463" x2="31293" y2="85648"/>
                        <a14:foregroundMark x1="31293" y1="85648" x2="54082" y2="89815"/>
                        <a14:foregroundMark x1="93878" y1="77315" x2="61224" y2="96296"/>
                        <a14:foregroundMark x1="61224" y1="96296" x2="22449" y2="99537"/>
                        <a14:foregroundMark x1="23469" y1="29630" x2="23469" y2="29630"/>
                        <a14:foregroundMark x1="22789" y1="28241" x2="11905" y2="33796"/>
                        <a14:foregroundMark x1="30952" y1="24537" x2="38776" y2="46296"/>
                        <a14:foregroundMark x1="38776" y1="46296" x2="38776" y2="46296"/>
                        <a14:foregroundMark x1="23469" y1="49074" x2="21429" y2="72222"/>
                        <a14:foregroundMark x1="14966" y1="52778" x2="39116" y2="54630"/>
                        <a14:foregroundMark x1="36054" y1="66204" x2="7143" y2="70370"/>
                        <a14:foregroundMark x1="17687" y1="57870" x2="15646" y2="49537"/>
                        <a14:foregroundMark x1="32993" y1="46296" x2="37755" y2="50463"/>
                        <a14:foregroundMark x1="32313" y1="49537" x2="24830" y2="52778"/>
                        <a14:foregroundMark x1="14626" y1="65278" x2="14626" y2="65278"/>
                        <a14:foregroundMark x1="2381" y1="62963" x2="2381" y2="81019"/>
                        <a14:foregroundMark x1="87755" y1="57870" x2="92857" y2="69907"/>
                        <a14:foregroundMark x1="98299" y1="71296" x2="97279" y2="80093"/>
                      </a14:backgroundRemoval>
                    </a14:imgEffect>
                  </a14:imgLayer>
                </a14:imgProps>
              </a:ext>
            </a:extLst>
          </a:blip>
          <a:srcRect r="4956" b="8546"/>
          <a:stretch/>
        </p:blipFill>
        <p:spPr>
          <a:xfrm>
            <a:off x="1" y="-1"/>
            <a:ext cx="8064044" cy="6876561"/>
          </a:xfrm>
          <a:prstGeom prst="rect">
            <a:avLst/>
          </a:prstGeom>
        </p:spPr>
      </p:pic>
      <p:sp>
        <p:nvSpPr>
          <p:cNvPr id="6" name="Freeform 5"/>
          <p:cNvSpPr/>
          <p:nvPr/>
        </p:nvSpPr>
        <p:spPr>
          <a:xfrm rot="10339988">
            <a:off x="6972748" y="-1360055"/>
            <a:ext cx="18756626" cy="11157455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016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52850" y="2306542"/>
            <a:ext cx="4945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II. KHÁM PHÁ VĂN BẢN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452850" y="2950944"/>
            <a:ext cx="49456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4.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Nhân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vật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Chí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Phèo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bi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kịch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bị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cự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tuyệt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quyền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người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lương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thiện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52850" y="4335852"/>
            <a:ext cx="39525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Con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lương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thiện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chối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3372CF0-0499-AEC6-DFDC-770AF3FE8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2212554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 rot="21297046">
            <a:off x="2113717" y="474557"/>
            <a:ext cx="11081031" cy="6738209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397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48515" y="2115933"/>
            <a:ext cx="7339914" cy="4805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3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3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phản</a:t>
            </a:r>
            <a:r>
              <a:rPr lang="en-US" sz="3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3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3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3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3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3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r>
              <a:rPr lang="en-US" sz="3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3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Nở</a:t>
            </a:r>
            <a:r>
              <a:rPr lang="en-US" sz="3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chối</a:t>
            </a:r>
            <a:r>
              <a:rPr lang="en-US" sz="3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r>
              <a:rPr lang="en-US" sz="3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3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3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3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3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3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phán</a:t>
            </a:r>
            <a:r>
              <a:rPr lang="en-US" sz="3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đoán</a:t>
            </a:r>
            <a:r>
              <a:rPr lang="en-US" sz="3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đáng</a:t>
            </a:r>
            <a:r>
              <a:rPr lang="en-US" sz="3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cậy</a:t>
            </a:r>
            <a:r>
              <a:rPr lang="en-US" sz="3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3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3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3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3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3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5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5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04530">
            <a:off x="8084040" y="-1375058"/>
            <a:ext cx="3901448" cy="3721616"/>
          </a:xfrm>
          <a:prstGeom prst="rect">
            <a:avLst/>
          </a:prstGeom>
          <a:effectLst>
            <a:outerShdw blurRad="50800" dist="1397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67621" y="-204126"/>
            <a:ext cx="7366926" cy="7366926"/>
          </a:xfrm>
          <a:prstGeom prst="rect">
            <a:avLst/>
          </a:prstGeom>
          <a:effectLst>
            <a:outerShdw blurRad="50800" dist="1016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3927" y="-1785276"/>
            <a:ext cx="7366926" cy="8948076"/>
          </a:xfrm>
          <a:prstGeom prst="rect">
            <a:avLst/>
          </a:prstGeom>
          <a:effectLst>
            <a:outerShdw blurRad="50800" dist="1016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32370E3-3387-3205-CD7A-936801B96B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2199582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 rot="10339988">
            <a:off x="6972748" y="-1360055"/>
            <a:ext cx="18756626" cy="11157455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016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52850" y="2306542"/>
            <a:ext cx="4945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II. KHÁM PHÁ VĂN BẢN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452850" y="2950944"/>
            <a:ext cx="49456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4.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Nhân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vật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Chí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Phèo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bi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kịch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bị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cự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tuyệt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quyền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người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lương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thiện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52850" y="4335852"/>
            <a:ext cx="39525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b. Con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người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lương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thiện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bị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chối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từ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-1160972" y="188293"/>
            <a:ext cx="7951609" cy="1213787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7640" y="556659"/>
            <a:ext cx="653796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25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5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25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lang="en-US" sz="25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5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5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5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5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endParaRPr lang="en-US" sz="2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5960" y="1635118"/>
            <a:ext cx="616186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6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r>
              <a:rPr lang="en-US" sz="2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2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uống</a:t>
            </a:r>
            <a:r>
              <a:rPr lang="en-US" sz="2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rượu</a:t>
            </a:r>
            <a:r>
              <a:rPr lang="en-US" sz="2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2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Nở</a:t>
            </a:r>
            <a:r>
              <a:rPr lang="en-US" sz="2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nổi</a:t>
            </a:r>
            <a:r>
              <a:rPr lang="en-US" sz="2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giận</a:t>
            </a:r>
            <a:r>
              <a:rPr lang="en-US" sz="2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endParaRPr lang="en-US" sz="26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5961" y="2668375"/>
            <a:ext cx="616186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25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bỗng</a:t>
            </a:r>
            <a:r>
              <a:rPr lang="en-US" sz="2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2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ngẩn</a:t>
            </a:r>
            <a:r>
              <a:rPr lang="en-US" sz="2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25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5961" y="3678524"/>
            <a:ext cx="616186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Níu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kéo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Nở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uống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rượu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thật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say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thù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Nở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càng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uống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càng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say,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càng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uống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càng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cháo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ám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25961" y="5475934"/>
            <a:ext cx="616186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sang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Nở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thù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FFFA25-92B3-EB80-B4F8-A42054AB3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2987194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5" grpId="0"/>
      <p:bldP spid="7" grpId="0" animBg="1"/>
      <p:bldP spid="2" grpId="0"/>
      <p:bldP spid="3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" y="0"/>
            <a:ext cx="12192001" cy="685799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62674">
            <a:off x="150799" y="2773372"/>
            <a:ext cx="3749291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87754">
            <a:off x="9152903" y="-1482652"/>
            <a:ext cx="3901448" cy="3721616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8C2075F-714D-2DDD-E73E-950AB6F29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1833826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 rot="10339988">
            <a:off x="6972748" y="-1360055"/>
            <a:ext cx="18756626" cy="11157455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016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52850" y="2306542"/>
            <a:ext cx="4945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II. KHÁM PHÁ VĂN BẢN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452850" y="2950944"/>
            <a:ext cx="49456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4.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Nhân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vật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Chí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Phèo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bi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kịch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bị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cự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tuyệt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quyền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người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lương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thiện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52850" y="4335852"/>
            <a:ext cx="39525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b. Con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người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lương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thiện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bị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chối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từ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-1160972" y="188293"/>
            <a:ext cx="7951609" cy="1213787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7640" y="556659"/>
            <a:ext cx="265176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Người</a:t>
            </a:r>
            <a:r>
              <a:rPr kumimoji="0" lang="en-US" sz="25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kể</a:t>
            </a:r>
            <a:r>
              <a:rPr kumimoji="0" lang="en-US" sz="25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chuyện</a:t>
            </a:r>
            <a:endParaRPr kumimoji="0" lang="en-US" sz="2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7923" y="2891317"/>
            <a:ext cx="616186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phối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dường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thuần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chép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khiến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CD2F9C2-D962-96EF-8F29-DFE5F56EF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3553815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5" grpId="0"/>
      <p:bldP spid="7" grpId="0" animBg="1"/>
      <p:bldP spid="2" grpId="0"/>
      <p:bldP spid="1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 rot="10422827">
            <a:off x="-1486560" y="-1791645"/>
            <a:ext cx="8550745" cy="4695870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9829" y="4273"/>
            <a:ext cx="5944371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II. KHÁM PHÁ VĂN BẢN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4.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Nhân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vật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Chí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Phèo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bi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kịch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bị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cự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tuyệt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quyền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người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lương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thiện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i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.Con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lương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thiện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kumimoji="0" lang="en-US" sz="2800" b="1" i="1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chối</a:t>
            </a:r>
            <a:r>
              <a:rPr kumimoji="0" lang="en-US" sz="2800" b="1" i="1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endParaRPr kumimoji="0" lang="en-US" sz="2800" b="1" i="1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77077" y="3097763"/>
            <a:ext cx="10894497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25000"/>
              </a:lnSpc>
            </a:pP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chối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Nở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sâu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đẩy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bi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kịch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chối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lương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thiện</a:t>
            </a:r>
            <a:r>
              <a:rPr lang="en-US" sz="3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sz="3000" b="0" i="1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520" y="4563435"/>
            <a:ext cx="7541623" cy="5022721"/>
          </a:xfrm>
          <a:prstGeom prst="rect">
            <a:avLst/>
          </a:prstGeom>
          <a:effectLst>
            <a:outerShdw blurRad="50800" dist="1270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3" name="Curved Right Arrow 2"/>
          <p:cNvSpPr/>
          <p:nvPr/>
        </p:nvSpPr>
        <p:spPr>
          <a:xfrm>
            <a:off x="159829" y="3358241"/>
            <a:ext cx="717248" cy="579277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solidFill>
                <a:schemeClr val="tx1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8B045B7-78DB-DD2D-1659-B710A56CC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393622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1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2F5EF315-B4D7-E764-56CF-314509FD41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778" b="97685" l="2381" r="98299">
                        <a14:foregroundMark x1="30952" y1="2778" x2="27551" y2="51389"/>
                        <a14:foregroundMark x1="17347" y1="75463" x2="31293" y2="85648"/>
                        <a14:foregroundMark x1="31293" y1="85648" x2="54082" y2="89815"/>
                        <a14:foregroundMark x1="93878" y1="77315" x2="61224" y2="96296"/>
                        <a14:foregroundMark x1="61224" y1="96296" x2="22449" y2="99537"/>
                        <a14:foregroundMark x1="23469" y1="29630" x2="23469" y2="29630"/>
                        <a14:foregroundMark x1="22789" y1="28241" x2="11905" y2="33796"/>
                        <a14:foregroundMark x1="30952" y1="24537" x2="38776" y2="46296"/>
                        <a14:foregroundMark x1="38776" y1="46296" x2="38776" y2="46296"/>
                        <a14:foregroundMark x1="23469" y1="49074" x2="21429" y2="72222"/>
                        <a14:foregroundMark x1="14966" y1="52778" x2="39116" y2="54630"/>
                        <a14:foregroundMark x1="36054" y1="66204" x2="7143" y2="70370"/>
                        <a14:foregroundMark x1="17687" y1="57870" x2="15646" y2="49537"/>
                        <a14:foregroundMark x1="32993" y1="46296" x2="37755" y2="50463"/>
                        <a14:foregroundMark x1="32313" y1="49537" x2="24830" y2="52778"/>
                        <a14:foregroundMark x1="14626" y1="65278" x2="14626" y2="65278"/>
                        <a14:foregroundMark x1="2381" y1="62963" x2="2381" y2="81019"/>
                        <a14:foregroundMark x1="87755" y1="57870" x2="92857" y2="69907"/>
                        <a14:foregroundMark x1="98299" y1="71296" x2="97279" y2="80093"/>
                      </a14:backgroundRemoval>
                    </a14:imgEffect>
                  </a14:imgLayer>
                </a14:imgProps>
              </a:ext>
            </a:extLst>
          </a:blip>
          <a:srcRect r="4956" b="8546"/>
          <a:stretch/>
        </p:blipFill>
        <p:spPr>
          <a:xfrm>
            <a:off x="1" y="-1"/>
            <a:ext cx="8064044" cy="6876561"/>
          </a:xfrm>
          <a:prstGeom prst="rect">
            <a:avLst/>
          </a:prstGeom>
        </p:spPr>
      </p:pic>
      <p:sp>
        <p:nvSpPr>
          <p:cNvPr id="6" name="Freeform 5"/>
          <p:cNvSpPr/>
          <p:nvPr/>
        </p:nvSpPr>
        <p:spPr>
          <a:xfrm rot="10339988">
            <a:off x="6972748" y="-1360055"/>
            <a:ext cx="18756626" cy="11157455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016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52850" y="2306542"/>
            <a:ext cx="4945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II. KHÁM PHÁ VĂN BẢN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452850" y="2950944"/>
            <a:ext cx="49456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4.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Nhân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vật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Chí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Phèo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bi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kịch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bị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cự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tuyệt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quyền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người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lương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thiện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52850" y="4335852"/>
            <a:ext cx="47391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Bi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kịch</a:t>
            </a:r>
            <a:r>
              <a:rPr kumimoji="0" lang="en-US" sz="2800" b="1" i="1" u="none" strike="noStrike" kern="1200" cap="none" spc="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noProof="0" dirty="0" err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kumimoji="0" lang="en-US" sz="2800" b="1" i="1" u="none" strike="noStrike" kern="1200" cap="none" spc="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noProof="0" dirty="0" err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cự</a:t>
            </a:r>
            <a:r>
              <a:rPr kumimoji="0" lang="en-US" sz="2800" b="1" i="1" u="none" strike="noStrike" kern="1200" cap="none" spc="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noProof="0" dirty="0" err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tuyệt</a:t>
            </a:r>
            <a:r>
              <a:rPr kumimoji="0" lang="en-US" sz="2800" b="1" i="1" u="none" strike="noStrike" kern="1200" cap="none" spc="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noProof="0" dirty="0" err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kumimoji="0" lang="en-US" sz="2800" b="1" i="1" u="none" strike="noStrike" kern="1200" cap="none" spc="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noProof="0" dirty="0" err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kumimoji="0" lang="en-US" sz="2800" b="1" i="1" u="none" strike="noStrike" kern="1200" cap="none" spc="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noProof="0" dirty="0" err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kumimoji="0" lang="en-US" sz="2800" b="1" i="1" u="none" strike="noStrike" kern="1200" cap="none" spc="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noProof="0" dirty="0" err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lương</a:t>
            </a:r>
            <a:r>
              <a:rPr kumimoji="0" lang="en-US" sz="2800" b="1" i="1" u="none" strike="noStrike" kern="1200" cap="none" spc="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noProof="0" dirty="0" err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thiện</a:t>
            </a:r>
            <a:endParaRPr kumimoji="0" lang="en-US" sz="2800" b="1" i="1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C8A7918-AA8F-E781-7F41-6B3E9FE803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3408121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 rot="21297046">
            <a:off x="2113717" y="474557"/>
            <a:ext cx="11081031" cy="6738209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397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17733" y="2496933"/>
            <a:ext cx="7339914" cy="386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5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35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r>
              <a:rPr lang="en-US" sz="3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 </a:t>
            </a:r>
            <a:r>
              <a:rPr lang="en-US" sz="35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5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3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khiến</a:t>
            </a:r>
            <a:r>
              <a:rPr lang="en-US" sz="3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3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3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liễu</a:t>
            </a:r>
            <a:r>
              <a:rPr lang="en-US" sz="3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3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sz="3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3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35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5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cứu</a:t>
            </a:r>
            <a:r>
              <a:rPr lang="en-US" sz="3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thoát</a:t>
            </a:r>
            <a:r>
              <a:rPr lang="en-US" sz="3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3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5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5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5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35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sz="3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Ý </a:t>
            </a:r>
            <a:r>
              <a:rPr lang="en-US" sz="35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3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3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chết</a:t>
            </a:r>
            <a:r>
              <a:rPr lang="en-US" sz="3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3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r>
              <a:rPr lang="en-US" sz="3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35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3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 Cao </a:t>
            </a:r>
            <a:r>
              <a:rPr lang="en-US" sz="35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đạo</a:t>
            </a:r>
            <a:r>
              <a:rPr lang="en-US" sz="3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3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3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3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3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chết</a:t>
            </a:r>
            <a:r>
              <a:rPr lang="en-US" sz="35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5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04530">
            <a:off x="8084040" y="-1375058"/>
            <a:ext cx="3901448" cy="3721616"/>
          </a:xfrm>
          <a:prstGeom prst="rect">
            <a:avLst/>
          </a:prstGeom>
          <a:effectLst>
            <a:outerShdw blurRad="50800" dist="1397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67621" y="-204126"/>
            <a:ext cx="7366926" cy="7366926"/>
          </a:xfrm>
          <a:prstGeom prst="rect">
            <a:avLst/>
          </a:prstGeom>
          <a:effectLst>
            <a:outerShdw blurRad="50800" dist="1016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3927" y="-1785276"/>
            <a:ext cx="7366926" cy="8948076"/>
          </a:xfrm>
          <a:prstGeom prst="rect">
            <a:avLst/>
          </a:prstGeom>
          <a:effectLst>
            <a:outerShdw blurRad="50800" dist="1016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BFFBA6B-B0E4-C310-91C6-6EA9A45BA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2593328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 rot="10339988">
            <a:off x="6972748" y="-1360055"/>
            <a:ext cx="18756626" cy="11157455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016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52850" y="2306542"/>
            <a:ext cx="4945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II. KHÁM PHÁ VĂN BẢN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452850" y="2950944"/>
            <a:ext cx="49456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4.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Nhân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vật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Chí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Phèo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bi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kịch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bị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cự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tuyệt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quyền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người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lương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thiện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52850" y="4335852"/>
            <a:ext cx="39525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c. Bi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kịch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bị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cự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tuyệt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quyền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làm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người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lương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thiện</a:t>
            </a:r>
            <a:endParaRPr kumimoji="0" lang="en-US" sz="2800" b="0" i="1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-1160972" y="188293"/>
            <a:ext cx="7951609" cy="1213787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7640" y="556659"/>
            <a:ext cx="653796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5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5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5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5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5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chết</a:t>
            </a:r>
            <a:r>
              <a:rPr lang="en-US" sz="25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5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5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endParaRPr lang="en-US" sz="2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1215" y="1567878"/>
            <a:ext cx="640942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lương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đầy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chối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endParaRPr 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7355" y="3258634"/>
            <a:ext cx="640942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bế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lương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thiện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quỷ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81215" y="4949390"/>
            <a:ext cx="640942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giết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bởi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bè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lũ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chết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tất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DFEA19-3196-8EC2-01B3-4C5EA820D1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3459824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5" grpId="0"/>
      <p:bldP spid="7" grpId="0" animBg="1"/>
      <p:bldP spid="2" grpId="0"/>
      <p:bldP spid="12" grpId="0"/>
      <p:bldP spid="1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 rot="10339988">
            <a:off x="6972748" y="-1360055"/>
            <a:ext cx="18756626" cy="11157455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016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52850" y="2306542"/>
            <a:ext cx="4945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II. KHÁM PHÁ VĂN BẢN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452850" y="2950944"/>
            <a:ext cx="49456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4.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Nhân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vật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Chí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Phèo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bi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kịch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bị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cự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tuyệt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quyền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người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lương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thiện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52850" y="4335852"/>
            <a:ext cx="45836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c. Bi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kịch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bị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cự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tuyệt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quyền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làm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người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lương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thiện</a:t>
            </a:r>
            <a:endParaRPr kumimoji="0" lang="en-US" sz="2800" b="0" i="1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-1160972" y="188293"/>
            <a:ext cx="7951609" cy="1213787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7640" y="556659"/>
            <a:ext cx="653796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25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5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5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cái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chết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Chí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Phèo</a:t>
            </a:r>
            <a:endParaRPr kumimoji="0" lang="en-US" sz="2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6178" y="2598929"/>
            <a:ext cx="640942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khiến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tồn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lâu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quê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bối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ngột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ngạt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Nam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5762352-0E13-D9A7-52CA-694F3BBB7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4270868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5" grpId="0"/>
      <p:bldP spid="7" grpId="0" animBg="1"/>
      <p:bldP spid="9" grpId="0"/>
      <p:bldP spid="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 rot="10339988">
            <a:off x="6972748" y="-1360055"/>
            <a:ext cx="18756626" cy="11157455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016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52850" y="2306542"/>
            <a:ext cx="4945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II. KHÁM PHÁ VĂN BẢN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452850" y="2950944"/>
            <a:ext cx="49456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4.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Nhân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vật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Chí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Phèo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bi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kịch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bị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cự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tuyệt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quyền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người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lương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thiện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52850" y="4335852"/>
            <a:ext cx="39525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c. Bi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kịch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bị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cự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tuyệt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quyền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làm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người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lương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thiện</a:t>
            </a:r>
            <a:endParaRPr kumimoji="0" lang="en-US" sz="2800" b="0" i="1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-1160972" y="188293"/>
            <a:ext cx="7951609" cy="1213787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7640" y="556659"/>
            <a:ext cx="653796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Ý </a:t>
            </a:r>
            <a:r>
              <a:rPr lang="en-US" sz="25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5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cái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chết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Chí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Phèo</a:t>
            </a:r>
            <a:endParaRPr kumimoji="0" lang="en-US" sz="2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1909" y="1998329"/>
            <a:ext cx="64094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chết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đỉnh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bi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kịch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cự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tuyệt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lương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thiện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6178" y="3383075"/>
            <a:ext cx="640942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chết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khát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vọng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lương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thiện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đòi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96178" y="5198709"/>
            <a:ext cx="64094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chết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lương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thiện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vùi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dập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F3C11F7-12DE-1E24-EE3E-86FEEC6A5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1513232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5" grpId="0"/>
      <p:bldP spid="7" grpId="0" animBg="1"/>
      <p:bldP spid="9" grpId="0"/>
      <p:bldP spid="2" grpId="0"/>
      <p:bldP spid="11" grpId="0"/>
      <p:bldP spid="1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714"/>
            <a:ext cx="6760875" cy="6858000"/>
          </a:xfrm>
          <a:prstGeom prst="rect">
            <a:avLst/>
          </a:prstGeom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Freeform 1"/>
          <p:cNvSpPr/>
          <p:nvPr/>
        </p:nvSpPr>
        <p:spPr>
          <a:xfrm rot="21297046">
            <a:off x="2452199" y="2709176"/>
            <a:ext cx="8263498" cy="1790091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778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26093" y="3145466"/>
            <a:ext cx="642551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III. TỔNG</a:t>
            </a:r>
            <a:r>
              <a:rPr kumimoji="0" lang="en-US" sz="38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KẾT</a:t>
            </a:r>
            <a:endParaRPr kumimoji="0" lang="en-US" sz="38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176076">
            <a:off x="7519750" y="662496"/>
            <a:ext cx="3901448" cy="3721616"/>
          </a:xfrm>
          <a:prstGeom prst="rect">
            <a:avLst/>
          </a:prstGeom>
          <a:effectLst>
            <a:outerShdw blurRad="50800" dist="1778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B00BDC-B30E-E371-9CA1-E0653BA60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2567515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 rot="21297046">
            <a:off x="2113717" y="474557"/>
            <a:ext cx="11081031" cy="6738209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397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17733" y="2496933"/>
            <a:ext cx="7339914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r>
              <a:rPr lang="en-US" sz="3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3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3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3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3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3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3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đạo</a:t>
            </a:r>
            <a:r>
              <a:rPr lang="en-US" sz="3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3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ngắn</a:t>
            </a:r>
            <a:r>
              <a:rPr lang="en-US" sz="3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3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3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r>
              <a:rPr lang="en-US" sz="3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30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</a:pP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sz="3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3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sz="3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3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nét</a:t>
            </a:r>
            <a:r>
              <a:rPr lang="en-US" sz="3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đáng</a:t>
            </a:r>
            <a:r>
              <a:rPr lang="en-US" sz="3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3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3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3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3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3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3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 Cao ở </a:t>
            </a:r>
            <a:r>
              <a:rPr lang="en-US" sz="3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3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ngắn</a:t>
            </a:r>
            <a:r>
              <a:rPr lang="en-US" sz="3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3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r>
              <a:rPr lang="en-US" sz="3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lang="en-US" sz="3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3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3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3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3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3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3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0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04530">
            <a:off x="8084040" y="-1375058"/>
            <a:ext cx="3901448" cy="3721616"/>
          </a:xfrm>
          <a:prstGeom prst="rect">
            <a:avLst/>
          </a:prstGeom>
          <a:effectLst>
            <a:outerShdw blurRad="50800" dist="1397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67621" y="-204126"/>
            <a:ext cx="7366926" cy="7366926"/>
          </a:xfrm>
          <a:prstGeom prst="rect">
            <a:avLst/>
          </a:prstGeom>
          <a:effectLst>
            <a:outerShdw blurRad="50800" dist="1016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3927" y="-1785276"/>
            <a:ext cx="7366926" cy="8948076"/>
          </a:xfrm>
          <a:prstGeom prst="rect">
            <a:avLst/>
          </a:prstGeom>
          <a:effectLst>
            <a:outerShdw blurRad="50800" dist="1016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F7CB598-08FF-8F52-A7D9-2697F41C92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2550677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30263" y="-2406914"/>
            <a:ext cx="3274142" cy="136779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8330263" y="2185267"/>
            <a:ext cx="327414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lang="en-US" sz="7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7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353961" y="1477807"/>
            <a:ext cx="7715982" cy="616482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>
            <a:off x="353960" y="-5036059"/>
            <a:ext cx="3834581" cy="616482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825910" y="235974"/>
            <a:ext cx="280219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 DUNG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5910" y="1820741"/>
            <a:ext cx="28021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endParaRPr lang="en-US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25910" y="2687147"/>
            <a:ext cx="654664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phản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ánh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làng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quê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mâu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thuẫn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gay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gắt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bọn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cường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hào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nông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lao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phổ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endParaRPr lang="en-US" sz="2200" dirty="0">
              <a:solidFill>
                <a:schemeClr val="bg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25910" y="4794893"/>
            <a:ext cx="654664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ngắn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phản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ánh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cai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độc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ác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tàn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nhẫn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bè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lũ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làng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quê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tái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nông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lương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thiện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bần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EEC26F-959D-B61A-8B3C-CF00CB311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2236614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13" grpId="0" animBg="1"/>
      <p:bldP spid="7" grpId="0"/>
      <p:bldP spid="9" grpId="0"/>
      <p:bldP spid="16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 rot="17853624">
            <a:off x="-1321151" y="-3140226"/>
            <a:ext cx="7395799" cy="10905234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52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988541" y="1383964"/>
            <a:ext cx="635137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4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phim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nông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làng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quê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Tám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40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40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186" y="1658150"/>
            <a:ext cx="4602770" cy="5755286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75BFFF-BE0C-9BE8-355F-2A616449B9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4098010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30263" y="-2406914"/>
            <a:ext cx="3274142" cy="136779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30263" y="2185267"/>
            <a:ext cx="327414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TỔNG</a:t>
            </a:r>
            <a:r>
              <a:rPr kumimoji="0" lang="en-US" sz="7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60000"/>
                    <a:lumOff val="4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KẾT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353961" y="1477807"/>
            <a:ext cx="7715982" cy="616482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353960" y="-5036059"/>
            <a:ext cx="3834581" cy="616482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5910" y="235974"/>
            <a:ext cx="280219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NỘI DUNG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5910" y="1820741"/>
            <a:ext cx="374609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3500" b="1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3500" b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3500" b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500" b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đạo</a:t>
            </a:r>
            <a:r>
              <a:rPr lang="en-US" sz="3500" b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sz="35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25910" y="2687147"/>
            <a:ext cx="65466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XH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pk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tàn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bạo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đẩy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nông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tước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đoạt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lương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thiện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25909" y="4030607"/>
            <a:ext cx="65466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nỗi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đau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phận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nông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lương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thiện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Nở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5909" y="5119652"/>
            <a:ext cx="65466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Khẳng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niềm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lương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thiện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nông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tưởng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mất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lẫn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8D0BFD-F021-D349-FCEA-62DED8785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1387928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13" grpId="0" animBg="1"/>
      <p:bldP spid="7" grpId="0"/>
      <p:bldP spid="9" grpId="0"/>
      <p:bldP spid="16" grpId="0"/>
      <p:bldP spid="18" grpId="0"/>
      <p:bldP spid="10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30263" y="-2406914"/>
            <a:ext cx="3274142" cy="136779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30263" y="2185267"/>
            <a:ext cx="327414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TỔNG</a:t>
            </a:r>
            <a:r>
              <a:rPr kumimoji="0" lang="en-US" sz="7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60000"/>
                    <a:lumOff val="4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KẾT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353961" y="2464779"/>
            <a:ext cx="7715982" cy="2484593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353960" y="-5036059"/>
            <a:ext cx="3834581" cy="616482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5910" y="235974"/>
            <a:ext cx="280219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NGHỆ</a:t>
            </a:r>
            <a:r>
              <a:rPr kumimoji="0" lang="en-US" sz="30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THUẬT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25910" y="2807713"/>
            <a:ext cx="3513861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Người</a:t>
            </a:r>
            <a:r>
              <a:rPr kumimoji="0" lang="en-US" sz="3500" b="1" i="0" u="none" strike="noStrike" kern="1200" cap="none" spc="0" normalizeH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500" b="1" i="0" u="none" strike="noStrike" kern="1200" cap="none" spc="0" normalizeH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kể</a:t>
            </a:r>
            <a:r>
              <a:rPr kumimoji="0" lang="en-US" sz="3500" b="1" i="0" u="none" strike="noStrike" kern="1200" cap="none" spc="0" normalizeH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500" b="1" i="0" u="none" strike="noStrike" kern="1200" cap="none" spc="0" normalizeH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chuyện</a:t>
            </a:r>
            <a:endParaRPr kumimoji="0" lang="en-US" sz="35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25910" y="3570262"/>
            <a:ext cx="654664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tri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ngôi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khách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48AF66-0701-F930-44B5-11BF7BC8AE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2095975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13" grpId="0" animBg="1"/>
      <p:bldP spid="7" grpId="0"/>
      <p:bldP spid="9" grpId="0"/>
      <p:bldP spid="16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30263" y="-2406914"/>
            <a:ext cx="3274142" cy="136779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30263" y="2185267"/>
            <a:ext cx="327414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TỔNG</a:t>
            </a:r>
            <a:r>
              <a:rPr kumimoji="0" lang="en-US" sz="7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60000"/>
                    <a:lumOff val="4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KẾT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353961" y="2464779"/>
            <a:ext cx="7715982" cy="359722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353960" y="-5036059"/>
            <a:ext cx="3834581" cy="616482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5910" y="235974"/>
            <a:ext cx="280219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NGHỆ THUẬT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5910" y="2807713"/>
            <a:ext cx="243980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5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5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endParaRPr kumimoji="0" lang="en-US" sz="35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25910" y="3674119"/>
            <a:ext cx="6546647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tri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tăng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228DAE-1F92-B37A-A89E-A0335FA550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41961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13" grpId="0" animBg="1"/>
      <p:bldP spid="7" grpId="0"/>
      <p:bldP spid="9" grpId="0"/>
      <p:bldP spid="16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30263" y="-2406914"/>
            <a:ext cx="3274142" cy="136779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30263" y="2185267"/>
            <a:ext cx="327414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TỔNG</a:t>
            </a:r>
            <a:r>
              <a:rPr kumimoji="0" lang="en-US" sz="7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60000"/>
                    <a:lumOff val="4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KẾT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353961" y="2464779"/>
            <a:ext cx="7715982" cy="359722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353960" y="-5036059"/>
            <a:ext cx="3834581" cy="616482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5910" y="235974"/>
            <a:ext cx="280219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NGHỆ THUẬT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5909" y="2807713"/>
            <a:ext cx="3092947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Lời</a:t>
            </a:r>
            <a:r>
              <a:rPr kumimoji="0" lang="en-US" sz="3500" b="1" i="0" u="none" strike="noStrike" kern="1200" cap="none" spc="0" normalizeH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500" b="1" i="0" u="none" strike="noStrike" kern="1200" cap="none" spc="0" normalizeH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trần</a:t>
            </a:r>
            <a:r>
              <a:rPr kumimoji="0" lang="en-US" sz="3500" b="1" i="0" u="none" strike="noStrike" kern="1200" cap="none" spc="0" normalizeH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500" b="1" i="0" u="none" strike="noStrike" kern="1200" cap="none" spc="0" normalizeH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thuật</a:t>
            </a:r>
            <a:endParaRPr kumimoji="0" lang="en-US" sz="35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25910" y="3674119"/>
            <a:ext cx="654664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giọng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điệu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hưởng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ngôn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ngôn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nửa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độc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650E6E-24B0-0E41-282E-9A50B163A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2684997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13" grpId="0" animBg="1"/>
      <p:bldP spid="7" grpId="0"/>
      <p:bldP spid="9" grpId="0"/>
      <p:bldP spid="16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54777">
            <a:off x="3297830" y="-1088877"/>
            <a:ext cx="6675497" cy="5671565"/>
          </a:xfrm>
          <a:prstGeom prst="rect">
            <a:avLst/>
          </a:prstGeo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Freeform 6"/>
          <p:cNvSpPr/>
          <p:nvPr/>
        </p:nvSpPr>
        <p:spPr>
          <a:xfrm rot="2632802">
            <a:off x="123569" y="-2273646"/>
            <a:ext cx="11003692" cy="9910119"/>
          </a:xfrm>
          <a:custGeom>
            <a:avLst/>
            <a:gdLst/>
            <a:ahLst/>
            <a:cxnLst/>
            <a:rect l="l" t="t" r="r" b="b"/>
            <a:pathLst>
              <a:path w="2804923" h="5425407">
                <a:moveTo>
                  <a:pt x="329993" y="4883879"/>
                </a:moveTo>
                <a:cubicBezTo>
                  <a:pt x="330081" y="4886259"/>
                  <a:pt x="330963" y="4888903"/>
                  <a:pt x="332637" y="4891812"/>
                </a:cubicBezTo>
                <a:cubicBezTo>
                  <a:pt x="334312" y="4894721"/>
                  <a:pt x="336251" y="4896307"/>
                  <a:pt x="338455" y="4896572"/>
                </a:cubicBezTo>
                <a:cubicBezTo>
                  <a:pt x="343390" y="4895866"/>
                  <a:pt x="346211" y="4893046"/>
                  <a:pt x="346916" y="4888110"/>
                </a:cubicBezTo>
                <a:close/>
                <a:moveTo>
                  <a:pt x="346916" y="4850034"/>
                </a:moveTo>
                <a:cubicBezTo>
                  <a:pt x="346740" y="4852413"/>
                  <a:pt x="347092" y="4855058"/>
                  <a:pt x="347974" y="4857966"/>
                </a:cubicBezTo>
                <a:cubicBezTo>
                  <a:pt x="348855" y="4860875"/>
                  <a:pt x="351323" y="4862461"/>
                  <a:pt x="355377" y="4862726"/>
                </a:cubicBezTo>
                <a:lnTo>
                  <a:pt x="359608" y="4862726"/>
                </a:lnTo>
                <a:cubicBezTo>
                  <a:pt x="359608" y="4854264"/>
                  <a:pt x="355377" y="4850034"/>
                  <a:pt x="346916" y="4850034"/>
                </a:cubicBezTo>
                <a:close/>
                <a:moveTo>
                  <a:pt x="719217" y="4790804"/>
                </a:moveTo>
                <a:cubicBezTo>
                  <a:pt x="719128" y="4793184"/>
                  <a:pt x="719305" y="4795828"/>
                  <a:pt x="719745" y="4798737"/>
                </a:cubicBezTo>
                <a:cubicBezTo>
                  <a:pt x="720186" y="4801645"/>
                  <a:pt x="721420" y="4803232"/>
                  <a:pt x="723447" y="4803496"/>
                </a:cubicBezTo>
                <a:lnTo>
                  <a:pt x="736139" y="4799265"/>
                </a:lnTo>
                <a:close/>
                <a:moveTo>
                  <a:pt x="1040749" y="4773881"/>
                </a:moveTo>
                <a:lnTo>
                  <a:pt x="1057672" y="4803496"/>
                </a:lnTo>
                <a:lnTo>
                  <a:pt x="1053441" y="4837341"/>
                </a:lnTo>
                <a:cubicBezTo>
                  <a:pt x="1042952" y="4838576"/>
                  <a:pt x="1037488" y="4843511"/>
                  <a:pt x="1037047" y="4852149"/>
                </a:cubicBezTo>
                <a:cubicBezTo>
                  <a:pt x="1036606" y="4860787"/>
                  <a:pt x="1027969" y="4865722"/>
                  <a:pt x="1011134" y="4866957"/>
                </a:cubicBezTo>
                <a:cubicBezTo>
                  <a:pt x="1012368" y="4850386"/>
                  <a:pt x="1017304" y="4834874"/>
                  <a:pt x="1025941" y="4820419"/>
                </a:cubicBezTo>
                <a:cubicBezTo>
                  <a:pt x="1034579" y="4805964"/>
                  <a:pt x="1039515" y="4790451"/>
                  <a:pt x="1040749" y="4773881"/>
                </a:cubicBezTo>
                <a:close/>
                <a:moveTo>
                  <a:pt x="808061" y="4668114"/>
                </a:moveTo>
                <a:cubicBezTo>
                  <a:pt x="807885" y="4670494"/>
                  <a:pt x="808237" y="4673138"/>
                  <a:pt x="809119" y="4676047"/>
                </a:cubicBezTo>
                <a:cubicBezTo>
                  <a:pt x="810000" y="4678955"/>
                  <a:pt x="812468" y="4680542"/>
                  <a:pt x="816522" y="4680806"/>
                </a:cubicBezTo>
                <a:lnTo>
                  <a:pt x="824984" y="4680806"/>
                </a:lnTo>
                <a:cubicBezTo>
                  <a:pt x="824807" y="4676576"/>
                  <a:pt x="823045" y="4673403"/>
                  <a:pt x="819695" y="4671287"/>
                </a:cubicBezTo>
                <a:cubicBezTo>
                  <a:pt x="816346" y="4669172"/>
                  <a:pt x="812468" y="4668114"/>
                  <a:pt x="808061" y="4668114"/>
                </a:cubicBezTo>
                <a:close/>
                <a:moveTo>
                  <a:pt x="1083056" y="4528501"/>
                </a:moveTo>
                <a:cubicBezTo>
                  <a:pt x="1083144" y="4531058"/>
                  <a:pt x="1084025" y="4534407"/>
                  <a:pt x="1085700" y="4538549"/>
                </a:cubicBezTo>
                <a:cubicBezTo>
                  <a:pt x="1087375" y="4542692"/>
                  <a:pt x="1089314" y="4544983"/>
                  <a:pt x="1091517" y="4545424"/>
                </a:cubicBezTo>
                <a:cubicBezTo>
                  <a:pt x="1095571" y="4545160"/>
                  <a:pt x="1098039" y="4543573"/>
                  <a:pt x="1098921" y="4540665"/>
                </a:cubicBezTo>
                <a:cubicBezTo>
                  <a:pt x="1099802" y="4537756"/>
                  <a:pt x="1100155" y="4535112"/>
                  <a:pt x="1099978" y="4532732"/>
                </a:cubicBezTo>
                <a:close/>
                <a:moveTo>
                  <a:pt x="643064" y="4477733"/>
                </a:moveTo>
                <a:lnTo>
                  <a:pt x="643064" y="4498887"/>
                </a:lnTo>
                <a:cubicBezTo>
                  <a:pt x="643240" y="4504968"/>
                  <a:pt x="645003" y="4508670"/>
                  <a:pt x="648353" y="4509992"/>
                </a:cubicBezTo>
                <a:cubicBezTo>
                  <a:pt x="651702" y="4511314"/>
                  <a:pt x="655580" y="4511843"/>
                  <a:pt x="659987" y="4511579"/>
                </a:cubicBezTo>
                <a:close/>
                <a:moveTo>
                  <a:pt x="947674" y="4448118"/>
                </a:moveTo>
                <a:cubicBezTo>
                  <a:pt x="934982" y="4448471"/>
                  <a:pt x="925463" y="4453054"/>
                  <a:pt x="919117" y="4461868"/>
                </a:cubicBezTo>
                <a:cubicBezTo>
                  <a:pt x="912771" y="4470682"/>
                  <a:pt x="909597" y="4481611"/>
                  <a:pt x="909597" y="4494656"/>
                </a:cubicBezTo>
                <a:lnTo>
                  <a:pt x="909597" y="4498887"/>
                </a:lnTo>
                <a:cubicBezTo>
                  <a:pt x="908716" y="4498798"/>
                  <a:pt x="905191" y="4498975"/>
                  <a:pt x="899021" y="4499416"/>
                </a:cubicBezTo>
                <a:cubicBezTo>
                  <a:pt x="892851" y="4499856"/>
                  <a:pt x="889325" y="4501090"/>
                  <a:pt x="888444" y="4503117"/>
                </a:cubicBezTo>
                <a:cubicBezTo>
                  <a:pt x="889766" y="4505321"/>
                  <a:pt x="895583" y="4507260"/>
                  <a:pt x="905896" y="4508934"/>
                </a:cubicBezTo>
                <a:cubicBezTo>
                  <a:pt x="916208" y="4510609"/>
                  <a:pt x="923083" y="4511491"/>
                  <a:pt x="926520" y="4511579"/>
                </a:cubicBezTo>
                <a:lnTo>
                  <a:pt x="951904" y="4490425"/>
                </a:lnTo>
                <a:cubicBezTo>
                  <a:pt x="945646" y="4489896"/>
                  <a:pt x="941240" y="4486724"/>
                  <a:pt x="938683" y="4480906"/>
                </a:cubicBezTo>
                <a:cubicBezTo>
                  <a:pt x="936127" y="4475089"/>
                  <a:pt x="934893" y="4469801"/>
                  <a:pt x="934982" y="4465041"/>
                </a:cubicBezTo>
                <a:close/>
                <a:moveTo>
                  <a:pt x="685371" y="4431196"/>
                </a:moveTo>
                <a:cubicBezTo>
                  <a:pt x="683432" y="4431372"/>
                  <a:pt x="682022" y="4432077"/>
                  <a:pt x="681140" y="4433311"/>
                </a:cubicBezTo>
                <a:cubicBezTo>
                  <a:pt x="680259" y="4434545"/>
                  <a:pt x="678849" y="4435250"/>
                  <a:pt x="676910" y="4435426"/>
                </a:cubicBezTo>
                <a:cubicBezTo>
                  <a:pt x="676998" y="4437982"/>
                  <a:pt x="677879" y="4441332"/>
                  <a:pt x="679554" y="4445474"/>
                </a:cubicBezTo>
                <a:cubicBezTo>
                  <a:pt x="681229" y="4449617"/>
                  <a:pt x="683168" y="4451908"/>
                  <a:pt x="685371" y="4452349"/>
                </a:cubicBezTo>
                <a:cubicBezTo>
                  <a:pt x="689425" y="4452085"/>
                  <a:pt x="691893" y="4450498"/>
                  <a:pt x="692775" y="4447590"/>
                </a:cubicBezTo>
                <a:cubicBezTo>
                  <a:pt x="693656" y="4444681"/>
                  <a:pt x="694009" y="4442037"/>
                  <a:pt x="693832" y="4439657"/>
                </a:cubicBezTo>
                <a:cubicBezTo>
                  <a:pt x="693127" y="4434721"/>
                  <a:pt x="690307" y="4431901"/>
                  <a:pt x="685371" y="4431196"/>
                </a:cubicBezTo>
                <a:close/>
                <a:moveTo>
                  <a:pt x="1180361" y="4388889"/>
                </a:moveTo>
                <a:cubicBezTo>
                  <a:pt x="1166347" y="4390034"/>
                  <a:pt x="1158415" y="4397262"/>
                  <a:pt x="1156564" y="4410571"/>
                </a:cubicBezTo>
                <a:cubicBezTo>
                  <a:pt x="1154713" y="4423880"/>
                  <a:pt x="1154184" y="4436396"/>
                  <a:pt x="1154977" y="4448118"/>
                </a:cubicBezTo>
                <a:cubicBezTo>
                  <a:pt x="1148367" y="4448118"/>
                  <a:pt x="1141492" y="4449176"/>
                  <a:pt x="1134353" y="4451292"/>
                </a:cubicBezTo>
                <a:cubicBezTo>
                  <a:pt x="1127213" y="4453407"/>
                  <a:pt x="1121396" y="4456580"/>
                  <a:pt x="1116901" y="4460810"/>
                </a:cubicBezTo>
                <a:lnTo>
                  <a:pt x="1125363" y="4498887"/>
                </a:lnTo>
                <a:cubicBezTo>
                  <a:pt x="1127390" y="4487517"/>
                  <a:pt x="1131797" y="4476411"/>
                  <a:pt x="1138583" y="4465570"/>
                </a:cubicBezTo>
                <a:cubicBezTo>
                  <a:pt x="1145370" y="4454729"/>
                  <a:pt x="1155066" y="4448912"/>
                  <a:pt x="1167669" y="4448118"/>
                </a:cubicBezTo>
                <a:cubicBezTo>
                  <a:pt x="1168198" y="4437718"/>
                  <a:pt x="1170314" y="4427846"/>
                  <a:pt x="1174015" y="4418504"/>
                </a:cubicBezTo>
                <a:cubicBezTo>
                  <a:pt x="1177717" y="4409161"/>
                  <a:pt x="1179833" y="4399289"/>
                  <a:pt x="1180361" y="4388889"/>
                </a:cubicBezTo>
                <a:close/>
                <a:moveTo>
                  <a:pt x="1002673" y="4316967"/>
                </a:moveTo>
                <a:cubicBezTo>
                  <a:pt x="998618" y="4317584"/>
                  <a:pt x="996150" y="4320581"/>
                  <a:pt x="995269" y="4325957"/>
                </a:cubicBezTo>
                <a:cubicBezTo>
                  <a:pt x="994387" y="4331334"/>
                  <a:pt x="994035" y="4335388"/>
                  <a:pt x="994211" y="4338121"/>
                </a:cubicBezTo>
                <a:cubicBezTo>
                  <a:pt x="994035" y="4348786"/>
                  <a:pt x="991215" y="4358128"/>
                  <a:pt x="985750" y="4366149"/>
                </a:cubicBezTo>
                <a:cubicBezTo>
                  <a:pt x="980285" y="4374169"/>
                  <a:pt x="973234" y="4380339"/>
                  <a:pt x="964596" y="4384658"/>
                </a:cubicBezTo>
                <a:cubicBezTo>
                  <a:pt x="964068" y="4395059"/>
                  <a:pt x="961952" y="4404930"/>
                  <a:pt x="958250" y="4414273"/>
                </a:cubicBezTo>
                <a:cubicBezTo>
                  <a:pt x="954549" y="4423616"/>
                  <a:pt x="952433" y="4433487"/>
                  <a:pt x="951904" y="4443888"/>
                </a:cubicBezTo>
                <a:cubicBezTo>
                  <a:pt x="964420" y="4428992"/>
                  <a:pt x="975349" y="4413303"/>
                  <a:pt x="984692" y="4396821"/>
                </a:cubicBezTo>
                <a:cubicBezTo>
                  <a:pt x="994035" y="4380339"/>
                  <a:pt x="1002849" y="4363593"/>
                  <a:pt x="1011134" y="4346582"/>
                </a:cubicBezTo>
                <a:cubicBezTo>
                  <a:pt x="1011046" y="4343497"/>
                  <a:pt x="1010164" y="4338032"/>
                  <a:pt x="1008490" y="4330188"/>
                </a:cubicBezTo>
                <a:cubicBezTo>
                  <a:pt x="1006815" y="4322344"/>
                  <a:pt x="1004876" y="4317937"/>
                  <a:pt x="1002673" y="4316967"/>
                </a:cubicBezTo>
                <a:close/>
                <a:moveTo>
                  <a:pt x="736139" y="4278891"/>
                </a:moveTo>
                <a:lnTo>
                  <a:pt x="719217" y="4329659"/>
                </a:lnTo>
                <a:cubicBezTo>
                  <a:pt x="718511" y="4329571"/>
                  <a:pt x="715691" y="4329747"/>
                  <a:pt x="710755" y="4330188"/>
                </a:cubicBezTo>
                <a:cubicBezTo>
                  <a:pt x="705819" y="4330629"/>
                  <a:pt x="702999" y="4331863"/>
                  <a:pt x="702294" y="4333890"/>
                </a:cubicBezTo>
                <a:cubicBezTo>
                  <a:pt x="703175" y="4338385"/>
                  <a:pt x="707758" y="4343145"/>
                  <a:pt x="716044" y="4348168"/>
                </a:cubicBezTo>
                <a:cubicBezTo>
                  <a:pt x="724329" y="4353192"/>
                  <a:pt x="731027" y="4356894"/>
                  <a:pt x="736139" y="4359274"/>
                </a:cubicBezTo>
                <a:lnTo>
                  <a:pt x="765754" y="4316967"/>
                </a:lnTo>
                <a:close/>
                <a:moveTo>
                  <a:pt x="795369" y="4130817"/>
                </a:moveTo>
                <a:cubicBezTo>
                  <a:pt x="777741" y="4163957"/>
                  <a:pt x="762229" y="4199213"/>
                  <a:pt x="748831" y="4236584"/>
                </a:cubicBezTo>
                <a:cubicBezTo>
                  <a:pt x="751035" y="4245222"/>
                  <a:pt x="755089" y="4252273"/>
                  <a:pt x="760995" y="4257738"/>
                </a:cubicBezTo>
                <a:cubicBezTo>
                  <a:pt x="766900" y="4263202"/>
                  <a:pt x="774127" y="4266023"/>
                  <a:pt x="782677" y="4266199"/>
                </a:cubicBezTo>
                <a:cubicBezTo>
                  <a:pt x="787084" y="4253154"/>
                  <a:pt x="793077" y="4233764"/>
                  <a:pt x="800657" y="4208027"/>
                </a:cubicBezTo>
                <a:cubicBezTo>
                  <a:pt x="808237" y="4182290"/>
                  <a:pt x="816346" y="4165015"/>
                  <a:pt x="824984" y="4156201"/>
                </a:cubicBezTo>
                <a:close/>
                <a:moveTo>
                  <a:pt x="875752" y="3982743"/>
                </a:moveTo>
                <a:lnTo>
                  <a:pt x="854599" y="4008127"/>
                </a:lnTo>
                <a:lnTo>
                  <a:pt x="854599" y="4020819"/>
                </a:lnTo>
                <a:lnTo>
                  <a:pt x="863060" y="4020819"/>
                </a:lnTo>
                <a:cubicBezTo>
                  <a:pt x="871345" y="4021171"/>
                  <a:pt x="876986" y="4020466"/>
                  <a:pt x="879983" y="4018704"/>
                </a:cubicBezTo>
                <a:cubicBezTo>
                  <a:pt x="882979" y="4016941"/>
                  <a:pt x="884390" y="4012005"/>
                  <a:pt x="884213" y="4003896"/>
                </a:cubicBezTo>
                <a:close/>
                <a:moveTo>
                  <a:pt x="1379204" y="3953128"/>
                </a:moveTo>
                <a:lnTo>
                  <a:pt x="1345358" y="4008127"/>
                </a:lnTo>
                <a:cubicBezTo>
                  <a:pt x="1353820" y="4021524"/>
                  <a:pt x="1358050" y="4037036"/>
                  <a:pt x="1358050" y="4054664"/>
                </a:cubicBezTo>
                <a:cubicBezTo>
                  <a:pt x="1355671" y="4054488"/>
                  <a:pt x="1353026" y="4054841"/>
                  <a:pt x="1350118" y="4055722"/>
                </a:cubicBezTo>
                <a:cubicBezTo>
                  <a:pt x="1347209" y="4056604"/>
                  <a:pt x="1345623" y="4059071"/>
                  <a:pt x="1345358" y="4063126"/>
                </a:cubicBezTo>
                <a:cubicBezTo>
                  <a:pt x="1345623" y="4067356"/>
                  <a:pt x="1347209" y="4071587"/>
                  <a:pt x="1350118" y="4075818"/>
                </a:cubicBezTo>
                <a:cubicBezTo>
                  <a:pt x="1353026" y="4080049"/>
                  <a:pt x="1355671" y="4084279"/>
                  <a:pt x="1358050" y="4088510"/>
                </a:cubicBezTo>
                <a:lnTo>
                  <a:pt x="1387665" y="4101202"/>
                </a:lnTo>
                <a:lnTo>
                  <a:pt x="1391896" y="4088510"/>
                </a:lnTo>
                <a:lnTo>
                  <a:pt x="1370742" y="4071587"/>
                </a:lnTo>
                <a:cubicBezTo>
                  <a:pt x="1370654" y="4065065"/>
                  <a:pt x="1371888" y="4059071"/>
                  <a:pt x="1374444" y="4053607"/>
                </a:cubicBezTo>
                <a:cubicBezTo>
                  <a:pt x="1377000" y="4048142"/>
                  <a:pt x="1381407" y="4044264"/>
                  <a:pt x="1387665" y="4041972"/>
                </a:cubicBezTo>
                <a:cubicBezTo>
                  <a:pt x="1388106" y="4027165"/>
                  <a:pt x="1388282" y="4012357"/>
                  <a:pt x="1388194" y="3997550"/>
                </a:cubicBezTo>
                <a:cubicBezTo>
                  <a:pt x="1388106" y="3982743"/>
                  <a:pt x="1385109" y="3967935"/>
                  <a:pt x="1379204" y="3953128"/>
                </a:cubicBezTo>
                <a:close/>
                <a:moveTo>
                  <a:pt x="922290" y="3915052"/>
                </a:moveTo>
                <a:lnTo>
                  <a:pt x="913828" y="3931975"/>
                </a:lnTo>
                <a:cubicBezTo>
                  <a:pt x="918764" y="3927744"/>
                  <a:pt x="921584" y="3923513"/>
                  <a:pt x="922290" y="3919282"/>
                </a:cubicBezTo>
                <a:close/>
                <a:moveTo>
                  <a:pt x="1468048" y="3805054"/>
                </a:moveTo>
                <a:cubicBezTo>
                  <a:pt x="1467343" y="3809284"/>
                  <a:pt x="1468753" y="3813515"/>
                  <a:pt x="1472279" y="3817746"/>
                </a:cubicBezTo>
                <a:lnTo>
                  <a:pt x="1472279" y="3805054"/>
                </a:lnTo>
                <a:close/>
                <a:moveTo>
                  <a:pt x="1518816" y="3758516"/>
                </a:moveTo>
                <a:cubicBezTo>
                  <a:pt x="1511060" y="3758516"/>
                  <a:pt x="1505419" y="3762747"/>
                  <a:pt x="1501894" y="3771208"/>
                </a:cubicBezTo>
                <a:lnTo>
                  <a:pt x="1514586" y="3771208"/>
                </a:lnTo>
                <a:cubicBezTo>
                  <a:pt x="1514762" y="3769093"/>
                  <a:pt x="1515467" y="3766978"/>
                  <a:pt x="1516701" y="3764862"/>
                </a:cubicBezTo>
                <a:cubicBezTo>
                  <a:pt x="1517935" y="3762747"/>
                  <a:pt x="1518640" y="3760632"/>
                  <a:pt x="1518816" y="3758516"/>
                </a:cubicBezTo>
                <a:close/>
                <a:moveTo>
                  <a:pt x="1544201" y="3695056"/>
                </a:moveTo>
                <a:lnTo>
                  <a:pt x="1544201" y="3716210"/>
                </a:lnTo>
                <a:lnTo>
                  <a:pt x="1514586" y="3716210"/>
                </a:lnTo>
                <a:lnTo>
                  <a:pt x="1514586" y="3733132"/>
                </a:lnTo>
                <a:lnTo>
                  <a:pt x="1523047" y="3745824"/>
                </a:lnTo>
                <a:lnTo>
                  <a:pt x="1556893" y="3716210"/>
                </a:lnTo>
                <a:lnTo>
                  <a:pt x="1556893" y="3699287"/>
                </a:lnTo>
                <a:close/>
                <a:moveTo>
                  <a:pt x="1573815" y="3652749"/>
                </a:moveTo>
                <a:lnTo>
                  <a:pt x="1561123" y="3656980"/>
                </a:lnTo>
                <a:lnTo>
                  <a:pt x="1561123" y="3690825"/>
                </a:lnTo>
                <a:cubicBezTo>
                  <a:pt x="1567205" y="3686330"/>
                  <a:pt x="1570907" y="3680513"/>
                  <a:pt x="1572229" y="3673374"/>
                </a:cubicBezTo>
                <a:cubicBezTo>
                  <a:pt x="1573551" y="3666234"/>
                  <a:pt x="1574080" y="3659359"/>
                  <a:pt x="1573815" y="3652749"/>
                </a:cubicBezTo>
                <a:close/>
                <a:moveTo>
                  <a:pt x="1607661" y="3551213"/>
                </a:moveTo>
                <a:cubicBezTo>
                  <a:pt x="1603607" y="3564610"/>
                  <a:pt x="1599023" y="3576949"/>
                  <a:pt x="1593911" y="3588231"/>
                </a:cubicBezTo>
                <a:cubicBezTo>
                  <a:pt x="1588799" y="3599513"/>
                  <a:pt x="1582100" y="3605506"/>
                  <a:pt x="1573815" y="3606212"/>
                </a:cubicBezTo>
                <a:cubicBezTo>
                  <a:pt x="1574080" y="3609473"/>
                  <a:pt x="1575666" y="3615642"/>
                  <a:pt x="1578575" y="3624721"/>
                </a:cubicBezTo>
                <a:cubicBezTo>
                  <a:pt x="1581484" y="3633799"/>
                  <a:pt x="1584128" y="3638911"/>
                  <a:pt x="1586507" y="3640057"/>
                </a:cubicBezTo>
                <a:cubicBezTo>
                  <a:pt x="1588535" y="3639793"/>
                  <a:pt x="1589769" y="3638206"/>
                  <a:pt x="1590209" y="3635297"/>
                </a:cubicBezTo>
                <a:cubicBezTo>
                  <a:pt x="1590650" y="3632389"/>
                  <a:pt x="1590826" y="3629745"/>
                  <a:pt x="1590738" y="3627365"/>
                </a:cubicBezTo>
                <a:cubicBezTo>
                  <a:pt x="1597701" y="3618110"/>
                  <a:pt x="1604929" y="3605947"/>
                  <a:pt x="1612420" y="3590875"/>
                </a:cubicBezTo>
                <a:cubicBezTo>
                  <a:pt x="1619912" y="3575804"/>
                  <a:pt x="1623967" y="3562583"/>
                  <a:pt x="1624584" y="3551213"/>
                </a:cubicBezTo>
                <a:close/>
                <a:moveTo>
                  <a:pt x="1747274" y="3415830"/>
                </a:moveTo>
                <a:cubicBezTo>
                  <a:pt x="1745246" y="3419885"/>
                  <a:pt x="1744012" y="3423411"/>
                  <a:pt x="1743572" y="3426407"/>
                </a:cubicBezTo>
                <a:cubicBezTo>
                  <a:pt x="1743131" y="3429404"/>
                  <a:pt x="1742955" y="3432930"/>
                  <a:pt x="1743043" y="3436984"/>
                </a:cubicBezTo>
                <a:cubicBezTo>
                  <a:pt x="1747979" y="3432048"/>
                  <a:pt x="1750799" y="3424997"/>
                  <a:pt x="1751504" y="3415830"/>
                </a:cubicBezTo>
                <a:close/>
                <a:moveTo>
                  <a:pt x="1721889" y="3331217"/>
                </a:moveTo>
                <a:cubicBezTo>
                  <a:pt x="1720479" y="3347434"/>
                  <a:pt x="1714838" y="3361537"/>
                  <a:pt x="1704967" y="3373524"/>
                </a:cubicBezTo>
                <a:cubicBezTo>
                  <a:pt x="1695095" y="3385511"/>
                  <a:pt x="1689454" y="3399613"/>
                  <a:pt x="1688044" y="3415830"/>
                </a:cubicBezTo>
                <a:lnTo>
                  <a:pt x="1662660" y="3449676"/>
                </a:lnTo>
                <a:cubicBezTo>
                  <a:pt x="1660897" y="3452056"/>
                  <a:pt x="1661250" y="3454700"/>
                  <a:pt x="1663718" y="3457609"/>
                </a:cubicBezTo>
                <a:cubicBezTo>
                  <a:pt x="1666185" y="3460517"/>
                  <a:pt x="1668653" y="3462104"/>
                  <a:pt x="1671121" y="3462368"/>
                </a:cubicBezTo>
                <a:lnTo>
                  <a:pt x="1696505" y="3458137"/>
                </a:lnTo>
                <a:cubicBezTo>
                  <a:pt x="1701089" y="3447473"/>
                  <a:pt x="1705672" y="3436014"/>
                  <a:pt x="1710255" y="3423763"/>
                </a:cubicBezTo>
                <a:cubicBezTo>
                  <a:pt x="1714838" y="3411512"/>
                  <a:pt x="1717306" y="3398996"/>
                  <a:pt x="1717659" y="3386216"/>
                </a:cubicBezTo>
                <a:cubicBezTo>
                  <a:pt x="1721801" y="3377314"/>
                  <a:pt x="1726208" y="3367618"/>
                  <a:pt x="1730880" y="3357130"/>
                </a:cubicBezTo>
                <a:cubicBezTo>
                  <a:pt x="1735551" y="3346641"/>
                  <a:pt x="1741016" y="3338004"/>
                  <a:pt x="1747274" y="3331217"/>
                </a:cubicBezTo>
                <a:close/>
                <a:moveTo>
                  <a:pt x="1798042" y="3276218"/>
                </a:moveTo>
                <a:lnTo>
                  <a:pt x="1772658" y="3301602"/>
                </a:lnTo>
                <a:cubicBezTo>
                  <a:pt x="1773627" y="3295256"/>
                  <a:pt x="1770631" y="3292083"/>
                  <a:pt x="1763668" y="3292083"/>
                </a:cubicBezTo>
                <a:cubicBezTo>
                  <a:pt x="1756705" y="3292083"/>
                  <a:pt x="1752650" y="3295256"/>
                  <a:pt x="1751504" y="3301602"/>
                </a:cubicBezTo>
                <a:lnTo>
                  <a:pt x="1781119" y="3339678"/>
                </a:lnTo>
                <a:lnTo>
                  <a:pt x="1798042" y="3339678"/>
                </a:lnTo>
                <a:lnTo>
                  <a:pt x="1802273" y="3301602"/>
                </a:lnTo>
                <a:close/>
                <a:moveTo>
                  <a:pt x="1844579" y="3200065"/>
                </a:moveTo>
                <a:lnTo>
                  <a:pt x="1823426" y="3233911"/>
                </a:lnTo>
                <a:lnTo>
                  <a:pt x="1836118" y="3233911"/>
                </a:lnTo>
                <a:cubicBezTo>
                  <a:pt x="1841054" y="3224745"/>
                  <a:pt x="1843874" y="3213463"/>
                  <a:pt x="1844579" y="3200065"/>
                </a:cubicBezTo>
                <a:close/>
                <a:moveTo>
                  <a:pt x="1755735" y="3187374"/>
                </a:moveTo>
                <a:cubicBezTo>
                  <a:pt x="1755559" y="3189313"/>
                  <a:pt x="1754854" y="3190723"/>
                  <a:pt x="1753620" y="3191604"/>
                </a:cubicBezTo>
                <a:cubicBezTo>
                  <a:pt x="1752386" y="3192486"/>
                  <a:pt x="1751681" y="3193896"/>
                  <a:pt x="1751504" y="3195835"/>
                </a:cubicBezTo>
                <a:lnTo>
                  <a:pt x="1751504" y="3216988"/>
                </a:lnTo>
                <a:cubicBezTo>
                  <a:pt x="1751504" y="3225714"/>
                  <a:pt x="1752562" y="3234704"/>
                  <a:pt x="1754677" y="3243959"/>
                </a:cubicBezTo>
                <a:cubicBezTo>
                  <a:pt x="1756793" y="3253214"/>
                  <a:pt x="1759966" y="3261146"/>
                  <a:pt x="1764196" y="3267757"/>
                </a:cubicBezTo>
                <a:lnTo>
                  <a:pt x="1776888" y="3191604"/>
                </a:lnTo>
                <a:close/>
                <a:moveTo>
                  <a:pt x="1802273" y="3123913"/>
                </a:moveTo>
                <a:lnTo>
                  <a:pt x="1785350" y="3132375"/>
                </a:lnTo>
                <a:lnTo>
                  <a:pt x="1768427" y="3161989"/>
                </a:lnTo>
                <a:lnTo>
                  <a:pt x="1789580" y="3153528"/>
                </a:lnTo>
                <a:lnTo>
                  <a:pt x="1802273" y="3132375"/>
                </a:lnTo>
                <a:close/>
                <a:moveTo>
                  <a:pt x="1857271" y="2954686"/>
                </a:moveTo>
                <a:cubicBezTo>
                  <a:pt x="1857624" y="2968083"/>
                  <a:pt x="1857977" y="2983595"/>
                  <a:pt x="1858329" y="3001223"/>
                </a:cubicBezTo>
                <a:cubicBezTo>
                  <a:pt x="1858682" y="3018851"/>
                  <a:pt x="1856919" y="3034364"/>
                  <a:pt x="1853041" y="3047761"/>
                </a:cubicBezTo>
                <a:cubicBezTo>
                  <a:pt x="1861502" y="3039299"/>
                  <a:pt x="1865733" y="3026607"/>
                  <a:pt x="1865733" y="3009685"/>
                </a:cubicBezTo>
                <a:lnTo>
                  <a:pt x="1886886" y="2967378"/>
                </a:lnTo>
                <a:close/>
                <a:moveTo>
                  <a:pt x="1992654" y="2688153"/>
                </a:moveTo>
                <a:lnTo>
                  <a:pt x="1988423" y="2717767"/>
                </a:lnTo>
                <a:cubicBezTo>
                  <a:pt x="1981989" y="2724378"/>
                  <a:pt x="1975819" y="2732310"/>
                  <a:pt x="1969914" y="2741565"/>
                </a:cubicBezTo>
                <a:cubicBezTo>
                  <a:pt x="1964008" y="2750819"/>
                  <a:pt x="1958896" y="2759809"/>
                  <a:pt x="1954577" y="2768535"/>
                </a:cubicBezTo>
                <a:cubicBezTo>
                  <a:pt x="1955282" y="2786163"/>
                  <a:pt x="1949642" y="2801676"/>
                  <a:pt x="1937655" y="2815073"/>
                </a:cubicBezTo>
                <a:cubicBezTo>
                  <a:pt x="1932719" y="2811635"/>
                  <a:pt x="1927783" y="2812164"/>
                  <a:pt x="1922847" y="2816659"/>
                </a:cubicBezTo>
                <a:cubicBezTo>
                  <a:pt x="1917911" y="2821155"/>
                  <a:pt x="1917206" y="2824857"/>
                  <a:pt x="1920732" y="2827765"/>
                </a:cubicBezTo>
                <a:lnTo>
                  <a:pt x="1895348" y="2857380"/>
                </a:lnTo>
                <a:lnTo>
                  <a:pt x="1882656" y="2899687"/>
                </a:lnTo>
                <a:lnTo>
                  <a:pt x="1874194" y="2899687"/>
                </a:lnTo>
                <a:lnTo>
                  <a:pt x="1874194" y="2929302"/>
                </a:lnTo>
                <a:lnTo>
                  <a:pt x="1895348" y="2937763"/>
                </a:lnTo>
                <a:cubicBezTo>
                  <a:pt x="1893409" y="2935471"/>
                  <a:pt x="1893056" y="2933709"/>
                  <a:pt x="1894290" y="2932474"/>
                </a:cubicBezTo>
                <a:cubicBezTo>
                  <a:pt x="1895524" y="2931241"/>
                  <a:pt x="1897287" y="2931593"/>
                  <a:pt x="1899578" y="2933532"/>
                </a:cubicBezTo>
                <a:lnTo>
                  <a:pt x="1908040" y="2916610"/>
                </a:lnTo>
                <a:cubicBezTo>
                  <a:pt x="1910420" y="2917932"/>
                  <a:pt x="1913064" y="2916345"/>
                  <a:pt x="1915972" y="2911850"/>
                </a:cubicBezTo>
                <a:cubicBezTo>
                  <a:pt x="1918881" y="2907355"/>
                  <a:pt x="1920467" y="2904710"/>
                  <a:pt x="1920732" y="2903917"/>
                </a:cubicBezTo>
                <a:lnTo>
                  <a:pt x="1950347" y="2853149"/>
                </a:lnTo>
                <a:cubicBezTo>
                  <a:pt x="1951140" y="2841691"/>
                  <a:pt x="1955899" y="2822300"/>
                  <a:pt x="1964625" y="2794977"/>
                </a:cubicBezTo>
                <a:cubicBezTo>
                  <a:pt x="1973351" y="2767654"/>
                  <a:pt x="1981284" y="2750379"/>
                  <a:pt x="1988423" y="2743151"/>
                </a:cubicBezTo>
                <a:lnTo>
                  <a:pt x="2009576" y="2755843"/>
                </a:lnTo>
                <a:cubicBezTo>
                  <a:pt x="2011515" y="2747117"/>
                  <a:pt x="2013983" y="2738128"/>
                  <a:pt x="2016980" y="2728873"/>
                </a:cubicBezTo>
                <a:cubicBezTo>
                  <a:pt x="2019977" y="2719618"/>
                  <a:pt x="2024560" y="2711686"/>
                  <a:pt x="2030730" y="2705075"/>
                </a:cubicBezTo>
                <a:lnTo>
                  <a:pt x="2009576" y="2700845"/>
                </a:lnTo>
                <a:close/>
                <a:moveTo>
                  <a:pt x="2060345" y="2645845"/>
                </a:moveTo>
                <a:cubicBezTo>
                  <a:pt x="2061050" y="2650781"/>
                  <a:pt x="2059640" y="2653602"/>
                  <a:pt x="2056114" y="2654307"/>
                </a:cubicBezTo>
                <a:lnTo>
                  <a:pt x="2051883" y="2688153"/>
                </a:lnTo>
                <a:lnTo>
                  <a:pt x="2056114" y="2700845"/>
                </a:lnTo>
                <a:cubicBezTo>
                  <a:pt x="2060521" y="2694322"/>
                  <a:pt x="2064399" y="2687271"/>
                  <a:pt x="2067748" y="2679691"/>
                </a:cubicBezTo>
                <a:cubicBezTo>
                  <a:pt x="2071098" y="2672111"/>
                  <a:pt x="2072860" y="2665060"/>
                  <a:pt x="2073037" y="2658538"/>
                </a:cubicBezTo>
                <a:cubicBezTo>
                  <a:pt x="2073037" y="2650076"/>
                  <a:pt x="2068806" y="2645845"/>
                  <a:pt x="2060345" y="2645845"/>
                </a:cubicBezTo>
                <a:close/>
                <a:moveTo>
                  <a:pt x="2022268" y="2633153"/>
                </a:moveTo>
                <a:lnTo>
                  <a:pt x="2022268" y="2650076"/>
                </a:lnTo>
                <a:cubicBezTo>
                  <a:pt x="2024472" y="2647785"/>
                  <a:pt x="2026411" y="2644964"/>
                  <a:pt x="2028086" y="2641615"/>
                </a:cubicBezTo>
                <a:cubicBezTo>
                  <a:pt x="2029760" y="2638266"/>
                  <a:pt x="2030642" y="2635445"/>
                  <a:pt x="2030730" y="2633153"/>
                </a:cubicBezTo>
                <a:close/>
                <a:moveTo>
                  <a:pt x="2089959" y="2485079"/>
                </a:moveTo>
                <a:cubicBezTo>
                  <a:pt x="2087227" y="2485079"/>
                  <a:pt x="2083173" y="2486137"/>
                  <a:pt x="2077796" y="2488253"/>
                </a:cubicBezTo>
                <a:cubicBezTo>
                  <a:pt x="2072420" y="2490368"/>
                  <a:pt x="2069423" y="2493541"/>
                  <a:pt x="2068806" y="2497771"/>
                </a:cubicBezTo>
                <a:cubicBezTo>
                  <a:pt x="2069070" y="2499799"/>
                  <a:pt x="2070657" y="2501033"/>
                  <a:pt x="2073565" y="2501473"/>
                </a:cubicBezTo>
                <a:cubicBezTo>
                  <a:pt x="2076474" y="2501914"/>
                  <a:pt x="2079118" y="2502090"/>
                  <a:pt x="2081498" y="2502002"/>
                </a:cubicBezTo>
                <a:close/>
                <a:moveTo>
                  <a:pt x="2267648" y="2121241"/>
                </a:moveTo>
                <a:lnTo>
                  <a:pt x="2267648" y="2138163"/>
                </a:lnTo>
                <a:lnTo>
                  <a:pt x="2271879" y="2125471"/>
                </a:lnTo>
                <a:close/>
                <a:moveTo>
                  <a:pt x="2288802" y="2007012"/>
                </a:moveTo>
                <a:lnTo>
                  <a:pt x="2288802" y="2011242"/>
                </a:lnTo>
                <a:cubicBezTo>
                  <a:pt x="2288097" y="2024640"/>
                  <a:pt x="2293737" y="2031691"/>
                  <a:pt x="2305724" y="2032396"/>
                </a:cubicBezTo>
                <a:close/>
                <a:moveTo>
                  <a:pt x="2424184" y="1909706"/>
                </a:moveTo>
                <a:cubicBezTo>
                  <a:pt x="2423479" y="1913937"/>
                  <a:pt x="2420658" y="1918167"/>
                  <a:pt x="2415722" y="1922398"/>
                </a:cubicBezTo>
                <a:lnTo>
                  <a:pt x="2394569" y="1935090"/>
                </a:lnTo>
                <a:lnTo>
                  <a:pt x="2386108" y="1926629"/>
                </a:lnTo>
                <a:cubicBezTo>
                  <a:pt x="2381172" y="1939321"/>
                  <a:pt x="2378351" y="1947782"/>
                  <a:pt x="2377646" y="1952013"/>
                </a:cubicBezTo>
                <a:cubicBezTo>
                  <a:pt x="2368480" y="1964353"/>
                  <a:pt x="2359313" y="1976692"/>
                  <a:pt x="2350147" y="1989031"/>
                </a:cubicBezTo>
                <a:cubicBezTo>
                  <a:pt x="2340980" y="2001371"/>
                  <a:pt x="2336044" y="2015826"/>
                  <a:pt x="2335339" y="2032396"/>
                </a:cubicBezTo>
                <a:lnTo>
                  <a:pt x="2318416" y="2070472"/>
                </a:lnTo>
                <a:cubicBezTo>
                  <a:pt x="2312335" y="2074967"/>
                  <a:pt x="2308633" y="2080784"/>
                  <a:pt x="2307311" y="2087924"/>
                </a:cubicBezTo>
                <a:cubicBezTo>
                  <a:pt x="2305989" y="2095063"/>
                  <a:pt x="2305460" y="2101938"/>
                  <a:pt x="2305724" y="2108548"/>
                </a:cubicBezTo>
                <a:cubicBezTo>
                  <a:pt x="2303609" y="2127586"/>
                  <a:pt x="2295148" y="2146624"/>
                  <a:pt x="2280340" y="2165663"/>
                </a:cubicBezTo>
                <a:cubicBezTo>
                  <a:pt x="2265533" y="2184701"/>
                  <a:pt x="2257072" y="2203739"/>
                  <a:pt x="2254956" y="2222777"/>
                </a:cubicBezTo>
                <a:lnTo>
                  <a:pt x="2238033" y="2235469"/>
                </a:lnTo>
                <a:cubicBezTo>
                  <a:pt x="2235654" y="2243930"/>
                  <a:pt x="2231952" y="2252392"/>
                  <a:pt x="2226928" y="2260853"/>
                </a:cubicBezTo>
                <a:cubicBezTo>
                  <a:pt x="2221904" y="2269314"/>
                  <a:pt x="2217144" y="2277776"/>
                  <a:pt x="2212649" y="2286237"/>
                </a:cubicBezTo>
                <a:lnTo>
                  <a:pt x="2212649" y="2315852"/>
                </a:lnTo>
                <a:cubicBezTo>
                  <a:pt x="2228074" y="2310387"/>
                  <a:pt x="2241647" y="2299105"/>
                  <a:pt x="2253370" y="2282006"/>
                </a:cubicBezTo>
                <a:cubicBezTo>
                  <a:pt x="2265092" y="2264907"/>
                  <a:pt x="2271262" y="2249395"/>
                  <a:pt x="2271879" y="2235469"/>
                </a:cubicBezTo>
                <a:cubicBezTo>
                  <a:pt x="2276286" y="2235645"/>
                  <a:pt x="2280164" y="2235293"/>
                  <a:pt x="2283513" y="2234411"/>
                </a:cubicBezTo>
                <a:cubicBezTo>
                  <a:pt x="2286863" y="2233530"/>
                  <a:pt x="2288625" y="2231062"/>
                  <a:pt x="2288802" y="2227008"/>
                </a:cubicBezTo>
                <a:cubicBezTo>
                  <a:pt x="2288273" y="2220397"/>
                  <a:pt x="2288273" y="2214580"/>
                  <a:pt x="2288802" y="2209556"/>
                </a:cubicBezTo>
                <a:cubicBezTo>
                  <a:pt x="2289330" y="2204532"/>
                  <a:pt x="2293561" y="2201888"/>
                  <a:pt x="2301494" y="2201624"/>
                </a:cubicBezTo>
                <a:lnTo>
                  <a:pt x="2352262" y="2066242"/>
                </a:lnTo>
                <a:cubicBezTo>
                  <a:pt x="2365659" y="2066242"/>
                  <a:pt x="2372710" y="2062011"/>
                  <a:pt x="2373415" y="2053549"/>
                </a:cubicBezTo>
                <a:cubicBezTo>
                  <a:pt x="2373063" y="2045264"/>
                  <a:pt x="2373768" y="2039623"/>
                  <a:pt x="2375531" y="2036627"/>
                </a:cubicBezTo>
                <a:cubicBezTo>
                  <a:pt x="2377294" y="2033630"/>
                  <a:pt x="2382229" y="2032220"/>
                  <a:pt x="2390338" y="2032396"/>
                </a:cubicBezTo>
                <a:lnTo>
                  <a:pt x="2411492" y="1990089"/>
                </a:lnTo>
                <a:cubicBezTo>
                  <a:pt x="2411492" y="1983302"/>
                  <a:pt x="2412549" y="1972549"/>
                  <a:pt x="2414665" y="1957830"/>
                </a:cubicBezTo>
                <a:cubicBezTo>
                  <a:pt x="2416780" y="1943111"/>
                  <a:pt x="2419953" y="1927070"/>
                  <a:pt x="2424184" y="1909706"/>
                </a:cubicBezTo>
                <a:close/>
                <a:moveTo>
                  <a:pt x="2432645" y="1888553"/>
                </a:moveTo>
                <a:lnTo>
                  <a:pt x="2419953" y="1901245"/>
                </a:lnTo>
                <a:cubicBezTo>
                  <a:pt x="2422245" y="1903184"/>
                  <a:pt x="2424007" y="1904594"/>
                  <a:pt x="2425241" y="1905475"/>
                </a:cubicBezTo>
                <a:lnTo>
                  <a:pt x="2425672" y="1906594"/>
                </a:lnTo>
                <a:lnTo>
                  <a:pt x="2430001" y="1897543"/>
                </a:lnTo>
                <a:cubicBezTo>
                  <a:pt x="2431411" y="1894017"/>
                  <a:pt x="2432293" y="1891021"/>
                  <a:pt x="2432645" y="1888553"/>
                </a:cubicBezTo>
                <a:close/>
                <a:moveTo>
                  <a:pt x="2432645" y="1833553"/>
                </a:moveTo>
                <a:lnTo>
                  <a:pt x="2430654" y="1837038"/>
                </a:lnTo>
                <a:lnTo>
                  <a:pt x="2441106" y="1833553"/>
                </a:lnTo>
                <a:close/>
                <a:moveTo>
                  <a:pt x="2490817" y="1811343"/>
                </a:moveTo>
                <a:cubicBezTo>
                  <a:pt x="2485000" y="1811695"/>
                  <a:pt x="2479711" y="1812048"/>
                  <a:pt x="2474952" y="1812400"/>
                </a:cubicBezTo>
                <a:cubicBezTo>
                  <a:pt x="2470986" y="1820862"/>
                  <a:pt x="2467284" y="1829323"/>
                  <a:pt x="2463846" y="1837784"/>
                </a:cubicBezTo>
                <a:cubicBezTo>
                  <a:pt x="2460409" y="1846246"/>
                  <a:pt x="2455649" y="1854707"/>
                  <a:pt x="2449568" y="1863168"/>
                </a:cubicBezTo>
                <a:cubicBezTo>
                  <a:pt x="2458029" y="1863168"/>
                  <a:pt x="2466491" y="1867399"/>
                  <a:pt x="2474952" y="1875860"/>
                </a:cubicBezTo>
                <a:lnTo>
                  <a:pt x="2487644" y="1833553"/>
                </a:lnTo>
                <a:cubicBezTo>
                  <a:pt x="2490024" y="1831262"/>
                  <a:pt x="2492668" y="1828442"/>
                  <a:pt x="2495576" y="1825092"/>
                </a:cubicBezTo>
                <a:cubicBezTo>
                  <a:pt x="2498485" y="1821743"/>
                  <a:pt x="2500072" y="1818923"/>
                  <a:pt x="2500336" y="1816631"/>
                </a:cubicBezTo>
                <a:cubicBezTo>
                  <a:pt x="2499807" y="1812753"/>
                  <a:pt x="2496634" y="1810990"/>
                  <a:pt x="2490817" y="1811343"/>
                </a:cubicBezTo>
                <a:close/>
                <a:moveTo>
                  <a:pt x="2491875" y="1693941"/>
                </a:moveTo>
                <a:lnTo>
                  <a:pt x="2474952" y="1702402"/>
                </a:lnTo>
                <a:cubicBezTo>
                  <a:pt x="2474247" y="1718620"/>
                  <a:pt x="2471426" y="1732722"/>
                  <a:pt x="2466491" y="1744709"/>
                </a:cubicBezTo>
                <a:cubicBezTo>
                  <a:pt x="2472572" y="1736248"/>
                  <a:pt x="2477332" y="1727786"/>
                  <a:pt x="2480769" y="1719325"/>
                </a:cubicBezTo>
                <a:cubicBezTo>
                  <a:pt x="2484207" y="1710864"/>
                  <a:pt x="2487908" y="1702402"/>
                  <a:pt x="2491875" y="1693941"/>
                </a:cubicBezTo>
                <a:close/>
                <a:moveTo>
                  <a:pt x="2521490" y="1651634"/>
                </a:moveTo>
                <a:cubicBezTo>
                  <a:pt x="2520784" y="1659390"/>
                  <a:pt x="2522195" y="1665031"/>
                  <a:pt x="2525720" y="1668557"/>
                </a:cubicBezTo>
                <a:lnTo>
                  <a:pt x="2534182" y="1668557"/>
                </a:lnTo>
                <a:cubicBezTo>
                  <a:pt x="2537707" y="1667852"/>
                  <a:pt x="2539117" y="1665031"/>
                  <a:pt x="2538412" y="1660095"/>
                </a:cubicBezTo>
                <a:cubicBezTo>
                  <a:pt x="2538412" y="1656041"/>
                  <a:pt x="2537355" y="1653573"/>
                  <a:pt x="2535239" y="1652692"/>
                </a:cubicBezTo>
                <a:cubicBezTo>
                  <a:pt x="2533124" y="1651810"/>
                  <a:pt x="2529951" y="1651458"/>
                  <a:pt x="2525720" y="1651634"/>
                </a:cubicBezTo>
                <a:close/>
                <a:moveTo>
                  <a:pt x="2555335" y="1550098"/>
                </a:moveTo>
                <a:lnTo>
                  <a:pt x="2555335" y="1579712"/>
                </a:lnTo>
                <a:cubicBezTo>
                  <a:pt x="2550928" y="1579712"/>
                  <a:pt x="2547050" y="1580770"/>
                  <a:pt x="2543701" y="1582885"/>
                </a:cubicBezTo>
                <a:cubicBezTo>
                  <a:pt x="2540351" y="1585001"/>
                  <a:pt x="2538589" y="1588174"/>
                  <a:pt x="2538412" y="1592405"/>
                </a:cubicBezTo>
                <a:cubicBezTo>
                  <a:pt x="2538412" y="1596988"/>
                  <a:pt x="2539470" y="1601571"/>
                  <a:pt x="2541585" y="1606154"/>
                </a:cubicBezTo>
                <a:cubicBezTo>
                  <a:pt x="2543701" y="1610737"/>
                  <a:pt x="2546874" y="1613205"/>
                  <a:pt x="2551104" y="1613558"/>
                </a:cubicBezTo>
                <a:cubicBezTo>
                  <a:pt x="2553132" y="1613205"/>
                  <a:pt x="2554365" y="1611795"/>
                  <a:pt x="2554806" y="1609327"/>
                </a:cubicBezTo>
                <a:cubicBezTo>
                  <a:pt x="2555247" y="1606860"/>
                  <a:pt x="2555423" y="1605449"/>
                  <a:pt x="2555335" y="1605096"/>
                </a:cubicBezTo>
                <a:lnTo>
                  <a:pt x="2576488" y="1567020"/>
                </a:lnTo>
                <a:close/>
                <a:moveTo>
                  <a:pt x="2572258" y="1495098"/>
                </a:moveTo>
                <a:lnTo>
                  <a:pt x="2572258" y="1507791"/>
                </a:lnTo>
                <a:lnTo>
                  <a:pt x="2555335" y="1528944"/>
                </a:lnTo>
                <a:lnTo>
                  <a:pt x="2555335" y="1537405"/>
                </a:lnTo>
                <a:lnTo>
                  <a:pt x="2576488" y="1520483"/>
                </a:lnTo>
                <a:lnTo>
                  <a:pt x="2576488" y="1507791"/>
                </a:lnTo>
                <a:cubicBezTo>
                  <a:pt x="2576577" y="1507262"/>
                  <a:pt x="2576400" y="1505146"/>
                  <a:pt x="2575960" y="1501445"/>
                </a:cubicBezTo>
                <a:cubicBezTo>
                  <a:pt x="2575519" y="1497743"/>
                  <a:pt x="2574285" y="1495627"/>
                  <a:pt x="2572258" y="1495098"/>
                </a:cubicBezTo>
                <a:close/>
                <a:moveTo>
                  <a:pt x="2301494" y="771651"/>
                </a:moveTo>
                <a:lnTo>
                  <a:pt x="2254956" y="813958"/>
                </a:lnTo>
                <a:cubicBezTo>
                  <a:pt x="2242088" y="827531"/>
                  <a:pt x="2237152" y="841634"/>
                  <a:pt x="2240149" y="856265"/>
                </a:cubicBezTo>
                <a:cubicBezTo>
                  <a:pt x="2243146" y="870896"/>
                  <a:pt x="2242440" y="880768"/>
                  <a:pt x="2238033" y="885880"/>
                </a:cubicBezTo>
                <a:lnTo>
                  <a:pt x="2267648" y="881649"/>
                </a:lnTo>
                <a:lnTo>
                  <a:pt x="2271879" y="881649"/>
                </a:lnTo>
                <a:lnTo>
                  <a:pt x="2267648" y="839342"/>
                </a:lnTo>
                <a:lnTo>
                  <a:pt x="2305724" y="809727"/>
                </a:lnTo>
                <a:lnTo>
                  <a:pt x="2318416" y="775882"/>
                </a:lnTo>
                <a:close/>
                <a:moveTo>
                  <a:pt x="2424184" y="1137"/>
                </a:moveTo>
                <a:cubicBezTo>
                  <a:pt x="2430882" y="-538"/>
                  <a:pt x="2436523" y="-362"/>
                  <a:pt x="2441106" y="1666"/>
                </a:cubicBezTo>
                <a:cubicBezTo>
                  <a:pt x="2443222" y="11978"/>
                  <a:pt x="2435818" y="34718"/>
                  <a:pt x="2418895" y="69886"/>
                </a:cubicBezTo>
                <a:cubicBezTo>
                  <a:pt x="2401973" y="105053"/>
                  <a:pt x="2388223" y="128851"/>
                  <a:pt x="2377646" y="141278"/>
                </a:cubicBezTo>
                <a:lnTo>
                  <a:pt x="2381877" y="141278"/>
                </a:lnTo>
                <a:cubicBezTo>
                  <a:pt x="2388135" y="147448"/>
                  <a:pt x="2391484" y="153089"/>
                  <a:pt x="2391925" y="158201"/>
                </a:cubicBezTo>
                <a:cubicBezTo>
                  <a:pt x="2392365" y="163313"/>
                  <a:pt x="2390426" y="168954"/>
                  <a:pt x="2386108" y="175124"/>
                </a:cubicBezTo>
                <a:cubicBezTo>
                  <a:pt x="2380819" y="207207"/>
                  <a:pt x="2371300" y="240347"/>
                  <a:pt x="2357550" y="274545"/>
                </a:cubicBezTo>
                <a:cubicBezTo>
                  <a:pt x="2343801" y="308743"/>
                  <a:pt x="2332166" y="341884"/>
                  <a:pt x="2322647" y="373966"/>
                </a:cubicBezTo>
                <a:cubicBezTo>
                  <a:pt x="2326614" y="379871"/>
                  <a:pt x="2327142" y="383926"/>
                  <a:pt x="2324234" y="386129"/>
                </a:cubicBezTo>
                <a:cubicBezTo>
                  <a:pt x="2321325" y="388333"/>
                  <a:pt x="2316566" y="391330"/>
                  <a:pt x="2309955" y="395120"/>
                </a:cubicBezTo>
                <a:cubicBezTo>
                  <a:pt x="2309602" y="399527"/>
                  <a:pt x="2309250" y="403405"/>
                  <a:pt x="2308897" y="406754"/>
                </a:cubicBezTo>
                <a:cubicBezTo>
                  <a:pt x="2308545" y="410104"/>
                  <a:pt x="2310308" y="411866"/>
                  <a:pt x="2314186" y="412042"/>
                </a:cubicBezTo>
                <a:cubicBezTo>
                  <a:pt x="2311101" y="419005"/>
                  <a:pt x="2306694" y="427291"/>
                  <a:pt x="2300965" y="436898"/>
                </a:cubicBezTo>
                <a:cubicBezTo>
                  <a:pt x="2295236" y="446505"/>
                  <a:pt x="2294002" y="453732"/>
                  <a:pt x="2297263" y="458580"/>
                </a:cubicBezTo>
                <a:lnTo>
                  <a:pt x="2322647" y="433196"/>
                </a:lnTo>
                <a:cubicBezTo>
                  <a:pt x="2327054" y="428965"/>
                  <a:pt x="2329875" y="424734"/>
                  <a:pt x="2331109" y="420504"/>
                </a:cubicBezTo>
                <a:cubicBezTo>
                  <a:pt x="2332343" y="416273"/>
                  <a:pt x="2330932" y="412042"/>
                  <a:pt x="2326878" y="407812"/>
                </a:cubicBezTo>
                <a:cubicBezTo>
                  <a:pt x="2331373" y="403317"/>
                  <a:pt x="2336133" y="397499"/>
                  <a:pt x="2341156" y="390360"/>
                </a:cubicBezTo>
                <a:cubicBezTo>
                  <a:pt x="2346180" y="383221"/>
                  <a:pt x="2349882" y="376346"/>
                  <a:pt x="2352262" y="369736"/>
                </a:cubicBezTo>
                <a:lnTo>
                  <a:pt x="2386108" y="293583"/>
                </a:lnTo>
                <a:lnTo>
                  <a:pt x="2411492" y="272430"/>
                </a:lnTo>
                <a:cubicBezTo>
                  <a:pt x="2416075" y="268023"/>
                  <a:pt x="2419600" y="263087"/>
                  <a:pt x="2422068" y="257623"/>
                </a:cubicBezTo>
                <a:cubicBezTo>
                  <a:pt x="2424536" y="252158"/>
                  <a:pt x="2423831" y="247222"/>
                  <a:pt x="2419953" y="242815"/>
                </a:cubicBezTo>
                <a:lnTo>
                  <a:pt x="2436876" y="208969"/>
                </a:lnTo>
                <a:cubicBezTo>
                  <a:pt x="2434760" y="194867"/>
                  <a:pt x="2438991" y="182880"/>
                  <a:pt x="2449568" y="173008"/>
                </a:cubicBezTo>
                <a:cubicBezTo>
                  <a:pt x="2460144" y="163137"/>
                  <a:pt x="2464375" y="151150"/>
                  <a:pt x="2462260" y="137048"/>
                </a:cubicBezTo>
                <a:lnTo>
                  <a:pt x="2517259" y="90510"/>
                </a:lnTo>
                <a:cubicBezTo>
                  <a:pt x="2527836" y="102321"/>
                  <a:pt x="2533124" y="110430"/>
                  <a:pt x="2533124" y="114837"/>
                </a:cubicBezTo>
                <a:cubicBezTo>
                  <a:pt x="2533124" y="119244"/>
                  <a:pt x="2527836" y="125237"/>
                  <a:pt x="2517259" y="132817"/>
                </a:cubicBezTo>
                <a:cubicBezTo>
                  <a:pt x="2525280" y="144716"/>
                  <a:pt x="2525103" y="153706"/>
                  <a:pt x="2516730" y="159788"/>
                </a:cubicBezTo>
                <a:cubicBezTo>
                  <a:pt x="2508357" y="165869"/>
                  <a:pt x="2507123" y="173802"/>
                  <a:pt x="2513028" y="183585"/>
                </a:cubicBezTo>
                <a:cubicBezTo>
                  <a:pt x="2505536" y="194603"/>
                  <a:pt x="2497251" y="212759"/>
                  <a:pt x="2488173" y="238055"/>
                </a:cubicBezTo>
                <a:cubicBezTo>
                  <a:pt x="2479094" y="263352"/>
                  <a:pt x="2476098" y="280450"/>
                  <a:pt x="2479183" y="289353"/>
                </a:cubicBezTo>
                <a:lnTo>
                  <a:pt x="2445337" y="369736"/>
                </a:lnTo>
                <a:cubicBezTo>
                  <a:pt x="2454151" y="380489"/>
                  <a:pt x="2458734" y="391770"/>
                  <a:pt x="2459087" y="403581"/>
                </a:cubicBezTo>
                <a:cubicBezTo>
                  <a:pt x="2459439" y="415392"/>
                  <a:pt x="2453446" y="426674"/>
                  <a:pt x="2441106" y="437427"/>
                </a:cubicBezTo>
                <a:cubicBezTo>
                  <a:pt x="2436876" y="454878"/>
                  <a:pt x="2430530" y="472858"/>
                  <a:pt x="2422068" y="491368"/>
                </a:cubicBezTo>
                <a:cubicBezTo>
                  <a:pt x="2413607" y="509877"/>
                  <a:pt x="2403030" y="525742"/>
                  <a:pt x="2390338" y="538963"/>
                </a:cubicBezTo>
                <a:lnTo>
                  <a:pt x="2403030" y="572809"/>
                </a:lnTo>
                <a:lnTo>
                  <a:pt x="2373415" y="593962"/>
                </a:lnTo>
                <a:lnTo>
                  <a:pt x="2373415" y="640500"/>
                </a:lnTo>
                <a:cubicBezTo>
                  <a:pt x="2367863" y="649137"/>
                  <a:pt x="2364161" y="657246"/>
                  <a:pt x="2362310" y="664826"/>
                </a:cubicBezTo>
                <a:cubicBezTo>
                  <a:pt x="2360459" y="672406"/>
                  <a:pt x="2355699" y="678399"/>
                  <a:pt x="2348031" y="682806"/>
                </a:cubicBezTo>
                <a:cubicBezTo>
                  <a:pt x="2346092" y="687654"/>
                  <a:pt x="2345740" y="693824"/>
                  <a:pt x="2346974" y="701316"/>
                </a:cubicBezTo>
                <a:cubicBezTo>
                  <a:pt x="2348208" y="708807"/>
                  <a:pt x="2349970" y="713920"/>
                  <a:pt x="2352262" y="716652"/>
                </a:cubicBezTo>
                <a:cubicBezTo>
                  <a:pt x="2354642" y="720618"/>
                  <a:pt x="2357286" y="722205"/>
                  <a:pt x="2360194" y="721412"/>
                </a:cubicBezTo>
                <a:cubicBezTo>
                  <a:pt x="2363103" y="720618"/>
                  <a:pt x="2364690" y="719032"/>
                  <a:pt x="2364954" y="716652"/>
                </a:cubicBezTo>
                <a:cubicBezTo>
                  <a:pt x="2356317" y="703960"/>
                  <a:pt x="2357727" y="693383"/>
                  <a:pt x="2369185" y="684922"/>
                </a:cubicBezTo>
                <a:cubicBezTo>
                  <a:pt x="2380643" y="676460"/>
                  <a:pt x="2390514" y="670115"/>
                  <a:pt x="2398800" y="665884"/>
                </a:cubicBezTo>
                <a:lnTo>
                  <a:pt x="2398800" y="602424"/>
                </a:lnTo>
                <a:lnTo>
                  <a:pt x="2403030" y="602424"/>
                </a:lnTo>
                <a:cubicBezTo>
                  <a:pt x="2405410" y="598016"/>
                  <a:pt x="2406997" y="593081"/>
                  <a:pt x="2407790" y="587616"/>
                </a:cubicBezTo>
                <a:cubicBezTo>
                  <a:pt x="2408583" y="582151"/>
                  <a:pt x="2406997" y="577216"/>
                  <a:pt x="2403030" y="572809"/>
                </a:cubicBezTo>
                <a:cubicBezTo>
                  <a:pt x="2414841" y="561791"/>
                  <a:pt x="2424007" y="549981"/>
                  <a:pt x="2430530" y="537377"/>
                </a:cubicBezTo>
                <a:cubicBezTo>
                  <a:pt x="2437052" y="524773"/>
                  <a:pt x="2446219" y="514020"/>
                  <a:pt x="2458029" y="505118"/>
                </a:cubicBezTo>
                <a:cubicBezTo>
                  <a:pt x="2444103" y="491456"/>
                  <a:pt x="2440225" y="481761"/>
                  <a:pt x="2446395" y="476032"/>
                </a:cubicBezTo>
                <a:cubicBezTo>
                  <a:pt x="2452565" y="470303"/>
                  <a:pt x="2463494" y="461665"/>
                  <a:pt x="2479183" y="450119"/>
                </a:cubicBezTo>
                <a:cubicBezTo>
                  <a:pt x="2488790" y="438749"/>
                  <a:pt x="2496017" y="418124"/>
                  <a:pt x="2500865" y="388245"/>
                </a:cubicBezTo>
                <a:cubicBezTo>
                  <a:pt x="2505713" y="358365"/>
                  <a:pt x="2513998" y="336683"/>
                  <a:pt x="2525720" y="323198"/>
                </a:cubicBezTo>
                <a:cubicBezTo>
                  <a:pt x="2530039" y="321259"/>
                  <a:pt x="2534093" y="320906"/>
                  <a:pt x="2537883" y="322140"/>
                </a:cubicBezTo>
                <a:cubicBezTo>
                  <a:pt x="2541674" y="323374"/>
                  <a:pt x="2544670" y="325137"/>
                  <a:pt x="2546874" y="327429"/>
                </a:cubicBezTo>
                <a:cubicBezTo>
                  <a:pt x="2556481" y="339063"/>
                  <a:pt x="2558420" y="352813"/>
                  <a:pt x="2552691" y="368678"/>
                </a:cubicBezTo>
                <a:cubicBezTo>
                  <a:pt x="2546962" y="384543"/>
                  <a:pt x="2539382" y="396177"/>
                  <a:pt x="2529951" y="403581"/>
                </a:cubicBezTo>
                <a:cubicBezTo>
                  <a:pt x="2519903" y="430816"/>
                  <a:pt x="2511442" y="456729"/>
                  <a:pt x="2504567" y="481320"/>
                </a:cubicBezTo>
                <a:cubicBezTo>
                  <a:pt x="2497692" y="505911"/>
                  <a:pt x="2489230" y="530766"/>
                  <a:pt x="2479183" y="555886"/>
                </a:cubicBezTo>
                <a:cubicBezTo>
                  <a:pt x="2483061" y="559940"/>
                  <a:pt x="2483766" y="563466"/>
                  <a:pt x="2481298" y="566463"/>
                </a:cubicBezTo>
                <a:cubicBezTo>
                  <a:pt x="2478830" y="569459"/>
                  <a:pt x="2475305" y="572985"/>
                  <a:pt x="2470721" y="577039"/>
                </a:cubicBezTo>
                <a:cubicBezTo>
                  <a:pt x="2466667" y="581358"/>
                  <a:pt x="2465257" y="585413"/>
                  <a:pt x="2466491" y="589203"/>
                </a:cubicBezTo>
                <a:cubicBezTo>
                  <a:pt x="2467725" y="592992"/>
                  <a:pt x="2470545" y="595989"/>
                  <a:pt x="2474952" y="598193"/>
                </a:cubicBezTo>
                <a:cubicBezTo>
                  <a:pt x="2468341" y="604715"/>
                  <a:pt x="2462524" y="611766"/>
                  <a:pt x="2457500" y="619346"/>
                </a:cubicBezTo>
                <a:cubicBezTo>
                  <a:pt x="2452476" y="626926"/>
                  <a:pt x="2449832" y="633977"/>
                  <a:pt x="2449568" y="640500"/>
                </a:cubicBezTo>
                <a:lnTo>
                  <a:pt x="2432645" y="670115"/>
                </a:lnTo>
                <a:cubicBezTo>
                  <a:pt x="2438815" y="678752"/>
                  <a:pt x="2441283" y="686861"/>
                  <a:pt x="2440049" y="694441"/>
                </a:cubicBezTo>
                <a:cubicBezTo>
                  <a:pt x="2438815" y="702021"/>
                  <a:pt x="2434937" y="708014"/>
                  <a:pt x="2428414" y="712421"/>
                </a:cubicBezTo>
                <a:cubicBezTo>
                  <a:pt x="2442781" y="711364"/>
                  <a:pt x="2461643" y="710306"/>
                  <a:pt x="2485000" y="709248"/>
                </a:cubicBezTo>
                <a:cubicBezTo>
                  <a:pt x="2508357" y="708191"/>
                  <a:pt x="2526161" y="713479"/>
                  <a:pt x="2538412" y="725113"/>
                </a:cubicBezTo>
                <a:cubicBezTo>
                  <a:pt x="2544758" y="734016"/>
                  <a:pt x="2547931" y="742653"/>
                  <a:pt x="2547931" y="751026"/>
                </a:cubicBezTo>
                <a:cubicBezTo>
                  <a:pt x="2547931" y="759400"/>
                  <a:pt x="2544758" y="764864"/>
                  <a:pt x="2538412" y="767420"/>
                </a:cubicBezTo>
                <a:cubicBezTo>
                  <a:pt x="2537972" y="769888"/>
                  <a:pt x="2536738" y="773414"/>
                  <a:pt x="2534710" y="777997"/>
                </a:cubicBezTo>
                <a:cubicBezTo>
                  <a:pt x="2532683" y="782580"/>
                  <a:pt x="2532507" y="786106"/>
                  <a:pt x="2534182" y="788574"/>
                </a:cubicBezTo>
                <a:lnTo>
                  <a:pt x="2546874" y="780112"/>
                </a:lnTo>
                <a:lnTo>
                  <a:pt x="2601873" y="737805"/>
                </a:lnTo>
                <a:lnTo>
                  <a:pt x="2610334" y="708191"/>
                </a:lnTo>
                <a:cubicBezTo>
                  <a:pt x="2606456" y="702285"/>
                  <a:pt x="2605751" y="698231"/>
                  <a:pt x="2608219" y="696027"/>
                </a:cubicBezTo>
                <a:cubicBezTo>
                  <a:pt x="2610687" y="693824"/>
                  <a:pt x="2614212" y="690827"/>
                  <a:pt x="2618795" y="687037"/>
                </a:cubicBezTo>
                <a:cubicBezTo>
                  <a:pt x="2620734" y="682895"/>
                  <a:pt x="2621087" y="679545"/>
                  <a:pt x="2619853" y="676989"/>
                </a:cubicBezTo>
                <a:cubicBezTo>
                  <a:pt x="2618619" y="674433"/>
                  <a:pt x="2616856" y="672142"/>
                  <a:pt x="2614565" y="670115"/>
                </a:cubicBezTo>
                <a:cubicBezTo>
                  <a:pt x="2626904" y="657070"/>
                  <a:pt x="2638186" y="642967"/>
                  <a:pt x="2648410" y="627807"/>
                </a:cubicBezTo>
                <a:cubicBezTo>
                  <a:pt x="2658634" y="612648"/>
                  <a:pt x="2669916" y="598545"/>
                  <a:pt x="2682256" y="585501"/>
                </a:cubicBezTo>
                <a:cubicBezTo>
                  <a:pt x="2686662" y="566022"/>
                  <a:pt x="2694771" y="547865"/>
                  <a:pt x="2706582" y="531031"/>
                </a:cubicBezTo>
                <a:cubicBezTo>
                  <a:pt x="2718393" y="514196"/>
                  <a:pt x="2732848" y="501328"/>
                  <a:pt x="2749947" y="492426"/>
                </a:cubicBezTo>
                <a:lnTo>
                  <a:pt x="2745716" y="471272"/>
                </a:lnTo>
                <a:cubicBezTo>
                  <a:pt x="2743777" y="464838"/>
                  <a:pt x="2744482" y="458668"/>
                  <a:pt x="2747831" y="452763"/>
                </a:cubicBezTo>
                <a:cubicBezTo>
                  <a:pt x="2751180" y="446857"/>
                  <a:pt x="2756116" y="441745"/>
                  <a:pt x="2762639" y="437427"/>
                </a:cubicBezTo>
                <a:cubicBezTo>
                  <a:pt x="2771100" y="419799"/>
                  <a:pt x="2779561" y="416978"/>
                  <a:pt x="2788023" y="428965"/>
                </a:cubicBezTo>
                <a:cubicBezTo>
                  <a:pt x="2796925" y="437162"/>
                  <a:pt x="2802390" y="445095"/>
                  <a:pt x="2804417" y="452763"/>
                </a:cubicBezTo>
                <a:cubicBezTo>
                  <a:pt x="2806444" y="460431"/>
                  <a:pt x="2802390" y="469421"/>
                  <a:pt x="2792253" y="479733"/>
                </a:cubicBezTo>
                <a:cubicBezTo>
                  <a:pt x="2784057" y="487402"/>
                  <a:pt x="2774009" y="500623"/>
                  <a:pt x="2762110" y="519396"/>
                </a:cubicBezTo>
                <a:cubicBezTo>
                  <a:pt x="2750211" y="538170"/>
                  <a:pt x="2747567" y="554564"/>
                  <a:pt x="2754177" y="568578"/>
                </a:cubicBezTo>
                <a:cubicBezTo>
                  <a:pt x="2751798" y="581358"/>
                  <a:pt x="2745980" y="601278"/>
                  <a:pt x="2736726" y="628337"/>
                </a:cubicBezTo>
                <a:cubicBezTo>
                  <a:pt x="2727471" y="655395"/>
                  <a:pt x="2716366" y="676373"/>
                  <a:pt x="2703409" y="691268"/>
                </a:cubicBezTo>
                <a:cubicBezTo>
                  <a:pt x="2709314" y="697614"/>
                  <a:pt x="2711253" y="702902"/>
                  <a:pt x="2709226" y="707133"/>
                </a:cubicBezTo>
                <a:cubicBezTo>
                  <a:pt x="2707199" y="711364"/>
                  <a:pt x="2703850" y="714537"/>
                  <a:pt x="2699178" y="716652"/>
                </a:cubicBezTo>
                <a:cubicBezTo>
                  <a:pt x="2692392" y="724320"/>
                  <a:pt x="2693273" y="735426"/>
                  <a:pt x="2701823" y="749969"/>
                </a:cubicBezTo>
                <a:cubicBezTo>
                  <a:pt x="2710372" y="764512"/>
                  <a:pt x="2716542" y="774560"/>
                  <a:pt x="2720332" y="780112"/>
                </a:cubicBezTo>
                <a:cubicBezTo>
                  <a:pt x="2710901" y="793686"/>
                  <a:pt x="2695917" y="822596"/>
                  <a:pt x="2675381" y="866841"/>
                </a:cubicBezTo>
                <a:cubicBezTo>
                  <a:pt x="2654844" y="911087"/>
                  <a:pt x="2647264" y="939997"/>
                  <a:pt x="2652641" y="953570"/>
                </a:cubicBezTo>
                <a:lnTo>
                  <a:pt x="2618795" y="983185"/>
                </a:lnTo>
                <a:cubicBezTo>
                  <a:pt x="2612361" y="995701"/>
                  <a:pt x="2606191" y="1007688"/>
                  <a:pt x="2600286" y="1019146"/>
                </a:cubicBezTo>
                <a:cubicBezTo>
                  <a:pt x="2594381" y="1030604"/>
                  <a:pt x="2589269" y="1042591"/>
                  <a:pt x="2584950" y="1055107"/>
                </a:cubicBezTo>
                <a:lnTo>
                  <a:pt x="2589180" y="1067799"/>
                </a:lnTo>
                <a:cubicBezTo>
                  <a:pt x="2602666" y="1064802"/>
                  <a:pt x="2612714" y="1052815"/>
                  <a:pt x="2619324" y="1031838"/>
                </a:cubicBezTo>
                <a:cubicBezTo>
                  <a:pt x="2625935" y="1010861"/>
                  <a:pt x="2637040" y="998874"/>
                  <a:pt x="2652641" y="995878"/>
                </a:cubicBezTo>
                <a:cubicBezTo>
                  <a:pt x="2660397" y="995172"/>
                  <a:pt x="2670269" y="992352"/>
                  <a:pt x="2682256" y="987416"/>
                </a:cubicBezTo>
                <a:lnTo>
                  <a:pt x="2652641" y="974724"/>
                </a:lnTo>
                <a:lnTo>
                  <a:pt x="2665333" y="966262"/>
                </a:lnTo>
                <a:cubicBezTo>
                  <a:pt x="2671591" y="962384"/>
                  <a:pt x="2677056" y="961679"/>
                  <a:pt x="2681727" y="964147"/>
                </a:cubicBezTo>
                <a:cubicBezTo>
                  <a:pt x="2686398" y="966615"/>
                  <a:pt x="2690805" y="970141"/>
                  <a:pt x="2694948" y="974724"/>
                </a:cubicBezTo>
                <a:cubicBezTo>
                  <a:pt x="2699355" y="968554"/>
                  <a:pt x="2703233" y="962913"/>
                  <a:pt x="2706582" y="957801"/>
                </a:cubicBezTo>
                <a:cubicBezTo>
                  <a:pt x="2709931" y="952689"/>
                  <a:pt x="2711694" y="947048"/>
                  <a:pt x="2711870" y="940879"/>
                </a:cubicBezTo>
                <a:cubicBezTo>
                  <a:pt x="2715837" y="936295"/>
                  <a:pt x="2718481" y="929597"/>
                  <a:pt x="2719803" y="920783"/>
                </a:cubicBezTo>
                <a:cubicBezTo>
                  <a:pt x="2721125" y="911969"/>
                  <a:pt x="2722712" y="903155"/>
                  <a:pt x="2724562" y="894341"/>
                </a:cubicBezTo>
                <a:cubicBezTo>
                  <a:pt x="2711165" y="893636"/>
                  <a:pt x="2699883" y="886585"/>
                  <a:pt x="2690717" y="873188"/>
                </a:cubicBezTo>
                <a:cubicBezTo>
                  <a:pt x="2704114" y="864726"/>
                  <a:pt x="2711165" y="852034"/>
                  <a:pt x="2711870" y="835111"/>
                </a:cubicBezTo>
                <a:lnTo>
                  <a:pt x="2754177" y="843573"/>
                </a:lnTo>
                <a:cubicBezTo>
                  <a:pt x="2748272" y="849919"/>
                  <a:pt x="2744218" y="856265"/>
                  <a:pt x="2742014" y="862611"/>
                </a:cubicBezTo>
                <a:cubicBezTo>
                  <a:pt x="2739811" y="868957"/>
                  <a:pt x="2736814" y="875303"/>
                  <a:pt x="2733024" y="881649"/>
                </a:cubicBezTo>
                <a:lnTo>
                  <a:pt x="2749947" y="894341"/>
                </a:lnTo>
                <a:cubicBezTo>
                  <a:pt x="2758408" y="894341"/>
                  <a:pt x="2762639" y="898571"/>
                  <a:pt x="2762639" y="907033"/>
                </a:cubicBezTo>
                <a:cubicBezTo>
                  <a:pt x="2762286" y="915582"/>
                  <a:pt x="2759818" y="923868"/>
                  <a:pt x="2755235" y="931888"/>
                </a:cubicBezTo>
                <a:cubicBezTo>
                  <a:pt x="2750652" y="939909"/>
                  <a:pt x="2746069" y="947137"/>
                  <a:pt x="2741485" y="953570"/>
                </a:cubicBezTo>
                <a:cubicBezTo>
                  <a:pt x="2748096" y="955333"/>
                  <a:pt x="2754971" y="956038"/>
                  <a:pt x="2762110" y="955686"/>
                </a:cubicBezTo>
                <a:cubicBezTo>
                  <a:pt x="2769249" y="955333"/>
                  <a:pt x="2775066" y="956038"/>
                  <a:pt x="2779561" y="957801"/>
                </a:cubicBezTo>
                <a:cubicBezTo>
                  <a:pt x="2782646" y="964852"/>
                  <a:pt x="2779650" y="974019"/>
                  <a:pt x="2770571" y="985301"/>
                </a:cubicBezTo>
                <a:cubicBezTo>
                  <a:pt x="2761493" y="996583"/>
                  <a:pt x="2753208" y="1005749"/>
                  <a:pt x="2745716" y="1012800"/>
                </a:cubicBezTo>
                <a:cubicBezTo>
                  <a:pt x="2745540" y="1021614"/>
                  <a:pt x="2743777" y="1029371"/>
                  <a:pt x="2740428" y="1036069"/>
                </a:cubicBezTo>
                <a:cubicBezTo>
                  <a:pt x="2737078" y="1042767"/>
                  <a:pt x="2733200" y="1046293"/>
                  <a:pt x="2728793" y="1046646"/>
                </a:cubicBezTo>
                <a:lnTo>
                  <a:pt x="2707640" y="1076260"/>
                </a:lnTo>
                <a:lnTo>
                  <a:pt x="2707640" y="1114337"/>
                </a:lnTo>
                <a:lnTo>
                  <a:pt x="2720332" y="1101645"/>
                </a:lnTo>
                <a:lnTo>
                  <a:pt x="2737255" y="1067799"/>
                </a:lnTo>
                <a:cubicBezTo>
                  <a:pt x="2739546" y="1063568"/>
                  <a:pt x="2742367" y="1060395"/>
                  <a:pt x="2745716" y="1058280"/>
                </a:cubicBezTo>
                <a:cubicBezTo>
                  <a:pt x="2749065" y="1056165"/>
                  <a:pt x="2751886" y="1055107"/>
                  <a:pt x="2754177" y="1055107"/>
                </a:cubicBezTo>
                <a:cubicBezTo>
                  <a:pt x="2753825" y="1057487"/>
                  <a:pt x="2752415" y="1061189"/>
                  <a:pt x="2749947" y="1066212"/>
                </a:cubicBezTo>
                <a:cubicBezTo>
                  <a:pt x="2747479" y="1071237"/>
                  <a:pt x="2746069" y="1075996"/>
                  <a:pt x="2745716" y="1080491"/>
                </a:cubicBezTo>
                <a:cubicBezTo>
                  <a:pt x="2750652" y="1091949"/>
                  <a:pt x="2745011" y="1106052"/>
                  <a:pt x="2728793" y="1122798"/>
                </a:cubicBezTo>
                <a:cubicBezTo>
                  <a:pt x="2712576" y="1139544"/>
                  <a:pt x="2706935" y="1153647"/>
                  <a:pt x="2711870" y="1165105"/>
                </a:cubicBezTo>
                <a:lnTo>
                  <a:pt x="2694948" y="1194720"/>
                </a:lnTo>
                <a:cubicBezTo>
                  <a:pt x="2694243" y="1203886"/>
                  <a:pt x="2691422" y="1215168"/>
                  <a:pt x="2686486" y="1228565"/>
                </a:cubicBezTo>
                <a:cubicBezTo>
                  <a:pt x="2695476" y="1217988"/>
                  <a:pt x="2703938" y="1206354"/>
                  <a:pt x="2711870" y="1193662"/>
                </a:cubicBezTo>
                <a:cubicBezTo>
                  <a:pt x="2719803" y="1180970"/>
                  <a:pt x="2724034" y="1167220"/>
                  <a:pt x="2724562" y="1152413"/>
                </a:cubicBezTo>
                <a:lnTo>
                  <a:pt x="2758408" y="1165105"/>
                </a:lnTo>
                <a:lnTo>
                  <a:pt x="2749947" y="1211643"/>
                </a:lnTo>
                <a:lnTo>
                  <a:pt x="2771100" y="1207412"/>
                </a:lnTo>
                <a:lnTo>
                  <a:pt x="2792253" y="1232796"/>
                </a:lnTo>
                <a:lnTo>
                  <a:pt x="2771100" y="1296256"/>
                </a:lnTo>
                <a:cubicBezTo>
                  <a:pt x="2754706" y="1312033"/>
                  <a:pt x="2740956" y="1330190"/>
                  <a:pt x="2729851" y="1350726"/>
                </a:cubicBezTo>
                <a:cubicBezTo>
                  <a:pt x="2718745" y="1371263"/>
                  <a:pt x="2707111" y="1388362"/>
                  <a:pt x="2694948" y="1402023"/>
                </a:cubicBezTo>
                <a:lnTo>
                  <a:pt x="2686486" y="1402023"/>
                </a:lnTo>
                <a:lnTo>
                  <a:pt x="2686486" y="1414716"/>
                </a:lnTo>
                <a:lnTo>
                  <a:pt x="2661102" y="1457022"/>
                </a:lnTo>
                <a:cubicBezTo>
                  <a:pt x="2659339" y="1475003"/>
                  <a:pt x="2652288" y="1490868"/>
                  <a:pt x="2639949" y="1504618"/>
                </a:cubicBezTo>
                <a:cubicBezTo>
                  <a:pt x="2627609" y="1518367"/>
                  <a:pt x="2620558" y="1536348"/>
                  <a:pt x="2618795" y="1558559"/>
                </a:cubicBezTo>
                <a:cubicBezTo>
                  <a:pt x="2613683" y="1567461"/>
                  <a:pt x="2605927" y="1582445"/>
                  <a:pt x="2595526" y="1603510"/>
                </a:cubicBezTo>
                <a:cubicBezTo>
                  <a:pt x="2585126" y="1624575"/>
                  <a:pt x="2577370" y="1636386"/>
                  <a:pt x="2572258" y="1638942"/>
                </a:cubicBezTo>
                <a:cubicBezTo>
                  <a:pt x="2572963" y="1652339"/>
                  <a:pt x="2571553" y="1667852"/>
                  <a:pt x="2568027" y="1685480"/>
                </a:cubicBezTo>
                <a:lnTo>
                  <a:pt x="2572258" y="1685480"/>
                </a:lnTo>
                <a:cubicBezTo>
                  <a:pt x="2577194" y="1689710"/>
                  <a:pt x="2575783" y="1693941"/>
                  <a:pt x="2568027" y="1698172"/>
                </a:cubicBezTo>
                <a:lnTo>
                  <a:pt x="2559566" y="1698172"/>
                </a:lnTo>
                <a:cubicBezTo>
                  <a:pt x="2554630" y="1710158"/>
                  <a:pt x="2547579" y="1715800"/>
                  <a:pt x="2538412" y="1715094"/>
                </a:cubicBezTo>
                <a:cubicBezTo>
                  <a:pt x="2537707" y="1729725"/>
                  <a:pt x="2534887" y="1743828"/>
                  <a:pt x="2529951" y="1757401"/>
                </a:cubicBezTo>
                <a:cubicBezTo>
                  <a:pt x="2525015" y="1770975"/>
                  <a:pt x="2522195" y="1785077"/>
                  <a:pt x="2521490" y="1799708"/>
                </a:cubicBezTo>
                <a:lnTo>
                  <a:pt x="2546874" y="1833553"/>
                </a:lnTo>
                <a:cubicBezTo>
                  <a:pt x="2551809" y="1832848"/>
                  <a:pt x="2554630" y="1834259"/>
                  <a:pt x="2555335" y="1837784"/>
                </a:cubicBezTo>
                <a:cubicBezTo>
                  <a:pt x="2555159" y="1842279"/>
                  <a:pt x="2553396" y="1847039"/>
                  <a:pt x="2550047" y="1852063"/>
                </a:cubicBezTo>
                <a:cubicBezTo>
                  <a:pt x="2546697" y="1857087"/>
                  <a:pt x="2542819" y="1860789"/>
                  <a:pt x="2538412" y="1863168"/>
                </a:cubicBezTo>
                <a:cubicBezTo>
                  <a:pt x="2538589" y="1869779"/>
                  <a:pt x="2537178" y="1875596"/>
                  <a:pt x="2534182" y="1880620"/>
                </a:cubicBezTo>
                <a:cubicBezTo>
                  <a:pt x="2531185" y="1885644"/>
                  <a:pt x="2525544" y="1888288"/>
                  <a:pt x="2517259" y="1888553"/>
                </a:cubicBezTo>
                <a:lnTo>
                  <a:pt x="2504567" y="1888553"/>
                </a:lnTo>
                <a:lnTo>
                  <a:pt x="2500336" y="1935090"/>
                </a:lnTo>
                <a:lnTo>
                  <a:pt x="2458029" y="2015473"/>
                </a:lnTo>
                <a:lnTo>
                  <a:pt x="2441106" y="2028166"/>
                </a:lnTo>
                <a:cubicBezTo>
                  <a:pt x="2440666" y="2041210"/>
                  <a:pt x="2437316" y="2055312"/>
                  <a:pt x="2431059" y="2070472"/>
                </a:cubicBezTo>
                <a:cubicBezTo>
                  <a:pt x="2424801" y="2085632"/>
                  <a:pt x="2418278" y="2099735"/>
                  <a:pt x="2411492" y="2112779"/>
                </a:cubicBezTo>
                <a:lnTo>
                  <a:pt x="2411492" y="2163547"/>
                </a:lnTo>
                <a:lnTo>
                  <a:pt x="2377646" y="2193162"/>
                </a:lnTo>
                <a:lnTo>
                  <a:pt x="2360723" y="2235469"/>
                </a:lnTo>
                <a:lnTo>
                  <a:pt x="2335339" y="2256622"/>
                </a:lnTo>
                <a:cubicBezTo>
                  <a:pt x="2334105" y="2270460"/>
                  <a:pt x="2329169" y="2281918"/>
                  <a:pt x="2320532" y="2290997"/>
                </a:cubicBezTo>
                <a:cubicBezTo>
                  <a:pt x="2311894" y="2300075"/>
                  <a:pt x="2306958" y="2312591"/>
                  <a:pt x="2305724" y="2328544"/>
                </a:cubicBezTo>
                <a:lnTo>
                  <a:pt x="2267648" y="2400466"/>
                </a:lnTo>
                <a:cubicBezTo>
                  <a:pt x="2254956" y="2403286"/>
                  <a:pt x="2247553" y="2414568"/>
                  <a:pt x="2245437" y="2434311"/>
                </a:cubicBezTo>
                <a:cubicBezTo>
                  <a:pt x="2243322" y="2454054"/>
                  <a:pt x="2233803" y="2465336"/>
                  <a:pt x="2216880" y="2468157"/>
                </a:cubicBezTo>
                <a:lnTo>
                  <a:pt x="2221111" y="2349697"/>
                </a:lnTo>
                <a:lnTo>
                  <a:pt x="2195727" y="2341236"/>
                </a:lnTo>
                <a:lnTo>
                  <a:pt x="2178804" y="2370851"/>
                </a:lnTo>
                <a:cubicBezTo>
                  <a:pt x="2173692" y="2387950"/>
                  <a:pt x="2166993" y="2411924"/>
                  <a:pt x="2158708" y="2442773"/>
                </a:cubicBezTo>
                <a:cubicBezTo>
                  <a:pt x="2150423" y="2473621"/>
                  <a:pt x="2145840" y="2497595"/>
                  <a:pt x="2144958" y="2514694"/>
                </a:cubicBezTo>
                <a:cubicBezTo>
                  <a:pt x="2145663" y="2532763"/>
                  <a:pt x="2143196" y="2543163"/>
                  <a:pt x="2137555" y="2545895"/>
                </a:cubicBezTo>
                <a:cubicBezTo>
                  <a:pt x="2131914" y="2548628"/>
                  <a:pt x="2118869" y="2549509"/>
                  <a:pt x="2098421" y="2548540"/>
                </a:cubicBezTo>
                <a:lnTo>
                  <a:pt x="2094190" y="2561232"/>
                </a:lnTo>
                <a:cubicBezTo>
                  <a:pt x="2099478" y="2566520"/>
                  <a:pt x="2103709" y="2573924"/>
                  <a:pt x="2106882" y="2583443"/>
                </a:cubicBezTo>
                <a:cubicBezTo>
                  <a:pt x="2110055" y="2592962"/>
                  <a:pt x="2105824" y="2598250"/>
                  <a:pt x="2094190" y="2599308"/>
                </a:cubicBezTo>
                <a:cubicBezTo>
                  <a:pt x="2091282" y="2599396"/>
                  <a:pt x="2086522" y="2600277"/>
                  <a:pt x="2079911" y="2601952"/>
                </a:cubicBezTo>
                <a:cubicBezTo>
                  <a:pt x="2073301" y="2603627"/>
                  <a:pt x="2069599" y="2605566"/>
                  <a:pt x="2068806" y="2607770"/>
                </a:cubicBezTo>
                <a:lnTo>
                  <a:pt x="2068806" y="2612000"/>
                </a:lnTo>
                <a:lnTo>
                  <a:pt x="2128036" y="2645845"/>
                </a:lnTo>
                <a:cubicBezTo>
                  <a:pt x="2138524" y="2634916"/>
                  <a:pt x="2146104" y="2621872"/>
                  <a:pt x="2150776" y="2606712"/>
                </a:cubicBezTo>
                <a:cubicBezTo>
                  <a:pt x="2155447" y="2591552"/>
                  <a:pt x="2157739" y="2576392"/>
                  <a:pt x="2157650" y="2561232"/>
                </a:cubicBezTo>
                <a:cubicBezTo>
                  <a:pt x="2169637" y="2549245"/>
                  <a:pt x="2175278" y="2535142"/>
                  <a:pt x="2174573" y="2518925"/>
                </a:cubicBezTo>
                <a:lnTo>
                  <a:pt x="2191496" y="2480849"/>
                </a:lnTo>
                <a:cubicBezTo>
                  <a:pt x="2191408" y="2478293"/>
                  <a:pt x="2191584" y="2474943"/>
                  <a:pt x="2192025" y="2470801"/>
                </a:cubicBezTo>
                <a:cubicBezTo>
                  <a:pt x="2192465" y="2466659"/>
                  <a:pt x="2193699" y="2464367"/>
                  <a:pt x="2195727" y="2463926"/>
                </a:cubicBezTo>
                <a:cubicBezTo>
                  <a:pt x="2204364" y="2465424"/>
                  <a:pt x="2211415" y="2473004"/>
                  <a:pt x="2216880" y="2486666"/>
                </a:cubicBezTo>
                <a:cubicBezTo>
                  <a:pt x="2222345" y="2500328"/>
                  <a:pt x="2225165" y="2511081"/>
                  <a:pt x="2225341" y="2518925"/>
                </a:cubicBezTo>
                <a:cubicBezTo>
                  <a:pt x="2225518" y="2521305"/>
                  <a:pt x="2225165" y="2523949"/>
                  <a:pt x="2224284" y="2526858"/>
                </a:cubicBezTo>
                <a:cubicBezTo>
                  <a:pt x="2223402" y="2529766"/>
                  <a:pt x="2220935" y="2531352"/>
                  <a:pt x="2216880" y="2531617"/>
                </a:cubicBezTo>
                <a:cubicBezTo>
                  <a:pt x="2212561" y="2549950"/>
                  <a:pt x="2205334" y="2571456"/>
                  <a:pt x="2195198" y="2596135"/>
                </a:cubicBezTo>
                <a:cubicBezTo>
                  <a:pt x="2185062" y="2620814"/>
                  <a:pt x="2172546" y="2640205"/>
                  <a:pt x="2157650" y="2654307"/>
                </a:cubicBezTo>
                <a:cubicBezTo>
                  <a:pt x="2157122" y="2662240"/>
                  <a:pt x="2155006" y="2668586"/>
                  <a:pt x="2151304" y="2673345"/>
                </a:cubicBezTo>
                <a:cubicBezTo>
                  <a:pt x="2147602" y="2678104"/>
                  <a:pt x="2145487" y="2684451"/>
                  <a:pt x="2144958" y="2692383"/>
                </a:cubicBezTo>
                <a:cubicBezTo>
                  <a:pt x="2138612" y="2707455"/>
                  <a:pt x="2131209" y="2722791"/>
                  <a:pt x="2122747" y="2738392"/>
                </a:cubicBezTo>
                <a:cubicBezTo>
                  <a:pt x="2114286" y="2753993"/>
                  <a:pt x="2104767" y="2768271"/>
                  <a:pt x="2094190" y="2781228"/>
                </a:cubicBezTo>
                <a:cubicBezTo>
                  <a:pt x="2094190" y="2785811"/>
                  <a:pt x="2093132" y="2790394"/>
                  <a:pt x="2091017" y="2794977"/>
                </a:cubicBezTo>
                <a:cubicBezTo>
                  <a:pt x="2088902" y="2799561"/>
                  <a:pt x="2085729" y="2802028"/>
                  <a:pt x="2081498" y="2802381"/>
                </a:cubicBezTo>
                <a:cubicBezTo>
                  <a:pt x="2073565" y="2800971"/>
                  <a:pt x="2069335" y="2794272"/>
                  <a:pt x="2068806" y="2782285"/>
                </a:cubicBezTo>
                <a:cubicBezTo>
                  <a:pt x="2068277" y="2770298"/>
                  <a:pt x="2068277" y="2761484"/>
                  <a:pt x="2068806" y="2755843"/>
                </a:cubicBezTo>
                <a:lnTo>
                  <a:pt x="2034960" y="2768535"/>
                </a:lnTo>
                <a:lnTo>
                  <a:pt x="2030730" y="2810842"/>
                </a:lnTo>
                <a:lnTo>
                  <a:pt x="1992654" y="2886995"/>
                </a:lnTo>
                <a:lnTo>
                  <a:pt x="1988423" y="2886995"/>
                </a:lnTo>
                <a:lnTo>
                  <a:pt x="1954577" y="2963147"/>
                </a:lnTo>
                <a:cubicBezTo>
                  <a:pt x="1950699" y="2966496"/>
                  <a:pt x="1948936" y="2973548"/>
                  <a:pt x="1949289" y="2984300"/>
                </a:cubicBezTo>
                <a:cubicBezTo>
                  <a:pt x="1949642" y="2995053"/>
                  <a:pt x="1949994" y="3002105"/>
                  <a:pt x="1950347" y="3005454"/>
                </a:cubicBezTo>
                <a:cubicBezTo>
                  <a:pt x="1955371" y="3000342"/>
                  <a:pt x="1960130" y="3001047"/>
                  <a:pt x="1964625" y="3007569"/>
                </a:cubicBezTo>
                <a:cubicBezTo>
                  <a:pt x="1969120" y="3014091"/>
                  <a:pt x="1968591" y="3019028"/>
                  <a:pt x="1963039" y="3022377"/>
                </a:cubicBezTo>
                <a:cubicBezTo>
                  <a:pt x="1960659" y="3022200"/>
                  <a:pt x="1958015" y="3022553"/>
                  <a:pt x="1955106" y="3023435"/>
                </a:cubicBezTo>
                <a:cubicBezTo>
                  <a:pt x="1952198" y="3024316"/>
                  <a:pt x="1950611" y="3026784"/>
                  <a:pt x="1950347" y="3030838"/>
                </a:cubicBezTo>
                <a:cubicBezTo>
                  <a:pt x="1950699" y="3035245"/>
                  <a:pt x="1953167" y="3040181"/>
                  <a:pt x="1957750" y="3045646"/>
                </a:cubicBezTo>
                <a:cubicBezTo>
                  <a:pt x="1962334" y="3051110"/>
                  <a:pt x="1966917" y="3056046"/>
                  <a:pt x="1971500" y="3060453"/>
                </a:cubicBezTo>
                <a:cubicBezTo>
                  <a:pt x="1970619" y="3069002"/>
                  <a:pt x="1966036" y="3082576"/>
                  <a:pt x="1957750" y="3101173"/>
                </a:cubicBezTo>
                <a:cubicBezTo>
                  <a:pt x="1949465" y="3119771"/>
                  <a:pt x="1942767" y="3130171"/>
                  <a:pt x="1937655" y="3132375"/>
                </a:cubicBezTo>
                <a:cubicBezTo>
                  <a:pt x="1938272" y="3146741"/>
                  <a:pt x="1937038" y="3156084"/>
                  <a:pt x="1933953" y="3160403"/>
                </a:cubicBezTo>
                <a:cubicBezTo>
                  <a:pt x="1930868" y="3164722"/>
                  <a:pt x="1922230" y="3166661"/>
                  <a:pt x="1908040" y="3166220"/>
                </a:cubicBezTo>
                <a:lnTo>
                  <a:pt x="1908040" y="3212758"/>
                </a:lnTo>
                <a:cubicBezTo>
                  <a:pt x="1897287" y="3206412"/>
                  <a:pt x="1887063" y="3199008"/>
                  <a:pt x="1877367" y="3190547"/>
                </a:cubicBezTo>
                <a:cubicBezTo>
                  <a:pt x="1867672" y="3182085"/>
                  <a:pt x="1859563" y="3172566"/>
                  <a:pt x="1853041" y="3161989"/>
                </a:cubicBezTo>
                <a:cubicBezTo>
                  <a:pt x="1853746" y="3170451"/>
                  <a:pt x="1852336" y="3178912"/>
                  <a:pt x="1848810" y="3187374"/>
                </a:cubicBezTo>
                <a:lnTo>
                  <a:pt x="1874194" y="3229680"/>
                </a:lnTo>
                <a:cubicBezTo>
                  <a:pt x="1869435" y="3245986"/>
                  <a:pt x="1858858" y="3276835"/>
                  <a:pt x="1842464" y="3322227"/>
                </a:cubicBezTo>
                <a:cubicBezTo>
                  <a:pt x="1826070" y="3367618"/>
                  <a:pt x="1807032" y="3393179"/>
                  <a:pt x="1785350" y="3398908"/>
                </a:cubicBezTo>
                <a:cubicBezTo>
                  <a:pt x="1784909" y="3407105"/>
                  <a:pt x="1781560" y="3419268"/>
                  <a:pt x="1775302" y="3435398"/>
                </a:cubicBezTo>
                <a:cubicBezTo>
                  <a:pt x="1769044" y="3451527"/>
                  <a:pt x="1762522" y="3460517"/>
                  <a:pt x="1755735" y="3462368"/>
                </a:cubicBezTo>
                <a:cubicBezTo>
                  <a:pt x="1753708" y="3461839"/>
                  <a:pt x="1752474" y="3459724"/>
                  <a:pt x="1752033" y="3456022"/>
                </a:cubicBezTo>
                <a:cubicBezTo>
                  <a:pt x="1751592" y="3452320"/>
                  <a:pt x="1751416" y="3450205"/>
                  <a:pt x="1751504" y="3449676"/>
                </a:cubicBezTo>
                <a:lnTo>
                  <a:pt x="1734582" y="3445446"/>
                </a:lnTo>
                <a:lnTo>
                  <a:pt x="1721889" y="3462368"/>
                </a:lnTo>
                <a:lnTo>
                  <a:pt x="1751504" y="3491983"/>
                </a:lnTo>
                <a:cubicBezTo>
                  <a:pt x="1751152" y="3514987"/>
                  <a:pt x="1746568" y="3535612"/>
                  <a:pt x="1737755" y="3553857"/>
                </a:cubicBezTo>
                <a:cubicBezTo>
                  <a:pt x="1728941" y="3572101"/>
                  <a:pt x="1718011" y="3589553"/>
                  <a:pt x="1704967" y="3606212"/>
                </a:cubicBezTo>
                <a:cubicBezTo>
                  <a:pt x="1706289" y="3612734"/>
                  <a:pt x="1709991" y="3625073"/>
                  <a:pt x="1716072" y="3643230"/>
                </a:cubicBezTo>
                <a:cubicBezTo>
                  <a:pt x="1722154" y="3661387"/>
                  <a:pt x="1722683" y="3671611"/>
                  <a:pt x="1717659" y="3673902"/>
                </a:cubicBezTo>
                <a:cubicBezTo>
                  <a:pt x="1711401" y="3673726"/>
                  <a:pt x="1705936" y="3671963"/>
                  <a:pt x="1701265" y="3668614"/>
                </a:cubicBezTo>
                <a:cubicBezTo>
                  <a:pt x="1696594" y="3665265"/>
                  <a:pt x="1692187" y="3661387"/>
                  <a:pt x="1688044" y="3656980"/>
                </a:cubicBezTo>
                <a:cubicBezTo>
                  <a:pt x="1688044" y="3672492"/>
                  <a:pt x="1685929" y="3689062"/>
                  <a:pt x="1681698" y="3706690"/>
                </a:cubicBezTo>
                <a:cubicBezTo>
                  <a:pt x="1677467" y="3724318"/>
                  <a:pt x="1671121" y="3738773"/>
                  <a:pt x="1662660" y="3750055"/>
                </a:cubicBezTo>
                <a:lnTo>
                  <a:pt x="1641506" y="3716210"/>
                </a:lnTo>
                <a:lnTo>
                  <a:pt x="1654198" y="3673902"/>
                </a:lnTo>
                <a:cubicBezTo>
                  <a:pt x="1651819" y="3671787"/>
                  <a:pt x="1649175" y="3669672"/>
                  <a:pt x="1646266" y="3667556"/>
                </a:cubicBezTo>
                <a:cubicBezTo>
                  <a:pt x="1643357" y="3665441"/>
                  <a:pt x="1641771" y="3663326"/>
                  <a:pt x="1641506" y="3661211"/>
                </a:cubicBezTo>
                <a:cubicBezTo>
                  <a:pt x="1642476" y="3657156"/>
                  <a:pt x="1646883" y="3654688"/>
                  <a:pt x="1654727" y="3653807"/>
                </a:cubicBezTo>
                <a:cubicBezTo>
                  <a:pt x="1662572" y="3652925"/>
                  <a:pt x="1668036" y="3652573"/>
                  <a:pt x="1671121" y="3652749"/>
                </a:cubicBezTo>
                <a:cubicBezTo>
                  <a:pt x="1671386" y="3639881"/>
                  <a:pt x="1674030" y="3626484"/>
                  <a:pt x="1679054" y="3612557"/>
                </a:cubicBezTo>
                <a:cubicBezTo>
                  <a:pt x="1684078" y="3598632"/>
                  <a:pt x="1689895" y="3585234"/>
                  <a:pt x="1696505" y="3572366"/>
                </a:cubicBezTo>
                <a:cubicBezTo>
                  <a:pt x="1696417" y="3569898"/>
                  <a:pt x="1695536" y="3566372"/>
                  <a:pt x="1693861" y="3561789"/>
                </a:cubicBezTo>
                <a:cubicBezTo>
                  <a:pt x="1692187" y="3557206"/>
                  <a:pt x="1690247" y="3553680"/>
                  <a:pt x="1688044" y="3551213"/>
                </a:cubicBezTo>
                <a:lnTo>
                  <a:pt x="1658429" y="3589289"/>
                </a:lnTo>
                <a:lnTo>
                  <a:pt x="1637276" y="3593519"/>
                </a:lnTo>
                <a:lnTo>
                  <a:pt x="1637276" y="3652749"/>
                </a:lnTo>
                <a:cubicBezTo>
                  <a:pt x="1622204" y="3664912"/>
                  <a:pt x="1608983" y="3682893"/>
                  <a:pt x="1597613" y="3706690"/>
                </a:cubicBezTo>
                <a:cubicBezTo>
                  <a:pt x="1586243" y="3730488"/>
                  <a:pt x="1578311" y="3750584"/>
                  <a:pt x="1573815" y="3766978"/>
                </a:cubicBezTo>
                <a:cubicBezTo>
                  <a:pt x="1573110" y="3775086"/>
                  <a:pt x="1570290" y="3782137"/>
                  <a:pt x="1565354" y="3788131"/>
                </a:cubicBezTo>
                <a:cubicBezTo>
                  <a:pt x="1560418" y="3794125"/>
                  <a:pt x="1557598" y="3801176"/>
                  <a:pt x="1556893" y="3809284"/>
                </a:cubicBezTo>
                <a:lnTo>
                  <a:pt x="1544201" y="3843130"/>
                </a:lnTo>
                <a:lnTo>
                  <a:pt x="1548431" y="3843130"/>
                </a:lnTo>
                <a:cubicBezTo>
                  <a:pt x="1547726" y="3851239"/>
                  <a:pt x="1544906" y="3858290"/>
                  <a:pt x="1539970" y="3864284"/>
                </a:cubicBezTo>
                <a:cubicBezTo>
                  <a:pt x="1535034" y="3870277"/>
                  <a:pt x="1532214" y="3877328"/>
                  <a:pt x="1531509" y="3885437"/>
                </a:cubicBezTo>
                <a:cubicBezTo>
                  <a:pt x="1531861" y="3892047"/>
                  <a:pt x="1531156" y="3897865"/>
                  <a:pt x="1529393" y="3902889"/>
                </a:cubicBezTo>
                <a:cubicBezTo>
                  <a:pt x="1527630" y="3907912"/>
                  <a:pt x="1522695" y="3910557"/>
                  <a:pt x="1514586" y="3910821"/>
                </a:cubicBezTo>
                <a:cubicBezTo>
                  <a:pt x="1515115" y="3923161"/>
                  <a:pt x="1514057" y="3931269"/>
                  <a:pt x="1511413" y="3935148"/>
                </a:cubicBezTo>
                <a:cubicBezTo>
                  <a:pt x="1508769" y="3939026"/>
                  <a:pt x="1501365" y="3940789"/>
                  <a:pt x="1489202" y="3940436"/>
                </a:cubicBezTo>
                <a:lnTo>
                  <a:pt x="1489202" y="3986973"/>
                </a:lnTo>
                <a:lnTo>
                  <a:pt x="1468048" y="3978512"/>
                </a:lnTo>
                <a:lnTo>
                  <a:pt x="1442664" y="4037742"/>
                </a:lnTo>
                <a:lnTo>
                  <a:pt x="1451125" y="4046203"/>
                </a:lnTo>
                <a:lnTo>
                  <a:pt x="1434203" y="4058895"/>
                </a:lnTo>
                <a:lnTo>
                  <a:pt x="1425741" y="4075818"/>
                </a:lnTo>
                <a:lnTo>
                  <a:pt x="1438433" y="4105433"/>
                </a:lnTo>
                <a:lnTo>
                  <a:pt x="1434203" y="4139278"/>
                </a:lnTo>
                <a:cubicBezTo>
                  <a:pt x="1423802" y="4140689"/>
                  <a:pt x="1418161" y="4146329"/>
                  <a:pt x="1417280" y="4156201"/>
                </a:cubicBezTo>
                <a:cubicBezTo>
                  <a:pt x="1416399" y="4166073"/>
                  <a:pt x="1406527" y="4171714"/>
                  <a:pt x="1387665" y="4173124"/>
                </a:cubicBezTo>
                <a:lnTo>
                  <a:pt x="1387665" y="4151970"/>
                </a:lnTo>
                <a:lnTo>
                  <a:pt x="1374973" y="4156201"/>
                </a:lnTo>
                <a:cubicBezTo>
                  <a:pt x="1372329" y="4162194"/>
                  <a:pt x="1368098" y="4172419"/>
                  <a:pt x="1362281" y="4186873"/>
                </a:cubicBezTo>
                <a:cubicBezTo>
                  <a:pt x="1356464" y="4201328"/>
                  <a:pt x="1352233" y="4209437"/>
                  <a:pt x="1349589" y="4211200"/>
                </a:cubicBezTo>
                <a:cubicBezTo>
                  <a:pt x="1347562" y="4210847"/>
                  <a:pt x="1346328" y="4209437"/>
                  <a:pt x="1345887" y="4206969"/>
                </a:cubicBezTo>
                <a:cubicBezTo>
                  <a:pt x="1345446" y="4204501"/>
                  <a:pt x="1345270" y="4203091"/>
                  <a:pt x="1345358" y="4202739"/>
                </a:cubicBezTo>
                <a:cubicBezTo>
                  <a:pt x="1333724" y="4202033"/>
                  <a:pt x="1329493" y="4198155"/>
                  <a:pt x="1332666" y="4191104"/>
                </a:cubicBezTo>
                <a:cubicBezTo>
                  <a:pt x="1335839" y="4184053"/>
                  <a:pt x="1340070" y="4178060"/>
                  <a:pt x="1345358" y="4173124"/>
                </a:cubicBezTo>
                <a:lnTo>
                  <a:pt x="1328436" y="4135047"/>
                </a:lnTo>
                <a:lnTo>
                  <a:pt x="1345358" y="4105433"/>
                </a:lnTo>
                <a:lnTo>
                  <a:pt x="1315744" y="4092741"/>
                </a:lnTo>
                <a:cubicBezTo>
                  <a:pt x="1314510" y="4106931"/>
                  <a:pt x="1309574" y="4119800"/>
                  <a:pt x="1300936" y="4131346"/>
                </a:cubicBezTo>
                <a:cubicBezTo>
                  <a:pt x="1292298" y="4142892"/>
                  <a:pt x="1287363" y="4156818"/>
                  <a:pt x="1286129" y="4173124"/>
                </a:cubicBezTo>
                <a:cubicBezTo>
                  <a:pt x="1273525" y="4190223"/>
                  <a:pt x="1261714" y="4207851"/>
                  <a:pt x="1250697" y="4226007"/>
                </a:cubicBezTo>
                <a:cubicBezTo>
                  <a:pt x="1239679" y="4244164"/>
                  <a:pt x="1228926" y="4261792"/>
                  <a:pt x="1218438" y="4278891"/>
                </a:cubicBezTo>
                <a:cubicBezTo>
                  <a:pt x="1216322" y="4289115"/>
                  <a:pt x="1212092" y="4302512"/>
                  <a:pt x="1205746" y="4319082"/>
                </a:cubicBezTo>
                <a:cubicBezTo>
                  <a:pt x="1199400" y="4335653"/>
                  <a:pt x="1190938" y="4344819"/>
                  <a:pt x="1180361" y="4346582"/>
                </a:cubicBezTo>
                <a:cubicBezTo>
                  <a:pt x="1180890" y="4349843"/>
                  <a:pt x="1183006" y="4356013"/>
                  <a:pt x="1186708" y="4365091"/>
                </a:cubicBezTo>
                <a:cubicBezTo>
                  <a:pt x="1190409" y="4374169"/>
                  <a:pt x="1192525" y="4379282"/>
                  <a:pt x="1193054" y="4380428"/>
                </a:cubicBezTo>
                <a:cubicBezTo>
                  <a:pt x="1195081" y="4379898"/>
                  <a:pt x="1196315" y="4377783"/>
                  <a:pt x="1196755" y="4374081"/>
                </a:cubicBezTo>
                <a:cubicBezTo>
                  <a:pt x="1197196" y="4370380"/>
                  <a:pt x="1197372" y="4368264"/>
                  <a:pt x="1197284" y="4367735"/>
                </a:cubicBezTo>
                <a:cubicBezTo>
                  <a:pt x="1209271" y="4342792"/>
                  <a:pt x="1223373" y="4318642"/>
                  <a:pt x="1239591" y="4295285"/>
                </a:cubicBezTo>
                <a:cubicBezTo>
                  <a:pt x="1255809" y="4271928"/>
                  <a:pt x="1265680" y="4246720"/>
                  <a:pt x="1269206" y="4219661"/>
                </a:cubicBezTo>
                <a:lnTo>
                  <a:pt x="1290359" y="4219661"/>
                </a:lnTo>
                <a:cubicBezTo>
                  <a:pt x="1300055" y="4219221"/>
                  <a:pt x="1311337" y="4220102"/>
                  <a:pt x="1324205" y="4222305"/>
                </a:cubicBezTo>
                <a:cubicBezTo>
                  <a:pt x="1337073" y="4224509"/>
                  <a:pt x="1344124" y="4230679"/>
                  <a:pt x="1345358" y="4240815"/>
                </a:cubicBezTo>
                <a:cubicBezTo>
                  <a:pt x="1344918" y="4260029"/>
                  <a:pt x="1340511" y="4278715"/>
                  <a:pt x="1332137" y="4296871"/>
                </a:cubicBezTo>
                <a:cubicBezTo>
                  <a:pt x="1323764" y="4315028"/>
                  <a:pt x="1314069" y="4331598"/>
                  <a:pt x="1303051" y="4346582"/>
                </a:cubicBezTo>
                <a:cubicBezTo>
                  <a:pt x="1303580" y="4356806"/>
                  <a:pt x="1305696" y="4365973"/>
                  <a:pt x="1309397" y="4374081"/>
                </a:cubicBezTo>
                <a:cubicBezTo>
                  <a:pt x="1313099" y="4382190"/>
                  <a:pt x="1315215" y="4391357"/>
                  <a:pt x="1315744" y="4401581"/>
                </a:cubicBezTo>
                <a:lnTo>
                  <a:pt x="1286129" y="4393119"/>
                </a:lnTo>
                <a:cubicBezTo>
                  <a:pt x="1286305" y="4406164"/>
                  <a:pt x="1284895" y="4420266"/>
                  <a:pt x="1281898" y="4435426"/>
                </a:cubicBezTo>
                <a:cubicBezTo>
                  <a:pt x="1278901" y="4450586"/>
                  <a:pt x="1273260" y="4464689"/>
                  <a:pt x="1264975" y="4477733"/>
                </a:cubicBezTo>
                <a:lnTo>
                  <a:pt x="1243822" y="4448118"/>
                </a:lnTo>
                <a:lnTo>
                  <a:pt x="1256514" y="4410042"/>
                </a:lnTo>
                <a:cubicBezTo>
                  <a:pt x="1254134" y="4407927"/>
                  <a:pt x="1251490" y="4405811"/>
                  <a:pt x="1248581" y="4403696"/>
                </a:cubicBezTo>
                <a:cubicBezTo>
                  <a:pt x="1245673" y="4401581"/>
                  <a:pt x="1244086" y="4399466"/>
                  <a:pt x="1243822" y="4397350"/>
                </a:cubicBezTo>
                <a:cubicBezTo>
                  <a:pt x="1244615" y="4393296"/>
                  <a:pt x="1248317" y="4390828"/>
                  <a:pt x="1254927" y="4389946"/>
                </a:cubicBezTo>
                <a:cubicBezTo>
                  <a:pt x="1261538" y="4389065"/>
                  <a:pt x="1266297" y="4388712"/>
                  <a:pt x="1269206" y="4388889"/>
                </a:cubicBezTo>
                <a:lnTo>
                  <a:pt x="1294590" y="4316967"/>
                </a:lnTo>
                <a:lnTo>
                  <a:pt x="1290359" y="4300044"/>
                </a:lnTo>
                <a:lnTo>
                  <a:pt x="1273437" y="4278891"/>
                </a:lnTo>
                <a:lnTo>
                  <a:pt x="1252283" y="4300044"/>
                </a:lnTo>
                <a:lnTo>
                  <a:pt x="1239591" y="4388889"/>
                </a:lnTo>
                <a:cubicBezTo>
                  <a:pt x="1226546" y="4400700"/>
                  <a:pt x="1214560" y="4417270"/>
                  <a:pt x="1203630" y="4438599"/>
                </a:cubicBezTo>
                <a:cubicBezTo>
                  <a:pt x="1192701" y="4459929"/>
                  <a:pt x="1184945" y="4478615"/>
                  <a:pt x="1180361" y="4494656"/>
                </a:cubicBezTo>
                <a:cubicBezTo>
                  <a:pt x="1179833" y="4509287"/>
                  <a:pt x="1176660" y="4523389"/>
                  <a:pt x="1170842" y="4536963"/>
                </a:cubicBezTo>
                <a:cubicBezTo>
                  <a:pt x="1165025" y="4550536"/>
                  <a:pt x="1159737" y="4564639"/>
                  <a:pt x="1154977" y="4579270"/>
                </a:cubicBezTo>
                <a:cubicBezTo>
                  <a:pt x="1134529" y="4596898"/>
                  <a:pt x="1116196" y="4616641"/>
                  <a:pt x="1099978" y="4638499"/>
                </a:cubicBezTo>
                <a:lnTo>
                  <a:pt x="1070364" y="4723113"/>
                </a:lnTo>
                <a:cubicBezTo>
                  <a:pt x="1067808" y="4722937"/>
                  <a:pt x="1064458" y="4723289"/>
                  <a:pt x="1060316" y="4724171"/>
                </a:cubicBezTo>
                <a:cubicBezTo>
                  <a:pt x="1056173" y="4725052"/>
                  <a:pt x="1053882" y="4727520"/>
                  <a:pt x="1053441" y="4731574"/>
                </a:cubicBezTo>
                <a:cubicBezTo>
                  <a:pt x="1053882" y="4733866"/>
                  <a:pt x="1056173" y="4736687"/>
                  <a:pt x="1060316" y="4740036"/>
                </a:cubicBezTo>
                <a:cubicBezTo>
                  <a:pt x="1064458" y="4743385"/>
                  <a:pt x="1067808" y="4746206"/>
                  <a:pt x="1070364" y="4748497"/>
                </a:cubicBezTo>
                <a:lnTo>
                  <a:pt x="1023826" y="4773881"/>
                </a:lnTo>
                <a:lnTo>
                  <a:pt x="994211" y="4773881"/>
                </a:lnTo>
                <a:cubicBezTo>
                  <a:pt x="995093" y="4758193"/>
                  <a:pt x="997561" y="4743033"/>
                  <a:pt x="1001615" y="4728401"/>
                </a:cubicBezTo>
                <a:cubicBezTo>
                  <a:pt x="1005669" y="4713770"/>
                  <a:pt x="1006022" y="4692264"/>
                  <a:pt x="1002673" y="4663883"/>
                </a:cubicBezTo>
                <a:cubicBezTo>
                  <a:pt x="993682" y="4676223"/>
                  <a:pt x="985221" y="4688562"/>
                  <a:pt x="977289" y="4700902"/>
                </a:cubicBezTo>
                <a:cubicBezTo>
                  <a:pt x="969356" y="4713242"/>
                  <a:pt x="965125" y="4727696"/>
                  <a:pt x="964596" y="4744267"/>
                </a:cubicBezTo>
                <a:cubicBezTo>
                  <a:pt x="944148" y="4760484"/>
                  <a:pt x="925815" y="4778817"/>
                  <a:pt x="909597" y="4799265"/>
                </a:cubicBezTo>
                <a:cubicBezTo>
                  <a:pt x="886064" y="4801381"/>
                  <a:pt x="877074" y="4809842"/>
                  <a:pt x="882627" y="4824650"/>
                </a:cubicBezTo>
                <a:cubicBezTo>
                  <a:pt x="888180" y="4839457"/>
                  <a:pt x="884478" y="4847918"/>
                  <a:pt x="871521" y="4850034"/>
                </a:cubicBezTo>
                <a:lnTo>
                  <a:pt x="854599" y="4850034"/>
                </a:lnTo>
                <a:cubicBezTo>
                  <a:pt x="853893" y="4861932"/>
                  <a:pt x="851073" y="4870923"/>
                  <a:pt x="846137" y="4877004"/>
                </a:cubicBezTo>
                <a:cubicBezTo>
                  <a:pt x="841201" y="4883086"/>
                  <a:pt x="838381" y="4891018"/>
                  <a:pt x="837676" y="4900802"/>
                </a:cubicBezTo>
                <a:lnTo>
                  <a:pt x="808061" y="4926186"/>
                </a:lnTo>
                <a:lnTo>
                  <a:pt x="791138" y="4892340"/>
                </a:lnTo>
                <a:cubicBezTo>
                  <a:pt x="782677" y="4892340"/>
                  <a:pt x="778446" y="4888110"/>
                  <a:pt x="778446" y="4879649"/>
                </a:cubicBezTo>
                <a:cubicBezTo>
                  <a:pt x="779680" y="4862990"/>
                  <a:pt x="784616" y="4846596"/>
                  <a:pt x="793254" y="4830467"/>
                </a:cubicBezTo>
                <a:cubicBezTo>
                  <a:pt x="801891" y="4814337"/>
                  <a:pt x="806827" y="4796886"/>
                  <a:pt x="808061" y="4778112"/>
                </a:cubicBezTo>
                <a:cubicBezTo>
                  <a:pt x="808149" y="4777760"/>
                  <a:pt x="807973" y="4776349"/>
                  <a:pt x="807532" y="4773881"/>
                </a:cubicBezTo>
                <a:cubicBezTo>
                  <a:pt x="807091" y="4771414"/>
                  <a:pt x="805857" y="4770003"/>
                  <a:pt x="803830" y="4769651"/>
                </a:cubicBezTo>
                <a:cubicBezTo>
                  <a:pt x="801539" y="4770620"/>
                  <a:pt x="798718" y="4775027"/>
                  <a:pt x="795369" y="4782872"/>
                </a:cubicBezTo>
                <a:cubicBezTo>
                  <a:pt x="792020" y="4790716"/>
                  <a:pt x="789199" y="4796181"/>
                  <a:pt x="786908" y="4799265"/>
                </a:cubicBezTo>
                <a:cubicBezTo>
                  <a:pt x="781972" y="4803496"/>
                  <a:pt x="779151" y="4807727"/>
                  <a:pt x="778446" y="4811958"/>
                </a:cubicBezTo>
                <a:cubicBezTo>
                  <a:pt x="778975" y="4818568"/>
                  <a:pt x="778975" y="4824385"/>
                  <a:pt x="778446" y="4829409"/>
                </a:cubicBezTo>
                <a:cubicBezTo>
                  <a:pt x="777917" y="4834433"/>
                  <a:pt x="773687" y="4837077"/>
                  <a:pt x="765754" y="4837341"/>
                </a:cubicBezTo>
                <a:lnTo>
                  <a:pt x="748831" y="4845803"/>
                </a:lnTo>
                <a:lnTo>
                  <a:pt x="706524" y="4850034"/>
                </a:lnTo>
                <a:lnTo>
                  <a:pt x="693832" y="4883879"/>
                </a:lnTo>
                <a:cubicBezTo>
                  <a:pt x="687398" y="4886259"/>
                  <a:pt x="681229" y="4889961"/>
                  <a:pt x="675323" y="4894985"/>
                </a:cubicBezTo>
                <a:cubicBezTo>
                  <a:pt x="669418" y="4900009"/>
                  <a:pt x="664306" y="4904768"/>
                  <a:pt x="659987" y="4909263"/>
                </a:cubicBezTo>
                <a:cubicBezTo>
                  <a:pt x="655404" y="4909175"/>
                  <a:pt x="650820" y="4910409"/>
                  <a:pt x="646237" y="4912965"/>
                </a:cubicBezTo>
                <a:cubicBezTo>
                  <a:pt x="641654" y="4915522"/>
                  <a:pt x="639186" y="4919928"/>
                  <a:pt x="638833" y="4926186"/>
                </a:cubicBezTo>
                <a:lnTo>
                  <a:pt x="643064" y="4943109"/>
                </a:lnTo>
                <a:lnTo>
                  <a:pt x="604988" y="4943109"/>
                </a:lnTo>
                <a:cubicBezTo>
                  <a:pt x="606663" y="4934912"/>
                  <a:pt x="610717" y="4922748"/>
                  <a:pt x="617151" y="4906619"/>
                </a:cubicBezTo>
                <a:cubicBezTo>
                  <a:pt x="623585" y="4890489"/>
                  <a:pt x="622351" y="4881499"/>
                  <a:pt x="613449" y="4879649"/>
                </a:cubicBezTo>
                <a:cubicBezTo>
                  <a:pt x="609131" y="4879913"/>
                  <a:pt x="605076" y="4881499"/>
                  <a:pt x="601286" y="4884408"/>
                </a:cubicBezTo>
                <a:cubicBezTo>
                  <a:pt x="597496" y="4887317"/>
                  <a:pt x="594499" y="4889961"/>
                  <a:pt x="592296" y="4892340"/>
                </a:cubicBezTo>
                <a:lnTo>
                  <a:pt x="583835" y="4943109"/>
                </a:lnTo>
                <a:lnTo>
                  <a:pt x="562681" y="4972724"/>
                </a:lnTo>
                <a:cubicBezTo>
                  <a:pt x="562681" y="4985239"/>
                  <a:pt x="560566" y="4996169"/>
                  <a:pt x="556335" y="5005511"/>
                </a:cubicBezTo>
                <a:cubicBezTo>
                  <a:pt x="552104" y="5014854"/>
                  <a:pt x="545758" y="5023668"/>
                  <a:pt x="537297" y="5031953"/>
                </a:cubicBezTo>
                <a:lnTo>
                  <a:pt x="537297" y="5065799"/>
                </a:lnTo>
                <a:cubicBezTo>
                  <a:pt x="525310" y="5079196"/>
                  <a:pt x="519669" y="5094708"/>
                  <a:pt x="520374" y="5112336"/>
                </a:cubicBezTo>
                <a:cubicBezTo>
                  <a:pt x="513588" y="5110309"/>
                  <a:pt x="507065" y="5111190"/>
                  <a:pt x="500807" y="5114980"/>
                </a:cubicBezTo>
                <a:cubicBezTo>
                  <a:pt x="494549" y="5118770"/>
                  <a:pt x="491200" y="5124940"/>
                  <a:pt x="490759" y="5133490"/>
                </a:cubicBezTo>
                <a:lnTo>
                  <a:pt x="465375" y="5171566"/>
                </a:lnTo>
                <a:lnTo>
                  <a:pt x="431530" y="5158874"/>
                </a:lnTo>
                <a:cubicBezTo>
                  <a:pt x="437083" y="5145124"/>
                  <a:pt x="440784" y="5129259"/>
                  <a:pt x="442635" y="5111279"/>
                </a:cubicBezTo>
                <a:cubicBezTo>
                  <a:pt x="444486" y="5093299"/>
                  <a:pt x="449246" y="5079549"/>
                  <a:pt x="456914" y="5070030"/>
                </a:cubicBezTo>
                <a:cubicBezTo>
                  <a:pt x="456209" y="5056632"/>
                  <a:pt x="461850" y="5049581"/>
                  <a:pt x="473837" y="5048876"/>
                </a:cubicBezTo>
                <a:cubicBezTo>
                  <a:pt x="483003" y="5049493"/>
                  <a:pt x="494285" y="5049317"/>
                  <a:pt x="507682" y="5048347"/>
                </a:cubicBezTo>
                <a:cubicBezTo>
                  <a:pt x="521079" y="5047378"/>
                  <a:pt x="519669" y="5041913"/>
                  <a:pt x="503451" y="5031953"/>
                </a:cubicBezTo>
                <a:lnTo>
                  <a:pt x="520374" y="4989646"/>
                </a:lnTo>
                <a:lnTo>
                  <a:pt x="503451" y="4989646"/>
                </a:lnTo>
                <a:lnTo>
                  <a:pt x="520374" y="4968493"/>
                </a:lnTo>
                <a:lnTo>
                  <a:pt x="520374" y="4926186"/>
                </a:lnTo>
                <a:lnTo>
                  <a:pt x="549989" y="4905033"/>
                </a:lnTo>
                <a:lnTo>
                  <a:pt x="549989" y="4866957"/>
                </a:lnTo>
                <a:cubicBezTo>
                  <a:pt x="557745" y="4853559"/>
                  <a:pt x="567617" y="4842277"/>
                  <a:pt x="579604" y="4833111"/>
                </a:cubicBezTo>
                <a:lnTo>
                  <a:pt x="592296" y="4799265"/>
                </a:lnTo>
                <a:cubicBezTo>
                  <a:pt x="579075" y="4795916"/>
                  <a:pt x="574844" y="4781461"/>
                  <a:pt x="579604" y="4755901"/>
                </a:cubicBezTo>
                <a:cubicBezTo>
                  <a:pt x="584363" y="4730340"/>
                  <a:pt x="588594" y="4713770"/>
                  <a:pt x="592296" y="4706190"/>
                </a:cubicBezTo>
                <a:cubicBezTo>
                  <a:pt x="600228" y="4704251"/>
                  <a:pt x="604459" y="4695437"/>
                  <a:pt x="604988" y="4679748"/>
                </a:cubicBezTo>
                <a:cubicBezTo>
                  <a:pt x="605517" y="4664060"/>
                  <a:pt x="605517" y="4653131"/>
                  <a:pt x="604988" y="4646961"/>
                </a:cubicBezTo>
                <a:cubicBezTo>
                  <a:pt x="611246" y="4644493"/>
                  <a:pt x="615653" y="4639910"/>
                  <a:pt x="618209" y="4633211"/>
                </a:cubicBezTo>
                <a:cubicBezTo>
                  <a:pt x="620765" y="4626512"/>
                  <a:pt x="621999" y="4619814"/>
                  <a:pt x="621911" y="4613115"/>
                </a:cubicBezTo>
                <a:cubicBezTo>
                  <a:pt x="621206" y="4605183"/>
                  <a:pt x="618385" y="4598837"/>
                  <a:pt x="613449" y="4594077"/>
                </a:cubicBezTo>
                <a:cubicBezTo>
                  <a:pt x="608514" y="4589318"/>
                  <a:pt x="605693" y="4582972"/>
                  <a:pt x="604988" y="4575039"/>
                </a:cubicBezTo>
                <a:cubicBezTo>
                  <a:pt x="588682" y="4578212"/>
                  <a:pt x="581102" y="4590904"/>
                  <a:pt x="582248" y="4613115"/>
                </a:cubicBezTo>
                <a:cubicBezTo>
                  <a:pt x="583394" y="4635326"/>
                  <a:pt x="576872" y="4648018"/>
                  <a:pt x="562681" y="4651192"/>
                </a:cubicBezTo>
                <a:cubicBezTo>
                  <a:pt x="562240" y="4664148"/>
                  <a:pt x="557833" y="4676311"/>
                  <a:pt x="549460" y="4687681"/>
                </a:cubicBezTo>
                <a:cubicBezTo>
                  <a:pt x="541087" y="4699051"/>
                  <a:pt x="531392" y="4708041"/>
                  <a:pt x="520374" y="4714652"/>
                </a:cubicBezTo>
                <a:lnTo>
                  <a:pt x="520374" y="4769651"/>
                </a:lnTo>
                <a:cubicBezTo>
                  <a:pt x="483268" y="4787543"/>
                  <a:pt x="461233" y="4807815"/>
                  <a:pt x="454270" y="4830467"/>
                </a:cubicBezTo>
                <a:cubicBezTo>
                  <a:pt x="447307" y="4853118"/>
                  <a:pt x="436906" y="4885025"/>
                  <a:pt x="423068" y="4926186"/>
                </a:cubicBezTo>
                <a:cubicBezTo>
                  <a:pt x="408790" y="4927420"/>
                  <a:pt x="396098" y="4932356"/>
                  <a:pt x="384992" y="4940993"/>
                </a:cubicBezTo>
                <a:cubicBezTo>
                  <a:pt x="373887" y="4949631"/>
                  <a:pt x="361195" y="4954567"/>
                  <a:pt x="346916" y="4955801"/>
                </a:cubicBezTo>
                <a:lnTo>
                  <a:pt x="346916" y="5002338"/>
                </a:lnTo>
                <a:lnTo>
                  <a:pt x="334224" y="5002338"/>
                </a:lnTo>
                <a:cubicBezTo>
                  <a:pt x="326115" y="5002338"/>
                  <a:pt x="321179" y="5000223"/>
                  <a:pt x="319417" y="4995992"/>
                </a:cubicBezTo>
                <a:cubicBezTo>
                  <a:pt x="317654" y="4991762"/>
                  <a:pt x="316949" y="4985416"/>
                  <a:pt x="317301" y="4976954"/>
                </a:cubicBezTo>
                <a:lnTo>
                  <a:pt x="329993" y="4943109"/>
                </a:lnTo>
                <a:cubicBezTo>
                  <a:pt x="329729" y="4940024"/>
                  <a:pt x="328142" y="4934559"/>
                  <a:pt x="325234" y="4926715"/>
                </a:cubicBezTo>
                <a:cubicBezTo>
                  <a:pt x="322325" y="4918871"/>
                  <a:pt x="319681" y="4914464"/>
                  <a:pt x="317301" y="4913494"/>
                </a:cubicBezTo>
                <a:lnTo>
                  <a:pt x="317301" y="4926186"/>
                </a:lnTo>
                <a:cubicBezTo>
                  <a:pt x="307606" y="4933061"/>
                  <a:pt x="296324" y="4942580"/>
                  <a:pt x="283456" y="4954743"/>
                </a:cubicBezTo>
                <a:cubicBezTo>
                  <a:pt x="270587" y="4966906"/>
                  <a:pt x="263536" y="4978541"/>
                  <a:pt x="262302" y="4989646"/>
                </a:cubicBezTo>
                <a:cubicBezTo>
                  <a:pt x="256044" y="4994230"/>
                  <a:pt x="251637" y="5000928"/>
                  <a:pt x="249081" y="5009742"/>
                </a:cubicBezTo>
                <a:cubicBezTo>
                  <a:pt x="246525" y="5018556"/>
                  <a:pt x="245291" y="5027370"/>
                  <a:pt x="245380" y="5036184"/>
                </a:cubicBezTo>
                <a:lnTo>
                  <a:pt x="215765" y="5053107"/>
                </a:lnTo>
                <a:cubicBezTo>
                  <a:pt x="215853" y="5059894"/>
                  <a:pt x="214619" y="5067473"/>
                  <a:pt x="212063" y="5075847"/>
                </a:cubicBezTo>
                <a:cubicBezTo>
                  <a:pt x="209507" y="5084220"/>
                  <a:pt x="205100" y="5090742"/>
                  <a:pt x="198842" y="5095414"/>
                </a:cubicBezTo>
                <a:lnTo>
                  <a:pt x="198842" y="5129259"/>
                </a:lnTo>
                <a:lnTo>
                  <a:pt x="181919" y="5141951"/>
                </a:lnTo>
                <a:cubicBezTo>
                  <a:pt x="181478" y="5154820"/>
                  <a:pt x="177072" y="5167159"/>
                  <a:pt x="168698" y="5178969"/>
                </a:cubicBezTo>
                <a:cubicBezTo>
                  <a:pt x="160325" y="5190780"/>
                  <a:pt x="150630" y="5201005"/>
                  <a:pt x="139612" y="5209642"/>
                </a:cubicBezTo>
                <a:cubicBezTo>
                  <a:pt x="130975" y="5223127"/>
                  <a:pt x="120751" y="5238464"/>
                  <a:pt x="108940" y="5255651"/>
                </a:cubicBezTo>
                <a:cubicBezTo>
                  <a:pt x="97129" y="5272838"/>
                  <a:pt x="84790" y="5287116"/>
                  <a:pt x="71921" y="5298487"/>
                </a:cubicBezTo>
                <a:cubicBezTo>
                  <a:pt x="72186" y="5305097"/>
                  <a:pt x="71657" y="5311972"/>
                  <a:pt x="70335" y="5319111"/>
                </a:cubicBezTo>
                <a:cubicBezTo>
                  <a:pt x="69013" y="5326251"/>
                  <a:pt x="65311" y="5332068"/>
                  <a:pt x="59229" y="5336563"/>
                </a:cubicBezTo>
                <a:cubicBezTo>
                  <a:pt x="58877" y="5349607"/>
                  <a:pt x="55351" y="5362652"/>
                  <a:pt x="48653" y="5375696"/>
                </a:cubicBezTo>
                <a:cubicBezTo>
                  <a:pt x="41954" y="5388742"/>
                  <a:pt x="34198" y="5399671"/>
                  <a:pt x="25384" y="5408485"/>
                </a:cubicBezTo>
                <a:cubicBezTo>
                  <a:pt x="25384" y="5412891"/>
                  <a:pt x="24326" y="5416769"/>
                  <a:pt x="22211" y="5420119"/>
                </a:cubicBezTo>
                <a:cubicBezTo>
                  <a:pt x="20095" y="5423468"/>
                  <a:pt x="16922" y="5425231"/>
                  <a:pt x="12692" y="5425407"/>
                </a:cubicBezTo>
                <a:lnTo>
                  <a:pt x="0" y="5421177"/>
                </a:lnTo>
                <a:lnTo>
                  <a:pt x="12692" y="5378869"/>
                </a:lnTo>
                <a:cubicBezTo>
                  <a:pt x="16922" y="5374374"/>
                  <a:pt x="20095" y="5368557"/>
                  <a:pt x="22211" y="5361418"/>
                </a:cubicBezTo>
                <a:cubicBezTo>
                  <a:pt x="24326" y="5354279"/>
                  <a:pt x="25384" y="5347404"/>
                  <a:pt x="25384" y="5340793"/>
                </a:cubicBezTo>
                <a:lnTo>
                  <a:pt x="42307" y="5302717"/>
                </a:lnTo>
                <a:cubicBezTo>
                  <a:pt x="41425" y="5293199"/>
                  <a:pt x="41073" y="5282621"/>
                  <a:pt x="41249" y="5270987"/>
                </a:cubicBezTo>
                <a:cubicBezTo>
                  <a:pt x="41425" y="5259353"/>
                  <a:pt x="47419" y="5253007"/>
                  <a:pt x="59229" y="5251949"/>
                </a:cubicBezTo>
                <a:cubicBezTo>
                  <a:pt x="60640" y="5210700"/>
                  <a:pt x="72626" y="5162047"/>
                  <a:pt x="95190" y="5105990"/>
                </a:cubicBezTo>
                <a:cubicBezTo>
                  <a:pt x="117754" y="5049934"/>
                  <a:pt x="142433" y="5005511"/>
                  <a:pt x="169227" y="4972724"/>
                </a:cubicBezTo>
                <a:cubicBezTo>
                  <a:pt x="169756" y="4958269"/>
                  <a:pt x="171871" y="4944872"/>
                  <a:pt x="175573" y="4932532"/>
                </a:cubicBezTo>
                <a:cubicBezTo>
                  <a:pt x="179275" y="4920193"/>
                  <a:pt x="181390" y="4906795"/>
                  <a:pt x="181919" y="4892340"/>
                </a:cubicBezTo>
                <a:cubicBezTo>
                  <a:pt x="188177" y="4892076"/>
                  <a:pt x="192584" y="4889432"/>
                  <a:pt x="195140" y="4884408"/>
                </a:cubicBezTo>
                <a:cubicBezTo>
                  <a:pt x="197696" y="4879384"/>
                  <a:pt x="198930" y="4873567"/>
                  <a:pt x="198842" y="4866957"/>
                </a:cubicBezTo>
                <a:cubicBezTo>
                  <a:pt x="199547" y="4849769"/>
                  <a:pt x="202368" y="4839722"/>
                  <a:pt x="207303" y="4836813"/>
                </a:cubicBezTo>
                <a:cubicBezTo>
                  <a:pt x="212239" y="4833904"/>
                  <a:pt x="215060" y="4827029"/>
                  <a:pt x="215765" y="4816188"/>
                </a:cubicBezTo>
                <a:lnTo>
                  <a:pt x="236918" y="4773881"/>
                </a:lnTo>
                <a:cubicBezTo>
                  <a:pt x="243176" y="4771590"/>
                  <a:pt x="247583" y="4767711"/>
                  <a:pt x="250139" y="4762247"/>
                </a:cubicBezTo>
                <a:cubicBezTo>
                  <a:pt x="252695" y="4756782"/>
                  <a:pt x="253929" y="4750789"/>
                  <a:pt x="253841" y="4744267"/>
                </a:cubicBezTo>
                <a:lnTo>
                  <a:pt x="249610" y="4723113"/>
                </a:lnTo>
                <a:lnTo>
                  <a:pt x="287686" y="4591962"/>
                </a:lnTo>
                <a:lnTo>
                  <a:pt x="304609" y="4579270"/>
                </a:lnTo>
                <a:lnTo>
                  <a:pt x="317301" y="4558116"/>
                </a:lnTo>
                <a:cubicBezTo>
                  <a:pt x="317301" y="4551330"/>
                  <a:pt x="318359" y="4543750"/>
                  <a:pt x="320474" y="4535376"/>
                </a:cubicBezTo>
                <a:cubicBezTo>
                  <a:pt x="322590" y="4527003"/>
                  <a:pt x="325763" y="4520481"/>
                  <a:pt x="329993" y="4515809"/>
                </a:cubicBezTo>
                <a:cubicBezTo>
                  <a:pt x="327525" y="4508141"/>
                  <a:pt x="327173" y="4498094"/>
                  <a:pt x="328936" y="4485666"/>
                </a:cubicBezTo>
                <a:cubicBezTo>
                  <a:pt x="330698" y="4473238"/>
                  <a:pt x="336692" y="4466363"/>
                  <a:pt x="346916" y="4465041"/>
                </a:cubicBezTo>
                <a:cubicBezTo>
                  <a:pt x="348414" y="4453407"/>
                  <a:pt x="355994" y="4434369"/>
                  <a:pt x="369656" y="4407927"/>
                </a:cubicBezTo>
                <a:cubicBezTo>
                  <a:pt x="383318" y="4381485"/>
                  <a:pt x="394071" y="4366678"/>
                  <a:pt x="401915" y="4363505"/>
                </a:cubicBezTo>
                <a:lnTo>
                  <a:pt x="414607" y="4333890"/>
                </a:lnTo>
                <a:cubicBezTo>
                  <a:pt x="415841" y="4307448"/>
                  <a:pt x="420777" y="4284179"/>
                  <a:pt x="429414" y="4264083"/>
                </a:cubicBezTo>
                <a:cubicBezTo>
                  <a:pt x="438052" y="4243988"/>
                  <a:pt x="442988" y="4220719"/>
                  <a:pt x="444222" y="4194277"/>
                </a:cubicBezTo>
                <a:lnTo>
                  <a:pt x="456914" y="4177354"/>
                </a:lnTo>
                <a:cubicBezTo>
                  <a:pt x="458853" y="4161666"/>
                  <a:pt x="466609" y="4143333"/>
                  <a:pt x="480183" y="4122355"/>
                </a:cubicBezTo>
                <a:cubicBezTo>
                  <a:pt x="493756" y="4101378"/>
                  <a:pt x="501512" y="4083045"/>
                  <a:pt x="503451" y="4067356"/>
                </a:cubicBezTo>
                <a:cubicBezTo>
                  <a:pt x="515967" y="4059424"/>
                  <a:pt x="521608" y="4046732"/>
                  <a:pt x="520374" y="4029280"/>
                </a:cubicBezTo>
                <a:cubicBezTo>
                  <a:pt x="519140" y="4011829"/>
                  <a:pt x="524781" y="3999137"/>
                  <a:pt x="537297" y="3991204"/>
                </a:cubicBezTo>
                <a:cubicBezTo>
                  <a:pt x="539853" y="3977807"/>
                  <a:pt x="550606" y="3944314"/>
                  <a:pt x="569556" y="3890725"/>
                </a:cubicBezTo>
                <a:cubicBezTo>
                  <a:pt x="588506" y="3837137"/>
                  <a:pt x="600317" y="3805759"/>
                  <a:pt x="604988" y="3796592"/>
                </a:cubicBezTo>
                <a:cubicBezTo>
                  <a:pt x="602520" y="3789453"/>
                  <a:pt x="602168" y="3781521"/>
                  <a:pt x="603930" y="3772795"/>
                </a:cubicBezTo>
                <a:cubicBezTo>
                  <a:pt x="605693" y="3764069"/>
                  <a:pt x="611687" y="3759309"/>
                  <a:pt x="621911" y="3758516"/>
                </a:cubicBezTo>
                <a:cubicBezTo>
                  <a:pt x="634515" y="3728813"/>
                  <a:pt x="650556" y="3698317"/>
                  <a:pt x="670035" y="3667028"/>
                </a:cubicBezTo>
                <a:cubicBezTo>
                  <a:pt x="689514" y="3635738"/>
                  <a:pt x="700267" y="3604184"/>
                  <a:pt x="702294" y="3572366"/>
                </a:cubicBezTo>
                <a:cubicBezTo>
                  <a:pt x="704850" y="3570339"/>
                  <a:pt x="708199" y="3568047"/>
                  <a:pt x="712342" y="3565491"/>
                </a:cubicBezTo>
                <a:cubicBezTo>
                  <a:pt x="716484" y="3562935"/>
                  <a:pt x="718776" y="3559586"/>
                  <a:pt x="719217" y="3555443"/>
                </a:cubicBezTo>
                <a:cubicBezTo>
                  <a:pt x="718688" y="3553416"/>
                  <a:pt x="716572" y="3552182"/>
                  <a:pt x="712871" y="3551741"/>
                </a:cubicBezTo>
                <a:cubicBezTo>
                  <a:pt x="709169" y="3551301"/>
                  <a:pt x="707053" y="3551125"/>
                  <a:pt x="706524" y="3551213"/>
                </a:cubicBezTo>
                <a:lnTo>
                  <a:pt x="719217" y="3513136"/>
                </a:lnTo>
                <a:lnTo>
                  <a:pt x="736139" y="3504675"/>
                </a:lnTo>
                <a:cubicBezTo>
                  <a:pt x="744601" y="3492952"/>
                  <a:pt x="752004" y="3477264"/>
                  <a:pt x="758350" y="3457609"/>
                </a:cubicBezTo>
                <a:cubicBezTo>
                  <a:pt x="764696" y="3437954"/>
                  <a:pt x="769985" y="3421207"/>
                  <a:pt x="774215" y="3407369"/>
                </a:cubicBezTo>
                <a:cubicBezTo>
                  <a:pt x="771924" y="3398555"/>
                  <a:pt x="772276" y="3390799"/>
                  <a:pt x="775273" y="3384100"/>
                </a:cubicBezTo>
                <a:cubicBezTo>
                  <a:pt x="778270" y="3377402"/>
                  <a:pt x="784968" y="3373876"/>
                  <a:pt x="795369" y="3373524"/>
                </a:cubicBezTo>
                <a:lnTo>
                  <a:pt x="808061" y="3343909"/>
                </a:lnTo>
                <a:cubicBezTo>
                  <a:pt x="812997" y="3336946"/>
                  <a:pt x="818990" y="3321257"/>
                  <a:pt x="826041" y="3296842"/>
                </a:cubicBezTo>
                <a:cubicBezTo>
                  <a:pt x="833093" y="3272428"/>
                  <a:pt x="836971" y="3255682"/>
                  <a:pt x="837676" y="3246603"/>
                </a:cubicBezTo>
                <a:cubicBezTo>
                  <a:pt x="838910" y="3233030"/>
                  <a:pt x="843846" y="3223158"/>
                  <a:pt x="852483" y="3216988"/>
                </a:cubicBezTo>
                <a:cubicBezTo>
                  <a:pt x="861121" y="3210819"/>
                  <a:pt x="866057" y="3200947"/>
                  <a:pt x="867291" y="3187374"/>
                </a:cubicBezTo>
                <a:lnTo>
                  <a:pt x="901136" y="3128144"/>
                </a:lnTo>
                <a:cubicBezTo>
                  <a:pt x="903075" y="3119506"/>
                  <a:pt x="910831" y="3098706"/>
                  <a:pt x="924405" y="3065741"/>
                </a:cubicBezTo>
                <a:cubicBezTo>
                  <a:pt x="937978" y="3032777"/>
                  <a:pt x="945735" y="3014091"/>
                  <a:pt x="947674" y="3009685"/>
                </a:cubicBezTo>
                <a:cubicBezTo>
                  <a:pt x="946792" y="3000518"/>
                  <a:pt x="946440" y="2991351"/>
                  <a:pt x="946616" y="2982185"/>
                </a:cubicBezTo>
                <a:cubicBezTo>
                  <a:pt x="946792" y="2973019"/>
                  <a:pt x="952786" y="2968083"/>
                  <a:pt x="964596" y="2967378"/>
                </a:cubicBezTo>
                <a:cubicBezTo>
                  <a:pt x="977553" y="2937234"/>
                  <a:pt x="995004" y="2904447"/>
                  <a:pt x="1016951" y="2869014"/>
                </a:cubicBezTo>
                <a:cubicBezTo>
                  <a:pt x="1038898" y="2833583"/>
                  <a:pt x="1051061" y="2798679"/>
                  <a:pt x="1053441" y="2764305"/>
                </a:cubicBezTo>
                <a:cubicBezTo>
                  <a:pt x="1055997" y="2762013"/>
                  <a:pt x="1059346" y="2759193"/>
                  <a:pt x="1063489" y="2755843"/>
                </a:cubicBezTo>
                <a:cubicBezTo>
                  <a:pt x="1067631" y="2752494"/>
                  <a:pt x="1069923" y="2749673"/>
                  <a:pt x="1070364" y="2747382"/>
                </a:cubicBezTo>
                <a:cubicBezTo>
                  <a:pt x="1070099" y="2743327"/>
                  <a:pt x="1068513" y="2740860"/>
                  <a:pt x="1065604" y="2739978"/>
                </a:cubicBezTo>
                <a:cubicBezTo>
                  <a:pt x="1062695" y="2739097"/>
                  <a:pt x="1060051" y="2738744"/>
                  <a:pt x="1057672" y="2738921"/>
                </a:cubicBezTo>
                <a:lnTo>
                  <a:pt x="1070364" y="2700845"/>
                </a:lnTo>
                <a:cubicBezTo>
                  <a:pt x="1083761" y="2691678"/>
                  <a:pt x="1095043" y="2680396"/>
                  <a:pt x="1104209" y="2666999"/>
                </a:cubicBezTo>
                <a:lnTo>
                  <a:pt x="1129593" y="2582385"/>
                </a:lnTo>
                <a:cubicBezTo>
                  <a:pt x="1127478" y="2573571"/>
                  <a:pt x="1128536" y="2565815"/>
                  <a:pt x="1132766" y="2559117"/>
                </a:cubicBezTo>
                <a:cubicBezTo>
                  <a:pt x="1136997" y="2552418"/>
                  <a:pt x="1144401" y="2548892"/>
                  <a:pt x="1154977" y="2548540"/>
                </a:cubicBezTo>
                <a:cubicBezTo>
                  <a:pt x="1155506" y="2540783"/>
                  <a:pt x="1157622" y="2535142"/>
                  <a:pt x="1161323" y="2531617"/>
                </a:cubicBezTo>
                <a:cubicBezTo>
                  <a:pt x="1165025" y="2528091"/>
                  <a:pt x="1167141" y="2522451"/>
                  <a:pt x="1167669" y="2514694"/>
                </a:cubicBezTo>
                <a:cubicBezTo>
                  <a:pt x="1170931" y="2508965"/>
                  <a:pt x="1177100" y="2491866"/>
                  <a:pt x="1186179" y="2463397"/>
                </a:cubicBezTo>
                <a:cubicBezTo>
                  <a:pt x="1195257" y="2434928"/>
                  <a:pt x="1200369" y="2416771"/>
                  <a:pt x="1201515" y="2408927"/>
                </a:cubicBezTo>
                <a:cubicBezTo>
                  <a:pt x="1202749" y="2395178"/>
                  <a:pt x="1207685" y="2384601"/>
                  <a:pt x="1216322" y="2377197"/>
                </a:cubicBezTo>
                <a:cubicBezTo>
                  <a:pt x="1224960" y="2369793"/>
                  <a:pt x="1229896" y="2359217"/>
                  <a:pt x="1231130" y="2345467"/>
                </a:cubicBezTo>
                <a:lnTo>
                  <a:pt x="1248053" y="2311621"/>
                </a:lnTo>
                <a:cubicBezTo>
                  <a:pt x="1249110" y="2301750"/>
                  <a:pt x="1253341" y="2293994"/>
                  <a:pt x="1260745" y="2288352"/>
                </a:cubicBezTo>
                <a:cubicBezTo>
                  <a:pt x="1268148" y="2282712"/>
                  <a:pt x="1272379" y="2274955"/>
                  <a:pt x="1273437" y="2265084"/>
                </a:cubicBezTo>
                <a:cubicBezTo>
                  <a:pt x="1286129" y="2264379"/>
                  <a:pt x="1294590" y="2257328"/>
                  <a:pt x="1298821" y="2243930"/>
                </a:cubicBezTo>
                <a:cubicBezTo>
                  <a:pt x="1298909" y="2241991"/>
                  <a:pt x="1298733" y="2240581"/>
                  <a:pt x="1298292" y="2239699"/>
                </a:cubicBezTo>
                <a:cubicBezTo>
                  <a:pt x="1297851" y="2238818"/>
                  <a:pt x="1296617" y="2237408"/>
                  <a:pt x="1294590" y="2235469"/>
                </a:cubicBezTo>
                <a:lnTo>
                  <a:pt x="1303051" y="2222777"/>
                </a:lnTo>
                <a:cubicBezTo>
                  <a:pt x="1305079" y="2218723"/>
                  <a:pt x="1306313" y="2215197"/>
                  <a:pt x="1306753" y="2212200"/>
                </a:cubicBezTo>
                <a:cubicBezTo>
                  <a:pt x="1307194" y="2209203"/>
                  <a:pt x="1307370" y="2205678"/>
                  <a:pt x="1307282" y="2201624"/>
                </a:cubicBezTo>
                <a:cubicBezTo>
                  <a:pt x="1324117" y="2176063"/>
                  <a:pt x="1339100" y="2148916"/>
                  <a:pt x="1352233" y="2120183"/>
                </a:cubicBezTo>
                <a:cubicBezTo>
                  <a:pt x="1365366" y="2091449"/>
                  <a:pt x="1377177" y="2062187"/>
                  <a:pt x="1387665" y="2032396"/>
                </a:cubicBezTo>
                <a:cubicBezTo>
                  <a:pt x="1388811" y="2025521"/>
                  <a:pt x="1393923" y="2011771"/>
                  <a:pt x="1403001" y="1991147"/>
                </a:cubicBezTo>
                <a:cubicBezTo>
                  <a:pt x="1412080" y="1970522"/>
                  <a:pt x="1418250" y="1958888"/>
                  <a:pt x="1421511" y="1956244"/>
                </a:cubicBezTo>
                <a:cubicBezTo>
                  <a:pt x="1421951" y="1941701"/>
                  <a:pt x="1425301" y="1928480"/>
                  <a:pt x="1431559" y="1916581"/>
                </a:cubicBezTo>
                <a:cubicBezTo>
                  <a:pt x="1437816" y="1904682"/>
                  <a:pt x="1444339" y="1892519"/>
                  <a:pt x="1451125" y="1880091"/>
                </a:cubicBezTo>
                <a:lnTo>
                  <a:pt x="1468048" y="1867399"/>
                </a:lnTo>
                <a:cubicBezTo>
                  <a:pt x="1468225" y="1865284"/>
                  <a:pt x="1468930" y="1863168"/>
                  <a:pt x="1470164" y="1861053"/>
                </a:cubicBezTo>
                <a:cubicBezTo>
                  <a:pt x="1471398" y="1858938"/>
                  <a:pt x="1472103" y="1856822"/>
                  <a:pt x="1472279" y="1854707"/>
                </a:cubicBezTo>
                <a:cubicBezTo>
                  <a:pt x="1474306" y="1848537"/>
                  <a:pt x="1475540" y="1842896"/>
                  <a:pt x="1475981" y="1837784"/>
                </a:cubicBezTo>
                <a:cubicBezTo>
                  <a:pt x="1476422" y="1832672"/>
                  <a:pt x="1476598" y="1827031"/>
                  <a:pt x="1476510" y="1820862"/>
                </a:cubicBezTo>
                <a:cubicBezTo>
                  <a:pt x="1481445" y="1820156"/>
                  <a:pt x="1484266" y="1817336"/>
                  <a:pt x="1484971" y="1812400"/>
                </a:cubicBezTo>
                <a:cubicBezTo>
                  <a:pt x="1485147" y="1810108"/>
                  <a:pt x="1485852" y="1807288"/>
                  <a:pt x="1487086" y="1803939"/>
                </a:cubicBezTo>
                <a:cubicBezTo>
                  <a:pt x="1488320" y="1800589"/>
                  <a:pt x="1489025" y="1797769"/>
                  <a:pt x="1489202" y="1795477"/>
                </a:cubicBezTo>
                <a:lnTo>
                  <a:pt x="1493432" y="1795477"/>
                </a:lnTo>
                <a:cubicBezTo>
                  <a:pt x="1494138" y="1791247"/>
                  <a:pt x="1496958" y="1787016"/>
                  <a:pt x="1501894" y="1782785"/>
                </a:cubicBezTo>
                <a:lnTo>
                  <a:pt x="1514586" y="1744709"/>
                </a:lnTo>
                <a:cubicBezTo>
                  <a:pt x="1516613" y="1735895"/>
                  <a:pt x="1517847" y="1727081"/>
                  <a:pt x="1518288" y="1718267"/>
                </a:cubicBezTo>
                <a:cubicBezTo>
                  <a:pt x="1518728" y="1709453"/>
                  <a:pt x="1518905" y="1702755"/>
                  <a:pt x="1518816" y="1698172"/>
                </a:cubicBezTo>
                <a:cubicBezTo>
                  <a:pt x="1523400" y="1698436"/>
                  <a:pt x="1527983" y="1697907"/>
                  <a:pt x="1532566" y="1696585"/>
                </a:cubicBezTo>
                <a:cubicBezTo>
                  <a:pt x="1537149" y="1695263"/>
                  <a:pt x="1539617" y="1691561"/>
                  <a:pt x="1539970" y="1685480"/>
                </a:cubicBezTo>
                <a:cubicBezTo>
                  <a:pt x="1539617" y="1679222"/>
                  <a:pt x="1540323" y="1674815"/>
                  <a:pt x="1542085" y="1672259"/>
                </a:cubicBezTo>
                <a:cubicBezTo>
                  <a:pt x="1543848" y="1669702"/>
                  <a:pt x="1548784" y="1668469"/>
                  <a:pt x="1556893" y="1668557"/>
                </a:cubicBezTo>
                <a:lnTo>
                  <a:pt x="1573815" y="1634711"/>
                </a:lnTo>
                <a:lnTo>
                  <a:pt x="1590738" y="1622019"/>
                </a:lnTo>
                <a:lnTo>
                  <a:pt x="1620353" y="1567020"/>
                </a:lnTo>
                <a:cubicBezTo>
                  <a:pt x="1621058" y="1558911"/>
                  <a:pt x="1623879" y="1551860"/>
                  <a:pt x="1628814" y="1545867"/>
                </a:cubicBezTo>
                <a:cubicBezTo>
                  <a:pt x="1633750" y="1539873"/>
                  <a:pt x="1636571" y="1532822"/>
                  <a:pt x="1637276" y="1524713"/>
                </a:cubicBezTo>
                <a:lnTo>
                  <a:pt x="1658429" y="1490868"/>
                </a:lnTo>
                <a:lnTo>
                  <a:pt x="1671121" y="1465484"/>
                </a:lnTo>
                <a:cubicBezTo>
                  <a:pt x="1673148" y="1450500"/>
                  <a:pt x="1676498" y="1436045"/>
                  <a:pt x="1681169" y="1422119"/>
                </a:cubicBezTo>
                <a:cubicBezTo>
                  <a:pt x="1685841" y="1408193"/>
                  <a:pt x="1692363" y="1395854"/>
                  <a:pt x="1700736" y="1385101"/>
                </a:cubicBezTo>
                <a:cubicBezTo>
                  <a:pt x="1711313" y="1357072"/>
                  <a:pt x="1719774" y="1330631"/>
                  <a:pt x="1726120" y="1305775"/>
                </a:cubicBezTo>
                <a:cubicBezTo>
                  <a:pt x="1732466" y="1280920"/>
                  <a:pt x="1736697" y="1260824"/>
                  <a:pt x="1738812" y="1245488"/>
                </a:cubicBezTo>
                <a:cubicBezTo>
                  <a:pt x="1743043" y="1249014"/>
                  <a:pt x="1747274" y="1250424"/>
                  <a:pt x="1751504" y="1249719"/>
                </a:cubicBezTo>
                <a:lnTo>
                  <a:pt x="1768427" y="1237027"/>
                </a:lnTo>
                <a:cubicBezTo>
                  <a:pt x="1770631" y="1234735"/>
                  <a:pt x="1771512" y="1231915"/>
                  <a:pt x="1771071" y="1228565"/>
                </a:cubicBezTo>
                <a:cubicBezTo>
                  <a:pt x="1770631" y="1225216"/>
                  <a:pt x="1768339" y="1222396"/>
                  <a:pt x="1764196" y="1220104"/>
                </a:cubicBezTo>
                <a:cubicBezTo>
                  <a:pt x="1775743" y="1206178"/>
                  <a:pt x="1787553" y="1187492"/>
                  <a:pt x="1799628" y="1164047"/>
                </a:cubicBezTo>
                <a:cubicBezTo>
                  <a:pt x="1811703" y="1140602"/>
                  <a:pt x="1818226" y="1119801"/>
                  <a:pt x="1819195" y="1101645"/>
                </a:cubicBezTo>
                <a:cubicBezTo>
                  <a:pt x="1825806" y="1097326"/>
                  <a:pt x="1830565" y="1092213"/>
                  <a:pt x="1833474" y="1086308"/>
                </a:cubicBezTo>
                <a:cubicBezTo>
                  <a:pt x="1836382" y="1080403"/>
                  <a:pt x="1835854" y="1074233"/>
                  <a:pt x="1831887" y="1067799"/>
                </a:cubicBezTo>
                <a:cubicBezTo>
                  <a:pt x="1834708" y="1053609"/>
                  <a:pt x="1840701" y="1042856"/>
                  <a:pt x="1849868" y="1035540"/>
                </a:cubicBezTo>
                <a:cubicBezTo>
                  <a:pt x="1859034" y="1028224"/>
                  <a:pt x="1867143" y="1020645"/>
                  <a:pt x="1874194" y="1012800"/>
                </a:cubicBezTo>
                <a:cubicBezTo>
                  <a:pt x="1880188" y="1008569"/>
                  <a:pt x="1883008" y="1004339"/>
                  <a:pt x="1882656" y="1000108"/>
                </a:cubicBezTo>
                <a:cubicBezTo>
                  <a:pt x="1882303" y="995878"/>
                  <a:pt x="1880893" y="991647"/>
                  <a:pt x="1878425" y="987416"/>
                </a:cubicBezTo>
                <a:lnTo>
                  <a:pt x="1916501" y="919725"/>
                </a:lnTo>
                <a:cubicBezTo>
                  <a:pt x="1919057" y="915494"/>
                  <a:pt x="1922407" y="910206"/>
                  <a:pt x="1926549" y="903860"/>
                </a:cubicBezTo>
                <a:cubicBezTo>
                  <a:pt x="1930691" y="897514"/>
                  <a:pt x="1932983" y="890110"/>
                  <a:pt x="1933424" y="881649"/>
                </a:cubicBezTo>
                <a:cubicBezTo>
                  <a:pt x="1952991" y="857058"/>
                  <a:pt x="1968856" y="829030"/>
                  <a:pt x="1981019" y="797564"/>
                </a:cubicBezTo>
                <a:cubicBezTo>
                  <a:pt x="1993182" y="766098"/>
                  <a:pt x="2011163" y="739127"/>
                  <a:pt x="2034960" y="716652"/>
                </a:cubicBezTo>
                <a:lnTo>
                  <a:pt x="2030730" y="687037"/>
                </a:lnTo>
                <a:lnTo>
                  <a:pt x="2077267" y="615116"/>
                </a:lnTo>
                <a:cubicBezTo>
                  <a:pt x="2078061" y="604098"/>
                  <a:pt x="2083878" y="584884"/>
                  <a:pt x="2094719" y="557472"/>
                </a:cubicBezTo>
                <a:cubicBezTo>
                  <a:pt x="2105560" y="530061"/>
                  <a:pt x="2116666" y="509789"/>
                  <a:pt x="2128036" y="496656"/>
                </a:cubicBezTo>
                <a:cubicBezTo>
                  <a:pt x="2128036" y="480439"/>
                  <a:pt x="2136497" y="466336"/>
                  <a:pt x="2153420" y="454349"/>
                </a:cubicBezTo>
                <a:cubicBezTo>
                  <a:pt x="2147779" y="445888"/>
                  <a:pt x="2147426" y="438484"/>
                  <a:pt x="2152362" y="432138"/>
                </a:cubicBezTo>
                <a:cubicBezTo>
                  <a:pt x="2157298" y="425792"/>
                  <a:pt x="2163291" y="420504"/>
                  <a:pt x="2170342" y="416273"/>
                </a:cubicBezTo>
                <a:lnTo>
                  <a:pt x="2326878" y="141278"/>
                </a:lnTo>
                <a:cubicBezTo>
                  <a:pt x="2336485" y="130437"/>
                  <a:pt x="2343712" y="119332"/>
                  <a:pt x="2348560" y="107962"/>
                </a:cubicBezTo>
                <a:cubicBezTo>
                  <a:pt x="2353408" y="96592"/>
                  <a:pt x="2361693" y="86544"/>
                  <a:pt x="2373415" y="77818"/>
                </a:cubicBezTo>
                <a:cubicBezTo>
                  <a:pt x="2373592" y="71208"/>
                  <a:pt x="2375355" y="64333"/>
                  <a:pt x="2378704" y="57193"/>
                </a:cubicBezTo>
                <a:cubicBezTo>
                  <a:pt x="2382053" y="50054"/>
                  <a:pt x="2385931" y="44237"/>
                  <a:pt x="2390338" y="39742"/>
                </a:cubicBezTo>
                <a:lnTo>
                  <a:pt x="2407261" y="10127"/>
                </a:lnTo>
                <a:cubicBezTo>
                  <a:pt x="2411844" y="5809"/>
                  <a:pt x="2417485" y="2812"/>
                  <a:pt x="2424184" y="1137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02025" y="2681413"/>
            <a:ext cx="875908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LUYỆN</a:t>
            </a:r>
            <a:r>
              <a:rPr kumimoji="0" lang="en-US" sz="50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TẬP</a:t>
            </a:r>
            <a:endParaRPr kumimoji="0" lang="en-US" sz="50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8B5744B-B26E-0A4E-A25D-3FAD8B95F5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875696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7"/>
          <p:cNvSpPr/>
          <p:nvPr/>
        </p:nvSpPr>
        <p:spPr>
          <a:xfrm>
            <a:off x="5098718" y="709149"/>
            <a:ext cx="9299332" cy="6283653"/>
          </a:xfrm>
          <a:custGeom>
            <a:avLst/>
            <a:gdLst>
              <a:gd name="connsiteX0" fmla="*/ 7478009 w 9299332"/>
              <a:gd name="connsiteY0" fmla="*/ 395747 h 6283653"/>
              <a:gd name="connsiteX1" fmla="*/ 7475747 w 9299332"/>
              <a:gd name="connsiteY1" fmla="*/ 396304 h 6283653"/>
              <a:gd name="connsiteX2" fmla="*/ 7475924 w 9299332"/>
              <a:gd name="connsiteY2" fmla="*/ 396205 h 6283653"/>
              <a:gd name="connsiteX3" fmla="*/ 9148285 w 9299332"/>
              <a:gd name="connsiteY3" fmla="*/ 1143 h 6283653"/>
              <a:gd name="connsiteX4" fmla="*/ 9258224 w 9299332"/>
              <a:gd name="connsiteY4" fmla="*/ 68897 h 6283653"/>
              <a:gd name="connsiteX5" fmla="*/ 9258224 w 9299332"/>
              <a:gd name="connsiteY5" fmla="*/ 393362 h 6283653"/>
              <a:gd name="connsiteX6" fmla="*/ 9169734 w 9299332"/>
              <a:gd name="connsiteY6" fmla="*/ 452355 h 6283653"/>
              <a:gd name="connsiteX7" fmla="*/ 8992753 w 9299332"/>
              <a:gd name="connsiteY7" fmla="*/ 629336 h 6283653"/>
              <a:gd name="connsiteX8" fmla="*/ 8904263 w 9299332"/>
              <a:gd name="connsiteY8" fmla="*/ 658833 h 6283653"/>
              <a:gd name="connsiteX9" fmla="*/ 8727282 w 9299332"/>
              <a:gd name="connsiteY9" fmla="*/ 747323 h 6283653"/>
              <a:gd name="connsiteX10" fmla="*/ 8491308 w 9299332"/>
              <a:gd name="connsiteY10" fmla="*/ 865310 h 6283653"/>
              <a:gd name="connsiteX11" fmla="*/ 8373321 w 9299332"/>
              <a:gd name="connsiteY11" fmla="*/ 894807 h 6283653"/>
              <a:gd name="connsiteX12" fmla="*/ 8255334 w 9299332"/>
              <a:gd name="connsiteY12" fmla="*/ 953801 h 6283653"/>
              <a:gd name="connsiteX13" fmla="*/ 8048857 w 9299332"/>
              <a:gd name="connsiteY13" fmla="*/ 1012794 h 6283653"/>
              <a:gd name="connsiteX14" fmla="*/ 7930869 w 9299332"/>
              <a:gd name="connsiteY14" fmla="*/ 1071788 h 6283653"/>
              <a:gd name="connsiteX15" fmla="*/ 7753889 w 9299332"/>
              <a:gd name="connsiteY15" fmla="*/ 1101284 h 6283653"/>
              <a:gd name="connsiteX16" fmla="*/ 7606405 w 9299332"/>
              <a:gd name="connsiteY16" fmla="*/ 1130781 h 6283653"/>
              <a:gd name="connsiteX17" fmla="*/ 7488418 w 9299332"/>
              <a:gd name="connsiteY17" fmla="*/ 1160278 h 6283653"/>
              <a:gd name="connsiteX18" fmla="*/ 7340934 w 9299332"/>
              <a:gd name="connsiteY18" fmla="*/ 1189775 h 6283653"/>
              <a:gd name="connsiteX19" fmla="*/ 7252444 w 9299332"/>
              <a:gd name="connsiteY19" fmla="*/ 1219272 h 6283653"/>
              <a:gd name="connsiteX20" fmla="*/ 7045966 w 9299332"/>
              <a:gd name="connsiteY20" fmla="*/ 1248768 h 6283653"/>
              <a:gd name="connsiteX21" fmla="*/ 6750998 w 9299332"/>
              <a:gd name="connsiteY21" fmla="*/ 1337259 h 6283653"/>
              <a:gd name="connsiteX22" fmla="*/ 6574018 w 9299332"/>
              <a:gd name="connsiteY22" fmla="*/ 1455246 h 6283653"/>
              <a:gd name="connsiteX23" fmla="*/ 6367540 w 9299332"/>
              <a:gd name="connsiteY23" fmla="*/ 1602730 h 6283653"/>
              <a:gd name="connsiteX24" fmla="*/ 6279050 w 9299332"/>
              <a:gd name="connsiteY24" fmla="*/ 1691220 h 6283653"/>
              <a:gd name="connsiteX25" fmla="*/ 6102069 w 9299332"/>
              <a:gd name="connsiteY25" fmla="*/ 1809207 h 6283653"/>
              <a:gd name="connsiteX26" fmla="*/ 6043076 w 9299332"/>
              <a:gd name="connsiteY26" fmla="*/ 1897697 h 6283653"/>
              <a:gd name="connsiteX27" fmla="*/ 5984082 w 9299332"/>
              <a:gd name="connsiteY27" fmla="*/ 2104175 h 6283653"/>
              <a:gd name="connsiteX28" fmla="*/ 6013579 w 9299332"/>
              <a:gd name="connsiteY28" fmla="*/ 2723607 h 6283653"/>
              <a:gd name="connsiteX29" fmla="*/ 6102069 w 9299332"/>
              <a:gd name="connsiteY29" fmla="*/ 3018575 h 6283653"/>
              <a:gd name="connsiteX30" fmla="*/ 6279050 w 9299332"/>
              <a:gd name="connsiteY30" fmla="*/ 3195555 h 6283653"/>
              <a:gd name="connsiteX31" fmla="*/ 6338044 w 9299332"/>
              <a:gd name="connsiteY31" fmla="*/ 3284046 h 6283653"/>
              <a:gd name="connsiteX32" fmla="*/ 6426534 w 9299332"/>
              <a:gd name="connsiteY32" fmla="*/ 3372536 h 6283653"/>
              <a:gd name="connsiteX33" fmla="*/ 6544521 w 9299332"/>
              <a:gd name="connsiteY33" fmla="*/ 3549517 h 6283653"/>
              <a:gd name="connsiteX34" fmla="*/ 6603515 w 9299332"/>
              <a:gd name="connsiteY34" fmla="*/ 3638007 h 6283653"/>
              <a:gd name="connsiteX35" fmla="*/ 6662508 w 9299332"/>
              <a:gd name="connsiteY35" fmla="*/ 3726497 h 6283653"/>
              <a:gd name="connsiteX36" fmla="*/ 6721502 w 9299332"/>
              <a:gd name="connsiteY36" fmla="*/ 3814988 h 6283653"/>
              <a:gd name="connsiteX37" fmla="*/ 6750998 w 9299332"/>
              <a:gd name="connsiteY37" fmla="*/ 3903478 h 6283653"/>
              <a:gd name="connsiteX38" fmla="*/ 6868986 w 9299332"/>
              <a:gd name="connsiteY38" fmla="*/ 4109955 h 6283653"/>
              <a:gd name="connsiteX39" fmla="*/ 6927979 w 9299332"/>
              <a:gd name="connsiteY39" fmla="*/ 4286936 h 6283653"/>
              <a:gd name="connsiteX40" fmla="*/ 6957476 w 9299332"/>
              <a:gd name="connsiteY40" fmla="*/ 4375426 h 6283653"/>
              <a:gd name="connsiteX41" fmla="*/ 6898482 w 9299332"/>
              <a:gd name="connsiteY41" fmla="*/ 4817878 h 6283653"/>
              <a:gd name="connsiteX42" fmla="*/ 6721502 w 9299332"/>
              <a:gd name="connsiteY42" fmla="*/ 4994859 h 6283653"/>
              <a:gd name="connsiteX43" fmla="*/ 6308547 w 9299332"/>
              <a:gd name="connsiteY43" fmla="*/ 5348820 h 6283653"/>
              <a:gd name="connsiteX44" fmla="*/ 6220057 w 9299332"/>
              <a:gd name="connsiteY44" fmla="*/ 5407813 h 6283653"/>
              <a:gd name="connsiteX45" fmla="*/ 5984082 w 9299332"/>
              <a:gd name="connsiteY45" fmla="*/ 5525801 h 6283653"/>
              <a:gd name="connsiteX46" fmla="*/ 5895592 w 9299332"/>
              <a:gd name="connsiteY46" fmla="*/ 5614291 h 6283653"/>
              <a:gd name="connsiteX47" fmla="*/ 5718611 w 9299332"/>
              <a:gd name="connsiteY47" fmla="*/ 5702781 h 6283653"/>
              <a:gd name="connsiteX48" fmla="*/ 5630121 w 9299332"/>
              <a:gd name="connsiteY48" fmla="*/ 5791272 h 6283653"/>
              <a:gd name="connsiteX49" fmla="*/ 5453140 w 9299332"/>
              <a:gd name="connsiteY49" fmla="*/ 5879762 h 6283653"/>
              <a:gd name="connsiteX50" fmla="*/ 5305657 w 9299332"/>
              <a:gd name="connsiteY50" fmla="*/ 5997749 h 6283653"/>
              <a:gd name="connsiteX51" fmla="*/ 5187669 w 9299332"/>
              <a:gd name="connsiteY51" fmla="*/ 6056742 h 6283653"/>
              <a:gd name="connsiteX52" fmla="*/ 5099179 w 9299332"/>
              <a:gd name="connsiteY52" fmla="*/ 6145233 h 6283653"/>
              <a:gd name="connsiteX53" fmla="*/ 5010689 w 9299332"/>
              <a:gd name="connsiteY53" fmla="*/ 6204226 h 6283653"/>
              <a:gd name="connsiteX54" fmla="*/ 4911405 w 9299332"/>
              <a:gd name="connsiteY54" fmla="*/ 6283653 h 6283653"/>
              <a:gd name="connsiteX55" fmla="*/ 16092 w 9299332"/>
              <a:gd name="connsiteY55" fmla="*/ 6283653 h 6283653"/>
              <a:gd name="connsiteX56" fmla="*/ 38175 w 9299332"/>
              <a:gd name="connsiteY56" fmla="*/ 6273335 h 6283653"/>
              <a:gd name="connsiteX57" fmla="*/ 24657 w 9299332"/>
              <a:gd name="connsiteY57" fmla="*/ 6279194 h 6283653"/>
              <a:gd name="connsiteX58" fmla="*/ 15604 w 9299332"/>
              <a:gd name="connsiteY58" fmla="*/ 6283653 h 6283653"/>
              <a:gd name="connsiteX59" fmla="*/ 0 w 9299332"/>
              <a:gd name="connsiteY59" fmla="*/ 6283653 h 6283653"/>
              <a:gd name="connsiteX60" fmla="*/ 419 w 9299332"/>
              <a:gd name="connsiteY60" fmla="*/ 6283372 h 6283653"/>
              <a:gd name="connsiteX61" fmla="*/ 84728 w 9299332"/>
              <a:gd name="connsiteY61" fmla="*/ 6233723 h 6283653"/>
              <a:gd name="connsiteX62" fmla="*/ 320702 w 9299332"/>
              <a:gd name="connsiteY62" fmla="*/ 6086239 h 6283653"/>
              <a:gd name="connsiteX63" fmla="*/ 468186 w 9299332"/>
              <a:gd name="connsiteY63" fmla="*/ 5938755 h 6283653"/>
              <a:gd name="connsiteX64" fmla="*/ 615669 w 9299332"/>
              <a:gd name="connsiteY64" fmla="*/ 5820768 h 6283653"/>
              <a:gd name="connsiteX65" fmla="*/ 704160 w 9299332"/>
              <a:gd name="connsiteY65" fmla="*/ 5761775 h 6283653"/>
              <a:gd name="connsiteX66" fmla="*/ 1028624 w 9299332"/>
              <a:gd name="connsiteY66" fmla="*/ 5466807 h 6283653"/>
              <a:gd name="connsiteX67" fmla="*/ 1353089 w 9299332"/>
              <a:gd name="connsiteY67" fmla="*/ 5319323 h 6283653"/>
              <a:gd name="connsiteX68" fmla="*/ 1500573 w 9299332"/>
              <a:gd name="connsiteY68" fmla="*/ 5230833 h 6283653"/>
              <a:gd name="connsiteX69" fmla="*/ 1618560 w 9299332"/>
              <a:gd name="connsiteY69" fmla="*/ 5142342 h 6283653"/>
              <a:gd name="connsiteX70" fmla="*/ 1943024 w 9299332"/>
              <a:gd name="connsiteY70" fmla="*/ 4965362 h 6283653"/>
              <a:gd name="connsiteX71" fmla="*/ 2385476 w 9299332"/>
              <a:gd name="connsiteY71" fmla="*/ 4847375 h 6283653"/>
              <a:gd name="connsiteX72" fmla="*/ 2562457 w 9299332"/>
              <a:gd name="connsiteY72" fmla="*/ 4788381 h 6283653"/>
              <a:gd name="connsiteX73" fmla="*/ 2739437 w 9299332"/>
              <a:gd name="connsiteY73" fmla="*/ 4729388 h 6283653"/>
              <a:gd name="connsiteX74" fmla="*/ 3181889 w 9299332"/>
              <a:gd name="connsiteY74" fmla="*/ 4552407 h 6283653"/>
              <a:gd name="connsiteX75" fmla="*/ 3299876 w 9299332"/>
              <a:gd name="connsiteY75" fmla="*/ 4493413 h 6283653"/>
              <a:gd name="connsiteX76" fmla="*/ 3565347 w 9299332"/>
              <a:gd name="connsiteY76" fmla="*/ 4286936 h 6283653"/>
              <a:gd name="connsiteX77" fmla="*/ 3801321 w 9299332"/>
              <a:gd name="connsiteY77" fmla="*/ 4139452 h 6283653"/>
              <a:gd name="connsiteX78" fmla="*/ 3889811 w 9299332"/>
              <a:gd name="connsiteY78" fmla="*/ 4050962 h 6283653"/>
              <a:gd name="connsiteX79" fmla="*/ 4037295 w 9299332"/>
              <a:gd name="connsiteY79" fmla="*/ 3932975 h 6283653"/>
              <a:gd name="connsiteX80" fmla="*/ 4155282 w 9299332"/>
              <a:gd name="connsiteY80" fmla="*/ 3873981 h 6283653"/>
              <a:gd name="connsiteX81" fmla="*/ 4332263 w 9299332"/>
              <a:gd name="connsiteY81" fmla="*/ 3667504 h 6283653"/>
              <a:gd name="connsiteX82" fmla="*/ 4243773 w 9299332"/>
              <a:gd name="connsiteY82" fmla="*/ 3284046 h 6283653"/>
              <a:gd name="connsiteX83" fmla="*/ 4155282 w 9299332"/>
              <a:gd name="connsiteY83" fmla="*/ 3195555 h 6283653"/>
              <a:gd name="connsiteX84" fmla="*/ 3978302 w 9299332"/>
              <a:gd name="connsiteY84" fmla="*/ 2930084 h 6283653"/>
              <a:gd name="connsiteX85" fmla="*/ 3860315 w 9299332"/>
              <a:gd name="connsiteY85" fmla="*/ 2753104 h 6283653"/>
              <a:gd name="connsiteX86" fmla="*/ 3742328 w 9299332"/>
              <a:gd name="connsiteY86" fmla="*/ 2576123 h 6283653"/>
              <a:gd name="connsiteX87" fmla="*/ 3683334 w 9299332"/>
              <a:gd name="connsiteY87" fmla="*/ 2458136 h 6283653"/>
              <a:gd name="connsiteX88" fmla="*/ 3683334 w 9299332"/>
              <a:gd name="connsiteY88" fmla="*/ 1691220 h 6283653"/>
              <a:gd name="connsiteX89" fmla="*/ 3860315 w 9299332"/>
              <a:gd name="connsiteY89" fmla="*/ 1484742 h 6283653"/>
              <a:gd name="connsiteX90" fmla="*/ 4037295 w 9299332"/>
              <a:gd name="connsiteY90" fmla="*/ 1366755 h 6283653"/>
              <a:gd name="connsiteX91" fmla="*/ 4155282 w 9299332"/>
              <a:gd name="connsiteY91" fmla="*/ 1278265 h 6283653"/>
              <a:gd name="connsiteX92" fmla="*/ 4243773 w 9299332"/>
              <a:gd name="connsiteY92" fmla="*/ 1248768 h 6283653"/>
              <a:gd name="connsiteX93" fmla="*/ 4597734 w 9299332"/>
              <a:gd name="connsiteY93" fmla="*/ 1101284 h 6283653"/>
              <a:gd name="connsiteX94" fmla="*/ 4686224 w 9299332"/>
              <a:gd name="connsiteY94" fmla="*/ 1042291 h 6283653"/>
              <a:gd name="connsiteX95" fmla="*/ 4981192 w 9299332"/>
              <a:gd name="connsiteY95" fmla="*/ 983297 h 6283653"/>
              <a:gd name="connsiteX96" fmla="*/ 5217166 w 9299332"/>
              <a:gd name="connsiteY96" fmla="*/ 924304 h 6283653"/>
              <a:gd name="connsiteX97" fmla="*/ 5394147 w 9299332"/>
              <a:gd name="connsiteY97" fmla="*/ 865310 h 6283653"/>
              <a:gd name="connsiteX98" fmla="*/ 5482637 w 9299332"/>
              <a:gd name="connsiteY98" fmla="*/ 835813 h 6283653"/>
              <a:gd name="connsiteX99" fmla="*/ 5659618 w 9299332"/>
              <a:gd name="connsiteY99" fmla="*/ 806317 h 6283653"/>
              <a:gd name="connsiteX100" fmla="*/ 6102069 w 9299332"/>
              <a:gd name="connsiteY100" fmla="*/ 688330 h 6283653"/>
              <a:gd name="connsiteX101" fmla="*/ 6603515 w 9299332"/>
              <a:gd name="connsiteY101" fmla="*/ 599839 h 6283653"/>
              <a:gd name="connsiteX102" fmla="*/ 6692005 w 9299332"/>
              <a:gd name="connsiteY102" fmla="*/ 570342 h 6283653"/>
              <a:gd name="connsiteX103" fmla="*/ 6868986 w 9299332"/>
              <a:gd name="connsiteY103" fmla="*/ 540846 h 6283653"/>
              <a:gd name="connsiteX104" fmla="*/ 7016469 w 9299332"/>
              <a:gd name="connsiteY104" fmla="*/ 511349 h 6283653"/>
              <a:gd name="connsiteX105" fmla="*/ 7134457 w 9299332"/>
              <a:gd name="connsiteY105" fmla="*/ 481852 h 6283653"/>
              <a:gd name="connsiteX106" fmla="*/ 7399928 w 9299332"/>
              <a:gd name="connsiteY106" fmla="*/ 422859 h 6283653"/>
              <a:gd name="connsiteX107" fmla="*/ 7498182 w 9299332"/>
              <a:gd name="connsiteY107" fmla="*/ 391313 h 6283653"/>
              <a:gd name="connsiteX108" fmla="*/ 7478009 w 9299332"/>
              <a:gd name="connsiteY108" fmla="*/ 395747 h 6283653"/>
              <a:gd name="connsiteX109" fmla="*/ 7503766 w 9299332"/>
              <a:gd name="connsiteY109" fmla="*/ 389408 h 6283653"/>
              <a:gd name="connsiteX110" fmla="*/ 7606405 w 9299332"/>
              <a:gd name="connsiteY110" fmla="*/ 363865 h 6283653"/>
              <a:gd name="connsiteX111" fmla="*/ 7930869 w 9299332"/>
              <a:gd name="connsiteY111" fmla="*/ 245878 h 6283653"/>
              <a:gd name="connsiteX112" fmla="*/ 8078353 w 9299332"/>
              <a:gd name="connsiteY112" fmla="*/ 186884 h 6283653"/>
              <a:gd name="connsiteX113" fmla="*/ 8225837 w 9299332"/>
              <a:gd name="connsiteY113" fmla="*/ 157388 h 6283653"/>
              <a:gd name="connsiteX114" fmla="*/ 8432315 w 9299332"/>
              <a:gd name="connsiteY114" fmla="*/ 98394 h 6283653"/>
              <a:gd name="connsiteX115" fmla="*/ 8874766 w 9299332"/>
              <a:gd name="connsiteY115" fmla="*/ 68897 h 6283653"/>
              <a:gd name="connsiteX116" fmla="*/ 9148285 w 9299332"/>
              <a:gd name="connsiteY116" fmla="*/ 1143 h 6283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9299332" h="6283653">
                <a:moveTo>
                  <a:pt x="7478009" y="395747"/>
                </a:moveTo>
                <a:lnTo>
                  <a:pt x="7475747" y="396304"/>
                </a:lnTo>
                <a:cubicBezTo>
                  <a:pt x="7440061" y="405036"/>
                  <a:pt x="7456219" y="400806"/>
                  <a:pt x="7475924" y="396205"/>
                </a:cubicBezTo>
                <a:close/>
                <a:moveTo>
                  <a:pt x="9148285" y="1143"/>
                </a:moveTo>
                <a:cubicBezTo>
                  <a:pt x="9170081" y="5899"/>
                  <a:pt x="9193754" y="25918"/>
                  <a:pt x="9258224" y="68897"/>
                </a:cubicBezTo>
                <a:cubicBezTo>
                  <a:pt x="9299706" y="193343"/>
                  <a:pt x="9324931" y="226595"/>
                  <a:pt x="9258224" y="393362"/>
                </a:cubicBezTo>
                <a:cubicBezTo>
                  <a:pt x="9245058" y="426277"/>
                  <a:pt x="9199231" y="432691"/>
                  <a:pt x="9169734" y="452355"/>
                </a:cubicBezTo>
                <a:cubicBezTo>
                  <a:pt x="9103765" y="551309"/>
                  <a:pt x="9110957" y="561791"/>
                  <a:pt x="8992753" y="629336"/>
                </a:cubicBezTo>
                <a:cubicBezTo>
                  <a:pt x="8965757" y="644762"/>
                  <a:pt x="8932073" y="644928"/>
                  <a:pt x="8904263" y="658833"/>
                </a:cubicBezTo>
                <a:cubicBezTo>
                  <a:pt x="8675544" y="773192"/>
                  <a:pt x="8949704" y="673182"/>
                  <a:pt x="8727282" y="747323"/>
                </a:cubicBezTo>
                <a:cubicBezTo>
                  <a:pt x="8618892" y="819584"/>
                  <a:pt x="8635630" y="817203"/>
                  <a:pt x="8491308" y="865310"/>
                </a:cubicBezTo>
                <a:cubicBezTo>
                  <a:pt x="8452849" y="878130"/>
                  <a:pt x="8411279" y="880573"/>
                  <a:pt x="8373321" y="894807"/>
                </a:cubicBezTo>
                <a:cubicBezTo>
                  <a:pt x="8332149" y="910246"/>
                  <a:pt x="8295750" y="936480"/>
                  <a:pt x="8255334" y="953801"/>
                </a:cubicBezTo>
                <a:cubicBezTo>
                  <a:pt x="8088961" y="1025104"/>
                  <a:pt x="8248411" y="937961"/>
                  <a:pt x="8048857" y="1012794"/>
                </a:cubicBezTo>
                <a:cubicBezTo>
                  <a:pt x="8007685" y="1028233"/>
                  <a:pt x="7972986" y="1059153"/>
                  <a:pt x="7930869" y="1071788"/>
                </a:cubicBezTo>
                <a:cubicBezTo>
                  <a:pt x="7873584" y="1088973"/>
                  <a:pt x="7812731" y="1090585"/>
                  <a:pt x="7753889" y="1101284"/>
                </a:cubicBezTo>
                <a:cubicBezTo>
                  <a:pt x="7704563" y="1110252"/>
                  <a:pt x="7655346" y="1119905"/>
                  <a:pt x="7606405" y="1130781"/>
                </a:cubicBezTo>
                <a:cubicBezTo>
                  <a:pt x="7566831" y="1139575"/>
                  <a:pt x="7527992" y="1151484"/>
                  <a:pt x="7488418" y="1160278"/>
                </a:cubicBezTo>
                <a:cubicBezTo>
                  <a:pt x="7439477" y="1171154"/>
                  <a:pt x="7389572" y="1177615"/>
                  <a:pt x="7340934" y="1189775"/>
                </a:cubicBezTo>
                <a:cubicBezTo>
                  <a:pt x="7310770" y="1197316"/>
                  <a:pt x="7282932" y="1213174"/>
                  <a:pt x="7252444" y="1219272"/>
                </a:cubicBezTo>
                <a:cubicBezTo>
                  <a:pt x="7184269" y="1232907"/>
                  <a:pt x="7114792" y="1238936"/>
                  <a:pt x="7045966" y="1248768"/>
                </a:cubicBezTo>
                <a:cubicBezTo>
                  <a:pt x="6830527" y="1320582"/>
                  <a:pt x="6929314" y="1292680"/>
                  <a:pt x="6750998" y="1337259"/>
                </a:cubicBezTo>
                <a:cubicBezTo>
                  <a:pt x="6692005" y="1376588"/>
                  <a:pt x="6624153" y="1405111"/>
                  <a:pt x="6574018" y="1455246"/>
                </a:cubicBezTo>
                <a:cubicBezTo>
                  <a:pt x="6434045" y="1595219"/>
                  <a:pt x="6508796" y="1555645"/>
                  <a:pt x="6367540" y="1602730"/>
                </a:cubicBezTo>
                <a:cubicBezTo>
                  <a:pt x="6338043" y="1632227"/>
                  <a:pt x="6311978" y="1665610"/>
                  <a:pt x="6279050" y="1691220"/>
                </a:cubicBezTo>
                <a:cubicBezTo>
                  <a:pt x="6223084" y="1734749"/>
                  <a:pt x="6102069" y="1809207"/>
                  <a:pt x="6102069" y="1809207"/>
                </a:cubicBezTo>
                <a:cubicBezTo>
                  <a:pt x="6082405" y="1838704"/>
                  <a:pt x="6058930" y="1865989"/>
                  <a:pt x="6043076" y="1897697"/>
                </a:cubicBezTo>
                <a:cubicBezTo>
                  <a:pt x="6021918" y="1940013"/>
                  <a:pt x="5993533" y="2066372"/>
                  <a:pt x="5984082" y="2104175"/>
                </a:cubicBezTo>
                <a:cubicBezTo>
                  <a:pt x="5993914" y="2310652"/>
                  <a:pt x="5997095" y="2517554"/>
                  <a:pt x="6013579" y="2723607"/>
                </a:cubicBezTo>
                <a:cubicBezTo>
                  <a:pt x="6017066" y="2767196"/>
                  <a:pt x="6093289" y="3009795"/>
                  <a:pt x="6102069" y="3018575"/>
                </a:cubicBezTo>
                <a:cubicBezTo>
                  <a:pt x="6161063" y="3077568"/>
                  <a:pt x="6232772" y="3126138"/>
                  <a:pt x="6279050" y="3195555"/>
                </a:cubicBezTo>
                <a:cubicBezTo>
                  <a:pt x="6298715" y="3225052"/>
                  <a:pt x="6315349" y="3256812"/>
                  <a:pt x="6338044" y="3284046"/>
                </a:cubicBezTo>
                <a:cubicBezTo>
                  <a:pt x="6364749" y="3316092"/>
                  <a:pt x="6400924" y="3339608"/>
                  <a:pt x="6426534" y="3372536"/>
                </a:cubicBezTo>
                <a:cubicBezTo>
                  <a:pt x="6470063" y="3428502"/>
                  <a:pt x="6505192" y="3490523"/>
                  <a:pt x="6544521" y="3549517"/>
                </a:cubicBezTo>
                <a:lnTo>
                  <a:pt x="6603515" y="3638007"/>
                </a:lnTo>
                <a:lnTo>
                  <a:pt x="6662508" y="3726497"/>
                </a:lnTo>
                <a:lnTo>
                  <a:pt x="6721502" y="3814988"/>
                </a:lnTo>
                <a:cubicBezTo>
                  <a:pt x="6731334" y="3844485"/>
                  <a:pt x="6737093" y="3875668"/>
                  <a:pt x="6750998" y="3903478"/>
                </a:cubicBezTo>
                <a:cubicBezTo>
                  <a:pt x="6857424" y="4116329"/>
                  <a:pt x="6765559" y="3851388"/>
                  <a:pt x="6868986" y="4109955"/>
                </a:cubicBezTo>
                <a:cubicBezTo>
                  <a:pt x="6892081" y="4167692"/>
                  <a:pt x="6908315" y="4227942"/>
                  <a:pt x="6927979" y="4286936"/>
                </a:cubicBezTo>
                <a:lnTo>
                  <a:pt x="6957476" y="4375426"/>
                </a:lnTo>
                <a:cubicBezTo>
                  <a:pt x="6956481" y="4387370"/>
                  <a:pt x="6957257" y="4715023"/>
                  <a:pt x="6898482" y="4817878"/>
                </a:cubicBezTo>
                <a:cubicBezTo>
                  <a:pt x="6805988" y="4979742"/>
                  <a:pt x="6838445" y="4897406"/>
                  <a:pt x="6721502" y="4994859"/>
                </a:cubicBezTo>
                <a:cubicBezTo>
                  <a:pt x="6471367" y="5203305"/>
                  <a:pt x="6515307" y="5193751"/>
                  <a:pt x="6308547" y="5348820"/>
                </a:cubicBezTo>
                <a:cubicBezTo>
                  <a:pt x="6280187" y="5370090"/>
                  <a:pt x="6251179" y="5390837"/>
                  <a:pt x="6220057" y="5407813"/>
                </a:cubicBezTo>
                <a:cubicBezTo>
                  <a:pt x="6142852" y="5449925"/>
                  <a:pt x="6046267" y="5463616"/>
                  <a:pt x="5984082" y="5525801"/>
                </a:cubicBezTo>
                <a:cubicBezTo>
                  <a:pt x="5954585" y="5555298"/>
                  <a:pt x="5930301" y="5591152"/>
                  <a:pt x="5895592" y="5614291"/>
                </a:cubicBezTo>
                <a:cubicBezTo>
                  <a:pt x="5629534" y="5791664"/>
                  <a:pt x="5997086" y="5470718"/>
                  <a:pt x="5718611" y="5702781"/>
                </a:cubicBezTo>
                <a:cubicBezTo>
                  <a:pt x="5686565" y="5729486"/>
                  <a:pt x="5662167" y="5764567"/>
                  <a:pt x="5630121" y="5791272"/>
                </a:cubicBezTo>
                <a:cubicBezTo>
                  <a:pt x="5553882" y="5854805"/>
                  <a:pt x="5541827" y="5850200"/>
                  <a:pt x="5453140" y="5879762"/>
                </a:cubicBezTo>
                <a:cubicBezTo>
                  <a:pt x="5403979" y="5919091"/>
                  <a:pt x="5358040" y="5962827"/>
                  <a:pt x="5305657" y="5997749"/>
                </a:cubicBezTo>
                <a:cubicBezTo>
                  <a:pt x="5269071" y="6022140"/>
                  <a:pt x="5223450" y="6031184"/>
                  <a:pt x="5187669" y="6056742"/>
                </a:cubicBezTo>
                <a:cubicBezTo>
                  <a:pt x="5153724" y="6080988"/>
                  <a:pt x="5131225" y="6118528"/>
                  <a:pt x="5099179" y="6145233"/>
                </a:cubicBezTo>
                <a:cubicBezTo>
                  <a:pt x="5071945" y="6167928"/>
                  <a:pt x="5039049" y="6182956"/>
                  <a:pt x="5010689" y="6204226"/>
                </a:cubicBezTo>
                <a:lnTo>
                  <a:pt x="4911405" y="6283653"/>
                </a:lnTo>
                <a:lnTo>
                  <a:pt x="16092" y="6283653"/>
                </a:lnTo>
                <a:lnTo>
                  <a:pt x="38175" y="6273335"/>
                </a:lnTo>
                <a:cubicBezTo>
                  <a:pt x="66922" y="6259399"/>
                  <a:pt x="84447" y="6249907"/>
                  <a:pt x="24657" y="6279194"/>
                </a:cubicBezTo>
                <a:lnTo>
                  <a:pt x="15604" y="6283653"/>
                </a:lnTo>
                <a:lnTo>
                  <a:pt x="0" y="6283653"/>
                </a:lnTo>
                <a:lnTo>
                  <a:pt x="419" y="6283372"/>
                </a:lnTo>
                <a:cubicBezTo>
                  <a:pt x="16218" y="6273436"/>
                  <a:pt x="42911" y="6257619"/>
                  <a:pt x="84728" y="6233723"/>
                </a:cubicBezTo>
                <a:cubicBezTo>
                  <a:pt x="223195" y="6154599"/>
                  <a:pt x="193802" y="6199039"/>
                  <a:pt x="320702" y="6086239"/>
                </a:cubicBezTo>
                <a:cubicBezTo>
                  <a:pt x="372665" y="6040049"/>
                  <a:pt x="416509" y="5985265"/>
                  <a:pt x="468186" y="5938755"/>
                </a:cubicBezTo>
                <a:cubicBezTo>
                  <a:pt x="514981" y="5896639"/>
                  <a:pt x="565303" y="5858542"/>
                  <a:pt x="615669" y="5820768"/>
                </a:cubicBezTo>
                <a:cubicBezTo>
                  <a:pt x="644030" y="5799498"/>
                  <a:pt x="677244" y="5784846"/>
                  <a:pt x="704160" y="5761775"/>
                </a:cubicBezTo>
                <a:cubicBezTo>
                  <a:pt x="933952" y="5564812"/>
                  <a:pt x="702166" y="5704232"/>
                  <a:pt x="1028624" y="5466807"/>
                </a:cubicBezTo>
                <a:cubicBezTo>
                  <a:pt x="1074194" y="5433665"/>
                  <a:pt x="1343571" y="5324082"/>
                  <a:pt x="1353089" y="5319323"/>
                </a:cubicBezTo>
                <a:cubicBezTo>
                  <a:pt x="1404368" y="5293684"/>
                  <a:pt x="1452870" y="5262635"/>
                  <a:pt x="1500573" y="5230833"/>
                </a:cubicBezTo>
                <a:cubicBezTo>
                  <a:pt x="1541478" y="5203563"/>
                  <a:pt x="1577655" y="5169612"/>
                  <a:pt x="1618560" y="5142342"/>
                </a:cubicBezTo>
                <a:cubicBezTo>
                  <a:pt x="1697185" y="5089925"/>
                  <a:pt x="1859050" y="4998952"/>
                  <a:pt x="1943024" y="4965362"/>
                </a:cubicBezTo>
                <a:cubicBezTo>
                  <a:pt x="2173172" y="4873303"/>
                  <a:pt x="2175515" y="4882369"/>
                  <a:pt x="2385476" y="4847375"/>
                </a:cubicBezTo>
                <a:lnTo>
                  <a:pt x="2562457" y="4788381"/>
                </a:lnTo>
                <a:cubicBezTo>
                  <a:pt x="2621450" y="4768717"/>
                  <a:pt x="2681700" y="4752483"/>
                  <a:pt x="2739437" y="4729388"/>
                </a:cubicBezTo>
                <a:cubicBezTo>
                  <a:pt x="2886921" y="4670394"/>
                  <a:pt x="3039814" y="4623445"/>
                  <a:pt x="3181889" y="4552407"/>
                </a:cubicBezTo>
                <a:cubicBezTo>
                  <a:pt x="3221218" y="4532742"/>
                  <a:pt x="3263723" y="4518442"/>
                  <a:pt x="3299876" y="4493413"/>
                </a:cubicBezTo>
                <a:cubicBezTo>
                  <a:pt x="3392048" y="4429602"/>
                  <a:pt x="3469218" y="4344613"/>
                  <a:pt x="3565347" y="4286936"/>
                </a:cubicBezTo>
                <a:cubicBezTo>
                  <a:pt x="3585915" y="4274596"/>
                  <a:pt x="3762404" y="4171883"/>
                  <a:pt x="3801321" y="4139452"/>
                </a:cubicBezTo>
                <a:cubicBezTo>
                  <a:pt x="3833367" y="4112747"/>
                  <a:pt x="3858418" y="4078431"/>
                  <a:pt x="3889811" y="4050962"/>
                </a:cubicBezTo>
                <a:cubicBezTo>
                  <a:pt x="3937191" y="4009504"/>
                  <a:pt x="3984911" y="3967897"/>
                  <a:pt x="4037295" y="3932975"/>
                </a:cubicBezTo>
                <a:cubicBezTo>
                  <a:pt x="4073881" y="3908584"/>
                  <a:pt x="4120105" y="3900364"/>
                  <a:pt x="4155282" y="3873981"/>
                </a:cubicBezTo>
                <a:cubicBezTo>
                  <a:pt x="4250651" y="3802454"/>
                  <a:pt x="4272810" y="3756682"/>
                  <a:pt x="4332263" y="3667504"/>
                </a:cubicBezTo>
                <a:cubicBezTo>
                  <a:pt x="4313706" y="3500494"/>
                  <a:pt x="4334782" y="3411459"/>
                  <a:pt x="4243773" y="3284046"/>
                </a:cubicBezTo>
                <a:cubicBezTo>
                  <a:pt x="4219527" y="3250101"/>
                  <a:pt x="4184779" y="3225052"/>
                  <a:pt x="4155282" y="3195555"/>
                </a:cubicBezTo>
                <a:cubicBezTo>
                  <a:pt x="4047817" y="2980623"/>
                  <a:pt x="4152847" y="3170083"/>
                  <a:pt x="3978302" y="2930084"/>
                </a:cubicBezTo>
                <a:cubicBezTo>
                  <a:pt x="3936600" y="2872744"/>
                  <a:pt x="3899644" y="2812097"/>
                  <a:pt x="3860315" y="2753104"/>
                </a:cubicBezTo>
                <a:cubicBezTo>
                  <a:pt x="3860314" y="2753102"/>
                  <a:pt x="3742329" y="2576126"/>
                  <a:pt x="3742328" y="2576123"/>
                </a:cubicBezTo>
                <a:lnTo>
                  <a:pt x="3683334" y="2458136"/>
                </a:lnTo>
                <a:cubicBezTo>
                  <a:pt x="3623435" y="2158645"/>
                  <a:pt x="3609652" y="2151731"/>
                  <a:pt x="3683334" y="1691220"/>
                </a:cubicBezTo>
                <a:cubicBezTo>
                  <a:pt x="3688960" y="1656056"/>
                  <a:pt x="3828613" y="1509399"/>
                  <a:pt x="3860315" y="1484742"/>
                </a:cubicBezTo>
                <a:cubicBezTo>
                  <a:pt x="3916281" y="1441213"/>
                  <a:pt x="3980574" y="1409296"/>
                  <a:pt x="4037295" y="1366755"/>
                </a:cubicBezTo>
                <a:cubicBezTo>
                  <a:pt x="4076624" y="1337258"/>
                  <a:pt x="4112598" y="1302656"/>
                  <a:pt x="4155282" y="1278265"/>
                </a:cubicBezTo>
                <a:cubicBezTo>
                  <a:pt x="4182278" y="1262839"/>
                  <a:pt x="4215467" y="1261634"/>
                  <a:pt x="4243773" y="1248768"/>
                </a:cubicBezTo>
                <a:cubicBezTo>
                  <a:pt x="4576504" y="1097527"/>
                  <a:pt x="4366543" y="1159082"/>
                  <a:pt x="4597734" y="1101284"/>
                </a:cubicBezTo>
                <a:cubicBezTo>
                  <a:pt x="4627231" y="1081620"/>
                  <a:pt x="4654516" y="1058145"/>
                  <a:pt x="4686224" y="1042291"/>
                </a:cubicBezTo>
                <a:cubicBezTo>
                  <a:pt x="4775078" y="997864"/>
                  <a:pt x="4890605" y="1001414"/>
                  <a:pt x="4981192" y="983297"/>
                </a:cubicBezTo>
                <a:cubicBezTo>
                  <a:pt x="5060696" y="967396"/>
                  <a:pt x="5140248" y="949943"/>
                  <a:pt x="5217166" y="924304"/>
                </a:cubicBezTo>
                <a:lnTo>
                  <a:pt x="5394147" y="865310"/>
                </a:lnTo>
                <a:cubicBezTo>
                  <a:pt x="5423644" y="855478"/>
                  <a:pt x="5451968" y="840924"/>
                  <a:pt x="5482637" y="835813"/>
                </a:cubicBezTo>
                <a:lnTo>
                  <a:pt x="5659618" y="806317"/>
                </a:lnTo>
                <a:cubicBezTo>
                  <a:pt x="5981827" y="698913"/>
                  <a:pt x="5833081" y="733160"/>
                  <a:pt x="6102069" y="688330"/>
                </a:cubicBezTo>
                <a:cubicBezTo>
                  <a:pt x="6442419" y="574879"/>
                  <a:pt x="6111740" y="670093"/>
                  <a:pt x="6603515" y="599839"/>
                </a:cubicBezTo>
                <a:cubicBezTo>
                  <a:pt x="6634295" y="595442"/>
                  <a:pt x="6661653" y="577087"/>
                  <a:pt x="6692005" y="570342"/>
                </a:cubicBezTo>
                <a:cubicBezTo>
                  <a:pt x="6750388" y="557368"/>
                  <a:pt x="6810143" y="551545"/>
                  <a:pt x="6868986" y="540846"/>
                </a:cubicBezTo>
                <a:cubicBezTo>
                  <a:pt x="6918312" y="531878"/>
                  <a:pt x="6967528" y="522225"/>
                  <a:pt x="7016469" y="511349"/>
                </a:cubicBezTo>
                <a:cubicBezTo>
                  <a:pt x="7056043" y="502555"/>
                  <a:pt x="7094883" y="490646"/>
                  <a:pt x="7134457" y="481852"/>
                </a:cubicBezTo>
                <a:cubicBezTo>
                  <a:pt x="7271291" y="451444"/>
                  <a:pt x="7274058" y="458822"/>
                  <a:pt x="7399928" y="422859"/>
                </a:cubicBezTo>
                <a:cubicBezTo>
                  <a:pt x="7511028" y="391117"/>
                  <a:pt x="7515960" y="387855"/>
                  <a:pt x="7498182" y="391313"/>
                </a:cubicBezTo>
                <a:lnTo>
                  <a:pt x="7478009" y="395747"/>
                </a:lnTo>
                <a:lnTo>
                  <a:pt x="7503766" y="389408"/>
                </a:lnTo>
                <a:cubicBezTo>
                  <a:pt x="7527108" y="383639"/>
                  <a:pt x="7560291" y="375394"/>
                  <a:pt x="7606405" y="363865"/>
                </a:cubicBezTo>
                <a:cubicBezTo>
                  <a:pt x="7877723" y="201075"/>
                  <a:pt x="7621655" y="330210"/>
                  <a:pt x="7930869" y="245878"/>
                </a:cubicBezTo>
                <a:cubicBezTo>
                  <a:pt x="7981952" y="231946"/>
                  <a:pt x="8027638" y="202099"/>
                  <a:pt x="8078353" y="186884"/>
                </a:cubicBezTo>
                <a:cubicBezTo>
                  <a:pt x="8126374" y="172478"/>
                  <a:pt x="8177199" y="169547"/>
                  <a:pt x="8225837" y="157388"/>
                </a:cubicBezTo>
                <a:cubicBezTo>
                  <a:pt x="8312253" y="135784"/>
                  <a:pt x="8337014" y="108426"/>
                  <a:pt x="8432315" y="98394"/>
                </a:cubicBezTo>
                <a:cubicBezTo>
                  <a:pt x="8579314" y="82920"/>
                  <a:pt x="8727282" y="78729"/>
                  <a:pt x="8874766" y="68897"/>
                </a:cubicBezTo>
                <a:cubicBezTo>
                  <a:pt x="9080847" y="27682"/>
                  <a:pt x="9111959" y="-6785"/>
                  <a:pt x="9148285" y="1143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1F1FD617-22D0-09E4-7102-1F9D3A53B1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04" b="97059" l="9690" r="89535">
                        <a14:foregroundMark x1="51938" y1="81373" x2="53101" y2="94608"/>
                        <a14:foregroundMark x1="76744" y1="84804" x2="72093" y2="95098"/>
                        <a14:foregroundMark x1="20930" y1="70098" x2="23643" y2="75490"/>
                        <a14:foregroundMark x1="76744" y1="84804" x2="72868" y2="85049"/>
                        <a14:foregroundMark x1="70155" y1="81127" x2="75194" y2="94608"/>
                        <a14:foregroundMark x1="47287" y1="80882" x2="49612" y2="86765"/>
                        <a14:foregroundMark x1="73643" y1="93627" x2="68605" y2="9705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02244" y="511168"/>
            <a:ext cx="3341863" cy="528480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900" y="-2163821"/>
            <a:ext cx="9688464" cy="9688464"/>
          </a:xfrm>
          <a:prstGeom prst="rect">
            <a:avLst/>
          </a:prstGeom>
        </p:spPr>
      </p:pic>
      <p:sp>
        <p:nvSpPr>
          <p:cNvPr id="3" name="Freeform 2"/>
          <p:cNvSpPr/>
          <p:nvPr/>
        </p:nvSpPr>
        <p:spPr>
          <a:xfrm rot="4441288">
            <a:off x="-4628100" y="-891828"/>
            <a:ext cx="8745457" cy="8090803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8608" y="2861185"/>
            <a:ext cx="31725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IV. LUYỆN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TẬP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543" y="709149"/>
            <a:ext cx="6501587" cy="6501587"/>
          </a:xfrm>
          <a:prstGeom prst="rect">
            <a:avLst/>
          </a:prstGeom>
        </p:spPr>
      </p:pic>
      <p:sp>
        <p:nvSpPr>
          <p:cNvPr id="15" name="Freeform 26">
            <a:extLst>
              <a:ext uri="{FF2B5EF4-FFF2-40B4-BE49-F238E27FC236}">
                <a16:creationId xmlns:a16="http://schemas.microsoft.com/office/drawing/2014/main" id="{714D341B-9A60-38C5-0FCA-9F585814741E}"/>
              </a:ext>
            </a:extLst>
          </p:cNvPr>
          <p:cNvSpPr/>
          <p:nvPr/>
        </p:nvSpPr>
        <p:spPr>
          <a:xfrm>
            <a:off x="7340313" y="1656390"/>
            <a:ext cx="4328160" cy="5868253"/>
          </a:xfrm>
          <a:custGeom>
            <a:avLst/>
            <a:gdLst/>
            <a:ahLst/>
            <a:cxnLst/>
            <a:rect l="l" t="t" r="r" b="b"/>
            <a:pathLst>
              <a:path w="2652433" h="4008621">
                <a:moveTo>
                  <a:pt x="0" y="0"/>
                </a:moveTo>
                <a:lnTo>
                  <a:pt x="2652434" y="0"/>
                </a:lnTo>
                <a:lnTo>
                  <a:pt x="2652434" y="4008621"/>
                </a:lnTo>
                <a:lnTo>
                  <a:pt x="0" y="400862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D2932EE-8A53-2845-800E-E279DE9A3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4243194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 rot="21297046">
            <a:off x="2113717" y="474557"/>
            <a:ext cx="11081031" cy="6738209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397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41971" y="1936495"/>
            <a:ext cx="733991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TẬP LUYỆN TẬP</a:t>
            </a:r>
          </a:p>
          <a:p>
            <a:pPr algn="ctr"/>
            <a:endParaRPr lang="en-US" sz="40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4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4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4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4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4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en-US" sz="4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150 </a:t>
            </a:r>
            <a:r>
              <a:rPr lang="en-US" sz="4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4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4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4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4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suy</a:t>
            </a:r>
            <a:r>
              <a:rPr lang="en-US" sz="4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</a:t>
            </a:r>
            <a:r>
              <a:rPr lang="en-US" sz="4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4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4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chị</a:t>
            </a:r>
            <a:r>
              <a:rPr lang="en-US" sz="4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4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 </a:t>
            </a:r>
            <a:r>
              <a:rPr lang="en-US" sz="4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4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bát</a:t>
            </a:r>
            <a:r>
              <a:rPr lang="en-US" sz="4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cháo</a:t>
            </a:r>
            <a:r>
              <a:rPr lang="en-US" sz="4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4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4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Nở</a:t>
            </a:r>
            <a:r>
              <a:rPr lang="en-US" sz="4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4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ngắn</a:t>
            </a:r>
            <a:r>
              <a:rPr lang="en-US" sz="4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4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r>
              <a:rPr lang="en-US" sz="4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0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04530">
            <a:off x="8084040" y="-1375058"/>
            <a:ext cx="3901448" cy="3721616"/>
          </a:xfrm>
          <a:prstGeom prst="rect">
            <a:avLst/>
          </a:prstGeom>
          <a:effectLst>
            <a:outerShdw blurRad="50800" dist="1397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67621" y="-204126"/>
            <a:ext cx="7366926" cy="7366926"/>
          </a:xfrm>
          <a:prstGeom prst="rect">
            <a:avLst/>
          </a:prstGeom>
          <a:effectLst>
            <a:outerShdw blurRad="50800" dist="1016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3927" y="-1785276"/>
            <a:ext cx="7366926" cy="8948076"/>
          </a:xfrm>
          <a:prstGeom prst="rect">
            <a:avLst/>
          </a:prstGeom>
          <a:effectLst>
            <a:outerShdw blurRad="50800" dist="1016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8CCDDC7-C440-4B66-7904-54D2B3E27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1194559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/>
        </p:nvSpPr>
        <p:spPr>
          <a:xfrm rot="4441288">
            <a:off x="-4628100" y="-891828"/>
            <a:ext cx="8745457" cy="8090803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8608" y="2861185"/>
            <a:ext cx="31725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IV. LUYỆN TẬP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996790" y="163979"/>
            <a:ext cx="150433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Gợị</a:t>
            </a:r>
            <a:r>
              <a:rPr lang="en-US" sz="3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96790" y="1078378"/>
            <a:ext cx="78314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bát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cháo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Chi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bát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cháo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Nở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996790" y="2384131"/>
            <a:ext cx="78314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Bát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cháo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mật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Nở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996789" y="3696561"/>
            <a:ext cx="783141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đậm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bát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cháo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cháo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mãi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996788" y="5446064"/>
            <a:ext cx="78314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Bát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cháo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săn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sóc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endParaRPr lang="en-US" sz="28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618D74-0ABA-8103-82D1-26518E76D1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2107644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5" grpId="0"/>
      <p:bldP spid="10" grpId="0"/>
      <p:bldP spid="11" grpId="0"/>
      <p:bldP spid="12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54777">
            <a:off x="3297830" y="-1088877"/>
            <a:ext cx="6675497" cy="5671565"/>
          </a:xfrm>
          <a:prstGeom prst="rect">
            <a:avLst/>
          </a:prstGeo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Freeform 6"/>
          <p:cNvSpPr/>
          <p:nvPr/>
        </p:nvSpPr>
        <p:spPr>
          <a:xfrm rot="2632802">
            <a:off x="123569" y="-2273646"/>
            <a:ext cx="11003692" cy="9910119"/>
          </a:xfrm>
          <a:custGeom>
            <a:avLst/>
            <a:gdLst/>
            <a:ahLst/>
            <a:cxnLst/>
            <a:rect l="l" t="t" r="r" b="b"/>
            <a:pathLst>
              <a:path w="2804923" h="5425407">
                <a:moveTo>
                  <a:pt x="329993" y="4883879"/>
                </a:moveTo>
                <a:cubicBezTo>
                  <a:pt x="330081" y="4886259"/>
                  <a:pt x="330963" y="4888903"/>
                  <a:pt x="332637" y="4891812"/>
                </a:cubicBezTo>
                <a:cubicBezTo>
                  <a:pt x="334312" y="4894721"/>
                  <a:pt x="336251" y="4896307"/>
                  <a:pt x="338455" y="4896572"/>
                </a:cubicBezTo>
                <a:cubicBezTo>
                  <a:pt x="343390" y="4895866"/>
                  <a:pt x="346211" y="4893046"/>
                  <a:pt x="346916" y="4888110"/>
                </a:cubicBezTo>
                <a:close/>
                <a:moveTo>
                  <a:pt x="346916" y="4850034"/>
                </a:moveTo>
                <a:cubicBezTo>
                  <a:pt x="346740" y="4852413"/>
                  <a:pt x="347092" y="4855058"/>
                  <a:pt x="347974" y="4857966"/>
                </a:cubicBezTo>
                <a:cubicBezTo>
                  <a:pt x="348855" y="4860875"/>
                  <a:pt x="351323" y="4862461"/>
                  <a:pt x="355377" y="4862726"/>
                </a:cubicBezTo>
                <a:lnTo>
                  <a:pt x="359608" y="4862726"/>
                </a:lnTo>
                <a:cubicBezTo>
                  <a:pt x="359608" y="4854264"/>
                  <a:pt x="355377" y="4850034"/>
                  <a:pt x="346916" y="4850034"/>
                </a:cubicBezTo>
                <a:close/>
                <a:moveTo>
                  <a:pt x="719217" y="4790804"/>
                </a:moveTo>
                <a:cubicBezTo>
                  <a:pt x="719128" y="4793184"/>
                  <a:pt x="719305" y="4795828"/>
                  <a:pt x="719745" y="4798737"/>
                </a:cubicBezTo>
                <a:cubicBezTo>
                  <a:pt x="720186" y="4801645"/>
                  <a:pt x="721420" y="4803232"/>
                  <a:pt x="723447" y="4803496"/>
                </a:cubicBezTo>
                <a:lnTo>
                  <a:pt x="736139" y="4799265"/>
                </a:lnTo>
                <a:close/>
                <a:moveTo>
                  <a:pt x="1040749" y="4773881"/>
                </a:moveTo>
                <a:lnTo>
                  <a:pt x="1057672" y="4803496"/>
                </a:lnTo>
                <a:lnTo>
                  <a:pt x="1053441" y="4837341"/>
                </a:lnTo>
                <a:cubicBezTo>
                  <a:pt x="1042952" y="4838576"/>
                  <a:pt x="1037488" y="4843511"/>
                  <a:pt x="1037047" y="4852149"/>
                </a:cubicBezTo>
                <a:cubicBezTo>
                  <a:pt x="1036606" y="4860787"/>
                  <a:pt x="1027969" y="4865722"/>
                  <a:pt x="1011134" y="4866957"/>
                </a:cubicBezTo>
                <a:cubicBezTo>
                  <a:pt x="1012368" y="4850386"/>
                  <a:pt x="1017304" y="4834874"/>
                  <a:pt x="1025941" y="4820419"/>
                </a:cubicBezTo>
                <a:cubicBezTo>
                  <a:pt x="1034579" y="4805964"/>
                  <a:pt x="1039515" y="4790451"/>
                  <a:pt x="1040749" y="4773881"/>
                </a:cubicBezTo>
                <a:close/>
                <a:moveTo>
                  <a:pt x="808061" y="4668114"/>
                </a:moveTo>
                <a:cubicBezTo>
                  <a:pt x="807885" y="4670494"/>
                  <a:pt x="808237" y="4673138"/>
                  <a:pt x="809119" y="4676047"/>
                </a:cubicBezTo>
                <a:cubicBezTo>
                  <a:pt x="810000" y="4678955"/>
                  <a:pt x="812468" y="4680542"/>
                  <a:pt x="816522" y="4680806"/>
                </a:cubicBezTo>
                <a:lnTo>
                  <a:pt x="824984" y="4680806"/>
                </a:lnTo>
                <a:cubicBezTo>
                  <a:pt x="824807" y="4676576"/>
                  <a:pt x="823045" y="4673403"/>
                  <a:pt x="819695" y="4671287"/>
                </a:cubicBezTo>
                <a:cubicBezTo>
                  <a:pt x="816346" y="4669172"/>
                  <a:pt x="812468" y="4668114"/>
                  <a:pt x="808061" y="4668114"/>
                </a:cubicBezTo>
                <a:close/>
                <a:moveTo>
                  <a:pt x="1083056" y="4528501"/>
                </a:moveTo>
                <a:cubicBezTo>
                  <a:pt x="1083144" y="4531058"/>
                  <a:pt x="1084025" y="4534407"/>
                  <a:pt x="1085700" y="4538549"/>
                </a:cubicBezTo>
                <a:cubicBezTo>
                  <a:pt x="1087375" y="4542692"/>
                  <a:pt x="1089314" y="4544983"/>
                  <a:pt x="1091517" y="4545424"/>
                </a:cubicBezTo>
                <a:cubicBezTo>
                  <a:pt x="1095571" y="4545160"/>
                  <a:pt x="1098039" y="4543573"/>
                  <a:pt x="1098921" y="4540665"/>
                </a:cubicBezTo>
                <a:cubicBezTo>
                  <a:pt x="1099802" y="4537756"/>
                  <a:pt x="1100155" y="4535112"/>
                  <a:pt x="1099978" y="4532732"/>
                </a:cubicBezTo>
                <a:close/>
                <a:moveTo>
                  <a:pt x="643064" y="4477733"/>
                </a:moveTo>
                <a:lnTo>
                  <a:pt x="643064" y="4498887"/>
                </a:lnTo>
                <a:cubicBezTo>
                  <a:pt x="643240" y="4504968"/>
                  <a:pt x="645003" y="4508670"/>
                  <a:pt x="648353" y="4509992"/>
                </a:cubicBezTo>
                <a:cubicBezTo>
                  <a:pt x="651702" y="4511314"/>
                  <a:pt x="655580" y="4511843"/>
                  <a:pt x="659987" y="4511579"/>
                </a:cubicBezTo>
                <a:close/>
                <a:moveTo>
                  <a:pt x="947674" y="4448118"/>
                </a:moveTo>
                <a:cubicBezTo>
                  <a:pt x="934982" y="4448471"/>
                  <a:pt x="925463" y="4453054"/>
                  <a:pt x="919117" y="4461868"/>
                </a:cubicBezTo>
                <a:cubicBezTo>
                  <a:pt x="912771" y="4470682"/>
                  <a:pt x="909597" y="4481611"/>
                  <a:pt x="909597" y="4494656"/>
                </a:cubicBezTo>
                <a:lnTo>
                  <a:pt x="909597" y="4498887"/>
                </a:lnTo>
                <a:cubicBezTo>
                  <a:pt x="908716" y="4498798"/>
                  <a:pt x="905191" y="4498975"/>
                  <a:pt x="899021" y="4499416"/>
                </a:cubicBezTo>
                <a:cubicBezTo>
                  <a:pt x="892851" y="4499856"/>
                  <a:pt x="889325" y="4501090"/>
                  <a:pt x="888444" y="4503117"/>
                </a:cubicBezTo>
                <a:cubicBezTo>
                  <a:pt x="889766" y="4505321"/>
                  <a:pt x="895583" y="4507260"/>
                  <a:pt x="905896" y="4508934"/>
                </a:cubicBezTo>
                <a:cubicBezTo>
                  <a:pt x="916208" y="4510609"/>
                  <a:pt x="923083" y="4511491"/>
                  <a:pt x="926520" y="4511579"/>
                </a:cubicBezTo>
                <a:lnTo>
                  <a:pt x="951904" y="4490425"/>
                </a:lnTo>
                <a:cubicBezTo>
                  <a:pt x="945646" y="4489896"/>
                  <a:pt x="941240" y="4486724"/>
                  <a:pt x="938683" y="4480906"/>
                </a:cubicBezTo>
                <a:cubicBezTo>
                  <a:pt x="936127" y="4475089"/>
                  <a:pt x="934893" y="4469801"/>
                  <a:pt x="934982" y="4465041"/>
                </a:cubicBezTo>
                <a:close/>
                <a:moveTo>
                  <a:pt x="685371" y="4431196"/>
                </a:moveTo>
                <a:cubicBezTo>
                  <a:pt x="683432" y="4431372"/>
                  <a:pt x="682022" y="4432077"/>
                  <a:pt x="681140" y="4433311"/>
                </a:cubicBezTo>
                <a:cubicBezTo>
                  <a:pt x="680259" y="4434545"/>
                  <a:pt x="678849" y="4435250"/>
                  <a:pt x="676910" y="4435426"/>
                </a:cubicBezTo>
                <a:cubicBezTo>
                  <a:pt x="676998" y="4437982"/>
                  <a:pt x="677879" y="4441332"/>
                  <a:pt x="679554" y="4445474"/>
                </a:cubicBezTo>
                <a:cubicBezTo>
                  <a:pt x="681229" y="4449617"/>
                  <a:pt x="683168" y="4451908"/>
                  <a:pt x="685371" y="4452349"/>
                </a:cubicBezTo>
                <a:cubicBezTo>
                  <a:pt x="689425" y="4452085"/>
                  <a:pt x="691893" y="4450498"/>
                  <a:pt x="692775" y="4447590"/>
                </a:cubicBezTo>
                <a:cubicBezTo>
                  <a:pt x="693656" y="4444681"/>
                  <a:pt x="694009" y="4442037"/>
                  <a:pt x="693832" y="4439657"/>
                </a:cubicBezTo>
                <a:cubicBezTo>
                  <a:pt x="693127" y="4434721"/>
                  <a:pt x="690307" y="4431901"/>
                  <a:pt x="685371" y="4431196"/>
                </a:cubicBezTo>
                <a:close/>
                <a:moveTo>
                  <a:pt x="1180361" y="4388889"/>
                </a:moveTo>
                <a:cubicBezTo>
                  <a:pt x="1166347" y="4390034"/>
                  <a:pt x="1158415" y="4397262"/>
                  <a:pt x="1156564" y="4410571"/>
                </a:cubicBezTo>
                <a:cubicBezTo>
                  <a:pt x="1154713" y="4423880"/>
                  <a:pt x="1154184" y="4436396"/>
                  <a:pt x="1154977" y="4448118"/>
                </a:cubicBezTo>
                <a:cubicBezTo>
                  <a:pt x="1148367" y="4448118"/>
                  <a:pt x="1141492" y="4449176"/>
                  <a:pt x="1134353" y="4451292"/>
                </a:cubicBezTo>
                <a:cubicBezTo>
                  <a:pt x="1127213" y="4453407"/>
                  <a:pt x="1121396" y="4456580"/>
                  <a:pt x="1116901" y="4460810"/>
                </a:cubicBezTo>
                <a:lnTo>
                  <a:pt x="1125363" y="4498887"/>
                </a:lnTo>
                <a:cubicBezTo>
                  <a:pt x="1127390" y="4487517"/>
                  <a:pt x="1131797" y="4476411"/>
                  <a:pt x="1138583" y="4465570"/>
                </a:cubicBezTo>
                <a:cubicBezTo>
                  <a:pt x="1145370" y="4454729"/>
                  <a:pt x="1155066" y="4448912"/>
                  <a:pt x="1167669" y="4448118"/>
                </a:cubicBezTo>
                <a:cubicBezTo>
                  <a:pt x="1168198" y="4437718"/>
                  <a:pt x="1170314" y="4427846"/>
                  <a:pt x="1174015" y="4418504"/>
                </a:cubicBezTo>
                <a:cubicBezTo>
                  <a:pt x="1177717" y="4409161"/>
                  <a:pt x="1179833" y="4399289"/>
                  <a:pt x="1180361" y="4388889"/>
                </a:cubicBezTo>
                <a:close/>
                <a:moveTo>
                  <a:pt x="1002673" y="4316967"/>
                </a:moveTo>
                <a:cubicBezTo>
                  <a:pt x="998618" y="4317584"/>
                  <a:pt x="996150" y="4320581"/>
                  <a:pt x="995269" y="4325957"/>
                </a:cubicBezTo>
                <a:cubicBezTo>
                  <a:pt x="994387" y="4331334"/>
                  <a:pt x="994035" y="4335388"/>
                  <a:pt x="994211" y="4338121"/>
                </a:cubicBezTo>
                <a:cubicBezTo>
                  <a:pt x="994035" y="4348786"/>
                  <a:pt x="991215" y="4358128"/>
                  <a:pt x="985750" y="4366149"/>
                </a:cubicBezTo>
                <a:cubicBezTo>
                  <a:pt x="980285" y="4374169"/>
                  <a:pt x="973234" y="4380339"/>
                  <a:pt x="964596" y="4384658"/>
                </a:cubicBezTo>
                <a:cubicBezTo>
                  <a:pt x="964068" y="4395059"/>
                  <a:pt x="961952" y="4404930"/>
                  <a:pt x="958250" y="4414273"/>
                </a:cubicBezTo>
                <a:cubicBezTo>
                  <a:pt x="954549" y="4423616"/>
                  <a:pt x="952433" y="4433487"/>
                  <a:pt x="951904" y="4443888"/>
                </a:cubicBezTo>
                <a:cubicBezTo>
                  <a:pt x="964420" y="4428992"/>
                  <a:pt x="975349" y="4413303"/>
                  <a:pt x="984692" y="4396821"/>
                </a:cubicBezTo>
                <a:cubicBezTo>
                  <a:pt x="994035" y="4380339"/>
                  <a:pt x="1002849" y="4363593"/>
                  <a:pt x="1011134" y="4346582"/>
                </a:cubicBezTo>
                <a:cubicBezTo>
                  <a:pt x="1011046" y="4343497"/>
                  <a:pt x="1010164" y="4338032"/>
                  <a:pt x="1008490" y="4330188"/>
                </a:cubicBezTo>
                <a:cubicBezTo>
                  <a:pt x="1006815" y="4322344"/>
                  <a:pt x="1004876" y="4317937"/>
                  <a:pt x="1002673" y="4316967"/>
                </a:cubicBezTo>
                <a:close/>
                <a:moveTo>
                  <a:pt x="736139" y="4278891"/>
                </a:moveTo>
                <a:lnTo>
                  <a:pt x="719217" y="4329659"/>
                </a:lnTo>
                <a:cubicBezTo>
                  <a:pt x="718511" y="4329571"/>
                  <a:pt x="715691" y="4329747"/>
                  <a:pt x="710755" y="4330188"/>
                </a:cubicBezTo>
                <a:cubicBezTo>
                  <a:pt x="705819" y="4330629"/>
                  <a:pt x="702999" y="4331863"/>
                  <a:pt x="702294" y="4333890"/>
                </a:cubicBezTo>
                <a:cubicBezTo>
                  <a:pt x="703175" y="4338385"/>
                  <a:pt x="707758" y="4343145"/>
                  <a:pt x="716044" y="4348168"/>
                </a:cubicBezTo>
                <a:cubicBezTo>
                  <a:pt x="724329" y="4353192"/>
                  <a:pt x="731027" y="4356894"/>
                  <a:pt x="736139" y="4359274"/>
                </a:cubicBezTo>
                <a:lnTo>
                  <a:pt x="765754" y="4316967"/>
                </a:lnTo>
                <a:close/>
                <a:moveTo>
                  <a:pt x="795369" y="4130817"/>
                </a:moveTo>
                <a:cubicBezTo>
                  <a:pt x="777741" y="4163957"/>
                  <a:pt x="762229" y="4199213"/>
                  <a:pt x="748831" y="4236584"/>
                </a:cubicBezTo>
                <a:cubicBezTo>
                  <a:pt x="751035" y="4245222"/>
                  <a:pt x="755089" y="4252273"/>
                  <a:pt x="760995" y="4257738"/>
                </a:cubicBezTo>
                <a:cubicBezTo>
                  <a:pt x="766900" y="4263202"/>
                  <a:pt x="774127" y="4266023"/>
                  <a:pt x="782677" y="4266199"/>
                </a:cubicBezTo>
                <a:cubicBezTo>
                  <a:pt x="787084" y="4253154"/>
                  <a:pt x="793077" y="4233764"/>
                  <a:pt x="800657" y="4208027"/>
                </a:cubicBezTo>
                <a:cubicBezTo>
                  <a:pt x="808237" y="4182290"/>
                  <a:pt x="816346" y="4165015"/>
                  <a:pt x="824984" y="4156201"/>
                </a:cubicBezTo>
                <a:close/>
                <a:moveTo>
                  <a:pt x="875752" y="3982743"/>
                </a:moveTo>
                <a:lnTo>
                  <a:pt x="854599" y="4008127"/>
                </a:lnTo>
                <a:lnTo>
                  <a:pt x="854599" y="4020819"/>
                </a:lnTo>
                <a:lnTo>
                  <a:pt x="863060" y="4020819"/>
                </a:lnTo>
                <a:cubicBezTo>
                  <a:pt x="871345" y="4021171"/>
                  <a:pt x="876986" y="4020466"/>
                  <a:pt x="879983" y="4018704"/>
                </a:cubicBezTo>
                <a:cubicBezTo>
                  <a:pt x="882979" y="4016941"/>
                  <a:pt x="884390" y="4012005"/>
                  <a:pt x="884213" y="4003896"/>
                </a:cubicBezTo>
                <a:close/>
                <a:moveTo>
                  <a:pt x="1379204" y="3953128"/>
                </a:moveTo>
                <a:lnTo>
                  <a:pt x="1345358" y="4008127"/>
                </a:lnTo>
                <a:cubicBezTo>
                  <a:pt x="1353820" y="4021524"/>
                  <a:pt x="1358050" y="4037036"/>
                  <a:pt x="1358050" y="4054664"/>
                </a:cubicBezTo>
                <a:cubicBezTo>
                  <a:pt x="1355671" y="4054488"/>
                  <a:pt x="1353026" y="4054841"/>
                  <a:pt x="1350118" y="4055722"/>
                </a:cubicBezTo>
                <a:cubicBezTo>
                  <a:pt x="1347209" y="4056604"/>
                  <a:pt x="1345623" y="4059071"/>
                  <a:pt x="1345358" y="4063126"/>
                </a:cubicBezTo>
                <a:cubicBezTo>
                  <a:pt x="1345623" y="4067356"/>
                  <a:pt x="1347209" y="4071587"/>
                  <a:pt x="1350118" y="4075818"/>
                </a:cubicBezTo>
                <a:cubicBezTo>
                  <a:pt x="1353026" y="4080049"/>
                  <a:pt x="1355671" y="4084279"/>
                  <a:pt x="1358050" y="4088510"/>
                </a:cubicBezTo>
                <a:lnTo>
                  <a:pt x="1387665" y="4101202"/>
                </a:lnTo>
                <a:lnTo>
                  <a:pt x="1391896" y="4088510"/>
                </a:lnTo>
                <a:lnTo>
                  <a:pt x="1370742" y="4071587"/>
                </a:lnTo>
                <a:cubicBezTo>
                  <a:pt x="1370654" y="4065065"/>
                  <a:pt x="1371888" y="4059071"/>
                  <a:pt x="1374444" y="4053607"/>
                </a:cubicBezTo>
                <a:cubicBezTo>
                  <a:pt x="1377000" y="4048142"/>
                  <a:pt x="1381407" y="4044264"/>
                  <a:pt x="1387665" y="4041972"/>
                </a:cubicBezTo>
                <a:cubicBezTo>
                  <a:pt x="1388106" y="4027165"/>
                  <a:pt x="1388282" y="4012357"/>
                  <a:pt x="1388194" y="3997550"/>
                </a:cubicBezTo>
                <a:cubicBezTo>
                  <a:pt x="1388106" y="3982743"/>
                  <a:pt x="1385109" y="3967935"/>
                  <a:pt x="1379204" y="3953128"/>
                </a:cubicBezTo>
                <a:close/>
                <a:moveTo>
                  <a:pt x="922290" y="3915052"/>
                </a:moveTo>
                <a:lnTo>
                  <a:pt x="913828" y="3931975"/>
                </a:lnTo>
                <a:cubicBezTo>
                  <a:pt x="918764" y="3927744"/>
                  <a:pt x="921584" y="3923513"/>
                  <a:pt x="922290" y="3919282"/>
                </a:cubicBezTo>
                <a:close/>
                <a:moveTo>
                  <a:pt x="1468048" y="3805054"/>
                </a:moveTo>
                <a:cubicBezTo>
                  <a:pt x="1467343" y="3809284"/>
                  <a:pt x="1468753" y="3813515"/>
                  <a:pt x="1472279" y="3817746"/>
                </a:cubicBezTo>
                <a:lnTo>
                  <a:pt x="1472279" y="3805054"/>
                </a:lnTo>
                <a:close/>
                <a:moveTo>
                  <a:pt x="1518816" y="3758516"/>
                </a:moveTo>
                <a:cubicBezTo>
                  <a:pt x="1511060" y="3758516"/>
                  <a:pt x="1505419" y="3762747"/>
                  <a:pt x="1501894" y="3771208"/>
                </a:cubicBezTo>
                <a:lnTo>
                  <a:pt x="1514586" y="3771208"/>
                </a:lnTo>
                <a:cubicBezTo>
                  <a:pt x="1514762" y="3769093"/>
                  <a:pt x="1515467" y="3766978"/>
                  <a:pt x="1516701" y="3764862"/>
                </a:cubicBezTo>
                <a:cubicBezTo>
                  <a:pt x="1517935" y="3762747"/>
                  <a:pt x="1518640" y="3760632"/>
                  <a:pt x="1518816" y="3758516"/>
                </a:cubicBezTo>
                <a:close/>
                <a:moveTo>
                  <a:pt x="1544201" y="3695056"/>
                </a:moveTo>
                <a:lnTo>
                  <a:pt x="1544201" y="3716210"/>
                </a:lnTo>
                <a:lnTo>
                  <a:pt x="1514586" y="3716210"/>
                </a:lnTo>
                <a:lnTo>
                  <a:pt x="1514586" y="3733132"/>
                </a:lnTo>
                <a:lnTo>
                  <a:pt x="1523047" y="3745824"/>
                </a:lnTo>
                <a:lnTo>
                  <a:pt x="1556893" y="3716210"/>
                </a:lnTo>
                <a:lnTo>
                  <a:pt x="1556893" y="3699287"/>
                </a:lnTo>
                <a:close/>
                <a:moveTo>
                  <a:pt x="1573815" y="3652749"/>
                </a:moveTo>
                <a:lnTo>
                  <a:pt x="1561123" y="3656980"/>
                </a:lnTo>
                <a:lnTo>
                  <a:pt x="1561123" y="3690825"/>
                </a:lnTo>
                <a:cubicBezTo>
                  <a:pt x="1567205" y="3686330"/>
                  <a:pt x="1570907" y="3680513"/>
                  <a:pt x="1572229" y="3673374"/>
                </a:cubicBezTo>
                <a:cubicBezTo>
                  <a:pt x="1573551" y="3666234"/>
                  <a:pt x="1574080" y="3659359"/>
                  <a:pt x="1573815" y="3652749"/>
                </a:cubicBezTo>
                <a:close/>
                <a:moveTo>
                  <a:pt x="1607661" y="3551213"/>
                </a:moveTo>
                <a:cubicBezTo>
                  <a:pt x="1603607" y="3564610"/>
                  <a:pt x="1599023" y="3576949"/>
                  <a:pt x="1593911" y="3588231"/>
                </a:cubicBezTo>
                <a:cubicBezTo>
                  <a:pt x="1588799" y="3599513"/>
                  <a:pt x="1582100" y="3605506"/>
                  <a:pt x="1573815" y="3606212"/>
                </a:cubicBezTo>
                <a:cubicBezTo>
                  <a:pt x="1574080" y="3609473"/>
                  <a:pt x="1575666" y="3615642"/>
                  <a:pt x="1578575" y="3624721"/>
                </a:cubicBezTo>
                <a:cubicBezTo>
                  <a:pt x="1581484" y="3633799"/>
                  <a:pt x="1584128" y="3638911"/>
                  <a:pt x="1586507" y="3640057"/>
                </a:cubicBezTo>
                <a:cubicBezTo>
                  <a:pt x="1588535" y="3639793"/>
                  <a:pt x="1589769" y="3638206"/>
                  <a:pt x="1590209" y="3635297"/>
                </a:cubicBezTo>
                <a:cubicBezTo>
                  <a:pt x="1590650" y="3632389"/>
                  <a:pt x="1590826" y="3629745"/>
                  <a:pt x="1590738" y="3627365"/>
                </a:cubicBezTo>
                <a:cubicBezTo>
                  <a:pt x="1597701" y="3618110"/>
                  <a:pt x="1604929" y="3605947"/>
                  <a:pt x="1612420" y="3590875"/>
                </a:cubicBezTo>
                <a:cubicBezTo>
                  <a:pt x="1619912" y="3575804"/>
                  <a:pt x="1623967" y="3562583"/>
                  <a:pt x="1624584" y="3551213"/>
                </a:cubicBezTo>
                <a:close/>
                <a:moveTo>
                  <a:pt x="1747274" y="3415830"/>
                </a:moveTo>
                <a:cubicBezTo>
                  <a:pt x="1745246" y="3419885"/>
                  <a:pt x="1744012" y="3423411"/>
                  <a:pt x="1743572" y="3426407"/>
                </a:cubicBezTo>
                <a:cubicBezTo>
                  <a:pt x="1743131" y="3429404"/>
                  <a:pt x="1742955" y="3432930"/>
                  <a:pt x="1743043" y="3436984"/>
                </a:cubicBezTo>
                <a:cubicBezTo>
                  <a:pt x="1747979" y="3432048"/>
                  <a:pt x="1750799" y="3424997"/>
                  <a:pt x="1751504" y="3415830"/>
                </a:cubicBezTo>
                <a:close/>
                <a:moveTo>
                  <a:pt x="1721889" y="3331217"/>
                </a:moveTo>
                <a:cubicBezTo>
                  <a:pt x="1720479" y="3347434"/>
                  <a:pt x="1714838" y="3361537"/>
                  <a:pt x="1704967" y="3373524"/>
                </a:cubicBezTo>
                <a:cubicBezTo>
                  <a:pt x="1695095" y="3385511"/>
                  <a:pt x="1689454" y="3399613"/>
                  <a:pt x="1688044" y="3415830"/>
                </a:cubicBezTo>
                <a:lnTo>
                  <a:pt x="1662660" y="3449676"/>
                </a:lnTo>
                <a:cubicBezTo>
                  <a:pt x="1660897" y="3452056"/>
                  <a:pt x="1661250" y="3454700"/>
                  <a:pt x="1663718" y="3457609"/>
                </a:cubicBezTo>
                <a:cubicBezTo>
                  <a:pt x="1666185" y="3460517"/>
                  <a:pt x="1668653" y="3462104"/>
                  <a:pt x="1671121" y="3462368"/>
                </a:cubicBezTo>
                <a:lnTo>
                  <a:pt x="1696505" y="3458137"/>
                </a:lnTo>
                <a:cubicBezTo>
                  <a:pt x="1701089" y="3447473"/>
                  <a:pt x="1705672" y="3436014"/>
                  <a:pt x="1710255" y="3423763"/>
                </a:cubicBezTo>
                <a:cubicBezTo>
                  <a:pt x="1714838" y="3411512"/>
                  <a:pt x="1717306" y="3398996"/>
                  <a:pt x="1717659" y="3386216"/>
                </a:cubicBezTo>
                <a:cubicBezTo>
                  <a:pt x="1721801" y="3377314"/>
                  <a:pt x="1726208" y="3367618"/>
                  <a:pt x="1730880" y="3357130"/>
                </a:cubicBezTo>
                <a:cubicBezTo>
                  <a:pt x="1735551" y="3346641"/>
                  <a:pt x="1741016" y="3338004"/>
                  <a:pt x="1747274" y="3331217"/>
                </a:cubicBezTo>
                <a:close/>
                <a:moveTo>
                  <a:pt x="1798042" y="3276218"/>
                </a:moveTo>
                <a:lnTo>
                  <a:pt x="1772658" y="3301602"/>
                </a:lnTo>
                <a:cubicBezTo>
                  <a:pt x="1773627" y="3295256"/>
                  <a:pt x="1770631" y="3292083"/>
                  <a:pt x="1763668" y="3292083"/>
                </a:cubicBezTo>
                <a:cubicBezTo>
                  <a:pt x="1756705" y="3292083"/>
                  <a:pt x="1752650" y="3295256"/>
                  <a:pt x="1751504" y="3301602"/>
                </a:cubicBezTo>
                <a:lnTo>
                  <a:pt x="1781119" y="3339678"/>
                </a:lnTo>
                <a:lnTo>
                  <a:pt x="1798042" y="3339678"/>
                </a:lnTo>
                <a:lnTo>
                  <a:pt x="1802273" y="3301602"/>
                </a:lnTo>
                <a:close/>
                <a:moveTo>
                  <a:pt x="1844579" y="3200065"/>
                </a:moveTo>
                <a:lnTo>
                  <a:pt x="1823426" y="3233911"/>
                </a:lnTo>
                <a:lnTo>
                  <a:pt x="1836118" y="3233911"/>
                </a:lnTo>
                <a:cubicBezTo>
                  <a:pt x="1841054" y="3224745"/>
                  <a:pt x="1843874" y="3213463"/>
                  <a:pt x="1844579" y="3200065"/>
                </a:cubicBezTo>
                <a:close/>
                <a:moveTo>
                  <a:pt x="1755735" y="3187374"/>
                </a:moveTo>
                <a:cubicBezTo>
                  <a:pt x="1755559" y="3189313"/>
                  <a:pt x="1754854" y="3190723"/>
                  <a:pt x="1753620" y="3191604"/>
                </a:cubicBezTo>
                <a:cubicBezTo>
                  <a:pt x="1752386" y="3192486"/>
                  <a:pt x="1751681" y="3193896"/>
                  <a:pt x="1751504" y="3195835"/>
                </a:cubicBezTo>
                <a:lnTo>
                  <a:pt x="1751504" y="3216988"/>
                </a:lnTo>
                <a:cubicBezTo>
                  <a:pt x="1751504" y="3225714"/>
                  <a:pt x="1752562" y="3234704"/>
                  <a:pt x="1754677" y="3243959"/>
                </a:cubicBezTo>
                <a:cubicBezTo>
                  <a:pt x="1756793" y="3253214"/>
                  <a:pt x="1759966" y="3261146"/>
                  <a:pt x="1764196" y="3267757"/>
                </a:cubicBezTo>
                <a:lnTo>
                  <a:pt x="1776888" y="3191604"/>
                </a:lnTo>
                <a:close/>
                <a:moveTo>
                  <a:pt x="1802273" y="3123913"/>
                </a:moveTo>
                <a:lnTo>
                  <a:pt x="1785350" y="3132375"/>
                </a:lnTo>
                <a:lnTo>
                  <a:pt x="1768427" y="3161989"/>
                </a:lnTo>
                <a:lnTo>
                  <a:pt x="1789580" y="3153528"/>
                </a:lnTo>
                <a:lnTo>
                  <a:pt x="1802273" y="3132375"/>
                </a:lnTo>
                <a:close/>
                <a:moveTo>
                  <a:pt x="1857271" y="2954686"/>
                </a:moveTo>
                <a:cubicBezTo>
                  <a:pt x="1857624" y="2968083"/>
                  <a:pt x="1857977" y="2983595"/>
                  <a:pt x="1858329" y="3001223"/>
                </a:cubicBezTo>
                <a:cubicBezTo>
                  <a:pt x="1858682" y="3018851"/>
                  <a:pt x="1856919" y="3034364"/>
                  <a:pt x="1853041" y="3047761"/>
                </a:cubicBezTo>
                <a:cubicBezTo>
                  <a:pt x="1861502" y="3039299"/>
                  <a:pt x="1865733" y="3026607"/>
                  <a:pt x="1865733" y="3009685"/>
                </a:cubicBezTo>
                <a:lnTo>
                  <a:pt x="1886886" y="2967378"/>
                </a:lnTo>
                <a:close/>
                <a:moveTo>
                  <a:pt x="1992654" y="2688153"/>
                </a:moveTo>
                <a:lnTo>
                  <a:pt x="1988423" y="2717767"/>
                </a:lnTo>
                <a:cubicBezTo>
                  <a:pt x="1981989" y="2724378"/>
                  <a:pt x="1975819" y="2732310"/>
                  <a:pt x="1969914" y="2741565"/>
                </a:cubicBezTo>
                <a:cubicBezTo>
                  <a:pt x="1964008" y="2750819"/>
                  <a:pt x="1958896" y="2759809"/>
                  <a:pt x="1954577" y="2768535"/>
                </a:cubicBezTo>
                <a:cubicBezTo>
                  <a:pt x="1955282" y="2786163"/>
                  <a:pt x="1949642" y="2801676"/>
                  <a:pt x="1937655" y="2815073"/>
                </a:cubicBezTo>
                <a:cubicBezTo>
                  <a:pt x="1932719" y="2811635"/>
                  <a:pt x="1927783" y="2812164"/>
                  <a:pt x="1922847" y="2816659"/>
                </a:cubicBezTo>
                <a:cubicBezTo>
                  <a:pt x="1917911" y="2821155"/>
                  <a:pt x="1917206" y="2824857"/>
                  <a:pt x="1920732" y="2827765"/>
                </a:cubicBezTo>
                <a:lnTo>
                  <a:pt x="1895348" y="2857380"/>
                </a:lnTo>
                <a:lnTo>
                  <a:pt x="1882656" y="2899687"/>
                </a:lnTo>
                <a:lnTo>
                  <a:pt x="1874194" y="2899687"/>
                </a:lnTo>
                <a:lnTo>
                  <a:pt x="1874194" y="2929302"/>
                </a:lnTo>
                <a:lnTo>
                  <a:pt x="1895348" y="2937763"/>
                </a:lnTo>
                <a:cubicBezTo>
                  <a:pt x="1893409" y="2935471"/>
                  <a:pt x="1893056" y="2933709"/>
                  <a:pt x="1894290" y="2932474"/>
                </a:cubicBezTo>
                <a:cubicBezTo>
                  <a:pt x="1895524" y="2931241"/>
                  <a:pt x="1897287" y="2931593"/>
                  <a:pt x="1899578" y="2933532"/>
                </a:cubicBezTo>
                <a:lnTo>
                  <a:pt x="1908040" y="2916610"/>
                </a:lnTo>
                <a:cubicBezTo>
                  <a:pt x="1910420" y="2917932"/>
                  <a:pt x="1913064" y="2916345"/>
                  <a:pt x="1915972" y="2911850"/>
                </a:cubicBezTo>
                <a:cubicBezTo>
                  <a:pt x="1918881" y="2907355"/>
                  <a:pt x="1920467" y="2904710"/>
                  <a:pt x="1920732" y="2903917"/>
                </a:cubicBezTo>
                <a:lnTo>
                  <a:pt x="1950347" y="2853149"/>
                </a:lnTo>
                <a:cubicBezTo>
                  <a:pt x="1951140" y="2841691"/>
                  <a:pt x="1955899" y="2822300"/>
                  <a:pt x="1964625" y="2794977"/>
                </a:cubicBezTo>
                <a:cubicBezTo>
                  <a:pt x="1973351" y="2767654"/>
                  <a:pt x="1981284" y="2750379"/>
                  <a:pt x="1988423" y="2743151"/>
                </a:cubicBezTo>
                <a:lnTo>
                  <a:pt x="2009576" y="2755843"/>
                </a:lnTo>
                <a:cubicBezTo>
                  <a:pt x="2011515" y="2747117"/>
                  <a:pt x="2013983" y="2738128"/>
                  <a:pt x="2016980" y="2728873"/>
                </a:cubicBezTo>
                <a:cubicBezTo>
                  <a:pt x="2019977" y="2719618"/>
                  <a:pt x="2024560" y="2711686"/>
                  <a:pt x="2030730" y="2705075"/>
                </a:cubicBezTo>
                <a:lnTo>
                  <a:pt x="2009576" y="2700845"/>
                </a:lnTo>
                <a:close/>
                <a:moveTo>
                  <a:pt x="2060345" y="2645845"/>
                </a:moveTo>
                <a:cubicBezTo>
                  <a:pt x="2061050" y="2650781"/>
                  <a:pt x="2059640" y="2653602"/>
                  <a:pt x="2056114" y="2654307"/>
                </a:cubicBezTo>
                <a:lnTo>
                  <a:pt x="2051883" y="2688153"/>
                </a:lnTo>
                <a:lnTo>
                  <a:pt x="2056114" y="2700845"/>
                </a:lnTo>
                <a:cubicBezTo>
                  <a:pt x="2060521" y="2694322"/>
                  <a:pt x="2064399" y="2687271"/>
                  <a:pt x="2067748" y="2679691"/>
                </a:cubicBezTo>
                <a:cubicBezTo>
                  <a:pt x="2071098" y="2672111"/>
                  <a:pt x="2072860" y="2665060"/>
                  <a:pt x="2073037" y="2658538"/>
                </a:cubicBezTo>
                <a:cubicBezTo>
                  <a:pt x="2073037" y="2650076"/>
                  <a:pt x="2068806" y="2645845"/>
                  <a:pt x="2060345" y="2645845"/>
                </a:cubicBezTo>
                <a:close/>
                <a:moveTo>
                  <a:pt x="2022268" y="2633153"/>
                </a:moveTo>
                <a:lnTo>
                  <a:pt x="2022268" y="2650076"/>
                </a:lnTo>
                <a:cubicBezTo>
                  <a:pt x="2024472" y="2647785"/>
                  <a:pt x="2026411" y="2644964"/>
                  <a:pt x="2028086" y="2641615"/>
                </a:cubicBezTo>
                <a:cubicBezTo>
                  <a:pt x="2029760" y="2638266"/>
                  <a:pt x="2030642" y="2635445"/>
                  <a:pt x="2030730" y="2633153"/>
                </a:cubicBezTo>
                <a:close/>
                <a:moveTo>
                  <a:pt x="2089959" y="2485079"/>
                </a:moveTo>
                <a:cubicBezTo>
                  <a:pt x="2087227" y="2485079"/>
                  <a:pt x="2083173" y="2486137"/>
                  <a:pt x="2077796" y="2488253"/>
                </a:cubicBezTo>
                <a:cubicBezTo>
                  <a:pt x="2072420" y="2490368"/>
                  <a:pt x="2069423" y="2493541"/>
                  <a:pt x="2068806" y="2497771"/>
                </a:cubicBezTo>
                <a:cubicBezTo>
                  <a:pt x="2069070" y="2499799"/>
                  <a:pt x="2070657" y="2501033"/>
                  <a:pt x="2073565" y="2501473"/>
                </a:cubicBezTo>
                <a:cubicBezTo>
                  <a:pt x="2076474" y="2501914"/>
                  <a:pt x="2079118" y="2502090"/>
                  <a:pt x="2081498" y="2502002"/>
                </a:cubicBezTo>
                <a:close/>
                <a:moveTo>
                  <a:pt x="2267648" y="2121241"/>
                </a:moveTo>
                <a:lnTo>
                  <a:pt x="2267648" y="2138163"/>
                </a:lnTo>
                <a:lnTo>
                  <a:pt x="2271879" y="2125471"/>
                </a:lnTo>
                <a:close/>
                <a:moveTo>
                  <a:pt x="2288802" y="2007012"/>
                </a:moveTo>
                <a:lnTo>
                  <a:pt x="2288802" y="2011242"/>
                </a:lnTo>
                <a:cubicBezTo>
                  <a:pt x="2288097" y="2024640"/>
                  <a:pt x="2293737" y="2031691"/>
                  <a:pt x="2305724" y="2032396"/>
                </a:cubicBezTo>
                <a:close/>
                <a:moveTo>
                  <a:pt x="2424184" y="1909706"/>
                </a:moveTo>
                <a:cubicBezTo>
                  <a:pt x="2423479" y="1913937"/>
                  <a:pt x="2420658" y="1918167"/>
                  <a:pt x="2415722" y="1922398"/>
                </a:cubicBezTo>
                <a:lnTo>
                  <a:pt x="2394569" y="1935090"/>
                </a:lnTo>
                <a:lnTo>
                  <a:pt x="2386108" y="1926629"/>
                </a:lnTo>
                <a:cubicBezTo>
                  <a:pt x="2381172" y="1939321"/>
                  <a:pt x="2378351" y="1947782"/>
                  <a:pt x="2377646" y="1952013"/>
                </a:cubicBezTo>
                <a:cubicBezTo>
                  <a:pt x="2368480" y="1964353"/>
                  <a:pt x="2359313" y="1976692"/>
                  <a:pt x="2350147" y="1989031"/>
                </a:cubicBezTo>
                <a:cubicBezTo>
                  <a:pt x="2340980" y="2001371"/>
                  <a:pt x="2336044" y="2015826"/>
                  <a:pt x="2335339" y="2032396"/>
                </a:cubicBezTo>
                <a:lnTo>
                  <a:pt x="2318416" y="2070472"/>
                </a:lnTo>
                <a:cubicBezTo>
                  <a:pt x="2312335" y="2074967"/>
                  <a:pt x="2308633" y="2080784"/>
                  <a:pt x="2307311" y="2087924"/>
                </a:cubicBezTo>
                <a:cubicBezTo>
                  <a:pt x="2305989" y="2095063"/>
                  <a:pt x="2305460" y="2101938"/>
                  <a:pt x="2305724" y="2108548"/>
                </a:cubicBezTo>
                <a:cubicBezTo>
                  <a:pt x="2303609" y="2127586"/>
                  <a:pt x="2295148" y="2146624"/>
                  <a:pt x="2280340" y="2165663"/>
                </a:cubicBezTo>
                <a:cubicBezTo>
                  <a:pt x="2265533" y="2184701"/>
                  <a:pt x="2257072" y="2203739"/>
                  <a:pt x="2254956" y="2222777"/>
                </a:cubicBezTo>
                <a:lnTo>
                  <a:pt x="2238033" y="2235469"/>
                </a:lnTo>
                <a:cubicBezTo>
                  <a:pt x="2235654" y="2243930"/>
                  <a:pt x="2231952" y="2252392"/>
                  <a:pt x="2226928" y="2260853"/>
                </a:cubicBezTo>
                <a:cubicBezTo>
                  <a:pt x="2221904" y="2269314"/>
                  <a:pt x="2217144" y="2277776"/>
                  <a:pt x="2212649" y="2286237"/>
                </a:cubicBezTo>
                <a:lnTo>
                  <a:pt x="2212649" y="2315852"/>
                </a:lnTo>
                <a:cubicBezTo>
                  <a:pt x="2228074" y="2310387"/>
                  <a:pt x="2241647" y="2299105"/>
                  <a:pt x="2253370" y="2282006"/>
                </a:cubicBezTo>
                <a:cubicBezTo>
                  <a:pt x="2265092" y="2264907"/>
                  <a:pt x="2271262" y="2249395"/>
                  <a:pt x="2271879" y="2235469"/>
                </a:cubicBezTo>
                <a:cubicBezTo>
                  <a:pt x="2276286" y="2235645"/>
                  <a:pt x="2280164" y="2235293"/>
                  <a:pt x="2283513" y="2234411"/>
                </a:cubicBezTo>
                <a:cubicBezTo>
                  <a:pt x="2286863" y="2233530"/>
                  <a:pt x="2288625" y="2231062"/>
                  <a:pt x="2288802" y="2227008"/>
                </a:cubicBezTo>
                <a:cubicBezTo>
                  <a:pt x="2288273" y="2220397"/>
                  <a:pt x="2288273" y="2214580"/>
                  <a:pt x="2288802" y="2209556"/>
                </a:cubicBezTo>
                <a:cubicBezTo>
                  <a:pt x="2289330" y="2204532"/>
                  <a:pt x="2293561" y="2201888"/>
                  <a:pt x="2301494" y="2201624"/>
                </a:cubicBezTo>
                <a:lnTo>
                  <a:pt x="2352262" y="2066242"/>
                </a:lnTo>
                <a:cubicBezTo>
                  <a:pt x="2365659" y="2066242"/>
                  <a:pt x="2372710" y="2062011"/>
                  <a:pt x="2373415" y="2053549"/>
                </a:cubicBezTo>
                <a:cubicBezTo>
                  <a:pt x="2373063" y="2045264"/>
                  <a:pt x="2373768" y="2039623"/>
                  <a:pt x="2375531" y="2036627"/>
                </a:cubicBezTo>
                <a:cubicBezTo>
                  <a:pt x="2377294" y="2033630"/>
                  <a:pt x="2382229" y="2032220"/>
                  <a:pt x="2390338" y="2032396"/>
                </a:cubicBezTo>
                <a:lnTo>
                  <a:pt x="2411492" y="1990089"/>
                </a:lnTo>
                <a:cubicBezTo>
                  <a:pt x="2411492" y="1983302"/>
                  <a:pt x="2412549" y="1972549"/>
                  <a:pt x="2414665" y="1957830"/>
                </a:cubicBezTo>
                <a:cubicBezTo>
                  <a:pt x="2416780" y="1943111"/>
                  <a:pt x="2419953" y="1927070"/>
                  <a:pt x="2424184" y="1909706"/>
                </a:cubicBezTo>
                <a:close/>
                <a:moveTo>
                  <a:pt x="2432645" y="1888553"/>
                </a:moveTo>
                <a:lnTo>
                  <a:pt x="2419953" y="1901245"/>
                </a:lnTo>
                <a:cubicBezTo>
                  <a:pt x="2422245" y="1903184"/>
                  <a:pt x="2424007" y="1904594"/>
                  <a:pt x="2425241" y="1905475"/>
                </a:cubicBezTo>
                <a:lnTo>
                  <a:pt x="2425672" y="1906594"/>
                </a:lnTo>
                <a:lnTo>
                  <a:pt x="2430001" y="1897543"/>
                </a:lnTo>
                <a:cubicBezTo>
                  <a:pt x="2431411" y="1894017"/>
                  <a:pt x="2432293" y="1891021"/>
                  <a:pt x="2432645" y="1888553"/>
                </a:cubicBezTo>
                <a:close/>
                <a:moveTo>
                  <a:pt x="2432645" y="1833553"/>
                </a:moveTo>
                <a:lnTo>
                  <a:pt x="2430654" y="1837038"/>
                </a:lnTo>
                <a:lnTo>
                  <a:pt x="2441106" y="1833553"/>
                </a:lnTo>
                <a:close/>
                <a:moveTo>
                  <a:pt x="2490817" y="1811343"/>
                </a:moveTo>
                <a:cubicBezTo>
                  <a:pt x="2485000" y="1811695"/>
                  <a:pt x="2479711" y="1812048"/>
                  <a:pt x="2474952" y="1812400"/>
                </a:cubicBezTo>
                <a:cubicBezTo>
                  <a:pt x="2470986" y="1820862"/>
                  <a:pt x="2467284" y="1829323"/>
                  <a:pt x="2463846" y="1837784"/>
                </a:cubicBezTo>
                <a:cubicBezTo>
                  <a:pt x="2460409" y="1846246"/>
                  <a:pt x="2455649" y="1854707"/>
                  <a:pt x="2449568" y="1863168"/>
                </a:cubicBezTo>
                <a:cubicBezTo>
                  <a:pt x="2458029" y="1863168"/>
                  <a:pt x="2466491" y="1867399"/>
                  <a:pt x="2474952" y="1875860"/>
                </a:cubicBezTo>
                <a:lnTo>
                  <a:pt x="2487644" y="1833553"/>
                </a:lnTo>
                <a:cubicBezTo>
                  <a:pt x="2490024" y="1831262"/>
                  <a:pt x="2492668" y="1828442"/>
                  <a:pt x="2495576" y="1825092"/>
                </a:cubicBezTo>
                <a:cubicBezTo>
                  <a:pt x="2498485" y="1821743"/>
                  <a:pt x="2500072" y="1818923"/>
                  <a:pt x="2500336" y="1816631"/>
                </a:cubicBezTo>
                <a:cubicBezTo>
                  <a:pt x="2499807" y="1812753"/>
                  <a:pt x="2496634" y="1810990"/>
                  <a:pt x="2490817" y="1811343"/>
                </a:cubicBezTo>
                <a:close/>
                <a:moveTo>
                  <a:pt x="2491875" y="1693941"/>
                </a:moveTo>
                <a:lnTo>
                  <a:pt x="2474952" y="1702402"/>
                </a:lnTo>
                <a:cubicBezTo>
                  <a:pt x="2474247" y="1718620"/>
                  <a:pt x="2471426" y="1732722"/>
                  <a:pt x="2466491" y="1744709"/>
                </a:cubicBezTo>
                <a:cubicBezTo>
                  <a:pt x="2472572" y="1736248"/>
                  <a:pt x="2477332" y="1727786"/>
                  <a:pt x="2480769" y="1719325"/>
                </a:cubicBezTo>
                <a:cubicBezTo>
                  <a:pt x="2484207" y="1710864"/>
                  <a:pt x="2487908" y="1702402"/>
                  <a:pt x="2491875" y="1693941"/>
                </a:cubicBezTo>
                <a:close/>
                <a:moveTo>
                  <a:pt x="2521490" y="1651634"/>
                </a:moveTo>
                <a:cubicBezTo>
                  <a:pt x="2520784" y="1659390"/>
                  <a:pt x="2522195" y="1665031"/>
                  <a:pt x="2525720" y="1668557"/>
                </a:cubicBezTo>
                <a:lnTo>
                  <a:pt x="2534182" y="1668557"/>
                </a:lnTo>
                <a:cubicBezTo>
                  <a:pt x="2537707" y="1667852"/>
                  <a:pt x="2539117" y="1665031"/>
                  <a:pt x="2538412" y="1660095"/>
                </a:cubicBezTo>
                <a:cubicBezTo>
                  <a:pt x="2538412" y="1656041"/>
                  <a:pt x="2537355" y="1653573"/>
                  <a:pt x="2535239" y="1652692"/>
                </a:cubicBezTo>
                <a:cubicBezTo>
                  <a:pt x="2533124" y="1651810"/>
                  <a:pt x="2529951" y="1651458"/>
                  <a:pt x="2525720" y="1651634"/>
                </a:cubicBezTo>
                <a:close/>
                <a:moveTo>
                  <a:pt x="2555335" y="1550098"/>
                </a:moveTo>
                <a:lnTo>
                  <a:pt x="2555335" y="1579712"/>
                </a:lnTo>
                <a:cubicBezTo>
                  <a:pt x="2550928" y="1579712"/>
                  <a:pt x="2547050" y="1580770"/>
                  <a:pt x="2543701" y="1582885"/>
                </a:cubicBezTo>
                <a:cubicBezTo>
                  <a:pt x="2540351" y="1585001"/>
                  <a:pt x="2538589" y="1588174"/>
                  <a:pt x="2538412" y="1592405"/>
                </a:cubicBezTo>
                <a:cubicBezTo>
                  <a:pt x="2538412" y="1596988"/>
                  <a:pt x="2539470" y="1601571"/>
                  <a:pt x="2541585" y="1606154"/>
                </a:cubicBezTo>
                <a:cubicBezTo>
                  <a:pt x="2543701" y="1610737"/>
                  <a:pt x="2546874" y="1613205"/>
                  <a:pt x="2551104" y="1613558"/>
                </a:cubicBezTo>
                <a:cubicBezTo>
                  <a:pt x="2553132" y="1613205"/>
                  <a:pt x="2554365" y="1611795"/>
                  <a:pt x="2554806" y="1609327"/>
                </a:cubicBezTo>
                <a:cubicBezTo>
                  <a:pt x="2555247" y="1606860"/>
                  <a:pt x="2555423" y="1605449"/>
                  <a:pt x="2555335" y="1605096"/>
                </a:cubicBezTo>
                <a:lnTo>
                  <a:pt x="2576488" y="1567020"/>
                </a:lnTo>
                <a:close/>
                <a:moveTo>
                  <a:pt x="2572258" y="1495098"/>
                </a:moveTo>
                <a:lnTo>
                  <a:pt x="2572258" y="1507791"/>
                </a:lnTo>
                <a:lnTo>
                  <a:pt x="2555335" y="1528944"/>
                </a:lnTo>
                <a:lnTo>
                  <a:pt x="2555335" y="1537405"/>
                </a:lnTo>
                <a:lnTo>
                  <a:pt x="2576488" y="1520483"/>
                </a:lnTo>
                <a:lnTo>
                  <a:pt x="2576488" y="1507791"/>
                </a:lnTo>
                <a:cubicBezTo>
                  <a:pt x="2576577" y="1507262"/>
                  <a:pt x="2576400" y="1505146"/>
                  <a:pt x="2575960" y="1501445"/>
                </a:cubicBezTo>
                <a:cubicBezTo>
                  <a:pt x="2575519" y="1497743"/>
                  <a:pt x="2574285" y="1495627"/>
                  <a:pt x="2572258" y="1495098"/>
                </a:cubicBezTo>
                <a:close/>
                <a:moveTo>
                  <a:pt x="2301494" y="771651"/>
                </a:moveTo>
                <a:lnTo>
                  <a:pt x="2254956" y="813958"/>
                </a:lnTo>
                <a:cubicBezTo>
                  <a:pt x="2242088" y="827531"/>
                  <a:pt x="2237152" y="841634"/>
                  <a:pt x="2240149" y="856265"/>
                </a:cubicBezTo>
                <a:cubicBezTo>
                  <a:pt x="2243146" y="870896"/>
                  <a:pt x="2242440" y="880768"/>
                  <a:pt x="2238033" y="885880"/>
                </a:cubicBezTo>
                <a:lnTo>
                  <a:pt x="2267648" y="881649"/>
                </a:lnTo>
                <a:lnTo>
                  <a:pt x="2271879" y="881649"/>
                </a:lnTo>
                <a:lnTo>
                  <a:pt x="2267648" y="839342"/>
                </a:lnTo>
                <a:lnTo>
                  <a:pt x="2305724" y="809727"/>
                </a:lnTo>
                <a:lnTo>
                  <a:pt x="2318416" y="775882"/>
                </a:lnTo>
                <a:close/>
                <a:moveTo>
                  <a:pt x="2424184" y="1137"/>
                </a:moveTo>
                <a:cubicBezTo>
                  <a:pt x="2430882" y="-538"/>
                  <a:pt x="2436523" y="-362"/>
                  <a:pt x="2441106" y="1666"/>
                </a:cubicBezTo>
                <a:cubicBezTo>
                  <a:pt x="2443222" y="11978"/>
                  <a:pt x="2435818" y="34718"/>
                  <a:pt x="2418895" y="69886"/>
                </a:cubicBezTo>
                <a:cubicBezTo>
                  <a:pt x="2401973" y="105053"/>
                  <a:pt x="2388223" y="128851"/>
                  <a:pt x="2377646" y="141278"/>
                </a:cubicBezTo>
                <a:lnTo>
                  <a:pt x="2381877" y="141278"/>
                </a:lnTo>
                <a:cubicBezTo>
                  <a:pt x="2388135" y="147448"/>
                  <a:pt x="2391484" y="153089"/>
                  <a:pt x="2391925" y="158201"/>
                </a:cubicBezTo>
                <a:cubicBezTo>
                  <a:pt x="2392365" y="163313"/>
                  <a:pt x="2390426" y="168954"/>
                  <a:pt x="2386108" y="175124"/>
                </a:cubicBezTo>
                <a:cubicBezTo>
                  <a:pt x="2380819" y="207207"/>
                  <a:pt x="2371300" y="240347"/>
                  <a:pt x="2357550" y="274545"/>
                </a:cubicBezTo>
                <a:cubicBezTo>
                  <a:pt x="2343801" y="308743"/>
                  <a:pt x="2332166" y="341884"/>
                  <a:pt x="2322647" y="373966"/>
                </a:cubicBezTo>
                <a:cubicBezTo>
                  <a:pt x="2326614" y="379871"/>
                  <a:pt x="2327142" y="383926"/>
                  <a:pt x="2324234" y="386129"/>
                </a:cubicBezTo>
                <a:cubicBezTo>
                  <a:pt x="2321325" y="388333"/>
                  <a:pt x="2316566" y="391330"/>
                  <a:pt x="2309955" y="395120"/>
                </a:cubicBezTo>
                <a:cubicBezTo>
                  <a:pt x="2309602" y="399527"/>
                  <a:pt x="2309250" y="403405"/>
                  <a:pt x="2308897" y="406754"/>
                </a:cubicBezTo>
                <a:cubicBezTo>
                  <a:pt x="2308545" y="410104"/>
                  <a:pt x="2310308" y="411866"/>
                  <a:pt x="2314186" y="412042"/>
                </a:cubicBezTo>
                <a:cubicBezTo>
                  <a:pt x="2311101" y="419005"/>
                  <a:pt x="2306694" y="427291"/>
                  <a:pt x="2300965" y="436898"/>
                </a:cubicBezTo>
                <a:cubicBezTo>
                  <a:pt x="2295236" y="446505"/>
                  <a:pt x="2294002" y="453732"/>
                  <a:pt x="2297263" y="458580"/>
                </a:cubicBezTo>
                <a:lnTo>
                  <a:pt x="2322647" y="433196"/>
                </a:lnTo>
                <a:cubicBezTo>
                  <a:pt x="2327054" y="428965"/>
                  <a:pt x="2329875" y="424734"/>
                  <a:pt x="2331109" y="420504"/>
                </a:cubicBezTo>
                <a:cubicBezTo>
                  <a:pt x="2332343" y="416273"/>
                  <a:pt x="2330932" y="412042"/>
                  <a:pt x="2326878" y="407812"/>
                </a:cubicBezTo>
                <a:cubicBezTo>
                  <a:pt x="2331373" y="403317"/>
                  <a:pt x="2336133" y="397499"/>
                  <a:pt x="2341156" y="390360"/>
                </a:cubicBezTo>
                <a:cubicBezTo>
                  <a:pt x="2346180" y="383221"/>
                  <a:pt x="2349882" y="376346"/>
                  <a:pt x="2352262" y="369736"/>
                </a:cubicBezTo>
                <a:lnTo>
                  <a:pt x="2386108" y="293583"/>
                </a:lnTo>
                <a:lnTo>
                  <a:pt x="2411492" y="272430"/>
                </a:lnTo>
                <a:cubicBezTo>
                  <a:pt x="2416075" y="268023"/>
                  <a:pt x="2419600" y="263087"/>
                  <a:pt x="2422068" y="257623"/>
                </a:cubicBezTo>
                <a:cubicBezTo>
                  <a:pt x="2424536" y="252158"/>
                  <a:pt x="2423831" y="247222"/>
                  <a:pt x="2419953" y="242815"/>
                </a:cubicBezTo>
                <a:lnTo>
                  <a:pt x="2436876" y="208969"/>
                </a:lnTo>
                <a:cubicBezTo>
                  <a:pt x="2434760" y="194867"/>
                  <a:pt x="2438991" y="182880"/>
                  <a:pt x="2449568" y="173008"/>
                </a:cubicBezTo>
                <a:cubicBezTo>
                  <a:pt x="2460144" y="163137"/>
                  <a:pt x="2464375" y="151150"/>
                  <a:pt x="2462260" y="137048"/>
                </a:cubicBezTo>
                <a:lnTo>
                  <a:pt x="2517259" y="90510"/>
                </a:lnTo>
                <a:cubicBezTo>
                  <a:pt x="2527836" y="102321"/>
                  <a:pt x="2533124" y="110430"/>
                  <a:pt x="2533124" y="114837"/>
                </a:cubicBezTo>
                <a:cubicBezTo>
                  <a:pt x="2533124" y="119244"/>
                  <a:pt x="2527836" y="125237"/>
                  <a:pt x="2517259" y="132817"/>
                </a:cubicBezTo>
                <a:cubicBezTo>
                  <a:pt x="2525280" y="144716"/>
                  <a:pt x="2525103" y="153706"/>
                  <a:pt x="2516730" y="159788"/>
                </a:cubicBezTo>
                <a:cubicBezTo>
                  <a:pt x="2508357" y="165869"/>
                  <a:pt x="2507123" y="173802"/>
                  <a:pt x="2513028" y="183585"/>
                </a:cubicBezTo>
                <a:cubicBezTo>
                  <a:pt x="2505536" y="194603"/>
                  <a:pt x="2497251" y="212759"/>
                  <a:pt x="2488173" y="238055"/>
                </a:cubicBezTo>
                <a:cubicBezTo>
                  <a:pt x="2479094" y="263352"/>
                  <a:pt x="2476098" y="280450"/>
                  <a:pt x="2479183" y="289353"/>
                </a:cubicBezTo>
                <a:lnTo>
                  <a:pt x="2445337" y="369736"/>
                </a:lnTo>
                <a:cubicBezTo>
                  <a:pt x="2454151" y="380489"/>
                  <a:pt x="2458734" y="391770"/>
                  <a:pt x="2459087" y="403581"/>
                </a:cubicBezTo>
                <a:cubicBezTo>
                  <a:pt x="2459439" y="415392"/>
                  <a:pt x="2453446" y="426674"/>
                  <a:pt x="2441106" y="437427"/>
                </a:cubicBezTo>
                <a:cubicBezTo>
                  <a:pt x="2436876" y="454878"/>
                  <a:pt x="2430530" y="472858"/>
                  <a:pt x="2422068" y="491368"/>
                </a:cubicBezTo>
                <a:cubicBezTo>
                  <a:pt x="2413607" y="509877"/>
                  <a:pt x="2403030" y="525742"/>
                  <a:pt x="2390338" y="538963"/>
                </a:cubicBezTo>
                <a:lnTo>
                  <a:pt x="2403030" y="572809"/>
                </a:lnTo>
                <a:lnTo>
                  <a:pt x="2373415" y="593962"/>
                </a:lnTo>
                <a:lnTo>
                  <a:pt x="2373415" y="640500"/>
                </a:lnTo>
                <a:cubicBezTo>
                  <a:pt x="2367863" y="649137"/>
                  <a:pt x="2364161" y="657246"/>
                  <a:pt x="2362310" y="664826"/>
                </a:cubicBezTo>
                <a:cubicBezTo>
                  <a:pt x="2360459" y="672406"/>
                  <a:pt x="2355699" y="678399"/>
                  <a:pt x="2348031" y="682806"/>
                </a:cubicBezTo>
                <a:cubicBezTo>
                  <a:pt x="2346092" y="687654"/>
                  <a:pt x="2345740" y="693824"/>
                  <a:pt x="2346974" y="701316"/>
                </a:cubicBezTo>
                <a:cubicBezTo>
                  <a:pt x="2348208" y="708807"/>
                  <a:pt x="2349970" y="713920"/>
                  <a:pt x="2352262" y="716652"/>
                </a:cubicBezTo>
                <a:cubicBezTo>
                  <a:pt x="2354642" y="720618"/>
                  <a:pt x="2357286" y="722205"/>
                  <a:pt x="2360194" y="721412"/>
                </a:cubicBezTo>
                <a:cubicBezTo>
                  <a:pt x="2363103" y="720618"/>
                  <a:pt x="2364690" y="719032"/>
                  <a:pt x="2364954" y="716652"/>
                </a:cubicBezTo>
                <a:cubicBezTo>
                  <a:pt x="2356317" y="703960"/>
                  <a:pt x="2357727" y="693383"/>
                  <a:pt x="2369185" y="684922"/>
                </a:cubicBezTo>
                <a:cubicBezTo>
                  <a:pt x="2380643" y="676460"/>
                  <a:pt x="2390514" y="670115"/>
                  <a:pt x="2398800" y="665884"/>
                </a:cubicBezTo>
                <a:lnTo>
                  <a:pt x="2398800" y="602424"/>
                </a:lnTo>
                <a:lnTo>
                  <a:pt x="2403030" y="602424"/>
                </a:lnTo>
                <a:cubicBezTo>
                  <a:pt x="2405410" y="598016"/>
                  <a:pt x="2406997" y="593081"/>
                  <a:pt x="2407790" y="587616"/>
                </a:cubicBezTo>
                <a:cubicBezTo>
                  <a:pt x="2408583" y="582151"/>
                  <a:pt x="2406997" y="577216"/>
                  <a:pt x="2403030" y="572809"/>
                </a:cubicBezTo>
                <a:cubicBezTo>
                  <a:pt x="2414841" y="561791"/>
                  <a:pt x="2424007" y="549981"/>
                  <a:pt x="2430530" y="537377"/>
                </a:cubicBezTo>
                <a:cubicBezTo>
                  <a:pt x="2437052" y="524773"/>
                  <a:pt x="2446219" y="514020"/>
                  <a:pt x="2458029" y="505118"/>
                </a:cubicBezTo>
                <a:cubicBezTo>
                  <a:pt x="2444103" y="491456"/>
                  <a:pt x="2440225" y="481761"/>
                  <a:pt x="2446395" y="476032"/>
                </a:cubicBezTo>
                <a:cubicBezTo>
                  <a:pt x="2452565" y="470303"/>
                  <a:pt x="2463494" y="461665"/>
                  <a:pt x="2479183" y="450119"/>
                </a:cubicBezTo>
                <a:cubicBezTo>
                  <a:pt x="2488790" y="438749"/>
                  <a:pt x="2496017" y="418124"/>
                  <a:pt x="2500865" y="388245"/>
                </a:cubicBezTo>
                <a:cubicBezTo>
                  <a:pt x="2505713" y="358365"/>
                  <a:pt x="2513998" y="336683"/>
                  <a:pt x="2525720" y="323198"/>
                </a:cubicBezTo>
                <a:cubicBezTo>
                  <a:pt x="2530039" y="321259"/>
                  <a:pt x="2534093" y="320906"/>
                  <a:pt x="2537883" y="322140"/>
                </a:cubicBezTo>
                <a:cubicBezTo>
                  <a:pt x="2541674" y="323374"/>
                  <a:pt x="2544670" y="325137"/>
                  <a:pt x="2546874" y="327429"/>
                </a:cubicBezTo>
                <a:cubicBezTo>
                  <a:pt x="2556481" y="339063"/>
                  <a:pt x="2558420" y="352813"/>
                  <a:pt x="2552691" y="368678"/>
                </a:cubicBezTo>
                <a:cubicBezTo>
                  <a:pt x="2546962" y="384543"/>
                  <a:pt x="2539382" y="396177"/>
                  <a:pt x="2529951" y="403581"/>
                </a:cubicBezTo>
                <a:cubicBezTo>
                  <a:pt x="2519903" y="430816"/>
                  <a:pt x="2511442" y="456729"/>
                  <a:pt x="2504567" y="481320"/>
                </a:cubicBezTo>
                <a:cubicBezTo>
                  <a:pt x="2497692" y="505911"/>
                  <a:pt x="2489230" y="530766"/>
                  <a:pt x="2479183" y="555886"/>
                </a:cubicBezTo>
                <a:cubicBezTo>
                  <a:pt x="2483061" y="559940"/>
                  <a:pt x="2483766" y="563466"/>
                  <a:pt x="2481298" y="566463"/>
                </a:cubicBezTo>
                <a:cubicBezTo>
                  <a:pt x="2478830" y="569459"/>
                  <a:pt x="2475305" y="572985"/>
                  <a:pt x="2470721" y="577039"/>
                </a:cubicBezTo>
                <a:cubicBezTo>
                  <a:pt x="2466667" y="581358"/>
                  <a:pt x="2465257" y="585413"/>
                  <a:pt x="2466491" y="589203"/>
                </a:cubicBezTo>
                <a:cubicBezTo>
                  <a:pt x="2467725" y="592992"/>
                  <a:pt x="2470545" y="595989"/>
                  <a:pt x="2474952" y="598193"/>
                </a:cubicBezTo>
                <a:cubicBezTo>
                  <a:pt x="2468341" y="604715"/>
                  <a:pt x="2462524" y="611766"/>
                  <a:pt x="2457500" y="619346"/>
                </a:cubicBezTo>
                <a:cubicBezTo>
                  <a:pt x="2452476" y="626926"/>
                  <a:pt x="2449832" y="633977"/>
                  <a:pt x="2449568" y="640500"/>
                </a:cubicBezTo>
                <a:lnTo>
                  <a:pt x="2432645" y="670115"/>
                </a:lnTo>
                <a:cubicBezTo>
                  <a:pt x="2438815" y="678752"/>
                  <a:pt x="2441283" y="686861"/>
                  <a:pt x="2440049" y="694441"/>
                </a:cubicBezTo>
                <a:cubicBezTo>
                  <a:pt x="2438815" y="702021"/>
                  <a:pt x="2434937" y="708014"/>
                  <a:pt x="2428414" y="712421"/>
                </a:cubicBezTo>
                <a:cubicBezTo>
                  <a:pt x="2442781" y="711364"/>
                  <a:pt x="2461643" y="710306"/>
                  <a:pt x="2485000" y="709248"/>
                </a:cubicBezTo>
                <a:cubicBezTo>
                  <a:pt x="2508357" y="708191"/>
                  <a:pt x="2526161" y="713479"/>
                  <a:pt x="2538412" y="725113"/>
                </a:cubicBezTo>
                <a:cubicBezTo>
                  <a:pt x="2544758" y="734016"/>
                  <a:pt x="2547931" y="742653"/>
                  <a:pt x="2547931" y="751026"/>
                </a:cubicBezTo>
                <a:cubicBezTo>
                  <a:pt x="2547931" y="759400"/>
                  <a:pt x="2544758" y="764864"/>
                  <a:pt x="2538412" y="767420"/>
                </a:cubicBezTo>
                <a:cubicBezTo>
                  <a:pt x="2537972" y="769888"/>
                  <a:pt x="2536738" y="773414"/>
                  <a:pt x="2534710" y="777997"/>
                </a:cubicBezTo>
                <a:cubicBezTo>
                  <a:pt x="2532683" y="782580"/>
                  <a:pt x="2532507" y="786106"/>
                  <a:pt x="2534182" y="788574"/>
                </a:cubicBezTo>
                <a:lnTo>
                  <a:pt x="2546874" y="780112"/>
                </a:lnTo>
                <a:lnTo>
                  <a:pt x="2601873" y="737805"/>
                </a:lnTo>
                <a:lnTo>
                  <a:pt x="2610334" y="708191"/>
                </a:lnTo>
                <a:cubicBezTo>
                  <a:pt x="2606456" y="702285"/>
                  <a:pt x="2605751" y="698231"/>
                  <a:pt x="2608219" y="696027"/>
                </a:cubicBezTo>
                <a:cubicBezTo>
                  <a:pt x="2610687" y="693824"/>
                  <a:pt x="2614212" y="690827"/>
                  <a:pt x="2618795" y="687037"/>
                </a:cubicBezTo>
                <a:cubicBezTo>
                  <a:pt x="2620734" y="682895"/>
                  <a:pt x="2621087" y="679545"/>
                  <a:pt x="2619853" y="676989"/>
                </a:cubicBezTo>
                <a:cubicBezTo>
                  <a:pt x="2618619" y="674433"/>
                  <a:pt x="2616856" y="672142"/>
                  <a:pt x="2614565" y="670115"/>
                </a:cubicBezTo>
                <a:cubicBezTo>
                  <a:pt x="2626904" y="657070"/>
                  <a:pt x="2638186" y="642967"/>
                  <a:pt x="2648410" y="627807"/>
                </a:cubicBezTo>
                <a:cubicBezTo>
                  <a:pt x="2658634" y="612648"/>
                  <a:pt x="2669916" y="598545"/>
                  <a:pt x="2682256" y="585501"/>
                </a:cubicBezTo>
                <a:cubicBezTo>
                  <a:pt x="2686662" y="566022"/>
                  <a:pt x="2694771" y="547865"/>
                  <a:pt x="2706582" y="531031"/>
                </a:cubicBezTo>
                <a:cubicBezTo>
                  <a:pt x="2718393" y="514196"/>
                  <a:pt x="2732848" y="501328"/>
                  <a:pt x="2749947" y="492426"/>
                </a:cubicBezTo>
                <a:lnTo>
                  <a:pt x="2745716" y="471272"/>
                </a:lnTo>
                <a:cubicBezTo>
                  <a:pt x="2743777" y="464838"/>
                  <a:pt x="2744482" y="458668"/>
                  <a:pt x="2747831" y="452763"/>
                </a:cubicBezTo>
                <a:cubicBezTo>
                  <a:pt x="2751180" y="446857"/>
                  <a:pt x="2756116" y="441745"/>
                  <a:pt x="2762639" y="437427"/>
                </a:cubicBezTo>
                <a:cubicBezTo>
                  <a:pt x="2771100" y="419799"/>
                  <a:pt x="2779561" y="416978"/>
                  <a:pt x="2788023" y="428965"/>
                </a:cubicBezTo>
                <a:cubicBezTo>
                  <a:pt x="2796925" y="437162"/>
                  <a:pt x="2802390" y="445095"/>
                  <a:pt x="2804417" y="452763"/>
                </a:cubicBezTo>
                <a:cubicBezTo>
                  <a:pt x="2806444" y="460431"/>
                  <a:pt x="2802390" y="469421"/>
                  <a:pt x="2792253" y="479733"/>
                </a:cubicBezTo>
                <a:cubicBezTo>
                  <a:pt x="2784057" y="487402"/>
                  <a:pt x="2774009" y="500623"/>
                  <a:pt x="2762110" y="519396"/>
                </a:cubicBezTo>
                <a:cubicBezTo>
                  <a:pt x="2750211" y="538170"/>
                  <a:pt x="2747567" y="554564"/>
                  <a:pt x="2754177" y="568578"/>
                </a:cubicBezTo>
                <a:cubicBezTo>
                  <a:pt x="2751798" y="581358"/>
                  <a:pt x="2745980" y="601278"/>
                  <a:pt x="2736726" y="628337"/>
                </a:cubicBezTo>
                <a:cubicBezTo>
                  <a:pt x="2727471" y="655395"/>
                  <a:pt x="2716366" y="676373"/>
                  <a:pt x="2703409" y="691268"/>
                </a:cubicBezTo>
                <a:cubicBezTo>
                  <a:pt x="2709314" y="697614"/>
                  <a:pt x="2711253" y="702902"/>
                  <a:pt x="2709226" y="707133"/>
                </a:cubicBezTo>
                <a:cubicBezTo>
                  <a:pt x="2707199" y="711364"/>
                  <a:pt x="2703850" y="714537"/>
                  <a:pt x="2699178" y="716652"/>
                </a:cubicBezTo>
                <a:cubicBezTo>
                  <a:pt x="2692392" y="724320"/>
                  <a:pt x="2693273" y="735426"/>
                  <a:pt x="2701823" y="749969"/>
                </a:cubicBezTo>
                <a:cubicBezTo>
                  <a:pt x="2710372" y="764512"/>
                  <a:pt x="2716542" y="774560"/>
                  <a:pt x="2720332" y="780112"/>
                </a:cubicBezTo>
                <a:cubicBezTo>
                  <a:pt x="2710901" y="793686"/>
                  <a:pt x="2695917" y="822596"/>
                  <a:pt x="2675381" y="866841"/>
                </a:cubicBezTo>
                <a:cubicBezTo>
                  <a:pt x="2654844" y="911087"/>
                  <a:pt x="2647264" y="939997"/>
                  <a:pt x="2652641" y="953570"/>
                </a:cubicBezTo>
                <a:lnTo>
                  <a:pt x="2618795" y="983185"/>
                </a:lnTo>
                <a:cubicBezTo>
                  <a:pt x="2612361" y="995701"/>
                  <a:pt x="2606191" y="1007688"/>
                  <a:pt x="2600286" y="1019146"/>
                </a:cubicBezTo>
                <a:cubicBezTo>
                  <a:pt x="2594381" y="1030604"/>
                  <a:pt x="2589269" y="1042591"/>
                  <a:pt x="2584950" y="1055107"/>
                </a:cubicBezTo>
                <a:lnTo>
                  <a:pt x="2589180" y="1067799"/>
                </a:lnTo>
                <a:cubicBezTo>
                  <a:pt x="2602666" y="1064802"/>
                  <a:pt x="2612714" y="1052815"/>
                  <a:pt x="2619324" y="1031838"/>
                </a:cubicBezTo>
                <a:cubicBezTo>
                  <a:pt x="2625935" y="1010861"/>
                  <a:pt x="2637040" y="998874"/>
                  <a:pt x="2652641" y="995878"/>
                </a:cubicBezTo>
                <a:cubicBezTo>
                  <a:pt x="2660397" y="995172"/>
                  <a:pt x="2670269" y="992352"/>
                  <a:pt x="2682256" y="987416"/>
                </a:cubicBezTo>
                <a:lnTo>
                  <a:pt x="2652641" y="974724"/>
                </a:lnTo>
                <a:lnTo>
                  <a:pt x="2665333" y="966262"/>
                </a:lnTo>
                <a:cubicBezTo>
                  <a:pt x="2671591" y="962384"/>
                  <a:pt x="2677056" y="961679"/>
                  <a:pt x="2681727" y="964147"/>
                </a:cubicBezTo>
                <a:cubicBezTo>
                  <a:pt x="2686398" y="966615"/>
                  <a:pt x="2690805" y="970141"/>
                  <a:pt x="2694948" y="974724"/>
                </a:cubicBezTo>
                <a:cubicBezTo>
                  <a:pt x="2699355" y="968554"/>
                  <a:pt x="2703233" y="962913"/>
                  <a:pt x="2706582" y="957801"/>
                </a:cubicBezTo>
                <a:cubicBezTo>
                  <a:pt x="2709931" y="952689"/>
                  <a:pt x="2711694" y="947048"/>
                  <a:pt x="2711870" y="940879"/>
                </a:cubicBezTo>
                <a:cubicBezTo>
                  <a:pt x="2715837" y="936295"/>
                  <a:pt x="2718481" y="929597"/>
                  <a:pt x="2719803" y="920783"/>
                </a:cubicBezTo>
                <a:cubicBezTo>
                  <a:pt x="2721125" y="911969"/>
                  <a:pt x="2722712" y="903155"/>
                  <a:pt x="2724562" y="894341"/>
                </a:cubicBezTo>
                <a:cubicBezTo>
                  <a:pt x="2711165" y="893636"/>
                  <a:pt x="2699883" y="886585"/>
                  <a:pt x="2690717" y="873188"/>
                </a:cubicBezTo>
                <a:cubicBezTo>
                  <a:pt x="2704114" y="864726"/>
                  <a:pt x="2711165" y="852034"/>
                  <a:pt x="2711870" y="835111"/>
                </a:cubicBezTo>
                <a:lnTo>
                  <a:pt x="2754177" y="843573"/>
                </a:lnTo>
                <a:cubicBezTo>
                  <a:pt x="2748272" y="849919"/>
                  <a:pt x="2744218" y="856265"/>
                  <a:pt x="2742014" y="862611"/>
                </a:cubicBezTo>
                <a:cubicBezTo>
                  <a:pt x="2739811" y="868957"/>
                  <a:pt x="2736814" y="875303"/>
                  <a:pt x="2733024" y="881649"/>
                </a:cubicBezTo>
                <a:lnTo>
                  <a:pt x="2749947" y="894341"/>
                </a:lnTo>
                <a:cubicBezTo>
                  <a:pt x="2758408" y="894341"/>
                  <a:pt x="2762639" y="898571"/>
                  <a:pt x="2762639" y="907033"/>
                </a:cubicBezTo>
                <a:cubicBezTo>
                  <a:pt x="2762286" y="915582"/>
                  <a:pt x="2759818" y="923868"/>
                  <a:pt x="2755235" y="931888"/>
                </a:cubicBezTo>
                <a:cubicBezTo>
                  <a:pt x="2750652" y="939909"/>
                  <a:pt x="2746069" y="947137"/>
                  <a:pt x="2741485" y="953570"/>
                </a:cubicBezTo>
                <a:cubicBezTo>
                  <a:pt x="2748096" y="955333"/>
                  <a:pt x="2754971" y="956038"/>
                  <a:pt x="2762110" y="955686"/>
                </a:cubicBezTo>
                <a:cubicBezTo>
                  <a:pt x="2769249" y="955333"/>
                  <a:pt x="2775066" y="956038"/>
                  <a:pt x="2779561" y="957801"/>
                </a:cubicBezTo>
                <a:cubicBezTo>
                  <a:pt x="2782646" y="964852"/>
                  <a:pt x="2779650" y="974019"/>
                  <a:pt x="2770571" y="985301"/>
                </a:cubicBezTo>
                <a:cubicBezTo>
                  <a:pt x="2761493" y="996583"/>
                  <a:pt x="2753208" y="1005749"/>
                  <a:pt x="2745716" y="1012800"/>
                </a:cubicBezTo>
                <a:cubicBezTo>
                  <a:pt x="2745540" y="1021614"/>
                  <a:pt x="2743777" y="1029371"/>
                  <a:pt x="2740428" y="1036069"/>
                </a:cubicBezTo>
                <a:cubicBezTo>
                  <a:pt x="2737078" y="1042767"/>
                  <a:pt x="2733200" y="1046293"/>
                  <a:pt x="2728793" y="1046646"/>
                </a:cubicBezTo>
                <a:lnTo>
                  <a:pt x="2707640" y="1076260"/>
                </a:lnTo>
                <a:lnTo>
                  <a:pt x="2707640" y="1114337"/>
                </a:lnTo>
                <a:lnTo>
                  <a:pt x="2720332" y="1101645"/>
                </a:lnTo>
                <a:lnTo>
                  <a:pt x="2737255" y="1067799"/>
                </a:lnTo>
                <a:cubicBezTo>
                  <a:pt x="2739546" y="1063568"/>
                  <a:pt x="2742367" y="1060395"/>
                  <a:pt x="2745716" y="1058280"/>
                </a:cubicBezTo>
                <a:cubicBezTo>
                  <a:pt x="2749065" y="1056165"/>
                  <a:pt x="2751886" y="1055107"/>
                  <a:pt x="2754177" y="1055107"/>
                </a:cubicBezTo>
                <a:cubicBezTo>
                  <a:pt x="2753825" y="1057487"/>
                  <a:pt x="2752415" y="1061189"/>
                  <a:pt x="2749947" y="1066212"/>
                </a:cubicBezTo>
                <a:cubicBezTo>
                  <a:pt x="2747479" y="1071237"/>
                  <a:pt x="2746069" y="1075996"/>
                  <a:pt x="2745716" y="1080491"/>
                </a:cubicBezTo>
                <a:cubicBezTo>
                  <a:pt x="2750652" y="1091949"/>
                  <a:pt x="2745011" y="1106052"/>
                  <a:pt x="2728793" y="1122798"/>
                </a:cubicBezTo>
                <a:cubicBezTo>
                  <a:pt x="2712576" y="1139544"/>
                  <a:pt x="2706935" y="1153647"/>
                  <a:pt x="2711870" y="1165105"/>
                </a:cubicBezTo>
                <a:lnTo>
                  <a:pt x="2694948" y="1194720"/>
                </a:lnTo>
                <a:cubicBezTo>
                  <a:pt x="2694243" y="1203886"/>
                  <a:pt x="2691422" y="1215168"/>
                  <a:pt x="2686486" y="1228565"/>
                </a:cubicBezTo>
                <a:cubicBezTo>
                  <a:pt x="2695476" y="1217988"/>
                  <a:pt x="2703938" y="1206354"/>
                  <a:pt x="2711870" y="1193662"/>
                </a:cubicBezTo>
                <a:cubicBezTo>
                  <a:pt x="2719803" y="1180970"/>
                  <a:pt x="2724034" y="1167220"/>
                  <a:pt x="2724562" y="1152413"/>
                </a:cubicBezTo>
                <a:lnTo>
                  <a:pt x="2758408" y="1165105"/>
                </a:lnTo>
                <a:lnTo>
                  <a:pt x="2749947" y="1211643"/>
                </a:lnTo>
                <a:lnTo>
                  <a:pt x="2771100" y="1207412"/>
                </a:lnTo>
                <a:lnTo>
                  <a:pt x="2792253" y="1232796"/>
                </a:lnTo>
                <a:lnTo>
                  <a:pt x="2771100" y="1296256"/>
                </a:lnTo>
                <a:cubicBezTo>
                  <a:pt x="2754706" y="1312033"/>
                  <a:pt x="2740956" y="1330190"/>
                  <a:pt x="2729851" y="1350726"/>
                </a:cubicBezTo>
                <a:cubicBezTo>
                  <a:pt x="2718745" y="1371263"/>
                  <a:pt x="2707111" y="1388362"/>
                  <a:pt x="2694948" y="1402023"/>
                </a:cubicBezTo>
                <a:lnTo>
                  <a:pt x="2686486" y="1402023"/>
                </a:lnTo>
                <a:lnTo>
                  <a:pt x="2686486" y="1414716"/>
                </a:lnTo>
                <a:lnTo>
                  <a:pt x="2661102" y="1457022"/>
                </a:lnTo>
                <a:cubicBezTo>
                  <a:pt x="2659339" y="1475003"/>
                  <a:pt x="2652288" y="1490868"/>
                  <a:pt x="2639949" y="1504618"/>
                </a:cubicBezTo>
                <a:cubicBezTo>
                  <a:pt x="2627609" y="1518367"/>
                  <a:pt x="2620558" y="1536348"/>
                  <a:pt x="2618795" y="1558559"/>
                </a:cubicBezTo>
                <a:cubicBezTo>
                  <a:pt x="2613683" y="1567461"/>
                  <a:pt x="2605927" y="1582445"/>
                  <a:pt x="2595526" y="1603510"/>
                </a:cubicBezTo>
                <a:cubicBezTo>
                  <a:pt x="2585126" y="1624575"/>
                  <a:pt x="2577370" y="1636386"/>
                  <a:pt x="2572258" y="1638942"/>
                </a:cubicBezTo>
                <a:cubicBezTo>
                  <a:pt x="2572963" y="1652339"/>
                  <a:pt x="2571553" y="1667852"/>
                  <a:pt x="2568027" y="1685480"/>
                </a:cubicBezTo>
                <a:lnTo>
                  <a:pt x="2572258" y="1685480"/>
                </a:lnTo>
                <a:cubicBezTo>
                  <a:pt x="2577194" y="1689710"/>
                  <a:pt x="2575783" y="1693941"/>
                  <a:pt x="2568027" y="1698172"/>
                </a:cubicBezTo>
                <a:lnTo>
                  <a:pt x="2559566" y="1698172"/>
                </a:lnTo>
                <a:cubicBezTo>
                  <a:pt x="2554630" y="1710158"/>
                  <a:pt x="2547579" y="1715800"/>
                  <a:pt x="2538412" y="1715094"/>
                </a:cubicBezTo>
                <a:cubicBezTo>
                  <a:pt x="2537707" y="1729725"/>
                  <a:pt x="2534887" y="1743828"/>
                  <a:pt x="2529951" y="1757401"/>
                </a:cubicBezTo>
                <a:cubicBezTo>
                  <a:pt x="2525015" y="1770975"/>
                  <a:pt x="2522195" y="1785077"/>
                  <a:pt x="2521490" y="1799708"/>
                </a:cubicBezTo>
                <a:lnTo>
                  <a:pt x="2546874" y="1833553"/>
                </a:lnTo>
                <a:cubicBezTo>
                  <a:pt x="2551809" y="1832848"/>
                  <a:pt x="2554630" y="1834259"/>
                  <a:pt x="2555335" y="1837784"/>
                </a:cubicBezTo>
                <a:cubicBezTo>
                  <a:pt x="2555159" y="1842279"/>
                  <a:pt x="2553396" y="1847039"/>
                  <a:pt x="2550047" y="1852063"/>
                </a:cubicBezTo>
                <a:cubicBezTo>
                  <a:pt x="2546697" y="1857087"/>
                  <a:pt x="2542819" y="1860789"/>
                  <a:pt x="2538412" y="1863168"/>
                </a:cubicBezTo>
                <a:cubicBezTo>
                  <a:pt x="2538589" y="1869779"/>
                  <a:pt x="2537178" y="1875596"/>
                  <a:pt x="2534182" y="1880620"/>
                </a:cubicBezTo>
                <a:cubicBezTo>
                  <a:pt x="2531185" y="1885644"/>
                  <a:pt x="2525544" y="1888288"/>
                  <a:pt x="2517259" y="1888553"/>
                </a:cubicBezTo>
                <a:lnTo>
                  <a:pt x="2504567" y="1888553"/>
                </a:lnTo>
                <a:lnTo>
                  <a:pt x="2500336" y="1935090"/>
                </a:lnTo>
                <a:lnTo>
                  <a:pt x="2458029" y="2015473"/>
                </a:lnTo>
                <a:lnTo>
                  <a:pt x="2441106" y="2028166"/>
                </a:lnTo>
                <a:cubicBezTo>
                  <a:pt x="2440666" y="2041210"/>
                  <a:pt x="2437316" y="2055312"/>
                  <a:pt x="2431059" y="2070472"/>
                </a:cubicBezTo>
                <a:cubicBezTo>
                  <a:pt x="2424801" y="2085632"/>
                  <a:pt x="2418278" y="2099735"/>
                  <a:pt x="2411492" y="2112779"/>
                </a:cubicBezTo>
                <a:lnTo>
                  <a:pt x="2411492" y="2163547"/>
                </a:lnTo>
                <a:lnTo>
                  <a:pt x="2377646" y="2193162"/>
                </a:lnTo>
                <a:lnTo>
                  <a:pt x="2360723" y="2235469"/>
                </a:lnTo>
                <a:lnTo>
                  <a:pt x="2335339" y="2256622"/>
                </a:lnTo>
                <a:cubicBezTo>
                  <a:pt x="2334105" y="2270460"/>
                  <a:pt x="2329169" y="2281918"/>
                  <a:pt x="2320532" y="2290997"/>
                </a:cubicBezTo>
                <a:cubicBezTo>
                  <a:pt x="2311894" y="2300075"/>
                  <a:pt x="2306958" y="2312591"/>
                  <a:pt x="2305724" y="2328544"/>
                </a:cubicBezTo>
                <a:lnTo>
                  <a:pt x="2267648" y="2400466"/>
                </a:lnTo>
                <a:cubicBezTo>
                  <a:pt x="2254956" y="2403286"/>
                  <a:pt x="2247553" y="2414568"/>
                  <a:pt x="2245437" y="2434311"/>
                </a:cubicBezTo>
                <a:cubicBezTo>
                  <a:pt x="2243322" y="2454054"/>
                  <a:pt x="2233803" y="2465336"/>
                  <a:pt x="2216880" y="2468157"/>
                </a:cubicBezTo>
                <a:lnTo>
                  <a:pt x="2221111" y="2349697"/>
                </a:lnTo>
                <a:lnTo>
                  <a:pt x="2195727" y="2341236"/>
                </a:lnTo>
                <a:lnTo>
                  <a:pt x="2178804" y="2370851"/>
                </a:lnTo>
                <a:cubicBezTo>
                  <a:pt x="2173692" y="2387950"/>
                  <a:pt x="2166993" y="2411924"/>
                  <a:pt x="2158708" y="2442773"/>
                </a:cubicBezTo>
                <a:cubicBezTo>
                  <a:pt x="2150423" y="2473621"/>
                  <a:pt x="2145840" y="2497595"/>
                  <a:pt x="2144958" y="2514694"/>
                </a:cubicBezTo>
                <a:cubicBezTo>
                  <a:pt x="2145663" y="2532763"/>
                  <a:pt x="2143196" y="2543163"/>
                  <a:pt x="2137555" y="2545895"/>
                </a:cubicBezTo>
                <a:cubicBezTo>
                  <a:pt x="2131914" y="2548628"/>
                  <a:pt x="2118869" y="2549509"/>
                  <a:pt x="2098421" y="2548540"/>
                </a:cubicBezTo>
                <a:lnTo>
                  <a:pt x="2094190" y="2561232"/>
                </a:lnTo>
                <a:cubicBezTo>
                  <a:pt x="2099478" y="2566520"/>
                  <a:pt x="2103709" y="2573924"/>
                  <a:pt x="2106882" y="2583443"/>
                </a:cubicBezTo>
                <a:cubicBezTo>
                  <a:pt x="2110055" y="2592962"/>
                  <a:pt x="2105824" y="2598250"/>
                  <a:pt x="2094190" y="2599308"/>
                </a:cubicBezTo>
                <a:cubicBezTo>
                  <a:pt x="2091282" y="2599396"/>
                  <a:pt x="2086522" y="2600277"/>
                  <a:pt x="2079911" y="2601952"/>
                </a:cubicBezTo>
                <a:cubicBezTo>
                  <a:pt x="2073301" y="2603627"/>
                  <a:pt x="2069599" y="2605566"/>
                  <a:pt x="2068806" y="2607770"/>
                </a:cubicBezTo>
                <a:lnTo>
                  <a:pt x="2068806" y="2612000"/>
                </a:lnTo>
                <a:lnTo>
                  <a:pt x="2128036" y="2645845"/>
                </a:lnTo>
                <a:cubicBezTo>
                  <a:pt x="2138524" y="2634916"/>
                  <a:pt x="2146104" y="2621872"/>
                  <a:pt x="2150776" y="2606712"/>
                </a:cubicBezTo>
                <a:cubicBezTo>
                  <a:pt x="2155447" y="2591552"/>
                  <a:pt x="2157739" y="2576392"/>
                  <a:pt x="2157650" y="2561232"/>
                </a:cubicBezTo>
                <a:cubicBezTo>
                  <a:pt x="2169637" y="2549245"/>
                  <a:pt x="2175278" y="2535142"/>
                  <a:pt x="2174573" y="2518925"/>
                </a:cubicBezTo>
                <a:lnTo>
                  <a:pt x="2191496" y="2480849"/>
                </a:lnTo>
                <a:cubicBezTo>
                  <a:pt x="2191408" y="2478293"/>
                  <a:pt x="2191584" y="2474943"/>
                  <a:pt x="2192025" y="2470801"/>
                </a:cubicBezTo>
                <a:cubicBezTo>
                  <a:pt x="2192465" y="2466659"/>
                  <a:pt x="2193699" y="2464367"/>
                  <a:pt x="2195727" y="2463926"/>
                </a:cubicBezTo>
                <a:cubicBezTo>
                  <a:pt x="2204364" y="2465424"/>
                  <a:pt x="2211415" y="2473004"/>
                  <a:pt x="2216880" y="2486666"/>
                </a:cubicBezTo>
                <a:cubicBezTo>
                  <a:pt x="2222345" y="2500328"/>
                  <a:pt x="2225165" y="2511081"/>
                  <a:pt x="2225341" y="2518925"/>
                </a:cubicBezTo>
                <a:cubicBezTo>
                  <a:pt x="2225518" y="2521305"/>
                  <a:pt x="2225165" y="2523949"/>
                  <a:pt x="2224284" y="2526858"/>
                </a:cubicBezTo>
                <a:cubicBezTo>
                  <a:pt x="2223402" y="2529766"/>
                  <a:pt x="2220935" y="2531352"/>
                  <a:pt x="2216880" y="2531617"/>
                </a:cubicBezTo>
                <a:cubicBezTo>
                  <a:pt x="2212561" y="2549950"/>
                  <a:pt x="2205334" y="2571456"/>
                  <a:pt x="2195198" y="2596135"/>
                </a:cubicBezTo>
                <a:cubicBezTo>
                  <a:pt x="2185062" y="2620814"/>
                  <a:pt x="2172546" y="2640205"/>
                  <a:pt x="2157650" y="2654307"/>
                </a:cubicBezTo>
                <a:cubicBezTo>
                  <a:pt x="2157122" y="2662240"/>
                  <a:pt x="2155006" y="2668586"/>
                  <a:pt x="2151304" y="2673345"/>
                </a:cubicBezTo>
                <a:cubicBezTo>
                  <a:pt x="2147602" y="2678104"/>
                  <a:pt x="2145487" y="2684451"/>
                  <a:pt x="2144958" y="2692383"/>
                </a:cubicBezTo>
                <a:cubicBezTo>
                  <a:pt x="2138612" y="2707455"/>
                  <a:pt x="2131209" y="2722791"/>
                  <a:pt x="2122747" y="2738392"/>
                </a:cubicBezTo>
                <a:cubicBezTo>
                  <a:pt x="2114286" y="2753993"/>
                  <a:pt x="2104767" y="2768271"/>
                  <a:pt x="2094190" y="2781228"/>
                </a:cubicBezTo>
                <a:cubicBezTo>
                  <a:pt x="2094190" y="2785811"/>
                  <a:pt x="2093132" y="2790394"/>
                  <a:pt x="2091017" y="2794977"/>
                </a:cubicBezTo>
                <a:cubicBezTo>
                  <a:pt x="2088902" y="2799561"/>
                  <a:pt x="2085729" y="2802028"/>
                  <a:pt x="2081498" y="2802381"/>
                </a:cubicBezTo>
                <a:cubicBezTo>
                  <a:pt x="2073565" y="2800971"/>
                  <a:pt x="2069335" y="2794272"/>
                  <a:pt x="2068806" y="2782285"/>
                </a:cubicBezTo>
                <a:cubicBezTo>
                  <a:pt x="2068277" y="2770298"/>
                  <a:pt x="2068277" y="2761484"/>
                  <a:pt x="2068806" y="2755843"/>
                </a:cubicBezTo>
                <a:lnTo>
                  <a:pt x="2034960" y="2768535"/>
                </a:lnTo>
                <a:lnTo>
                  <a:pt x="2030730" y="2810842"/>
                </a:lnTo>
                <a:lnTo>
                  <a:pt x="1992654" y="2886995"/>
                </a:lnTo>
                <a:lnTo>
                  <a:pt x="1988423" y="2886995"/>
                </a:lnTo>
                <a:lnTo>
                  <a:pt x="1954577" y="2963147"/>
                </a:lnTo>
                <a:cubicBezTo>
                  <a:pt x="1950699" y="2966496"/>
                  <a:pt x="1948936" y="2973548"/>
                  <a:pt x="1949289" y="2984300"/>
                </a:cubicBezTo>
                <a:cubicBezTo>
                  <a:pt x="1949642" y="2995053"/>
                  <a:pt x="1949994" y="3002105"/>
                  <a:pt x="1950347" y="3005454"/>
                </a:cubicBezTo>
                <a:cubicBezTo>
                  <a:pt x="1955371" y="3000342"/>
                  <a:pt x="1960130" y="3001047"/>
                  <a:pt x="1964625" y="3007569"/>
                </a:cubicBezTo>
                <a:cubicBezTo>
                  <a:pt x="1969120" y="3014091"/>
                  <a:pt x="1968591" y="3019028"/>
                  <a:pt x="1963039" y="3022377"/>
                </a:cubicBezTo>
                <a:cubicBezTo>
                  <a:pt x="1960659" y="3022200"/>
                  <a:pt x="1958015" y="3022553"/>
                  <a:pt x="1955106" y="3023435"/>
                </a:cubicBezTo>
                <a:cubicBezTo>
                  <a:pt x="1952198" y="3024316"/>
                  <a:pt x="1950611" y="3026784"/>
                  <a:pt x="1950347" y="3030838"/>
                </a:cubicBezTo>
                <a:cubicBezTo>
                  <a:pt x="1950699" y="3035245"/>
                  <a:pt x="1953167" y="3040181"/>
                  <a:pt x="1957750" y="3045646"/>
                </a:cubicBezTo>
                <a:cubicBezTo>
                  <a:pt x="1962334" y="3051110"/>
                  <a:pt x="1966917" y="3056046"/>
                  <a:pt x="1971500" y="3060453"/>
                </a:cubicBezTo>
                <a:cubicBezTo>
                  <a:pt x="1970619" y="3069002"/>
                  <a:pt x="1966036" y="3082576"/>
                  <a:pt x="1957750" y="3101173"/>
                </a:cubicBezTo>
                <a:cubicBezTo>
                  <a:pt x="1949465" y="3119771"/>
                  <a:pt x="1942767" y="3130171"/>
                  <a:pt x="1937655" y="3132375"/>
                </a:cubicBezTo>
                <a:cubicBezTo>
                  <a:pt x="1938272" y="3146741"/>
                  <a:pt x="1937038" y="3156084"/>
                  <a:pt x="1933953" y="3160403"/>
                </a:cubicBezTo>
                <a:cubicBezTo>
                  <a:pt x="1930868" y="3164722"/>
                  <a:pt x="1922230" y="3166661"/>
                  <a:pt x="1908040" y="3166220"/>
                </a:cubicBezTo>
                <a:lnTo>
                  <a:pt x="1908040" y="3212758"/>
                </a:lnTo>
                <a:cubicBezTo>
                  <a:pt x="1897287" y="3206412"/>
                  <a:pt x="1887063" y="3199008"/>
                  <a:pt x="1877367" y="3190547"/>
                </a:cubicBezTo>
                <a:cubicBezTo>
                  <a:pt x="1867672" y="3182085"/>
                  <a:pt x="1859563" y="3172566"/>
                  <a:pt x="1853041" y="3161989"/>
                </a:cubicBezTo>
                <a:cubicBezTo>
                  <a:pt x="1853746" y="3170451"/>
                  <a:pt x="1852336" y="3178912"/>
                  <a:pt x="1848810" y="3187374"/>
                </a:cubicBezTo>
                <a:lnTo>
                  <a:pt x="1874194" y="3229680"/>
                </a:lnTo>
                <a:cubicBezTo>
                  <a:pt x="1869435" y="3245986"/>
                  <a:pt x="1858858" y="3276835"/>
                  <a:pt x="1842464" y="3322227"/>
                </a:cubicBezTo>
                <a:cubicBezTo>
                  <a:pt x="1826070" y="3367618"/>
                  <a:pt x="1807032" y="3393179"/>
                  <a:pt x="1785350" y="3398908"/>
                </a:cubicBezTo>
                <a:cubicBezTo>
                  <a:pt x="1784909" y="3407105"/>
                  <a:pt x="1781560" y="3419268"/>
                  <a:pt x="1775302" y="3435398"/>
                </a:cubicBezTo>
                <a:cubicBezTo>
                  <a:pt x="1769044" y="3451527"/>
                  <a:pt x="1762522" y="3460517"/>
                  <a:pt x="1755735" y="3462368"/>
                </a:cubicBezTo>
                <a:cubicBezTo>
                  <a:pt x="1753708" y="3461839"/>
                  <a:pt x="1752474" y="3459724"/>
                  <a:pt x="1752033" y="3456022"/>
                </a:cubicBezTo>
                <a:cubicBezTo>
                  <a:pt x="1751592" y="3452320"/>
                  <a:pt x="1751416" y="3450205"/>
                  <a:pt x="1751504" y="3449676"/>
                </a:cubicBezTo>
                <a:lnTo>
                  <a:pt x="1734582" y="3445446"/>
                </a:lnTo>
                <a:lnTo>
                  <a:pt x="1721889" y="3462368"/>
                </a:lnTo>
                <a:lnTo>
                  <a:pt x="1751504" y="3491983"/>
                </a:lnTo>
                <a:cubicBezTo>
                  <a:pt x="1751152" y="3514987"/>
                  <a:pt x="1746568" y="3535612"/>
                  <a:pt x="1737755" y="3553857"/>
                </a:cubicBezTo>
                <a:cubicBezTo>
                  <a:pt x="1728941" y="3572101"/>
                  <a:pt x="1718011" y="3589553"/>
                  <a:pt x="1704967" y="3606212"/>
                </a:cubicBezTo>
                <a:cubicBezTo>
                  <a:pt x="1706289" y="3612734"/>
                  <a:pt x="1709991" y="3625073"/>
                  <a:pt x="1716072" y="3643230"/>
                </a:cubicBezTo>
                <a:cubicBezTo>
                  <a:pt x="1722154" y="3661387"/>
                  <a:pt x="1722683" y="3671611"/>
                  <a:pt x="1717659" y="3673902"/>
                </a:cubicBezTo>
                <a:cubicBezTo>
                  <a:pt x="1711401" y="3673726"/>
                  <a:pt x="1705936" y="3671963"/>
                  <a:pt x="1701265" y="3668614"/>
                </a:cubicBezTo>
                <a:cubicBezTo>
                  <a:pt x="1696594" y="3665265"/>
                  <a:pt x="1692187" y="3661387"/>
                  <a:pt x="1688044" y="3656980"/>
                </a:cubicBezTo>
                <a:cubicBezTo>
                  <a:pt x="1688044" y="3672492"/>
                  <a:pt x="1685929" y="3689062"/>
                  <a:pt x="1681698" y="3706690"/>
                </a:cubicBezTo>
                <a:cubicBezTo>
                  <a:pt x="1677467" y="3724318"/>
                  <a:pt x="1671121" y="3738773"/>
                  <a:pt x="1662660" y="3750055"/>
                </a:cubicBezTo>
                <a:lnTo>
                  <a:pt x="1641506" y="3716210"/>
                </a:lnTo>
                <a:lnTo>
                  <a:pt x="1654198" y="3673902"/>
                </a:lnTo>
                <a:cubicBezTo>
                  <a:pt x="1651819" y="3671787"/>
                  <a:pt x="1649175" y="3669672"/>
                  <a:pt x="1646266" y="3667556"/>
                </a:cubicBezTo>
                <a:cubicBezTo>
                  <a:pt x="1643357" y="3665441"/>
                  <a:pt x="1641771" y="3663326"/>
                  <a:pt x="1641506" y="3661211"/>
                </a:cubicBezTo>
                <a:cubicBezTo>
                  <a:pt x="1642476" y="3657156"/>
                  <a:pt x="1646883" y="3654688"/>
                  <a:pt x="1654727" y="3653807"/>
                </a:cubicBezTo>
                <a:cubicBezTo>
                  <a:pt x="1662572" y="3652925"/>
                  <a:pt x="1668036" y="3652573"/>
                  <a:pt x="1671121" y="3652749"/>
                </a:cubicBezTo>
                <a:cubicBezTo>
                  <a:pt x="1671386" y="3639881"/>
                  <a:pt x="1674030" y="3626484"/>
                  <a:pt x="1679054" y="3612557"/>
                </a:cubicBezTo>
                <a:cubicBezTo>
                  <a:pt x="1684078" y="3598632"/>
                  <a:pt x="1689895" y="3585234"/>
                  <a:pt x="1696505" y="3572366"/>
                </a:cubicBezTo>
                <a:cubicBezTo>
                  <a:pt x="1696417" y="3569898"/>
                  <a:pt x="1695536" y="3566372"/>
                  <a:pt x="1693861" y="3561789"/>
                </a:cubicBezTo>
                <a:cubicBezTo>
                  <a:pt x="1692187" y="3557206"/>
                  <a:pt x="1690247" y="3553680"/>
                  <a:pt x="1688044" y="3551213"/>
                </a:cubicBezTo>
                <a:lnTo>
                  <a:pt x="1658429" y="3589289"/>
                </a:lnTo>
                <a:lnTo>
                  <a:pt x="1637276" y="3593519"/>
                </a:lnTo>
                <a:lnTo>
                  <a:pt x="1637276" y="3652749"/>
                </a:lnTo>
                <a:cubicBezTo>
                  <a:pt x="1622204" y="3664912"/>
                  <a:pt x="1608983" y="3682893"/>
                  <a:pt x="1597613" y="3706690"/>
                </a:cubicBezTo>
                <a:cubicBezTo>
                  <a:pt x="1586243" y="3730488"/>
                  <a:pt x="1578311" y="3750584"/>
                  <a:pt x="1573815" y="3766978"/>
                </a:cubicBezTo>
                <a:cubicBezTo>
                  <a:pt x="1573110" y="3775086"/>
                  <a:pt x="1570290" y="3782137"/>
                  <a:pt x="1565354" y="3788131"/>
                </a:cubicBezTo>
                <a:cubicBezTo>
                  <a:pt x="1560418" y="3794125"/>
                  <a:pt x="1557598" y="3801176"/>
                  <a:pt x="1556893" y="3809284"/>
                </a:cubicBezTo>
                <a:lnTo>
                  <a:pt x="1544201" y="3843130"/>
                </a:lnTo>
                <a:lnTo>
                  <a:pt x="1548431" y="3843130"/>
                </a:lnTo>
                <a:cubicBezTo>
                  <a:pt x="1547726" y="3851239"/>
                  <a:pt x="1544906" y="3858290"/>
                  <a:pt x="1539970" y="3864284"/>
                </a:cubicBezTo>
                <a:cubicBezTo>
                  <a:pt x="1535034" y="3870277"/>
                  <a:pt x="1532214" y="3877328"/>
                  <a:pt x="1531509" y="3885437"/>
                </a:cubicBezTo>
                <a:cubicBezTo>
                  <a:pt x="1531861" y="3892047"/>
                  <a:pt x="1531156" y="3897865"/>
                  <a:pt x="1529393" y="3902889"/>
                </a:cubicBezTo>
                <a:cubicBezTo>
                  <a:pt x="1527630" y="3907912"/>
                  <a:pt x="1522695" y="3910557"/>
                  <a:pt x="1514586" y="3910821"/>
                </a:cubicBezTo>
                <a:cubicBezTo>
                  <a:pt x="1515115" y="3923161"/>
                  <a:pt x="1514057" y="3931269"/>
                  <a:pt x="1511413" y="3935148"/>
                </a:cubicBezTo>
                <a:cubicBezTo>
                  <a:pt x="1508769" y="3939026"/>
                  <a:pt x="1501365" y="3940789"/>
                  <a:pt x="1489202" y="3940436"/>
                </a:cubicBezTo>
                <a:lnTo>
                  <a:pt x="1489202" y="3986973"/>
                </a:lnTo>
                <a:lnTo>
                  <a:pt x="1468048" y="3978512"/>
                </a:lnTo>
                <a:lnTo>
                  <a:pt x="1442664" y="4037742"/>
                </a:lnTo>
                <a:lnTo>
                  <a:pt x="1451125" y="4046203"/>
                </a:lnTo>
                <a:lnTo>
                  <a:pt x="1434203" y="4058895"/>
                </a:lnTo>
                <a:lnTo>
                  <a:pt x="1425741" y="4075818"/>
                </a:lnTo>
                <a:lnTo>
                  <a:pt x="1438433" y="4105433"/>
                </a:lnTo>
                <a:lnTo>
                  <a:pt x="1434203" y="4139278"/>
                </a:lnTo>
                <a:cubicBezTo>
                  <a:pt x="1423802" y="4140689"/>
                  <a:pt x="1418161" y="4146329"/>
                  <a:pt x="1417280" y="4156201"/>
                </a:cubicBezTo>
                <a:cubicBezTo>
                  <a:pt x="1416399" y="4166073"/>
                  <a:pt x="1406527" y="4171714"/>
                  <a:pt x="1387665" y="4173124"/>
                </a:cubicBezTo>
                <a:lnTo>
                  <a:pt x="1387665" y="4151970"/>
                </a:lnTo>
                <a:lnTo>
                  <a:pt x="1374973" y="4156201"/>
                </a:lnTo>
                <a:cubicBezTo>
                  <a:pt x="1372329" y="4162194"/>
                  <a:pt x="1368098" y="4172419"/>
                  <a:pt x="1362281" y="4186873"/>
                </a:cubicBezTo>
                <a:cubicBezTo>
                  <a:pt x="1356464" y="4201328"/>
                  <a:pt x="1352233" y="4209437"/>
                  <a:pt x="1349589" y="4211200"/>
                </a:cubicBezTo>
                <a:cubicBezTo>
                  <a:pt x="1347562" y="4210847"/>
                  <a:pt x="1346328" y="4209437"/>
                  <a:pt x="1345887" y="4206969"/>
                </a:cubicBezTo>
                <a:cubicBezTo>
                  <a:pt x="1345446" y="4204501"/>
                  <a:pt x="1345270" y="4203091"/>
                  <a:pt x="1345358" y="4202739"/>
                </a:cubicBezTo>
                <a:cubicBezTo>
                  <a:pt x="1333724" y="4202033"/>
                  <a:pt x="1329493" y="4198155"/>
                  <a:pt x="1332666" y="4191104"/>
                </a:cubicBezTo>
                <a:cubicBezTo>
                  <a:pt x="1335839" y="4184053"/>
                  <a:pt x="1340070" y="4178060"/>
                  <a:pt x="1345358" y="4173124"/>
                </a:cubicBezTo>
                <a:lnTo>
                  <a:pt x="1328436" y="4135047"/>
                </a:lnTo>
                <a:lnTo>
                  <a:pt x="1345358" y="4105433"/>
                </a:lnTo>
                <a:lnTo>
                  <a:pt x="1315744" y="4092741"/>
                </a:lnTo>
                <a:cubicBezTo>
                  <a:pt x="1314510" y="4106931"/>
                  <a:pt x="1309574" y="4119800"/>
                  <a:pt x="1300936" y="4131346"/>
                </a:cubicBezTo>
                <a:cubicBezTo>
                  <a:pt x="1292298" y="4142892"/>
                  <a:pt x="1287363" y="4156818"/>
                  <a:pt x="1286129" y="4173124"/>
                </a:cubicBezTo>
                <a:cubicBezTo>
                  <a:pt x="1273525" y="4190223"/>
                  <a:pt x="1261714" y="4207851"/>
                  <a:pt x="1250697" y="4226007"/>
                </a:cubicBezTo>
                <a:cubicBezTo>
                  <a:pt x="1239679" y="4244164"/>
                  <a:pt x="1228926" y="4261792"/>
                  <a:pt x="1218438" y="4278891"/>
                </a:cubicBezTo>
                <a:cubicBezTo>
                  <a:pt x="1216322" y="4289115"/>
                  <a:pt x="1212092" y="4302512"/>
                  <a:pt x="1205746" y="4319082"/>
                </a:cubicBezTo>
                <a:cubicBezTo>
                  <a:pt x="1199400" y="4335653"/>
                  <a:pt x="1190938" y="4344819"/>
                  <a:pt x="1180361" y="4346582"/>
                </a:cubicBezTo>
                <a:cubicBezTo>
                  <a:pt x="1180890" y="4349843"/>
                  <a:pt x="1183006" y="4356013"/>
                  <a:pt x="1186708" y="4365091"/>
                </a:cubicBezTo>
                <a:cubicBezTo>
                  <a:pt x="1190409" y="4374169"/>
                  <a:pt x="1192525" y="4379282"/>
                  <a:pt x="1193054" y="4380428"/>
                </a:cubicBezTo>
                <a:cubicBezTo>
                  <a:pt x="1195081" y="4379898"/>
                  <a:pt x="1196315" y="4377783"/>
                  <a:pt x="1196755" y="4374081"/>
                </a:cubicBezTo>
                <a:cubicBezTo>
                  <a:pt x="1197196" y="4370380"/>
                  <a:pt x="1197372" y="4368264"/>
                  <a:pt x="1197284" y="4367735"/>
                </a:cubicBezTo>
                <a:cubicBezTo>
                  <a:pt x="1209271" y="4342792"/>
                  <a:pt x="1223373" y="4318642"/>
                  <a:pt x="1239591" y="4295285"/>
                </a:cubicBezTo>
                <a:cubicBezTo>
                  <a:pt x="1255809" y="4271928"/>
                  <a:pt x="1265680" y="4246720"/>
                  <a:pt x="1269206" y="4219661"/>
                </a:cubicBezTo>
                <a:lnTo>
                  <a:pt x="1290359" y="4219661"/>
                </a:lnTo>
                <a:cubicBezTo>
                  <a:pt x="1300055" y="4219221"/>
                  <a:pt x="1311337" y="4220102"/>
                  <a:pt x="1324205" y="4222305"/>
                </a:cubicBezTo>
                <a:cubicBezTo>
                  <a:pt x="1337073" y="4224509"/>
                  <a:pt x="1344124" y="4230679"/>
                  <a:pt x="1345358" y="4240815"/>
                </a:cubicBezTo>
                <a:cubicBezTo>
                  <a:pt x="1344918" y="4260029"/>
                  <a:pt x="1340511" y="4278715"/>
                  <a:pt x="1332137" y="4296871"/>
                </a:cubicBezTo>
                <a:cubicBezTo>
                  <a:pt x="1323764" y="4315028"/>
                  <a:pt x="1314069" y="4331598"/>
                  <a:pt x="1303051" y="4346582"/>
                </a:cubicBezTo>
                <a:cubicBezTo>
                  <a:pt x="1303580" y="4356806"/>
                  <a:pt x="1305696" y="4365973"/>
                  <a:pt x="1309397" y="4374081"/>
                </a:cubicBezTo>
                <a:cubicBezTo>
                  <a:pt x="1313099" y="4382190"/>
                  <a:pt x="1315215" y="4391357"/>
                  <a:pt x="1315744" y="4401581"/>
                </a:cubicBezTo>
                <a:lnTo>
                  <a:pt x="1286129" y="4393119"/>
                </a:lnTo>
                <a:cubicBezTo>
                  <a:pt x="1286305" y="4406164"/>
                  <a:pt x="1284895" y="4420266"/>
                  <a:pt x="1281898" y="4435426"/>
                </a:cubicBezTo>
                <a:cubicBezTo>
                  <a:pt x="1278901" y="4450586"/>
                  <a:pt x="1273260" y="4464689"/>
                  <a:pt x="1264975" y="4477733"/>
                </a:cubicBezTo>
                <a:lnTo>
                  <a:pt x="1243822" y="4448118"/>
                </a:lnTo>
                <a:lnTo>
                  <a:pt x="1256514" y="4410042"/>
                </a:lnTo>
                <a:cubicBezTo>
                  <a:pt x="1254134" y="4407927"/>
                  <a:pt x="1251490" y="4405811"/>
                  <a:pt x="1248581" y="4403696"/>
                </a:cubicBezTo>
                <a:cubicBezTo>
                  <a:pt x="1245673" y="4401581"/>
                  <a:pt x="1244086" y="4399466"/>
                  <a:pt x="1243822" y="4397350"/>
                </a:cubicBezTo>
                <a:cubicBezTo>
                  <a:pt x="1244615" y="4393296"/>
                  <a:pt x="1248317" y="4390828"/>
                  <a:pt x="1254927" y="4389946"/>
                </a:cubicBezTo>
                <a:cubicBezTo>
                  <a:pt x="1261538" y="4389065"/>
                  <a:pt x="1266297" y="4388712"/>
                  <a:pt x="1269206" y="4388889"/>
                </a:cubicBezTo>
                <a:lnTo>
                  <a:pt x="1294590" y="4316967"/>
                </a:lnTo>
                <a:lnTo>
                  <a:pt x="1290359" y="4300044"/>
                </a:lnTo>
                <a:lnTo>
                  <a:pt x="1273437" y="4278891"/>
                </a:lnTo>
                <a:lnTo>
                  <a:pt x="1252283" y="4300044"/>
                </a:lnTo>
                <a:lnTo>
                  <a:pt x="1239591" y="4388889"/>
                </a:lnTo>
                <a:cubicBezTo>
                  <a:pt x="1226546" y="4400700"/>
                  <a:pt x="1214560" y="4417270"/>
                  <a:pt x="1203630" y="4438599"/>
                </a:cubicBezTo>
                <a:cubicBezTo>
                  <a:pt x="1192701" y="4459929"/>
                  <a:pt x="1184945" y="4478615"/>
                  <a:pt x="1180361" y="4494656"/>
                </a:cubicBezTo>
                <a:cubicBezTo>
                  <a:pt x="1179833" y="4509287"/>
                  <a:pt x="1176660" y="4523389"/>
                  <a:pt x="1170842" y="4536963"/>
                </a:cubicBezTo>
                <a:cubicBezTo>
                  <a:pt x="1165025" y="4550536"/>
                  <a:pt x="1159737" y="4564639"/>
                  <a:pt x="1154977" y="4579270"/>
                </a:cubicBezTo>
                <a:cubicBezTo>
                  <a:pt x="1134529" y="4596898"/>
                  <a:pt x="1116196" y="4616641"/>
                  <a:pt x="1099978" y="4638499"/>
                </a:cubicBezTo>
                <a:lnTo>
                  <a:pt x="1070364" y="4723113"/>
                </a:lnTo>
                <a:cubicBezTo>
                  <a:pt x="1067808" y="4722937"/>
                  <a:pt x="1064458" y="4723289"/>
                  <a:pt x="1060316" y="4724171"/>
                </a:cubicBezTo>
                <a:cubicBezTo>
                  <a:pt x="1056173" y="4725052"/>
                  <a:pt x="1053882" y="4727520"/>
                  <a:pt x="1053441" y="4731574"/>
                </a:cubicBezTo>
                <a:cubicBezTo>
                  <a:pt x="1053882" y="4733866"/>
                  <a:pt x="1056173" y="4736687"/>
                  <a:pt x="1060316" y="4740036"/>
                </a:cubicBezTo>
                <a:cubicBezTo>
                  <a:pt x="1064458" y="4743385"/>
                  <a:pt x="1067808" y="4746206"/>
                  <a:pt x="1070364" y="4748497"/>
                </a:cubicBezTo>
                <a:lnTo>
                  <a:pt x="1023826" y="4773881"/>
                </a:lnTo>
                <a:lnTo>
                  <a:pt x="994211" y="4773881"/>
                </a:lnTo>
                <a:cubicBezTo>
                  <a:pt x="995093" y="4758193"/>
                  <a:pt x="997561" y="4743033"/>
                  <a:pt x="1001615" y="4728401"/>
                </a:cubicBezTo>
                <a:cubicBezTo>
                  <a:pt x="1005669" y="4713770"/>
                  <a:pt x="1006022" y="4692264"/>
                  <a:pt x="1002673" y="4663883"/>
                </a:cubicBezTo>
                <a:cubicBezTo>
                  <a:pt x="993682" y="4676223"/>
                  <a:pt x="985221" y="4688562"/>
                  <a:pt x="977289" y="4700902"/>
                </a:cubicBezTo>
                <a:cubicBezTo>
                  <a:pt x="969356" y="4713242"/>
                  <a:pt x="965125" y="4727696"/>
                  <a:pt x="964596" y="4744267"/>
                </a:cubicBezTo>
                <a:cubicBezTo>
                  <a:pt x="944148" y="4760484"/>
                  <a:pt x="925815" y="4778817"/>
                  <a:pt x="909597" y="4799265"/>
                </a:cubicBezTo>
                <a:cubicBezTo>
                  <a:pt x="886064" y="4801381"/>
                  <a:pt x="877074" y="4809842"/>
                  <a:pt x="882627" y="4824650"/>
                </a:cubicBezTo>
                <a:cubicBezTo>
                  <a:pt x="888180" y="4839457"/>
                  <a:pt x="884478" y="4847918"/>
                  <a:pt x="871521" y="4850034"/>
                </a:cubicBezTo>
                <a:lnTo>
                  <a:pt x="854599" y="4850034"/>
                </a:lnTo>
                <a:cubicBezTo>
                  <a:pt x="853893" y="4861932"/>
                  <a:pt x="851073" y="4870923"/>
                  <a:pt x="846137" y="4877004"/>
                </a:cubicBezTo>
                <a:cubicBezTo>
                  <a:pt x="841201" y="4883086"/>
                  <a:pt x="838381" y="4891018"/>
                  <a:pt x="837676" y="4900802"/>
                </a:cubicBezTo>
                <a:lnTo>
                  <a:pt x="808061" y="4926186"/>
                </a:lnTo>
                <a:lnTo>
                  <a:pt x="791138" y="4892340"/>
                </a:lnTo>
                <a:cubicBezTo>
                  <a:pt x="782677" y="4892340"/>
                  <a:pt x="778446" y="4888110"/>
                  <a:pt x="778446" y="4879649"/>
                </a:cubicBezTo>
                <a:cubicBezTo>
                  <a:pt x="779680" y="4862990"/>
                  <a:pt x="784616" y="4846596"/>
                  <a:pt x="793254" y="4830467"/>
                </a:cubicBezTo>
                <a:cubicBezTo>
                  <a:pt x="801891" y="4814337"/>
                  <a:pt x="806827" y="4796886"/>
                  <a:pt x="808061" y="4778112"/>
                </a:cubicBezTo>
                <a:cubicBezTo>
                  <a:pt x="808149" y="4777760"/>
                  <a:pt x="807973" y="4776349"/>
                  <a:pt x="807532" y="4773881"/>
                </a:cubicBezTo>
                <a:cubicBezTo>
                  <a:pt x="807091" y="4771414"/>
                  <a:pt x="805857" y="4770003"/>
                  <a:pt x="803830" y="4769651"/>
                </a:cubicBezTo>
                <a:cubicBezTo>
                  <a:pt x="801539" y="4770620"/>
                  <a:pt x="798718" y="4775027"/>
                  <a:pt x="795369" y="4782872"/>
                </a:cubicBezTo>
                <a:cubicBezTo>
                  <a:pt x="792020" y="4790716"/>
                  <a:pt x="789199" y="4796181"/>
                  <a:pt x="786908" y="4799265"/>
                </a:cubicBezTo>
                <a:cubicBezTo>
                  <a:pt x="781972" y="4803496"/>
                  <a:pt x="779151" y="4807727"/>
                  <a:pt x="778446" y="4811958"/>
                </a:cubicBezTo>
                <a:cubicBezTo>
                  <a:pt x="778975" y="4818568"/>
                  <a:pt x="778975" y="4824385"/>
                  <a:pt x="778446" y="4829409"/>
                </a:cubicBezTo>
                <a:cubicBezTo>
                  <a:pt x="777917" y="4834433"/>
                  <a:pt x="773687" y="4837077"/>
                  <a:pt x="765754" y="4837341"/>
                </a:cubicBezTo>
                <a:lnTo>
                  <a:pt x="748831" y="4845803"/>
                </a:lnTo>
                <a:lnTo>
                  <a:pt x="706524" y="4850034"/>
                </a:lnTo>
                <a:lnTo>
                  <a:pt x="693832" y="4883879"/>
                </a:lnTo>
                <a:cubicBezTo>
                  <a:pt x="687398" y="4886259"/>
                  <a:pt x="681229" y="4889961"/>
                  <a:pt x="675323" y="4894985"/>
                </a:cubicBezTo>
                <a:cubicBezTo>
                  <a:pt x="669418" y="4900009"/>
                  <a:pt x="664306" y="4904768"/>
                  <a:pt x="659987" y="4909263"/>
                </a:cubicBezTo>
                <a:cubicBezTo>
                  <a:pt x="655404" y="4909175"/>
                  <a:pt x="650820" y="4910409"/>
                  <a:pt x="646237" y="4912965"/>
                </a:cubicBezTo>
                <a:cubicBezTo>
                  <a:pt x="641654" y="4915522"/>
                  <a:pt x="639186" y="4919928"/>
                  <a:pt x="638833" y="4926186"/>
                </a:cubicBezTo>
                <a:lnTo>
                  <a:pt x="643064" y="4943109"/>
                </a:lnTo>
                <a:lnTo>
                  <a:pt x="604988" y="4943109"/>
                </a:lnTo>
                <a:cubicBezTo>
                  <a:pt x="606663" y="4934912"/>
                  <a:pt x="610717" y="4922748"/>
                  <a:pt x="617151" y="4906619"/>
                </a:cubicBezTo>
                <a:cubicBezTo>
                  <a:pt x="623585" y="4890489"/>
                  <a:pt x="622351" y="4881499"/>
                  <a:pt x="613449" y="4879649"/>
                </a:cubicBezTo>
                <a:cubicBezTo>
                  <a:pt x="609131" y="4879913"/>
                  <a:pt x="605076" y="4881499"/>
                  <a:pt x="601286" y="4884408"/>
                </a:cubicBezTo>
                <a:cubicBezTo>
                  <a:pt x="597496" y="4887317"/>
                  <a:pt x="594499" y="4889961"/>
                  <a:pt x="592296" y="4892340"/>
                </a:cubicBezTo>
                <a:lnTo>
                  <a:pt x="583835" y="4943109"/>
                </a:lnTo>
                <a:lnTo>
                  <a:pt x="562681" y="4972724"/>
                </a:lnTo>
                <a:cubicBezTo>
                  <a:pt x="562681" y="4985239"/>
                  <a:pt x="560566" y="4996169"/>
                  <a:pt x="556335" y="5005511"/>
                </a:cubicBezTo>
                <a:cubicBezTo>
                  <a:pt x="552104" y="5014854"/>
                  <a:pt x="545758" y="5023668"/>
                  <a:pt x="537297" y="5031953"/>
                </a:cubicBezTo>
                <a:lnTo>
                  <a:pt x="537297" y="5065799"/>
                </a:lnTo>
                <a:cubicBezTo>
                  <a:pt x="525310" y="5079196"/>
                  <a:pt x="519669" y="5094708"/>
                  <a:pt x="520374" y="5112336"/>
                </a:cubicBezTo>
                <a:cubicBezTo>
                  <a:pt x="513588" y="5110309"/>
                  <a:pt x="507065" y="5111190"/>
                  <a:pt x="500807" y="5114980"/>
                </a:cubicBezTo>
                <a:cubicBezTo>
                  <a:pt x="494549" y="5118770"/>
                  <a:pt x="491200" y="5124940"/>
                  <a:pt x="490759" y="5133490"/>
                </a:cubicBezTo>
                <a:lnTo>
                  <a:pt x="465375" y="5171566"/>
                </a:lnTo>
                <a:lnTo>
                  <a:pt x="431530" y="5158874"/>
                </a:lnTo>
                <a:cubicBezTo>
                  <a:pt x="437083" y="5145124"/>
                  <a:pt x="440784" y="5129259"/>
                  <a:pt x="442635" y="5111279"/>
                </a:cubicBezTo>
                <a:cubicBezTo>
                  <a:pt x="444486" y="5093299"/>
                  <a:pt x="449246" y="5079549"/>
                  <a:pt x="456914" y="5070030"/>
                </a:cubicBezTo>
                <a:cubicBezTo>
                  <a:pt x="456209" y="5056632"/>
                  <a:pt x="461850" y="5049581"/>
                  <a:pt x="473837" y="5048876"/>
                </a:cubicBezTo>
                <a:cubicBezTo>
                  <a:pt x="483003" y="5049493"/>
                  <a:pt x="494285" y="5049317"/>
                  <a:pt x="507682" y="5048347"/>
                </a:cubicBezTo>
                <a:cubicBezTo>
                  <a:pt x="521079" y="5047378"/>
                  <a:pt x="519669" y="5041913"/>
                  <a:pt x="503451" y="5031953"/>
                </a:cubicBezTo>
                <a:lnTo>
                  <a:pt x="520374" y="4989646"/>
                </a:lnTo>
                <a:lnTo>
                  <a:pt x="503451" y="4989646"/>
                </a:lnTo>
                <a:lnTo>
                  <a:pt x="520374" y="4968493"/>
                </a:lnTo>
                <a:lnTo>
                  <a:pt x="520374" y="4926186"/>
                </a:lnTo>
                <a:lnTo>
                  <a:pt x="549989" y="4905033"/>
                </a:lnTo>
                <a:lnTo>
                  <a:pt x="549989" y="4866957"/>
                </a:lnTo>
                <a:cubicBezTo>
                  <a:pt x="557745" y="4853559"/>
                  <a:pt x="567617" y="4842277"/>
                  <a:pt x="579604" y="4833111"/>
                </a:cubicBezTo>
                <a:lnTo>
                  <a:pt x="592296" y="4799265"/>
                </a:lnTo>
                <a:cubicBezTo>
                  <a:pt x="579075" y="4795916"/>
                  <a:pt x="574844" y="4781461"/>
                  <a:pt x="579604" y="4755901"/>
                </a:cubicBezTo>
                <a:cubicBezTo>
                  <a:pt x="584363" y="4730340"/>
                  <a:pt x="588594" y="4713770"/>
                  <a:pt x="592296" y="4706190"/>
                </a:cubicBezTo>
                <a:cubicBezTo>
                  <a:pt x="600228" y="4704251"/>
                  <a:pt x="604459" y="4695437"/>
                  <a:pt x="604988" y="4679748"/>
                </a:cubicBezTo>
                <a:cubicBezTo>
                  <a:pt x="605517" y="4664060"/>
                  <a:pt x="605517" y="4653131"/>
                  <a:pt x="604988" y="4646961"/>
                </a:cubicBezTo>
                <a:cubicBezTo>
                  <a:pt x="611246" y="4644493"/>
                  <a:pt x="615653" y="4639910"/>
                  <a:pt x="618209" y="4633211"/>
                </a:cubicBezTo>
                <a:cubicBezTo>
                  <a:pt x="620765" y="4626512"/>
                  <a:pt x="621999" y="4619814"/>
                  <a:pt x="621911" y="4613115"/>
                </a:cubicBezTo>
                <a:cubicBezTo>
                  <a:pt x="621206" y="4605183"/>
                  <a:pt x="618385" y="4598837"/>
                  <a:pt x="613449" y="4594077"/>
                </a:cubicBezTo>
                <a:cubicBezTo>
                  <a:pt x="608514" y="4589318"/>
                  <a:pt x="605693" y="4582972"/>
                  <a:pt x="604988" y="4575039"/>
                </a:cubicBezTo>
                <a:cubicBezTo>
                  <a:pt x="588682" y="4578212"/>
                  <a:pt x="581102" y="4590904"/>
                  <a:pt x="582248" y="4613115"/>
                </a:cubicBezTo>
                <a:cubicBezTo>
                  <a:pt x="583394" y="4635326"/>
                  <a:pt x="576872" y="4648018"/>
                  <a:pt x="562681" y="4651192"/>
                </a:cubicBezTo>
                <a:cubicBezTo>
                  <a:pt x="562240" y="4664148"/>
                  <a:pt x="557833" y="4676311"/>
                  <a:pt x="549460" y="4687681"/>
                </a:cubicBezTo>
                <a:cubicBezTo>
                  <a:pt x="541087" y="4699051"/>
                  <a:pt x="531392" y="4708041"/>
                  <a:pt x="520374" y="4714652"/>
                </a:cubicBezTo>
                <a:lnTo>
                  <a:pt x="520374" y="4769651"/>
                </a:lnTo>
                <a:cubicBezTo>
                  <a:pt x="483268" y="4787543"/>
                  <a:pt x="461233" y="4807815"/>
                  <a:pt x="454270" y="4830467"/>
                </a:cubicBezTo>
                <a:cubicBezTo>
                  <a:pt x="447307" y="4853118"/>
                  <a:pt x="436906" y="4885025"/>
                  <a:pt x="423068" y="4926186"/>
                </a:cubicBezTo>
                <a:cubicBezTo>
                  <a:pt x="408790" y="4927420"/>
                  <a:pt x="396098" y="4932356"/>
                  <a:pt x="384992" y="4940993"/>
                </a:cubicBezTo>
                <a:cubicBezTo>
                  <a:pt x="373887" y="4949631"/>
                  <a:pt x="361195" y="4954567"/>
                  <a:pt x="346916" y="4955801"/>
                </a:cubicBezTo>
                <a:lnTo>
                  <a:pt x="346916" y="5002338"/>
                </a:lnTo>
                <a:lnTo>
                  <a:pt x="334224" y="5002338"/>
                </a:lnTo>
                <a:cubicBezTo>
                  <a:pt x="326115" y="5002338"/>
                  <a:pt x="321179" y="5000223"/>
                  <a:pt x="319417" y="4995992"/>
                </a:cubicBezTo>
                <a:cubicBezTo>
                  <a:pt x="317654" y="4991762"/>
                  <a:pt x="316949" y="4985416"/>
                  <a:pt x="317301" y="4976954"/>
                </a:cubicBezTo>
                <a:lnTo>
                  <a:pt x="329993" y="4943109"/>
                </a:lnTo>
                <a:cubicBezTo>
                  <a:pt x="329729" y="4940024"/>
                  <a:pt x="328142" y="4934559"/>
                  <a:pt x="325234" y="4926715"/>
                </a:cubicBezTo>
                <a:cubicBezTo>
                  <a:pt x="322325" y="4918871"/>
                  <a:pt x="319681" y="4914464"/>
                  <a:pt x="317301" y="4913494"/>
                </a:cubicBezTo>
                <a:lnTo>
                  <a:pt x="317301" y="4926186"/>
                </a:lnTo>
                <a:cubicBezTo>
                  <a:pt x="307606" y="4933061"/>
                  <a:pt x="296324" y="4942580"/>
                  <a:pt x="283456" y="4954743"/>
                </a:cubicBezTo>
                <a:cubicBezTo>
                  <a:pt x="270587" y="4966906"/>
                  <a:pt x="263536" y="4978541"/>
                  <a:pt x="262302" y="4989646"/>
                </a:cubicBezTo>
                <a:cubicBezTo>
                  <a:pt x="256044" y="4994230"/>
                  <a:pt x="251637" y="5000928"/>
                  <a:pt x="249081" y="5009742"/>
                </a:cubicBezTo>
                <a:cubicBezTo>
                  <a:pt x="246525" y="5018556"/>
                  <a:pt x="245291" y="5027370"/>
                  <a:pt x="245380" y="5036184"/>
                </a:cubicBezTo>
                <a:lnTo>
                  <a:pt x="215765" y="5053107"/>
                </a:lnTo>
                <a:cubicBezTo>
                  <a:pt x="215853" y="5059894"/>
                  <a:pt x="214619" y="5067473"/>
                  <a:pt x="212063" y="5075847"/>
                </a:cubicBezTo>
                <a:cubicBezTo>
                  <a:pt x="209507" y="5084220"/>
                  <a:pt x="205100" y="5090742"/>
                  <a:pt x="198842" y="5095414"/>
                </a:cubicBezTo>
                <a:lnTo>
                  <a:pt x="198842" y="5129259"/>
                </a:lnTo>
                <a:lnTo>
                  <a:pt x="181919" y="5141951"/>
                </a:lnTo>
                <a:cubicBezTo>
                  <a:pt x="181478" y="5154820"/>
                  <a:pt x="177072" y="5167159"/>
                  <a:pt x="168698" y="5178969"/>
                </a:cubicBezTo>
                <a:cubicBezTo>
                  <a:pt x="160325" y="5190780"/>
                  <a:pt x="150630" y="5201005"/>
                  <a:pt x="139612" y="5209642"/>
                </a:cubicBezTo>
                <a:cubicBezTo>
                  <a:pt x="130975" y="5223127"/>
                  <a:pt x="120751" y="5238464"/>
                  <a:pt x="108940" y="5255651"/>
                </a:cubicBezTo>
                <a:cubicBezTo>
                  <a:pt x="97129" y="5272838"/>
                  <a:pt x="84790" y="5287116"/>
                  <a:pt x="71921" y="5298487"/>
                </a:cubicBezTo>
                <a:cubicBezTo>
                  <a:pt x="72186" y="5305097"/>
                  <a:pt x="71657" y="5311972"/>
                  <a:pt x="70335" y="5319111"/>
                </a:cubicBezTo>
                <a:cubicBezTo>
                  <a:pt x="69013" y="5326251"/>
                  <a:pt x="65311" y="5332068"/>
                  <a:pt x="59229" y="5336563"/>
                </a:cubicBezTo>
                <a:cubicBezTo>
                  <a:pt x="58877" y="5349607"/>
                  <a:pt x="55351" y="5362652"/>
                  <a:pt x="48653" y="5375696"/>
                </a:cubicBezTo>
                <a:cubicBezTo>
                  <a:pt x="41954" y="5388742"/>
                  <a:pt x="34198" y="5399671"/>
                  <a:pt x="25384" y="5408485"/>
                </a:cubicBezTo>
                <a:cubicBezTo>
                  <a:pt x="25384" y="5412891"/>
                  <a:pt x="24326" y="5416769"/>
                  <a:pt x="22211" y="5420119"/>
                </a:cubicBezTo>
                <a:cubicBezTo>
                  <a:pt x="20095" y="5423468"/>
                  <a:pt x="16922" y="5425231"/>
                  <a:pt x="12692" y="5425407"/>
                </a:cubicBezTo>
                <a:lnTo>
                  <a:pt x="0" y="5421177"/>
                </a:lnTo>
                <a:lnTo>
                  <a:pt x="12692" y="5378869"/>
                </a:lnTo>
                <a:cubicBezTo>
                  <a:pt x="16922" y="5374374"/>
                  <a:pt x="20095" y="5368557"/>
                  <a:pt x="22211" y="5361418"/>
                </a:cubicBezTo>
                <a:cubicBezTo>
                  <a:pt x="24326" y="5354279"/>
                  <a:pt x="25384" y="5347404"/>
                  <a:pt x="25384" y="5340793"/>
                </a:cubicBezTo>
                <a:lnTo>
                  <a:pt x="42307" y="5302717"/>
                </a:lnTo>
                <a:cubicBezTo>
                  <a:pt x="41425" y="5293199"/>
                  <a:pt x="41073" y="5282621"/>
                  <a:pt x="41249" y="5270987"/>
                </a:cubicBezTo>
                <a:cubicBezTo>
                  <a:pt x="41425" y="5259353"/>
                  <a:pt x="47419" y="5253007"/>
                  <a:pt x="59229" y="5251949"/>
                </a:cubicBezTo>
                <a:cubicBezTo>
                  <a:pt x="60640" y="5210700"/>
                  <a:pt x="72626" y="5162047"/>
                  <a:pt x="95190" y="5105990"/>
                </a:cubicBezTo>
                <a:cubicBezTo>
                  <a:pt x="117754" y="5049934"/>
                  <a:pt x="142433" y="5005511"/>
                  <a:pt x="169227" y="4972724"/>
                </a:cubicBezTo>
                <a:cubicBezTo>
                  <a:pt x="169756" y="4958269"/>
                  <a:pt x="171871" y="4944872"/>
                  <a:pt x="175573" y="4932532"/>
                </a:cubicBezTo>
                <a:cubicBezTo>
                  <a:pt x="179275" y="4920193"/>
                  <a:pt x="181390" y="4906795"/>
                  <a:pt x="181919" y="4892340"/>
                </a:cubicBezTo>
                <a:cubicBezTo>
                  <a:pt x="188177" y="4892076"/>
                  <a:pt x="192584" y="4889432"/>
                  <a:pt x="195140" y="4884408"/>
                </a:cubicBezTo>
                <a:cubicBezTo>
                  <a:pt x="197696" y="4879384"/>
                  <a:pt x="198930" y="4873567"/>
                  <a:pt x="198842" y="4866957"/>
                </a:cubicBezTo>
                <a:cubicBezTo>
                  <a:pt x="199547" y="4849769"/>
                  <a:pt x="202368" y="4839722"/>
                  <a:pt x="207303" y="4836813"/>
                </a:cubicBezTo>
                <a:cubicBezTo>
                  <a:pt x="212239" y="4833904"/>
                  <a:pt x="215060" y="4827029"/>
                  <a:pt x="215765" y="4816188"/>
                </a:cubicBezTo>
                <a:lnTo>
                  <a:pt x="236918" y="4773881"/>
                </a:lnTo>
                <a:cubicBezTo>
                  <a:pt x="243176" y="4771590"/>
                  <a:pt x="247583" y="4767711"/>
                  <a:pt x="250139" y="4762247"/>
                </a:cubicBezTo>
                <a:cubicBezTo>
                  <a:pt x="252695" y="4756782"/>
                  <a:pt x="253929" y="4750789"/>
                  <a:pt x="253841" y="4744267"/>
                </a:cubicBezTo>
                <a:lnTo>
                  <a:pt x="249610" y="4723113"/>
                </a:lnTo>
                <a:lnTo>
                  <a:pt x="287686" y="4591962"/>
                </a:lnTo>
                <a:lnTo>
                  <a:pt x="304609" y="4579270"/>
                </a:lnTo>
                <a:lnTo>
                  <a:pt x="317301" y="4558116"/>
                </a:lnTo>
                <a:cubicBezTo>
                  <a:pt x="317301" y="4551330"/>
                  <a:pt x="318359" y="4543750"/>
                  <a:pt x="320474" y="4535376"/>
                </a:cubicBezTo>
                <a:cubicBezTo>
                  <a:pt x="322590" y="4527003"/>
                  <a:pt x="325763" y="4520481"/>
                  <a:pt x="329993" y="4515809"/>
                </a:cubicBezTo>
                <a:cubicBezTo>
                  <a:pt x="327525" y="4508141"/>
                  <a:pt x="327173" y="4498094"/>
                  <a:pt x="328936" y="4485666"/>
                </a:cubicBezTo>
                <a:cubicBezTo>
                  <a:pt x="330698" y="4473238"/>
                  <a:pt x="336692" y="4466363"/>
                  <a:pt x="346916" y="4465041"/>
                </a:cubicBezTo>
                <a:cubicBezTo>
                  <a:pt x="348414" y="4453407"/>
                  <a:pt x="355994" y="4434369"/>
                  <a:pt x="369656" y="4407927"/>
                </a:cubicBezTo>
                <a:cubicBezTo>
                  <a:pt x="383318" y="4381485"/>
                  <a:pt x="394071" y="4366678"/>
                  <a:pt x="401915" y="4363505"/>
                </a:cubicBezTo>
                <a:lnTo>
                  <a:pt x="414607" y="4333890"/>
                </a:lnTo>
                <a:cubicBezTo>
                  <a:pt x="415841" y="4307448"/>
                  <a:pt x="420777" y="4284179"/>
                  <a:pt x="429414" y="4264083"/>
                </a:cubicBezTo>
                <a:cubicBezTo>
                  <a:pt x="438052" y="4243988"/>
                  <a:pt x="442988" y="4220719"/>
                  <a:pt x="444222" y="4194277"/>
                </a:cubicBezTo>
                <a:lnTo>
                  <a:pt x="456914" y="4177354"/>
                </a:lnTo>
                <a:cubicBezTo>
                  <a:pt x="458853" y="4161666"/>
                  <a:pt x="466609" y="4143333"/>
                  <a:pt x="480183" y="4122355"/>
                </a:cubicBezTo>
                <a:cubicBezTo>
                  <a:pt x="493756" y="4101378"/>
                  <a:pt x="501512" y="4083045"/>
                  <a:pt x="503451" y="4067356"/>
                </a:cubicBezTo>
                <a:cubicBezTo>
                  <a:pt x="515967" y="4059424"/>
                  <a:pt x="521608" y="4046732"/>
                  <a:pt x="520374" y="4029280"/>
                </a:cubicBezTo>
                <a:cubicBezTo>
                  <a:pt x="519140" y="4011829"/>
                  <a:pt x="524781" y="3999137"/>
                  <a:pt x="537297" y="3991204"/>
                </a:cubicBezTo>
                <a:cubicBezTo>
                  <a:pt x="539853" y="3977807"/>
                  <a:pt x="550606" y="3944314"/>
                  <a:pt x="569556" y="3890725"/>
                </a:cubicBezTo>
                <a:cubicBezTo>
                  <a:pt x="588506" y="3837137"/>
                  <a:pt x="600317" y="3805759"/>
                  <a:pt x="604988" y="3796592"/>
                </a:cubicBezTo>
                <a:cubicBezTo>
                  <a:pt x="602520" y="3789453"/>
                  <a:pt x="602168" y="3781521"/>
                  <a:pt x="603930" y="3772795"/>
                </a:cubicBezTo>
                <a:cubicBezTo>
                  <a:pt x="605693" y="3764069"/>
                  <a:pt x="611687" y="3759309"/>
                  <a:pt x="621911" y="3758516"/>
                </a:cubicBezTo>
                <a:cubicBezTo>
                  <a:pt x="634515" y="3728813"/>
                  <a:pt x="650556" y="3698317"/>
                  <a:pt x="670035" y="3667028"/>
                </a:cubicBezTo>
                <a:cubicBezTo>
                  <a:pt x="689514" y="3635738"/>
                  <a:pt x="700267" y="3604184"/>
                  <a:pt x="702294" y="3572366"/>
                </a:cubicBezTo>
                <a:cubicBezTo>
                  <a:pt x="704850" y="3570339"/>
                  <a:pt x="708199" y="3568047"/>
                  <a:pt x="712342" y="3565491"/>
                </a:cubicBezTo>
                <a:cubicBezTo>
                  <a:pt x="716484" y="3562935"/>
                  <a:pt x="718776" y="3559586"/>
                  <a:pt x="719217" y="3555443"/>
                </a:cubicBezTo>
                <a:cubicBezTo>
                  <a:pt x="718688" y="3553416"/>
                  <a:pt x="716572" y="3552182"/>
                  <a:pt x="712871" y="3551741"/>
                </a:cubicBezTo>
                <a:cubicBezTo>
                  <a:pt x="709169" y="3551301"/>
                  <a:pt x="707053" y="3551125"/>
                  <a:pt x="706524" y="3551213"/>
                </a:cubicBezTo>
                <a:lnTo>
                  <a:pt x="719217" y="3513136"/>
                </a:lnTo>
                <a:lnTo>
                  <a:pt x="736139" y="3504675"/>
                </a:lnTo>
                <a:cubicBezTo>
                  <a:pt x="744601" y="3492952"/>
                  <a:pt x="752004" y="3477264"/>
                  <a:pt x="758350" y="3457609"/>
                </a:cubicBezTo>
                <a:cubicBezTo>
                  <a:pt x="764696" y="3437954"/>
                  <a:pt x="769985" y="3421207"/>
                  <a:pt x="774215" y="3407369"/>
                </a:cubicBezTo>
                <a:cubicBezTo>
                  <a:pt x="771924" y="3398555"/>
                  <a:pt x="772276" y="3390799"/>
                  <a:pt x="775273" y="3384100"/>
                </a:cubicBezTo>
                <a:cubicBezTo>
                  <a:pt x="778270" y="3377402"/>
                  <a:pt x="784968" y="3373876"/>
                  <a:pt x="795369" y="3373524"/>
                </a:cubicBezTo>
                <a:lnTo>
                  <a:pt x="808061" y="3343909"/>
                </a:lnTo>
                <a:cubicBezTo>
                  <a:pt x="812997" y="3336946"/>
                  <a:pt x="818990" y="3321257"/>
                  <a:pt x="826041" y="3296842"/>
                </a:cubicBezTo>
                <a:cubicBezTo>
                  <a:pt x="833093" y="3272428"/>
                  <a:pt x="836971" y="3255682"/>
                  <a:pt x="837676" y="3246603"/>
                </a:cubicBezTo>
                <a:cubicBezTo>
                  <a:pt x="838910" y="3233030"/>
                  <a:pt x="843846" y="3223158"/>
                  <a:pt x="852483" y="3216988"/>
                </a:cubicBezTo>
                <a:cubicBezTo>
                  <a:pt x="861121" y="3210819"/>
                  <a:pt x="866057" y="3200947"/>
                  <a:pt x="867291" y="3187374"/>
                </a:cubicBezTo>
                <a:lnTo>
                  <a:pt x="901136" y="3128144"/>
                </a:lnTo>
                <a:cubicBezTo>
                  <a:pt x="903075" y="3119506"/>
                  <a:pt x="910831" y="3098706"/>
                  <a:pt x="924405" y="3065741"/>
                </a:cubicBezTo>
                <a:cubicBezTo>
                  <a:pt x="937978" y="3032777"/>
                  <a:pt x="945735" y="3014091"/>
                  <a:pt x="947674" y="3009685"/>
                </a:cubicBezTo>
                <a:cubicBezTo>
                  <a:pt x="946792" y="3000518"/>
                  <a:pt x="946440" y="2991351"/>
                  <a:pt x="946616" y="2982185"/>
                </a:cubicBezTo>
                <a:cubicBezTo>
                  <a:pt x="946792" y="2973019"/>
                  <a:pt x="952786" y="2968083"/>
                  <a:pt x="964596" y="2967378"/>
                </a:cubicBezTo>
                <a:cubicBezTo>
                  <a:pt x="977553" y="2937234"/>
                  <a:pt x="995004" y="2904447"/>
                  <a:pt x="1016951" y="2869014"/>
                </a:cubicBezTo>
                <a:cubicBezTo>
                  <a:pt x="1038898" y="2833583"/>
                  <a:pt x="1051061" y="2798679"/>
                  <a:pt x="1053441" y="2764305"/>
                </a:cubicBezTo>
                <a:cubicBezTo>
                  <a:pt x="1055997" y="2762013"/>
                  <a:pt x="1059346" y="2759193"/>
                  <a:pt x="1063489" y="2755843"/>
                </a:cubicBezTo>
                <a:cubicBezTo>
                  <a:pt x="1067631" y="2752494"/>
                  <a:pt x="1069923" y="2749673"/>
                  <a:pt x="1070364" y="2747382"/>
                </a:cubicBezTo>
                <a:cubicBezTo>
                  <a:pt x="1070099" y="2743327"/>
                  <a:pt x="1068513" y="2740860"/>
                  <a:pt x="1065604" y="2739978"/>
                </a:cubicBezTo>
                <a:cubicBezTo>
                  <a:pt x="1062695" y="2739097"/>
                  <a:pt x="1060051" y="2738744"/>
                  <a:pt x="1057672" y="2738921"/>
                </a:cubicBezTo>
                <a:lnTo>
                  <a:pt x="1070364" y="2700845"/>
                </a:lnTo>
                <a:cubicBezTo>
                  <a:pt x="1083761" y="2691678"/>
                  <a:pt x="1095043" y="2680396"/>
                  <a:pt x="1104209" y="2666999"/>
                </a:cubicBezTo>
                <a:lnTo>
                  <a:pt x="1129593" y="2582385"/>
                </a:lnTo>
                <a:cubicBezTo>
                  <a:pt x="1127478" y="2573571"/>
                  <a:pt x="1128536" y="2565815"/>
                  <a:pt x="1132766" y="2559117"/>
                </a:cubicBezTo>
                <a:cubicBezTo>
                  <a:pt x="1136997" y="2552418"/>
                  <a:pt x="1144401" y="2548892"/>
                  <a:pt x="1154977" y="2548540"/>
                </a:cubicBezTo>
                <a:cubicBezTo>
                  <a:pt x="1155506" y="2540783"/>
                  <a:pt x="1157622" y="2535142"/>
                  <a:pt x="1161323" y="2531617"/>
                </a:cubicBezTo>
                <a:cubicBezTo>
                  <a:pt x="1165025" y="2528091"/>
                  <a:pt x="1167141" y="2522451"/>
                  <a:pt x="1167669" y="2514694"/>
                </a:cubicBezTo>
                <a:cubicBezTo>
                  <a:pt x="1170931" y="2508965"/>
                  <a:pt x="1177100" y="2491866"/>
                  <a:pt x="1186179" y="2463397"/>
                </a:cubicBezTo>
                <a:cubicBezTo>
                  <a:pt x="1195257" y="2434928"/>
                  <a:pt x="1200369" y="2416771"/>
                  <a:pt x="1201515" y="2408927"/>
                </a:cubicBezTo>
                <a:cubicBezTo>
                  <a:pt x="1202749" y="2395178"/>
                  <a:pt x="1207685" y="2384601"/>
                  <a:pt x="1216322" y="2377197"/>
                </a:cubicBezTo>
                <a:cubicBezTo>
                  <a:pt x="1224960" y="2369793"/>
                  <a:pt x="1229896" y="2359217"/>
                  <a:pt x="1231130" y="2345467"/>
                </a:cubicBezTo>
                <a:lnTo>
                  <a:pt x="1248053" y="2311621"/>
                </a:lnTo>
                <a:cubicBezTo>
                  <a:pt x="1249110" y="2301750"/>
                  <a:pt x="1253341" y="2293994"/>
                  <a:pt x="1260745" y="2288352"/>
                </a:cubicBezTo>
                <a:cubicBezTo>
                  <a:pt x="1268148" y="2282712"/>
                  <a:pt x="1272379" y="2274955"/>
                  <a:pt x="1273437" y="2265084"/>
                </a:cubicBezTo>
                <a:cubicBezTo>
                  <a:pt x="1286129" y="2264379"/>
                  <a:pt x="1294590" y="2257328"/>
                  <a:pt x="1298821" y="2243930"/>
                </a:cubicBezTo>
                <a:cubicBezTo>
                  <a:pt x="1298909" y="2241991"/>
                  <a:pt x="1298733" y="2240581"/>
                  <a:pt x="1298292" y="2239699"/>
                </a:cubicBezTo>
                <a:cubicBezTo>
                  <a:pt x="1297851" y="2238818"/>
                  <a:pt x="1296617" y="2237408"/>
                  <a:pt x="1294590" y="2235469"/>
                </a:cubicBezTo>
                <a:lnTo>
                  <a:pt x="1303051" y="2222777"/>
                </a:lnTo>
                <a:cubicBezTo>
                  <a:pt x="1305079" y="2218723"/>
                  <a:pt x="1306313" y="2215197"/>
                  <a:pt x="1306753" y="2212200"/>
                </a:cubicBezTo>
                <a:cubicBezTo>
                  <a:pt x="1307194" y="2209203"/>
                  <a:pt x="1307370" y="2205678"/>
                  <a:pt x="1307282" y="2201624"/>
                </a:cubicBezTo>
                <a:cubicBezTo>
                  <a:pt x="1324117" y="2176063"/>
                  <a:pt x="1339100" y="2148916"/>
                  <a:pt x="1352233" y="2120183"/>
                </a:cubicBezTo>
                <a:cubicBezTo>
                  <a:pt x="1365366" y="2091449"/>
                  <a:pt x="1377177" y="2062187"/>
                  <a:pt x="1387665" y="2032396"/>
                </a:cubicBezTo>
                <a:cubicBezTo>
                  <a:pt x="1388811" y="2025521"/>
                  <a:pt x="1393923" y="2011771"/>
                  <a:pt x="1403001" y="1991147"/>
                </a:cubicBezTo>
                <a:cubicBezTo>
                  <a:pt x="1412080" y="1970522"/>
                  <a:pt x="1418250" y="1958888"/>
                  <a:pt x="1421511" y="1956244"/>
                </a:cubicBezTo>
                <a:cubicBezTo>
                  <a:pt x="1421951" y="1941701"/>
                  <a:pt x="1425301" y="1928480"/>
                  <a:pt x="1431559" y="1916581"/>
                </a:cubicBezTo>
                <a:cubicBezTo>
                  <a:pt x="1437816" y="1904682"/>
                  <a:pt x="1444339" y="1892519"/>
                  <a:pt x="1451125" y="1880091"/>
                </a:cubicBezTo>
                <a:lnTo>
                  <a:pt x="1468048" y="1867399"/>
                </a:lnTo>
                <a:cubicBezTo>
                  <a:pt x="1468225" y="1865284"/>
                  <a:pt x="1468930" y="1863168"/>
                  <a:pt x="1470164" y="1861053"/>
                </a:cubicBezTo>
                <a:cubicBezTo>
                  <a:pt x="1471398" y="1858938"/>
                  <a:pt x="1472103" y="1856822"/>
                  <a:pt x="1472279" y="1854707"/>
                </a:cubicBezTo>
                <a:cubicBezTo>
                  <a:pt x="1474306" y="1848537"/>
                  <a:pt x="1475540" y="1842896"/>
                  <a:pt x="1475981" y="1837784"/>
                </a:cubicBezTo>
                <a:cubicBezTo>
                  <a:pt x="1476422" y="1832672"/>
                  <a:pt x="1476598" y="1827031"/>
                  <a:pt x="1476510" y="1820862"/>
                </a:cubicBezTo>
                <a:cubicBezTo>
                  <a:pt x="1481445" y="1820156"/>
                  <a:pt x="1484266" y="1817336"/>
                  <a:pt x="1484971" y="1812400"/>
                </a:cubicBezTo>
                <a:cubicBezTo>
                  <a:pt x="1485147" y="1810108"/>
                  <a:pt x="1485852" y="1807288"/>
                  <a:pt x="1487086" y="1803939"/>
                </a:cubicBezTo>
                <a:cubicBezTo>
                  <a:pt x="1488320" y="1800589"/>
                  <a:pt x="1489025" y="1797769"/>
                  <a:pt x="1489202" y="1795477"/>
                </a:cubicBezTo>
                <a:lnTo>
                  <a:pt x="1493432" y="1795477"/>
                </a:lnTo>
                <a:cubicBezTo>
                  <a:pt x="1494138" y="1791247"/>
                  <a:pt x="1496958" y="1787016"/>
                  <a:pt x="1501894" y="1782785"/>
                </a:cubicBezTo>
                <a:lnTo>
                  <a:pt x="1514586" y="1744709"/>
                </a:lnTo>
                <a:cubicBezTo>
                  <a:pt x="1516613" y="1735895"/>
                  <a:pt x="1517847" y="1727081"/>
                  <a:pt x="1518288" y="1718267"/>
                </a:cubicBezTo>
                <a:cubicBezTo>
                  <a:pt x="1518728" y="1709453"/>
                  <a:pt x="1518905" y="1702755"/>
                  <a:pt x="1518816" y="1698172"/>
                </a:cubicBezTo>
                <a:cubicBezTo>
                  <a:pt x="1523400" y="1698436"/>
                  <a:pt x="1527983" y="1697907"/>
                  <a:pt x="1532566" y="1696585"/>
                </a:cubicBezTo>
                <a:cubicBezTo>
                  <a:pt x="1537149" y="1695263"/>
                  <a:pt x="1539617" y="1691561"/>
                  <a:pt x="1539970" y="1685480"/>
                </a:cubicBezTo>
                <a:cubicBezTo>
                  <a:pt x="1539617" y="1679222"/>
                  <a:pt x="1540323" y="1674815"/>
                  <a:pt x="1542085" y="1672259"/>
                </a:cubicBezTo>
                <a:cubicBezTo>
                  <a:pt x="1543848" y="1669702"/>
                  <a:pt x="1548784" y="1668469"/>
                  <a:pt x="1556893" y="1668557"/>
                </a:cubicBezTo>
                <a:lnTo>
                  <a:pt x="1573815" y="1634711"/>
                </a:lnTo>
                <a:lnTo>
                  <a:pt x="1590738" y="1622019"/>
                </a:lnTo>
                <a:lnTo>
                  <a:pt x="1620353" y="1567020"/>
                </a:lnTo>
                <a:cubicBezTo>
                  <a:pt x="1621058" y="1558911"/>
                  <a:pt x="1623879" y="1551860"/>
                  <a:pt x="1628814" y="1545867"/>
                </a:cubicBezTo>
                <a:cubicBezTo>
                  <a:pt x="1633750" y="1539873"/>
                  <a:pt x="1636571" y="1532822"/>
                  <a:pt x="1637276" y="1524713"/>
                </a:cubicBezTo>
                <a:lnTo>
                  <a:pt x="1658429" y="1490868"/>
                </a:lnTo>
                <a:lnTo>
                  <a:pt x="1671121" y="1465484"/>
                </a:lnTo>
                <a:cubicBezTo>
                  <a:pt x="1673148" y="1450500"/>
                  <a:pt x="1676498" y="1436045"/>
                  <a:pt x="1681169" y="1422119"/>
                </a:cubicBezTo>
                <a:cubicBezTo>
                  <a:pt x="1685841" y="1408193"/>
                  <a:pt x="1692363" y="1395854"/>
                  <a:pt x="1700736" y="1385101"/>
                </a:cubicBezTo>
                <a:cubicBezTo>
                  <a:pt x="1711313" y="1357072"/>
                  <a:pt x="1719774" y="1330631"/>
                  <a:pt x="1726120" y="1305775"/>
                </a:cubicBezTo>
                <a:cubicBezTo>
                  <a:pt x="1732466" y="1280920"/>
                  <a:pt x="1736697" y="1260824"/>
                  <a:pt x="1738812" y="1245488"/>
                </a:cubicBezTo>
                <a:cubicBezTo>
                  <a:pt x="1743043" y="1249014"/>
                  <a:pt x="1747274" y="1250424"/>
                  <a:pt x="1751504" y="1249719"/>
                </a:cubicBezTo>
                <a:lnTo>
                  <a:pt x="1768427" y="1237027"/>
                </a:lnTo>
                <a:cubicBezTo>
                  <a:pt x="1770631" y="1234735"/>
                  <a:pt x="1771512" y="1231915"/>
                  <a:pt x="1771071" y="1228565"/>
                </a:cubicBezTo>
                <a:cubicBezTo>
                  <a:pt x="1770631" y="1225216"/>
                  <a:pt x="1768339" y="1222396"/>
                  <a:pt x="1764196" y="1220104"/>
                </a:cubicBezTo>
                <a:cubicBezTo>
                  <a:pt x="1775743" y="1206178"/>
                  <a:pt x="1787553" y="1187492"/>
                  <a:pt x="1799628" y="1164047"/>
                </a:cubicBezTo>
                <a:cubicBezTo>
                  <a:pt x="1811703" y="1140602"/>
                  <a:pt x="1818226" y="1119801"/>
                  <a:pt x="1819195" y="1101645"/>
                </a:cubicBezTo>
                <a:cubicBezTo>
                  <a:pt x="1825806" y="1097326"/>
                  <a:pt x="1830565" y="1092213"/>
                  <a:pt x="1833474" y="1086308"/>
                </a:cubicBezTo>
                <a:cubicBezTo>
                  <a:pt x="1836382" y="1080403"/>
                  <a:pt x="1835854" y="1074233"/>
                  <a:pt x="1831887" y="1067799"/>
                </a:cubicBezTo>
                <a:cubicBezTo>
                  <a:pt x="1834708" y="1053609"/>
                  <a:pt x="1840701" y="1042856"/>
                  <a:pt x="1849868" y="1035540"/>
                </a:cubicBezTo>
                <a:cubicBezTo>
                  <a:pt x="1859034" y="1028224"/>
                  <a:pt x="1867143" y="1020645"/>
                  <a:pt x="1874194" y="1012800"/>
                </a:cubicBezTo>
                <a:cubicBezTo>
                  <a:pt x="1880188" y="1008569"/>
                  <a:pt x="1883008" y="1004339"/>
                  <a:pt x="1882656" y="1000108"/>
                </a:cubicBezTo>
                <a:cubicBezTo>
                  <a:pt x="1882303" y="995878"/>
                  <a:pt x="1880893" y="991647"/>
                  <a:pt x="1878425" y="987416"/>
                </a:cubicBezTo>
                <a:lnTo>
                  <a:pt x="1916501" y="919725"/>
                </a:lnTo>
                <a:cubicBezTo>
                  <a:pt x="1919057" y="915494"/>
                  <a:pt x="1922407" y="910206"/>
                  <a:pt x="1926549" y="903860"/>
                </a:cubicBezTo>
                <a:cubicBezTo>
                  <a:pt x="1930691" y="897514"/>
                  <a:pt x="1932983" y="890110"/>
                  <a:pt x="1933424" y="881649"/>
                </a:cubicBezTo>
                <a:cubicBezTo>
                  <a:pt x="1952991" y="857058"/>
                  <a:pt x="1968856" y="829030"/>
                  <a:pt x="1981019" y="797564"/>
                </a:cubicBezTo>
                <a:cubicBezTo>
                  <a:pt x="1993182" y="766098"/>
                  <a:pt x="2011163" y="739127"/>
                  <a:pt x="2034960" y="716652"/>
                </a:cubicBezTo>
                <a:lnTo>
                  <a:pt x="2030730" y="687037"/>
                </a:lnTo>
                <a:lnTo>
                  <a:pt x="2077267" y="615116"/>
                </a:lnTo>
                <a:cubicBezTo>
                  <a:pt x="2078061" y="604098"/>
                  <a:pt x="2083878" y="584884"/>
                  <a:pt x="2094719" y="557472"/>
                </a:cubicBezTo>
                <a:cubicBezTo>
                  <a:pt x="2105560" y="530061"/>
                  <a:pt x="2116666" y="509789"/>
                  <a:pt x="2128036" y="496656"/>
                </a:cubicBezTo>
                <a:cubicBezTo>
                  <a:pt x="2128036" y="480439"/>
                  <a:pt x="2136497" y="466336"/>
                  <a:pt x="2153420" y="454349"/>
                </a:cubicBezTo>
                <a:cubicBezTo>
                  <a:pt x="2147779" y="445888"/>
                  <a:pt x="2147426" y="438484"/>
                  <a:pt x="2152362" y="432138"/>
                </a:cubicBezTo>
                <a:cubicBezTo>
                  <a:pt x="2157298" y="425792"/>
                  <a:pt x="2163291" y="420504"/>
                  <a:pt x="2170342" y="416273"/>
                </a:cubicBezTo>
                <a:lnTo>
                  <a:pt x="2326878" y="141278"/>
                </a:lnTo>
                <a:cubicBezTo>
                  <a:pt x="2336485" y="130437"/>
                  <a:pt x="2343712" y="119332"/>
                  <a:pt x="2348560" y="107962"/>
                </a:cubicBezTo>
                <a:cubicBezTo>
                  <a:pt x="2353408" y="96592"/>
                  <a:pt x="2361693" y="86544"/>
                  <a:pt x="2373415" y="77818"/>
                </a:cubicBezTo>
                <a:cubicBezTo>
                  <a:pt x="2373592" y="71208"/>
                  <a:pt x="2375355" y="64333"/>
                  <a:pt x="2378704" y="57193"/>
                </a:cubicBezTo>
                <a:cubicBezTo>
                  <a:pt x="2382053" y="50054"/>
                  <a:pt x="2385931" y="44237"/>
                  <a:pt x="2390338" y="39742"/>
                </a:cubicBezTo>
                <a:lnTo>
                  <a:pt x="2407261" y="10127"/>
                </a:lnTo>
                <a:cubicBezTo>
                  <a:pt x="2411844" y="5809"/>
                  <a:pt x="2417485" y="2812"/>
                  <a:pt x="2424184" y="1137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02025" y="2681413"/>
            <a:ext cx="875908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VẬN</a:t>
            </a:r>
            <a:r>
              <a:rPr kumimoji="0" lang="en-US" sz="50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DỤNG</a:t>
            </a:r>
            <a:endParaRPr kumimoji="0" lang="en-US" sz="50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1140FF1-A58A-08C5-C404-03A7719FB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3256433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870674A-AFE2-E7F9-55A7-DFA6678D72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27432"/>
            <a:ext cx="11851442" cy="900060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3" name="Freeform 2"/>
          <p:cNvSpPr/>
          <p:nvPr/>
        </p:nvSpPr>
        <p:spPr>
          <a:xfrm rot="4441288">
            <a:off x="7495075" y="-891831"/>
            <a:ext cx="8745457" cy="8090803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695287" y="3180482"/>
            <a:ext cx="31725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V. VẬN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DỤNG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390309F-58D0-123B-9A09-80ACADFCCC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1396009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 rot="17853624">
            <a:off x="-1321151" y="-3140226"/>
            <a:ext cx="7395799" cy="10905234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52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1849" y="707889"/>
            <a:ext cx="669736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4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”.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ấy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ẩn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40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2251" y="1408670"/>
            <a:ext cx="3846586" cy="5449330"/>
          </a:xfrm>
          <a:prstGeom prst="rect">
            <a:avLst/>
          </a:prstGeom>
          <a:effectLst>
            <a:outerShdw blurRad="50800" dist="762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9011" y="2910126"/>
            <a:ext cx="3012141" cy="4267200"/>
          </a:xfrm>
          <a:prstGeom prst="rect">
            <a:avLst/>
          </a:prstGeom>
          <a:effectLst>
            <a:outerShdw blurRad="50800" dist="762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8565" y="3140676"/>
            <a:ext cx="2895542" cy="4102018"/>
          </a:xfrm>
          <a:prstGeom prst="rect">
            <a:avLst/>
          </a:prstGeom>
          <a:effectLst>
            <a:outerShdw blurRad="50800" dist="762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5551" y="3140676"/>
            <a:ext cx="2895542" cy="4102018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947A8A-DDB1-95D4-5BED-4512EDF5E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2577537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 rot="21297046">
            <a:off x="2113717" y="474557"/>
            <a:ext cx="11081031" cy="6738209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397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41971" y="1936495"/>
            <a:ext cx="733991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BÀI TẬP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VẬN DỤNG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just"/>
            <a:r>
              <a:rPr lang="en-US" sz="3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en-US" sz="3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3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3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3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3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3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ngắn</a:t>
            </a:r>
            <a:r>
              <a:rPr lang="en-US" sz="3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3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r>
              <a:rPr lang="en-US" sz="3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(Nam Cao) </a:t>
            </a:r>
            <a:r>
              <a:rPr lang="en-US" sz="3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Vợ</a:t>
            </a:r>
            <a:r>
              <a:rPr lang="en-US" sz="3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Nhặt</a:t>
            </a:r>
            <a:r>
              <a:rPr lang="en-US" sz="3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(Kim </a:t>
            </a:r>
            <a:r>
              <a:rPr lang="en-US" sz="3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Lân</a:t>
            </a:r>
            <a:r>
              <a:rPr lang="en-US" sz="3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3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04530">
            <a:off x="8084040" y="-1375058"/>
            <a:ext cx="3901448" cy="3721616"/>
          </a:xfrm>
          <a:prstGeom prst="rect">
            <a:avLst/>
          </a:prstGeom>
          <a:effectLst>
            <a:outerShdw blurRad="50800" dist="1397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67621" y="-204126"/>
            <a:ext cx="7366926" cy="7366926"/>
          </a:xfrm>
          <a:prstGeom prst="rect">
            <a:avLst/>
          </a:prstGeom>
          <a:effectLst>
            <a:outerShdw blurRad="50800" dist="1016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3927" y="-1785276"/>
            <a:ext cx="7366926" cy="8948076"/>
          </a:xfrm>
          <a:prstGeom prst="rect">
            <a:avLst/>
          </a:prstGeom>
          <a:effectLst>
            <a:outerShdw blurRad="50800" dist="1016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7087ABD-1E34-1CA8-FE5D-2FF8D5985E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4119907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/>
        </p:nvSpPr>
        <p:spPr>
          <a:xfrm rot="4441288">
            <a:off x="7495075" y="-891831"/>
            <a:ext cx="8745457" cy="8090803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695287" y="3180482"/>
            <a:ext cx="31725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V. VẬN DỤNG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01445" y="383458"/>
            <a:ext cx="15928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sz="4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1445" y="1415845"/>
            <a:ext cx="707922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Ở “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khép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luẩn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quẩn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bế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phận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28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chiếc</a:t>
            </a:r>
            <a:r>
              <a:rPr lang="en-US" sz="28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lò</a:t>
            </a:r>
            <a:r>
              <a:rPr lang="en-US" sz="28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</a:t>
            </a:r>
            <a:r>
              <a:rPr lang="en-US" sz="28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bỏ</a:t>
            </a:r>
            <a:r>
              <a:rPr lang="en-US" sz="28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</a:t>
            </a:r>
            <a:r>
              <a:rPr lang="en-US" sz="28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cửa</a:t>
            </a:r>
            <a:r>
              <a:rPr lang="en-US" sz="28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vắng</a:t>
            </a:r>
            <a:r>
              <a:rPr lang="en-US" sz="28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8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qua”,</a:t>
            </a:r>
            <a:endParaRPr lang="en-US" sz="28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1445" y="4250907"/>
            <a:ext cx="707922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Ở “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Vợ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nhặt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khép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lai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sủa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hạnh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phúc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nhờ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28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đám</a:t>
            </a:r>
            <a:r>
              <a:rPr lang="en-US" sz="28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r>
              <a:rPr lang="en-US" sz="28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cờ</a:t>
            </a:r>
            <a:r>
              <a:rPr lang="en-US" sz="28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đỏ</a:t>
            </a:r>
            <a:r>
              <a:rPr lang="en-US" sz="28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sz="28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phấp</a:t>
            </a:r>
            <a:r>
              <a:rPr lang="en-US" sz="28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phới</a:t>
            </a:r>
            <a:r>
              <a:rPr lang="en-US" sz="28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  <a:endParaRPr lang="en-US" sz="28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2E37C9-86DD-B787-8AE1-73B9AB094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184895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5" grpId="0"/>
      <p:bldP spid="8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/>
          <p:nvPr/>
        </p:nvSpPr>
        <p:spPr>
          <a:xfrm rot="4441288">
            <a:off x="-137779" y="-1357594"/>
            <a:ext cx="9760712" cy="8809463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008987F-A5BA-86BD-ABE8-16D0164CF7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40" b="94508" l="10000" r="90000">
                        <a14:foregroundMark x1="80000" y1="41190" x2="75833" y2="44851"/>
                        <a14:foregroundMark x1="44167" y1="91762" x2="60000" y2="94508"/>
                        <a14:foregroundMark x1="77500" y1="92449" x2="70833" y2="94279"/>
                        <a14:foregroundMark x1="64167" y1="90160" x2="64167" y2="9016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88594" y="-249454"/>
            <a:ext cx="3903406" cy="710745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79871" y="840968"/>
            <a:ext cx="7344697" cy="601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Củng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cố</a:t>
            </a:r>
            <a:endParaRPr lang="en-US" sz="3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GV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25000"/>
              </a:lnSpc>
            </a:pPr>
            <a:r>
              <a:rPr lang="en-US" sz="3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Theo </a:t>
            </a:r>
            <a:r>
              <a:rPr lang="en-US" sz="35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5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3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thoát</a:t>
            </a:r>
            <a:r>
              <a:rPr lang="en-US" sz="3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3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r>
              <a:rPr lang="en-US" sz="3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khỏi</a:t>
            </a:r>
            <a:r>
              <a:rPr lang="en-US" sz="3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phận</a:t>
            </a:r>
            <a:r>
              <a:rPr lang="en-US" sz="3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nghiệt</a:t>
            </a:r>
            <a:r>
              <a:rPr lang="en-US" sz="3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ngã</a:t>
            </a:r>
            <a:r>
              <a:rPr lang="en-US" sz="3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3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3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3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5000"/>
              </a:lnSpc>
            </a:pPr>
            <a:endParaRPr lang="en-US" sz="3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endParaRPr lang="en-US" sz="3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Ôn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khám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</a:t>
            </a:r>
            <a:endParaRPr lang="en-US" sz="3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theo.</a:t>
            </a:r>
            <a:endParaRPr lang="en-US" sz="3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B65E208-840E-61FC-9927-473C6B072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2871494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4"/>
          <p:cNvSpPr/>
          <p:nvPr/>
        </p:nvSpPr>
        <p:spPr>
          <a:xfrm>
            <a:off x="-2980003" y="-1440541"/>
            <a:ext cx="10621108" cy="9566030"/>
          </a:xfrm>
          <a:custGeom>
            <a:avLst/>
            <a:gdLst>
              <a:gd name="connsiteX0" fmla="*/ 1101969 w 4689231"/>
              <a:gd name="connsiteY0" fmla="*/ 117231 h 8276492"/>
              <a:gd name="connsiteX1" fmla="*/ 1101969 w 4689231"/>
              <a:gd name="connsiteY1" fmla="*/ 117231 h 8276492"/>
              <a:gd name="connsiteX2" fmla="*/ 1359877 w 4689231"/>
              <a:gd name="connsiteY2" fmla="*/ 46892 h 8276492"/>
              <a:gd name="connsiteX3" fmla="*/ 1852246 w 4689231"/>
              <a:gd name="connsiteY3" fmla="*/ 0 h 8276492"/>
              <a:gd name="connsiteX4" fmla="*/ 2508738 w 4689231"/>
              <a:gd name="connsiteY4" fmla="*/ 46892 h 8276492"/>
              <a:gd name="connsiteX5" fmla="*/ 2672861 w 4689231"/>
              <a:gd name="connsiteY5" fmla="*/ 93785 h 8276492"/>
              <a:gd name="connsiteX6" fmla="*/ 2883877 w 4689231"/>
              <a:gd name="connsiteY6" fmla="*/ 187569 h 8276492"/>
              <a:gd name="connsiteX7" fmla="*/ 3282461 w 4689231"/>
              <a:gd name="connsiteY7" fmla="*/ 515816 h 8276492"/>
              <a:gd name="connsiteX8" fmla="*/ 3470031 w 4689231"/>
              <a:gd name="connsiteY8" fmla="*/ 750277 h 8276492"/>
              <a:gd name="connsiteX9" fmla="*/ 3751384 w 4689231"/>
              <a:gd name="connsiteY9" fmla="*/ 1031631 h 8276492"/>
              <a:gd name="connsiteX10" fmla="*/ 3821723 w 4689231"/>
              <a:gd name="connsiteY10" fmla="*/ 1101969 h 8276492"/>
              <a:gd name="connsiteX11" fmla="*/ 3962400 w 4689231"/>
              <a:gd name="connsiteY11" fmla="*/ 1477108 h 8276492"/>
              <a:gd name="connsiteX12" fmla="*/ 3985846 w 4689231"/>
              <a:gd name="connsiteY12" fmla="*/ 1594339 h 8276492"/>
              <a:gd name="connsiteX13" fmla="*/ 4032738 w 4689231"/>
              <a:gd name="connsiteY13" fmla="*/ 1781908 h 8276492"/>
              <a:gd name="connsiteX14" fmla="*/ 4056184 w 4689231"/>
              <a:gd name="connsiteY14" fmla="*/ 1875692 h 8276492"/>
              <a:gd name="connsiteX15" fmla="*/ 4079631 w 4689231"/>
              <a:gd name="connsiteY15" fmla="*/ 2086708 h 8276492"/>
              <a:gd name="connsiteX16" fmla="*/ 4103077 w 4689231"/>
              <a:gd name="connsiteY16" fmla="*/ 2180492 h 8276492"/>
              <a:gd name="connsiteX17" fmla="*/ 4267200 w 4689231"/>
              <a:gd name="connsiteY17" fmla="*/ 2368062 h 8276492"/>
              <a:gd name="connsiteX18" fmla="*/ 4478215 w 4689231"/>
              <a:gd name="connsiteY18" fmla="*/ 2977662 h 8276492"/>
              <a:gd name="connsiteX19" fmla="*/ 4525108 w 4689231"/>
              <a:gd name="connsiteY19" fmla="*/ 3329354 h 8276492"/>
              <a:gd name="connsiteX20" fmla="*/ 4572000 w 4689231"/>
              <a:gd name="connsiteY20" fmla="*/ 3798277 h 8276492"/>
              <a:gd name="connsiteX21" fmla="*/ 4595446 w 4689231"/>
              <a:gd name="connsiteY21" fmla="*/ 3915508 h 8276492"/>
              <a:gd name="connsiteX22" fmla="*/ 4665784 w 4689231"/>
              <a:gd name="connsiteY22" fmla="*/ 4407877 h 8276492"/>
              <a:gd name="connsiteX23" fmla="*/ 4689231 w 4689231"/>
              <a:gd name="connsiteY23" fmla="*/ 4572000 h 8276492"/>
              <a:gd name="connsiteX24" fmla="*/ 4665784 w 4689231"/>
              <a:gd name="connsiteY24" fmla="*/ 5416062 h 8276492"/>
              <a:gd name="connsiteX25" fmla="*/ 4618892 w 4689231"/>
              <a:gd name="connsiteY25" fmla="*/ 5627077 h 8276492"/>
              <a:gd name="connsiteX26" fmla="*/ 4595446 w 4689231"/>
              <a:gd name="connsiteY26" fmla="*/ 5838092 h 8276492"/>
              <a:gd name="connsiteX27" fmla="*/ 4572000 w 4689231"/>
              <a:gd name="connsiteY27" fmla="*/ 5955323 h 8276492"/>
              <a:gd name="connsiteX28" fmla="*/ 4525108 w 4689231"/>
              <a:gd name="connsiteY28" fmla="*/ 6377354 h 8276492"/>
              <a:gd name="connsiteX29" fmla="*/ 4501661 w 4689231"/>
              <a:gd name="connsiteY29" fmla="*/ 6541477 h 8276492"/>
              <a:gd name="connsiteX30" fmla="*/ 4454769 w 4689231"/>
              <a:gd name="connsiteY30" fmla="*/ 6916616 h 8276492"/>
              <a:gd name="connsiteX31" fmla="*/ 4384431 w 4689231"/>
              <a:gd name="connsiteY31" fmla="*/ 7151077 h 8276492"/>
              <a:gd name="connsiteX32" fmla="*/ 4314092 w 4689231"/>
              <a:gd name="connsiteY32" fmla="*/ 7432431 h 8276492"/>
              <a:gd name="connsiteX33" fmla="*/ 4220308 w 4689231"/>
              <a:gd name="connsiteY33" fmla="*/ 7643446 h 8276492"/>
              <a:gd name="connsiteX34" fmla="*/ 4126523 w 4689231"/>
              <a:gd name="connsiteY34" fmla="*/ 7713785 h 8276492"/>
              <a:gd name="connsiteX35" fmla="*/ 4056184 w 4689231"/>
              <a:gd name="connsiteY35" fmla="*/ 7760677 h 8276492"/>
              <a:gd name="connsiteX36" fmla="*/ 3751384 w 4689231"/>
              <a:gd name="connsiteY36" fmla="*/ 7877908 h 8276492"/>
              <a:gd name="connsiteX37" fmla="*/ 3188677 w 4689231"/>
              <a:gd name="connsiteY37" fmla="*/ 8159262 h 8276492"/>
              <a:gd name="connsiteX38" fmla="*/ 2860431 w 4689231"/>
              <a:gd name="connsiteY38" fmla="*/ 8276492 h 8276492"/>
              <a:gd name="connsiteX39" fmla="*/ 2485292 w 4689231"/>
              <a:gd name="connsiteY39" fmla="*/ 8253046 h 8276492"/>
              <a:gd name="connsiteX40" fmla="*/ 2133600 w 4689231"/>
              <a:gd name="connsiteY40" fmla="*/ 8159262 h 8276492"/>
              <a:gd name="connsiteX41" fmla="*/ 1758461 w 4689231"/>
              <a:gd name="connsiteY41" fmla="*/ 7901354 h 8276492"/>
              <a:gd name="connsiteX42" fmla="*/ 1664677 w 4689231"/>
              <a:gd name="connsiteY42" fmla="*/ 7854462 h 8276492"/>
              <a:gd name="connsiteX43" fmla="*/ 1383323 w 4689231"/>
              <a:gd name="connsiteY43" fmla="*/ 7596554 h 8276492"/>
              <a:gd name="connsiteX44" fmla="*/ 984738 w 4689231"/>
              <a:gd name="connsiteY44" fmla="*/ 6752492 h 8276492"/>
              <a:gd name="connsiteX45" fmla="*/ 890954 w 4689231"/>
              <a:gd name="connsiteY45" fmla="*/ 6588369 h 8276492"/>
              <a:gd name="connsiteX46" fmla="*/ 750277 w 4689231"/>
              <a:gd name="connsiteY46" fmla="*/ 6213231 h 8276492"/>
              <a:gd name="connsiteX47" fmla="*/ 609600 w 4689231"/>
              <a:gd name="connsiteY47" fmla="*/ 6002216 h 8276492"/>
              <a:gd name="connsiteX48" fmla="*/ 492369 w 4689231"/>
              <a:gd name="connsiteY48" fmla="*/ 5603631 h 8276492"/>
              <a:gd name="connsiteX49" fmla="*/ 468923 w 4689231"/>
              <a:gd name="connsiteY49" fmla="*/ 5462954 h 8276492"/>
              <a:gd name="connsiteX50" fmla="*/ 281354 w 4689231"/>
              <a:gd name="connsiteY50" fmla="*/ 4853354 h 8276492"/>
              <a:gd name="connsiteX51" fmla="*/ 70338 w 4689231"/>
              <a:gd name="connsiteY51" fmla="*/ 3938954 h 8276492"/>
              <a:gd name="connsiteX52" fmla="*/ 46892 w 4689231"/>
              <a:gd name="connsiteY52" fmla="*/ 3587262 h 8276492"/>
              <a:gd name="connsiteX53" fmla="*/ 23446 w 4689231"/>
              <a:gd name="connsiteY53" fmla="*/ 3423139 h 8276492"/>
              <a:gd name="connsiteX54" fmla="*/ 0 w 4689231"/>
              <a:gd name="connsiteY54" fmla="*/ 3071446 h 8276492"/>
              <a:gd name="connsiteX55" fmla="*/ 93784 w 4689231"/>
              <a:gd name="connsiteY55" fmla="*/ 2086708 h 8276492"/>
              <a:gd name="connsiteX56" fmla="*/ 140677 w 4689231"/>
              <a:gd name="connsiteY56" fmla="*/ 1852246 h 8276492"/>
              <a:gd name="connsiteX57" fmla="*/ 164123 w 4689231"/>
              <a:gd name="connsiteY57" fmla="*/ 1758462 h 8276492"/>
              <a:gd name="connsiteX58" fmla="*/ 211015 w 4689231"/>
              <a:gd name="connsiteY58" fmla="*/ 1688123 h 8276492"/>
              <a:gd name="connsiteX59" fmla="*/ 257908 w 4689231"/>
              <a:gd name="connsiteY59" fmla="*/ 1524000 h 8276492"/>
              <a:gd name="connsiteX60" fmla="*/ 304800 w 4689231"/>
              <a:gd name="connsiteY60" fmla="*/ 1406769 h 8276492"/>
              <a:gd name="connsiteX61" fmla="*/ 328246 w 4689231"/>
              <a:gd name="connsiteY61" fmla="*/ 1312985 h 8276492"/>
              <a:gd name="connsiteX62" fmla="*/ 351692 w 4689231"/>
              <a:gd name="connsiteY62" fmla="*/ 1195754 h 8276492"/>
              <a:gd name="connsiteX63" fmla="*/ 422031 w 4689231"/>
              <a:gd name="connsiteY63" fmla="*/ 1055077 h 8276492"/>
              <a:gd name="connsiteX64" fmla="*/ 445477 w 4689231"/>
              <a:gd name="connsiteY64" fmla="*/ 961292 h 8276492"/>
              <a:gd name="connsiteX65" fmla="*/ 492369 w 4689231"/>
              <a:gd name="connsiteY65" fmla="*/ 750277 h 8276492"/>
              <a:gd name="connsiteX66" fmla="*/ 515815 w 4689231"/>
              <a:gd name="connsiteY66" fmla="*/ 679939 h 8276492"/>
              <a:gd name="connsiteX67" fmla="*/ 586154 w 4689231"/>
              <a:gd name="connsiteY67" fmla="*/ 562708 h 8276492"/>
              <a:gd name="connsiteX68" fmla="*/ 679938 w 4689231"/>
              <a:gd name="connsiteY68" fmla="*/ 328246 h 8276492"/>
              <a:gd name="connsiteX69" fmla="*/ 750277 w 4689231"/>
              <a:gd name="connsiteY69" fmla="*/ 304800 h 8276492"/>
              <a:gd name="connsiteX70" fmla="*/ 820615 w 4689231"/>
              <a:gd name="connsiteY70" fmla="*/ 257908 h 8276492"/>
              <a:gd name="connsiteX71" fmla="*/ 961292 w 4689231"/>
              <a:gd name="connsiteY71" fmla="*/ 211016 h 8276492"/>
              <a:gd name="connsiteX72" fmla="*/ 1031631 w 4689231"/>
              <a:gd name="connsiteY72" fmla="*/ 187569 h 8276492"/>
              <a:gd name="connsiteX73" fmla="*/ 1101969 w 4689231"/>
              <a:gd name="connsiteY73" fmla="*/ 117231 h 827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89231" h="8276492">
                <a:moveTo>
                  <a:pt x="1101969" y="117231"/>
                </a:moveTo>
                <a:lnTo>
                  <a:pt x="1101969" y="117231"/>
                </a:lnTo>
                <a:cubicBezTo>
                  <a:pt x="1187938" y="93785"/>
                  <a:pt x="1271836" y="60648"/>
                  <a:pt x="1359877" y="46892"/>
                </a:cubicBezTo>
                <a:cubicBezTo>
                  <a:pt x="1522766" y="21441"/>
                  <a:pt x="1852246" y="0"/>
                  <a:pt x="1852246" y="0"/>
                </a:cubicBezTo>
                <a:cubicBezTo>
                  <a:pt x="2071077" y="15631"/>
                  <a:pt x="2290769" y="21981"/>
                  <a:pt x="2508738" y="46892"/>
                </a:cubicBezTo>
                <a:cubicBezTo>
                  <a:pt x="2565267" y="53352"/>
                  <a:pt x="2619587" y="73807"/>
                  <a:pt x="2672861" y="93785"/>
                </a:cubicBezTo>
                <a:cubicBezTo>
                  <a:pt x="2744933" y="120812"/>
                  <a:pt x="2816789" y="149832"/>
                  <a:pt x="2883877" y="187569"/>
                </a:cubicBezTo>
                <a:cubicBezTo>
                  <a:pt x="2999318" y="252504"/>
                  <a:pt x="3207976" y="437193"/>
                  <a:pt x="3282461" y="515816"/>
                </a:cubicBezTo>
                <a:cubicBezTo>
                  <a:pt x="3351294" y="588474"/>
                  <a:pt x="3402706" y="676220"/>
                  <a:pt x="3470031" y="750277"/>
                </a:cubicBezTo>
                <a:cubicBezTo>
                  <a:pt x="3559249" y="848416"/>
                  <a:pt x="3657599" y="937846"/>
                  <a:pt x="3751384" y="1031631"/>
                </a:cubicBezTo>
                <a:lnTo>
                  <a:pt x="3821723" y="1101969"/>
                </a:lnTo>
                <a:cubicBezTo>
                  <a:pt x="3888114" y="1234753"/>
                  <a:pt x="3927455" y="1302384"/>
                  <a:pt x="3962400" y="1477108"/>
                </a:cubicBezTo>
                <a:cubicBezTo>
                  <a:pt x="3970215" y="1516185"/>
                  <a:pt x="3976885" y="1555509"/>
                  <a:pt x="3985846" y="1594339"/>
                </a:cubicBezTo>
                <a:cubicBezTo>
                  <a:pt x="4000337" y="1657136"/>
                  <a:pt x="4017107" y="1719385"/>
                  <a:pt x="4032738" y="1781908"/>
                </a:cubicBezTo>
                <a:lnTo>
                  <a:pt x="4056184" y="1875692"/>
                </a:lnTo>
                <a:cubicBezTo>
                  <a:pt x="4064000" y="1946031"/>
                  <a:pt x="4068870" y="2016759"/>
                  <a:pt x="4079631" y="2086708"/>
                </a:cubicBezTo>
                <a:cubicBezTo>
                  <a:pt x="4084531" y="2118557"/>
                  <a:pt x="4085203" y="2153680"/>
                  <a:pt x="4103077" y="2180492"/>
                </a:cubicBezTo>
                <a:cubicBezTo>
                  <a:pt x="4194834" y="2318127"/>
                  <a:pt x="4212803" y="2251497"/>
                  <a:pt x="4267200" y="2368062"/>
                </a:cubicBezTo>
                <a:cubicBezTo>
                  <a:pt x="4397694" y="2647693"/>
                  <a:pt x="4390684" y="2671301"/>
                  <a:pt x="4478215" y="2977662"/>
                </a:cubicBezTo>
                <a:cubicBezTo>
                  <a:pt x="4493846" y="3094893"/>
                  <a:pt x="4511679" y="3211851"/>
                  <a:pt x="4525108" y="3329354"/>
                </a:cubicBezTo>
                <a:cubicBezTo>
                  <a:pt x="4542945" y="3485425"/>
                  <a:pt x="4553284" y="3642309"/>
                  <a:pt x="4572000" y="3798277"/>
                </a:cubicBezTo>
                <a:cubicBezTo>
                  <a:pt x="4576748" y="3837844"/>
                  <a:pt x="4589386" y="3876121"/>
                  <a:pt x="4595446" y="3915508"/>
                </a:cubicBezTo>
                <a:cubicBezTo>
                  <a:pt x="4620655" y="4079369"/>
                  <a:pt x="4642338" y="4243754"/>
                  <a:pt x="4665784" y="4407877"/>
                </a:cubicBezTo>
                <a:lnTo>
                  <a:pt x="4689231" y="4572000"/>
                </a:lnTo>
                <a:cubicBezTo>
                  <a:pt x="4681415" y="4853354"/>
                  <a:pt x="4684507" y="5135223"/>
                  <a:pt x="4665784" y="5416062"/>
                </a:cubicBezTo>
                <a:cubicBezTo>
                  <a:pt x="4660991" y="5487957"/>
                  <a:pt x="4630738" y="5556003"/>
                  <a:pt x="4618892" y="5627077"/>
                </a:cubicBezTo>
                <a:cubicBezTo>
                  <a:pt x="4607257" y="5696885"/>
                  <a:pt x="4605454" y="5768032"/>
                  <a:pt x="4595446" y="5838092"/>
                </a:cubicBezTo>
                <a:cubicBezTo>
                  <a:pt x="4589810" y="5877542"/>
                  <a:pt x="4577154" y="5915807"/>
                  <a:pt x="4572000" y="5955323"/>
                </a:cubicBezTo>
                <a:cubicBezTo>
                  <a:pt x="4553693" y="6095677"/>
                  <a:pt x="4541972" y="6236820"/>
                  <a:pt x="4525108" y="6377354"/>
                </a:cubicBezTo>
                <a:cubicBezTo>
                  <a:pt x="4518524" y="6432223"/>
                  <a:pt x="4508809" y="6486678"/>
                  <a:pt x="4501661" y="6541477"/>
                </a:cubicBezTo>
                <a:cubicBezTo>
                  <a:pt x="4485362" y="6666438"/>
                  <a:pt x="4476361" y="6792460"/>
                  <a:pt x="4454769" y="6916616"/>
                </a:cubicBezTo>
                <a:cubicBezTo>
                  <a:pt x="4415596" y="7141861"/>
                  <a:pt x="4419567" y="7010534"/>
                  <a:pt x="4384431" y="7151077"/>
                </a:cubicBezTo>
                <a:cubicBezTo>
                  <a:pt x="4335478" y="7346887"/>
                  <a:pt x="4392416" y="7197456"/>
                  <a:pt x="4314092" y="7432431"/>
                </a:cubicBezTo>
                <a:cubicBezTo>
                  <a:pt x="4306516" y="7455158"/>
                  <a:pt x="4242592" y="7617448"/>
                  <a:pt x="4220308" y="7643446"/>
                </a:cubicBezTo>
                <a:cubicBezTo>
                  <a:pt x="4194877" y="7673116"/>
                  <a:pt x="4158321" y="7691072"/>
                  <a:pt x="4126523" y="7713785"/>
                </a:cubicBezTo>
                <a:cubicBezTo>
                  <a:pt x="4103593" y="7730164"/>
                  <a:pt x="4081388" y="7748075"/>
                  <a:pt x="4056184" y="7760677"/>
                </a:cubicBezTo>
                <a:cubicBezTo>
                  <a:pt x="3936433" y="7820553"/>
                  <a:pt x="3873949" y="7837053"/>
                  <a:pt x="3751384" y="7877908"/>
                </a:cubicBezTo>
                <a:cubicBezTo>
                  <a:pt x="3467088" y="8114823"/>
                  <a:pt x="3736008" y="7916006"/>
                  <a:pt x="3188677" y="8159262"/>
                </a:cubicBezTo>
                <a:cubicBezTo>
                  <a:pt x="2941245" y="8269231"/>
                  <a:pt x="3053139" y="8237950"/>
                  <a:pt x="2860431" y="8276492"/>
                </a:cubicBezTo>
                <a:cubicBezTo>
                  <a:pt x="2735385" y="8268677"/>
                  <a:pt x="2609615" y="8268586"/>
                  <a:pt x="2485292" y="8253046"/>
                </a:cubicBezTo>
                <a:cubicBezTo>
                  <a:pt x="2431344" y="8246303"/>
                  <a:pt x="2192993" y="8176231"/>
                  <a:pt x="2133600" y="8159262"/>
                </a:cubicBezTo>
                <a:cubicBezTo>
                  <a:pt x="1985913" y="8048497"/>
                  <a:pt x="1967711" y="8032135"/>
                  <a:pt x="1758461" y="7901354"/>
                </a:cubicBezTo>
                <a:cubicBezTo>
                  <a:pt x="1728822" y="7882830"/>
                  <a:pt x="1691803" y="7876502"/>
                  <a:pt x="1664677" y="7854462"/>
                </a:cubicBezTo>
                <a:cubicBezTo>
                  <a:pt x="1565936" y="7774235"/>
                  <a:pt x="1477108" y="7682523"/>
                  <a:pt x="1383323" y="7596554"/>
                </a:cubicBezTo>
                <a:cubicBezTo>
                  <a:pt x="1250461" y="7315200"/>
                  <a:pt x="1139109" y="7022643"/>
                  <a:pt x="984738" y="6752492"/>
                </a:cubicBezTo>
                <a:cubicBezTo>
                  <a:pt x="953477" y="6697784"/>
                  <a:pt x="916078" y="6646153"/>
                  <a:pt x="890954" y="6588369"/>
                </a:cubicBezTo>
                <a:cubicBezTo>
                  <a:pt x="837704" y="6465895"/>
                  <a:pt x="807694" y="6333807"/>
                  <a:pt x="750277" y="6213231"/>
                </a:cubicBezTo>
                <a:cubicBezTo>
                  <a:pt x="635666" y="5972549"/>
                  <a:pt x="678168" y="6207919"/>
                  <a:pt x="609600" y="6002216"/>
                </a:cubicBezTo>
                <a:cubicBezTo>
                  <a:pt x="565806" y="5870834"/>
                  <a:pt x="527327" y="5737635"/>
                  <a:pt x="492369" y="5603631"/>
                </a:cubicBezTo>
                <a:cubicBezTo>
                  <a:pt x="480369" y="5557631"/>
                  <a:pt x="481794" y="5508718"/>
                  <a:pt x="468923" y="5462954"/>
                </a:cubicBezTo>
                <a:cubicBezTo>
                  <a:pt x="411362" y="5258293"/>
                  <a:pt x="337891" y="5058300"/>
                  <a:pt x="281354" y="4853354"/>
                </a:cubicBezTo>
                <a:cubicBezTo>
                  <a:pt x="102710" y="4205771"/>
                  <a:pt x="125454" y="4324768"/>
                  <a:pt x="70338" y="3938954"/>
                </a:cubicBezTo>
                <a:cubicBezTo>
                  <a:pt x="62523" y="3821723"/>
                  <a:pt x="57529" y="3704270"/>
                  <a:pt x="46892" y="3587262"/>
                </a:cubicBezTo>
                <a:cubicBezTo>
                  <a:pt x="41889" y="3532226"/>
                  <a:pt x="28449" y="3478175"/>
                  <a:pt x="23446" y="3423139"/>
                </a:cubicBezTo>
                <a:cubicBezTo>
                  <a:pt x="12809" y="3306130"/>
                  <a:pt x="7815" y="3188677"/>
                  <a:pt x="0" y="3071446"/>
                </a:cubicBezTo>
                <a:cubicBezTo>
                  <a:pt x="37217" y="2178238"/>
                  <a:pt x="-13368" y="2836743"/>
                  <a:pt x="93784" y="2086708"/>
                </a:cubicBezTo>
                <a:cubicBezTo>
                  <a:pt x="133799" y="1806616"/>
                  <a:pt x="93909" y="2015934"/>
                  <a:pt x="140677" y="1852246"/>
                </a:cubicBezTo>
                <a:cubicBezTo>
                  <a:pt x="149529" y="1821262"/>
                  <a:pt x="151430" y="1788080"/>
                  <a:pt x="164123" y="1758462"/>
                </a:cubicBezTo>
                <a:cubicBezTo>
                  <a:pt x="175223" y="1732562"/>
                  <a:pt x="195384" y="1711569"/>
                  <a:pt x="211015" y="1688123"/>
                </a:cubicBezTo>
                <a:cubicBezTo>
                  <a:pt x="229494" y="1614209"/>
                  <a:pt x="232678" y="1591279"/>
                  <a:pt x="257908" y="1524000"/>
                </a:cubicBezTo>
                <a:cubicBezTo>
                  <a:pt x="272686" y="1484593"/>
                  <a:pt x="291491" y="1446696"/>
                  <a:pt x="304800" y="1406769"/>
                </a:cubicBezTo>
                <a:cubicBezTo>
                  <a:pt x="314990" y="1376199"/>
                  <a:pt x="321256" y="1344441"/>
                  <a:pt x="328246" y="1312985"/>
                </a:cubicBezTo>
                <a:cubicBezTo>
                  <a:pt x="336891" y="1274083"/>
                  <a:pt x="338073" y="1233206"/>
                  <a:pt x="351692" y="1195754"/>
                </a:cubicBezTo>
                <a:cubicBezTo>
                  <a:pt x="369609" y="1146483"/>
                  <a:pt x="398585" y="1101969"/>
                  <a:pt x="422031" y="1055077"/>
                </a:cubicBezTo>
                <a:cubicBezTo>
                  <a:pt x="429846" y="1023815"/>
                  <a:pt x="438231" y="992691"/>
                  <a:pt x="445477" y="961292"/>
                </a:cubicBezTo>
                <a:cubicBezTo>
                  <a:pt x="461679" y="891083"/>
                  <a:pt x="474893" y="820180"/>
                  <a:pt x="492369" y="750277"/>
                </a:cubicBezTo>
                <a:cubicBezTo>
                  <a:pt x="498363" y="726301"/>
                  <a:pt x="504762" y="702044"/>
                  <a:pt x="515815" y="679939"/>
                </a:cubicBezTo>
                <a:cubicBezTo>
                  <a:pt x="536195" y="639179"/>
                  <a:pt x="567296" y="604195"/>
                  <a:pt x="586154" y="562708"/>
                </a:cubicBezTo>
                <a:cubicBezTo>
                  <a:pt x="601414" y="529136"/>
                  <a:pt x="641124" y="367060"/>
                  <a:pt x="679938" y="328246"/>
                </a:cubicBezTo>
                <a:cubicBezTo>
                  <a:pt x="697414" y="310770"/>
                  <a:pt x="726831" y="312615"/>
                  <a:pt x="750277" y="304800"/>
                </a:cubicBezTo>
                <a:cubicBezTo>
                  <a:pt x="773723" y="289169"/>
                  <a:pt x="794865" y="269352"/>
                  <a:pt x="820615" y="257908"/>
                </a:cubicBezTo>
                <a:cubicBezTo>
                  <a:pt x="865784" y="237833"/>
                  <a:pt x="914400" y="226647"/>
                  <a:pt x="961292" y="211016"/>
                </a:cubicBezTo>
                <a:cubicBezTo>
                  <a:pt x="984738" y="203200"/>
                  <a:pt x="1011067" y="201278"/>
                  <a:pt x="1031631" y="187569"/>
                </a:cubicBezTo>
                <a:cubicBezTo>
                  <a:pt x="1111165" y="134546"/>
                  <a:pt x="1090246" y="128954"/>
                  <a:pt x="1101969" y="11723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Oval 4"/>
          <p:cNvSpPr/>
          <p:nvPr/>
        </p:nvSpPr>
        <p:spPr>
          <a:xfrm>
            <a:off x="3669323" y="1230924"/>
            <a:ext cx="5052646" cy="4654061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Oval 3"/>
          <p:cNvSpPr/>
          <p:nvPr/>
        </p:nvSpPr>
        <p:spPr>
          <a:xfrm>
            <a:off x="3936023" y="1447801"/>
            <a:ext cx="4519246" cy="4220306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Oval 5"/>
          <p:cNvSpPr/>
          <p:nvPr/>
        </p:nvSpPr>
        <p:spPr>
          <a:xfrm>
            <a:off x="3938815" y="1443337"/>
            <a:ext cx="4519246" cy="4220306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694946" y="5616751"/>
            <a:ext cx="3001399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>
                <a:gd name="adj" fmla="val 20657568"/>
              </a:avLst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 w="0"/>
                <a:solidFill>
                  <a:srgbClr val="70AD47">
                    <a:lumMod val="50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NAM CAO</a:t>
            </a:r>
          </a:p>
        </p:txBody>
      </p:sp>
      <p:sp>
        <p:nvSpPr>
          <p:cNvPr id="10" name="Rectangle 9"/>
          <p:cNvSpPr/>
          <p:nvPr/>
        </p:nvSpPr>
        <p:spPr>
          <a:xfrm>
            <a:off x="4750184" y="858263"/>
            <a:ext cx="2890921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1519200"/>
              </a:avLst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 w="0"/>
                <a:solidFill>
                  <a:srgbClr val="70AD47">
                    <a:lumMod val="50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CHÍ PHÈO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8109">
            <a:off x="1845974" y="-103888"/>
            <a:ext cx="3121158" cy="265176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25349">
            <a:off x="8397497" y="2333613"/>
            <a:ext cx="4781550" cy="5324475"/>
          </a:xfrm>
          <a:prstGeom prst="rect">
            <a:avLst/>
          </a:prstGeom>
          <a:effectLst/>
        </p:spPr>
      </p:pic>
      <p:sp>
        <p:nvSpPr>
          <p:cNvPr id="21" name="Google Shape;4176;p60"/>
          <p:cNvSpPr/>
          <p:nvPr/>
        </p:nvSpPr>
        <p:spPr>
          <a:xfrm rot="7011835">
            <a:off x="8510481" y="-855937"/>
            <a:ext cx="7337374" cy="7519585"/>
          </a:xfrm>
          <a:custGeom>
            <a:avLst/>
            <a:gdLst/>
            <a:ahLst/>
            <a:cxnLst/>
            <a:rect l="l" t="t" r="r" b="b"/>
            <a:pathLst>
              <a:path w="91344" h="81637" extrusionOk="0">
                <a:moveTo>
                  <a:pt x="88773" y="114"/>
                </a:moveTo>
                <a:cubicBezTo>
                  <a:pt x="88757" y="223"/>
                  <a:pt x="88799" y="261"/>
                  <a:pt x="88841" y="261"/>
                </a:cubicBezTo>
                <a:cubicBezTo>
                  <a:pt x="88900" y="261"/>
                  <a:pt x="88960" y="181"/>
                  <a:pt x="88849" y="114"/>
                </a:cubicBezTo>
                <a:close/>
                <a:moveTo>
                  <a:pt x="49793" y="228"/>
                </a:moveTo>
                <a:cubicBezTo>
                  <a:pt x="49682" y="295"/>
                  <a:pt x="49768" y="375"/>
                  <a:pt x="49841" y="375"/>
                </a:cubicBezTo>
                <a:cubicBezTo>
                  <a:pt x="49892" y="375"/>
                  <a:pt x="49938" y="336"/>
                  <a:pt x="49907" y="228"/>
                </a:cubicBezTo>
                <a:close/>
                <a:moveTo>
                  <a:pt x="46425" y="108"/>
                </a:moveTo>
                <a:cubicBezTo>
                  <a:pt x="46369" y="108"/>
                  <a:pt x="46292" y="122"/>
                  <a:pt x="46202" y="190"/>
                </a:cubicBezTo>
                <a:lnTo>
                  <a:pt x="46239" y="379"/>
                </a:lnTo>
                <a:cubicBezTo>
                  <a:pt x="46328" y="423"/>
                  <a:pt x="46404" y="441"/>
                  <a:pt x="46459" y="441"/>
                </a:cubicBezTo>
                <a:cubicBezTo>
                  <a:pt x="46498" y="441"/>
                  <a:pt x="46526" y="432"/>
                  <a:pt x="46542" y="417"/>
                </a:cubicBezTo>
                <a:cubicBezTo>
                  <a:pt x="46617" y="379"/>
                  <a:pt x="46655" y="341"/>
                  <a:pt x="46655" y="265"/>
                </a:cubicBezTo>
                <a:cubicBezTo>
                  <a:pt x="46655" y="190"/>
                  <a:pt x="46580" y="152"/>
                  <a:pt x="46504" y="114"/>
                </a:cubicBezTo>
                <a:cubicBezTo>
                  <a:pt x="46489" y="114"/>
                  <a:pt x="46462" y="108"/>
                  <a:pt x="46425" y="108"/>
                </a:cubicBezTo>
                <a:close/>
                <a:moveTo>
                  <a:pt x="64916" y="114"/>
                </a:moveTo>
                <a:lnTo>
                  <a:pt x="64765" y="228"/>
                </a:lnTo>
                <a:lnTo>
                  <a:pt x="64765" y="379"/>
                </a:lnTo>
                <a:lnTo>
                  <a:pt x="64879" y="492"/>
                </a:lnTo>
                <a:cubicBezTo>
                  <a:pt x="64992" y="530"/>
                  <a:pt x="65030" y="530"/>
                  <a:pt x="65105" y="530"/>
                </a:cubicBezTo>
                <a:lnTo>
                  <a:pt x="65143" y="530"/>
                </a:lnTo>
                <a:lnTo>
                  <a:pt x="65370" y="417"/>
                </a:lnTo>
                <a:lnTo>
                  <a:pt x="65370" y="228"/>
                </a:lnTo>
                <a:lnTo>
                  <a:pt x="65219" y="114"/>
                </a:lnTo>
                <a:close/>
                <a:moveTo>
                  <a:pt x="76901" y="417"/>
                </a:moveTo>
                <a:cubicBezTo>
                  <a:pt x="76790" y="484"/>
                  <a:pt x="76876" y="564"/>
                  <a:pt x="76949" y="564"/>
                </a:cubicBezTo>
                <a:cubicBezTo>
                  <a:pt x="77001" y="564"/>
                  <a:pt x="77046" y="525"/>
                  <a:pt x="77015" y="417"/>
                </a:cubicBezTo>
                <a:close/>
                <a:moveTo>
                  <a:pt x="78678" y="1"/>
                </a:moveTo>
                <a:lnTo>
                  <a:pt x="78565" y="114"/>
                </a:lnTo>
                <a:cubicBezTo>
                  <a:pt x="78546" y="95"/>
                  <a:pt x="78518" y="86"/>
                  <a:pt x="78485" y="86"/>
                </a:cubicBezTo>
                <a:cubicBezTo>
                  <a:pt x="78451" y="86"/>
                  <a:pt x="78414" y="95"/>
                  <a:pt x="78376" y="114"/>
                </a:cubicBezTo>
                <a:cubicBezTo>
                  <a:pt x="78338" y="114"/>
                  <a:pt x="78300" y="152"/>
                  <a:pt x="78300" y="190"/>
                </a:cubicBezTo>
                <a:lnTo>
                  <a:pt x="78149" y="265"/>
                </a:lnTo>
                <a:cubicBezTo>
                  <a:pt x="78149" y="303"/>
                  <a:pt x="78111" y="341"/>
                  <a:pt x="78111" y="417"/>
                </a:cubicBezTo>
                <a:lnTo>
                  <a:pt x="78111" y="454"/>
                </a:lnTo>
                <a:lnTo>
                  <a:pt x="78225" y="568"/>
                </a:lnTo>
                <a:lnTo>
                  <a:pt x="78414" y="568"/>
                </a:lnTo>
                <a:lnTo>
                  <a:pt x="78527" y="454"/>
                </a:lnTo>
                <a:lnTo>
                  <a:pt x="78678" y="379"/>
                </a:lnTo>
                <a:lnTo>
                  <a:pt x="78754" y="379"/>
                </a:lnTo>
                <a:cubicBezTo>
                  <a:pt x="78811" y="379"/>
                  <a:pt x="78867" y="388"/>
                  <a:pt x="78919" y="388"/>
                </a:cubicBezTo>
                <a:cubicBezTo>
                  <a:pt x="78971" y="388"/>
                  <a:pt x="79019" y="379"/>
                  <a:pt x="79056" y="341"/>
                </a:cubicBezTo>
                <a:cubicBezTo>
                  <a:pt x="79132" y="303"/>
                  <a:pt x="79170" y="228"/>
                  <a:pt x="79170" y="114"/>
                </a:cubicBezTo>
                <a:lnTo>
                  <a:pt x="79019" y="1"/>
                </a:lnTo>
                <a:close/>
                <a:moveTo>
                  <a:pt x="72062" y="265"/>
                </a:moveTo>
                <a:cubicBezTo>
                  <a:pt x="71986" y="265"/>
                  <a:pt x="71722" y="303"/>
                  <a:pt x="71759" y="492"/>
                </a:cubicBezTo>
                <a:lnTo>
                  <a:pt x="71911" y="606"/>
                </a:lnTo>
                <a:cubicBezTo>
                  <a:pt x="71949" y="606"/>
                  <a:pt x="71986" y="606"/>
                  <a:pt x="72024" y="643"/>
                </a:cubicBezTo>
                <a:lnTo>
                  <a:pt x="72213" y="530"/>
                </a:lnTo>
                <a:lnTo>
                  <a:pt x="72213" y="379"/>
                </a:lnTo>
                <a:lnTo>
                  <a:pt x="72062" y="265"/>
                </a:lnTo>
                <a:close/>
                <a:moveTo>
                  <a:pt x="26655" y="1"/>
                </a:moveTo>
                <a:lnTo>
                  <a:pt x="26504" y="152"/>
                </a:lnTo>
                <a:cubicBezTo>
                  <a:pt x="26428" y="190"/>
                  <a:pt x="26353" y="228"/>
                  <a:pt x="26353" y="341"/>
                </a:cubicBezTo>
                <a:cubicBezTo>
                  <a:pt x="26277" y="379"/>
                  <a:pt x="26201" y="417"/>
                  <a:pt x="26164" y="492"/>
                </a:cubicBezTo>
                <a:lnTo>
                  <a:pt x="26201" y="606"/>
                </a:lnTo>
                <a:cubicBezTo>
                  <a:pt x="26257" y="661"/>
                  <a:pt x="26332" y="696"/>
                  <a:pt x="26413" y="696"/>
                </a:cubicBezTo>
                <a:cubicBezTo>
                  <a:pt x="26443" y="696"/>
                  <a:pt x="26473" y="691"/>
                  <a:pt x="26504" y="681"/>
                </a:cubicBezTo>
                <a:cubicBezTo>
                  <a:pt x="26579" y="643"/>
                  <a:pt x="26655" y="568"/>
                  <a:pt x="26617" y="492"/>
                </a:cubicBezTo>
                <a:cubicBezTo>
                  <a:pt x="26882" y="454"/>
                  <a:pt x="27033" y="341"/>
                  <a:pt x="27146" y="190"/>
                </a:cubicBezTo>
                <a:lnTo>
                  <a:pt x="27033" y="1"/>
                </a:lnTo>
                <a:close/>
                <a:moveTo>
                  <a:pt x="80039" y="152"/>
                </a:moveTo>
                <a:cubicBezTo>
                  <a:pt x="79964" y="152"/>
                  <a:pt x="79888" y="190"/>
                  <a:pt x="79850" y="228"/>
                </a:cubicBezTo>
                <a:cubicBezTo>
                  <a:pt x="79850" y="228"/>
                  <a:pt x="79813" y="265"/>
                  <a:pt x="79775" y="303"/>
                </a:cubicBezTo>
                <a:lnTo>
                  <a:pt x="79699" y="303"/>
                </a:lnTo>
                <a:lnTo>
                  <a:pt x="79623" y="417"/>
                </a:lnTo>
                <a:lnTo>
                  <a:pt x="79623" y="606"/>
                </a:lnTo>
                <a:lnTo>
                  <a:pt x="79775" y="719"/>
                </a:lnTo>
                <a:lnTo>
                  <a:pt x="79813" y="719"/>
                </a:lnTo>
                <a:cubicBezTo>
                  <a:pt x="79850" y="719"/>
                  <a:pt x="80039" y="681"/>
                  <a:pt x="80077" y="568"/>
                </a:cubicBezTo>
                <a:lnTo>
                  <a:pt x="80039" y="530"/>
                </a:lnTo>
                <a:lnTo>
                  <a:pt x="80191" y="417"/>
                </a:lnTo>
                <a:lnTo>
                  <a:pt x="80191" y="265"/>
                </a:lnTo>
                <a:lnTo>
                  <a:pt x="80039" y="152"/>
                </a:lnTo>
                <a:close/>
                <a:moveTo>
                  <a:pt x="29075" y="1"/>
                </a:moveTo>
                <a:lnTo>
                  <a:pt x="28923" y="114"/>
                </a:lnTo>
                <a:cubicBezTo>
                  <a:pt x="28886" y="303"/>
                  <a:pt x="28999" y="341"/>
                  <a:pt x="29037" y="379"/>
                </a:cubicBezTo>
                <a:lnTo>
                  <a:pt x="29188" y="379"/>
                </a:lnTo>
                <a:cubicBezTo>
                  <a:pt x="29150" y="492"/>
                  <a:pt x="29150" y="643"/>
                  <a:pt x="29264" y="719"/>
                </a:cubicBezTo>
                <a:lnTo>
                  <a:pt x="29377" y="757"/>
                </a:lnTo>
                <a:cubicBezTo>
                  <a:pt x="29604" y="757"/>
                  <a:pt x="29869" y="530"/>
                  <a:pt x="29869" y="379"/>
                </a:cubicBezTo>
                <a:lnTo>
                  <a:pt x="29869" y="341"/>
                </a:lnTo>
                <a:cubicBezTo>
                  <a:pt x="29831" y="228"/>
                  <a:pt x="29642" y="228"/>
                  <a:pt x="29566" y="228"/>
                </a:cubicBezTo>
                <a:lnTo>
                  <a:pt x="29453" y="228"/>
                </a:lnTo>
                <a:cubicBezTo>
                  <a:pt x="29453" y="228"/>
                  <a:pt x="29453" y="228"/>
                  <a:pt x="29453" y="190"/>
                </a:cubicBezTo>
                <a:lnTo>
                  <a:pt x="29377" y="1"/>
                </a:lnTo>
                <a:close/>
                <a:moveTo>
                  <a:pt x="50965" y="313"/>
                </a:moveTo>
                <a:cubicBezTo>
                  <a:pt x="50927" y="313"/>
                  <a:pt x="50890" y="322"/>
                  <a:pt x="50852" y="341"/>
                </a:cubicBezTo>
                <a:cubicBezTo>
                  <a:pt x="50776" y="379"/>
                  <a:pt x="50738" y="454"/>
                  <a:pt x="50738" y="530"/>
                </a:cubicBezTo>
                <a:cubicBezTo>
                  <a:pt x="50738" y="568"/>
                  <a:pt x="50738" y="681"/>
                  <a:pt x="50814" y="719"/>
                </a:cubicBezTo>
                <a:cubicBezTo>
                  <a:pt x="50852" y="757"/>
                  <a:pt x="50927" y="757"/>
                  <a:pt x="50965" y="757"/>
                </a:cubicBezTo>
                <a:lnTo>
                  <a:pt x="51041" y="719"/>
                </a:lnTo>
                <a:cubicBezTo>
                  <a:pt x="51079" y="681"/>
                  <a:pt x="51117" y="606"/>
                  <a:pt x="51117" y="568"/>
                </a:cubicBezTo>
                <a:cubicBezTo>
                  <a:pt x="51117" y="530"/>
                  <a:pt x="51117" y="530"/>
                  <a:pt x="51117" y="492"/>
                </a:cubicBezTo>
                <a:lnTo>
                  <a:pt x="51079" y="341"/>
                </a:lnTo>
                <a:cubicBezTo>
                  <a:pt x="51041" y="322"/>
                  <a:pt x="51003" y="313"/>
                  <a:pt x="50965" y="313"/>
                </a:cubicBezTo>
                <a:close/>
                <a:moveTo>
                  <a:pt x="67199" y="363"/>
                </a:moveTo>
                <a:cubicBezTo>
                  <a:pt x="67122" y="363"/>
                  <a:pt x="67049" y="390"/>
                  <a:pt x="66996" y="417"/>
                </a:cubicBezTo>
                <a:cubicBezTo>
                  <a:pt x="66958" y="454"/>
                  <a:pt x="66920" y="492"/>
                  <a:pt x="66920" y="568"/>
                </a:cubicBezTo>
                <a:cubicBezTo>
                  <a:pt x="66920" y="643"/>
                  <a:pt x="66958" y="719"/>
                  <a:pt x="67109" y="757"/>
                </a:cubicBezTo>
                <a:lnTo>
                  <a:pt x="67298" y="606"/>
                </a:lnTo>
                <a:cubicBezTo>
                  <a:pt x="67336" y="606"/>
                  <a:pt x="67374" y="568"/>
                  <a:pt x="67374" y="530"/>
                </a:cubicBezTo>
                <a:lnTo>
                  <a:pt x="67298" y="379"/>
                </a:lnTo>
                <a:cubicBezTo>
                  <a:pt x="67265" y="368"/>
                  <a:pt x="67232" y="363"/>
                  <a:pt x="67199" y="363"/>
                </a:cubicBezTo>
                <a:close/>
                <a:moveTo>
                  <a:pt x="62588" y="363"/>
                </a:moveTo>
                <a:cubicBezTo>
                  <a:pt x="62560" y="363"/>
                  <a:pt x="62530" y="368"/>
                  <a:pt x="62497" y="379"/>
                </a:cubicBezTo>
                <a:lnTo>
                  <a:pt x="62383" y="492"/>
                </a:lnTo>
                <a:lnTo>
                  <a:pt x="62383" y="643"/>
                </a:lnTo>
                <a:lnTo>
                  <a:pt x="62497" y="757"/>
                </a:lnTo>
                <a:cubicBezTo>
                  <a:pt x="62529" y="761"/>
                  <a:pt x="62559" y="763"/>
                  <a:pt x="62587" y="763"/>
                </a:cubicBezTo>
                <a:cubicBezTo>
                  <a:pt x="62815" y="763"/>
                  <a:pt x="62875" y="635"/>
                  <a:pt x="62875" y="568"/>
                </a:cubicBezTo>
                <a:lnTo>
                  <a:pt x="62799" y="417"/>
                </a:lnTo>
                <a:lnTo>
                  <a:pt x="62761" y="417"/>
                </a:lnTo>
                <a:cubicBezTo>
                  <a:pt x="62708" y="390"/>
                  <a:pt x="62654" y="363"/>
                  <a:pt x="62588" y="363"/>
                </a:cubicBezTo>
                <a:close/>
                <a:moveTo>
                  <a:pt x="71117" y="152"/>
                </a:moveTo>
                <a:cubicBezTo>
                  <a:pt x="71041" y="152"/>
                  <a:pt x="70928" y="190"/>
                  <a:pt x="70890" y="341"/>
                </a:cubicBezTo>
                <a:lnTo>
                  <a:pt x="70928" y="492"/>
                </a:lnTo>
                <a:lnTo>
                  <a:pt x="70890" y="454"/>
                </a:lnTo>
                <a:cubicBezTo>
                  <a:pt x="70852" y="454"/>
                  <a:pt x="70776" y="417"/>
                  <a:pt x="70663" y="417"/>
                </a:cubicBezTo>
                <a:lnTo>
                  <a:pt x="70587" y="530"/>
                </a:lnTo>
                <a:lnTo>
                  <a:pt x="70587" y="681"/>
                </a:lnTo>
                <a:lnTo>
                  <a:pt x="70701" y="795"/>
                </a:lnTo>
                <a:lnTo>
                  <a:pt x="70890" y="795"/>
                </a:lnTo>
                <a:lnTo>
                  <a:pt x="71041" y="681"/>
                </a:lnTo>
                <a:lnTo>
                  <a:pt x="71041" y="606"/>
                </a:lnTo>
                <a:lnTo>
                  <a:pt x="70928" y="492"/>
                </a:lnTo>
                <a:cubicBezTo>
                  <a:pt x="70958" y="492"/>
                  <a:pt x="71037" y="541"/>
                  <a:pt x="71125" y="541"/>
                </a:cubicBezTo>
                <a:cubicBezTo>
                  <a:pt x="71147" y="541"/>
                  <a:pt x="71170" y="538"/>
                  <a:pt x="71192" y="530"/>
                </a:cubicBezTo>
                <a:cubicBezTo>
                  <a:pt x="71268" y="492"/>
                  <a:pt x="71306" y="454"/>
                  <a:pt x="71306" y="379"/>
                </a:cubicBezTo>
                <a:cubicBezTo>
                  <a:pt x="71306" y="303"/>
                  <a:pt x="71230" y="190"/>
                  <a:pt x="71117" y="152"/>
                </a:cubicBezTo>
                <a:close/>
                <a:moveTo>
                  <a:pt x="47336" y="152"/>
                </a:moveTo>
                <a:lnTo>
                  <a:pt x="47222" y="190"/>
                </a:lnTo>
                <a:cubicBezTo>
                  <a:pt x="47071" y="341"/>
                  <a:pt x="47147" y="492"/>
                  <a:pt x="47185" y="606"/>
                </a:cubicBezTo>
                <a:cubicBezTo>
                  <a:pt x="47222" y="643"/>
                  <a:pt x="47260" y="681"/>
                  <a:pt x="47260" y="719"/>
                </a:cubicBezTo>
                <a:lnTo>
                  <a:pt x="47374" y="795"/>
                </a:lnTo>
                <a:cubicBezTo>
                  <a:pt x="47411" y="799"/>
                  <a:pt x="47447" y="802"/>
                  <a:pt x="47482" y="802"/>
                </a:cubicBezTo>
                <a:cubicBezTo>
                  <a:pt x="47722" y="802"/>
                  <a:pt x="47875" y="686"/>
                  <a:pt x="47941" y="454"/>
                </a:cubicBezTo>
                <a:lnTo>
                  <a:pt x="47903" y="341"/>
                </a:lnTo>
                <a:cubicBezTo>
                  <a:pt x="47714" y="190"/>
                  <a:pt x="47600" y="190"/>
                  <a:pt x="47449" y="152"/>
                </a:cubicBezTo>
                <a:close/>
                <a:moveTo>
                  <a:pt x="61920" y="250"/>
                </a:moveTo>
                <a:cubicBezTo>
                  <a:pt x="61829" y="250"/>
                  <a:pt x="61756" y="276"/>
                  <a:pt x="61703" y="303"/>
                </a:cubicBezTo>
                <a:lnTo>
                  <a:pt x="61589" y="303"/>
                </a:lnTo>
                <a:lnTo>
                  <a:pt x="61476" y="417"/>
                </a:lnTo>
                <a:cubicBezTo>
                  <a:pt x="61476" y="568"/>
                  <a:pt x="61438" y="719"/>
                  <a:pt x="61551" y="833"/>
                </a:cubicBezTo>
                <a:lnTo>
                  <a:pt x="61665" y="870"/>
                </a:lnTo>
                <a:cubicBezTo>
                  <a:pt x="62005" y="833"/>
                  <a:pt x="62156" y="681"/>
                  <a:pt x="62156" y="379"/>
                </a:cubicBezTo>
                <a:lnTo>
                  <a:pt x="62043" y="265"/>
                </a:lnTo>
                <a:cubicBezTo>
                  <a:pt x="61999" y="254"/>
                  <a:pt x="61958" y="250"/>
                  <a:pt x="61920" y="250"/>
                </a:cubicBezTo>
                <a:close/>
                <a:moveTo>
                  <a:pt x="86434" y="388"/>
                </a:moveTo>
                <a:cubicBezTo>
                  <a:pt x="86391" y="388"/>
                  <a:pt x="86353" y="398"/>
                  <a:pt x="86315" y="417"/>
                </a:cubicBezTo>
                <a:lnTo>
                  <a:pt x="86240" y="530"/>
                </a:lnTo>
                <a:lnTo>
                  <a:pt x="86391" y="643"/>
                </a:lnTo>
                <a:lnTo>
                  <a:pt x="86353" y="643"/>
                </a:lnTo>
                <a:cubicBezTo>
                  <a:pt x="86353" y="643"/>
                  <a:pt x="86353" y="681"/>
                  <a:pt x="86353" y="681"/>
                </a:cubicBezTo>
                <a:cubicBezTo>
                  <a:pt x="86391" y="757"/>
                  <a:pt x="86429" y="908"/>
                  <a:pt x="86618" y="908"/>
                </a:cubicBezTo>
                <a:lnTo>
                  <a:pt x="86731" y="833"/>
                </a:lnTo>
                <a:lnTo>
                  <a:pt x="86807" y="833"/>
                </a:lnTo>
                <a:cubicBezTo>
                  <a:pt x="86883" y="795"/>
                  <a:pt x="86996" y="719"/>
                  <a:pt x="86996" y="568"/>
                </a:cubicBezTo>
                <a:lnTo>
                  <a:pt x="86996" y="530"/>
                </a:lnTo>
                <a:lnTo>
                  <a:pt x="86807" y="417"/>
                </a:lnTo>
                <a:cubicBezTo>
                  <a:pt x="86794" y="429"/>
                  <a:pt x="86773" y="433"/>
                  <a:pt x="86748" y="433"/>
                </a:cubicBezTo>
                <a:cubicBezTo>
                  <a:pt x="86698" y="433"/>
                  <a:pt x="86630" y="417"/>
                  <a:pt x="86580" y="417"/>
                </a:cubicBezTo>
                <a:cubicBezTo>
                  <a:pt x="86523" y="398"/>
                  <a:pt x="86476" y="388"/>
                  <a:pt x="86434" y="388"/>
                </a:cubicBezTo>
                <a:close/>
                <a:moveTo>
                  <a:pt x="12326" y="643"/>
                </a:moveTo>
                <a:lnTo>
                  <a:pt x="12175" y="757"/>
                </a:lnTo>
                <a:lnTo>
                  <a:pt x="12175" y="908"/>
                </a:lnTo>
                <a:lnTo>
                  <a:pt x="12326" y="1022"/>
                </a:lnTo>
                <a:lnTo>
                  <a:pt x="12477" y="1022"/>
                </a:lnTo>
                <a:lnTo>
                  <a:pt x="12628" y="908"/>
                </a:lnTo>
                <a:lnTo>
                  <a:pt x="12628" y="757"/>
                </a:lnTo>
                <a:lnTo>
                  <a:pt x="12477" y="643"/>
                </a:lnTo>
                <a:close/>
                <a:moveTo>
                  <a:pt x="5846" y="628"/>
                </a:moveTo>
                <a:cubicBezTo>
                  <a:pt x="5782" y="628"/>
                  <a:pt x="5736" y="655"/>
                  <a:pt x="5710" y="681"/>
                </a:cubicBezTo>
                <a:cubicBezTo>
                  <a:pt x="5634" y="757"/>
                  <a:pt x="5596" y="833"/>
                  <a:pt x="5596" y="946"/>
                </a:cubicBezTo>
                <a:lnTo>
                  <a:pt x="5747" y="1059"/>
                </a:lnTo>
                <a:cubicBezTo>
                  <a:pt x="5823" y="1059"/>
                  <a:pt x="5899" y="1059"/>
                  <a:pt x="5974" y="1022"/>
                </a:cubicBezTo>
                <a:cubicBezTo>
                  <a:pt x="6050" y="946"/>
                  <a:pt x="6050" y="908"/>
                  <a:pt x="6050" y="795"/>
                </a:cubicBezTo>
                <a:cubicBezTo>
                  <a:pt x="6050" y="795"/>
                  <a:pt x="6050" y="757"/>
                  <a:pt x="6050" y="719"/>
                </a:cubicBezTo>
                <a:lnTo>
                  <a:pt x="5936" y="643"/>
                </a:lnTo>
                <a:cubicBezTo>
                  <a:pt x="5903" y="632"/>
                  <a:pt x="5873" y="628"/>
                  <a:pt x="5846" y="628"/>
                </a:cubicBezTo>
                <a:close/>
                <a:moveTo>
                  <a:pt x="35644" y="865"/>
                </a:moveTo>
                <a:cubicBezTo>
                  <a:pt x="35376" y="865"/>
                  <a:pt x="35313" y="1028"/>
                  <a:pt x="35313" y="1097"/>
                </a:cubicBezTo>
                <a:lnTo>
                  <a:pt x="35426" y="1211"/>
                </a:lnTo>
                <a:cubicBezTo>
                  <a:pt x="35457" y="1214"/>
                  <a:pt x="35485" y="1216"/>
                  <a:pt x="35511" y="1216"/>
                </a:cubicBezTo>
                <a:cubicBezTo>
                  <a:pt x="35773" y="1216"/>
                  <a:pt x="35808" y="1056"/>
                  <a:pt x="35842" y="1022"/>
                </a:cubicBezTo>
                <a:lnTo>
                  <a:pt x="35729" y="870"/>
                </a:lnTo>
                <a:cubicBezTo>
                  <a:pt x="35698" y="867"/>
                  <a:pt x="35670" y="865"/>
                  <a:pt x="35644" y="865"/>
                </a:cubicBezTo>
                <a:close/>
                <a:moveTo>
                  <a:pt x="77905" y="785"/>
                </a:moveTo>
                <a:cubicBezTo>
                  <a:pt x="77887" y="785"/>
                  <a:pt x="77867" y="788"/>
                  <a:pt x="77847" y="795"/>
                </a:cubicBezTo>
                <a:cubicBezTo>
                  <a:pt x="77809" y="795"/>
                  <a:pt x="77733" y="833"/>
                  <a:pt x="77695" y="908"/>
                </a:cubicBezTo>
                <a:lnTo>
                  <a:pt x="77733" y="1059"/>
                </a:lnTo>
                <a:lnTo>
                  <a:pt x="77771" y="1059"/>
                </a:lnTo>
                <a:cubicBezTo>
                  <a:pt x="77836" y="1125"/>
                  <a:pt x="77930" y="1218"/>
                  <a:pt x="78027" y="1218"/>
                </a:cubicBezTo>
                <a:cubicBezTo>
                  <a:pt x="78042" y="1218"/>
                  <a:pt x="78058" y="1216"/>
                  <a:pt x="78073" y="1211"/>
                </a:cubicBezTo>
                <a:cubicBezTo>
                  <a:pt x="78111" y="1211"/>
                  <a:pt x="78187" y="1173"/>
                  <a:pt x="78225" y="1097"/>
                </a:cubicBezTo>
                <a:lnTo>
                  <a:pt x="78149" y="946"/>
                </a:lnTo>
                <a:cubicBezTo>
                  <a:pt x="78149" y="946"/>
                  <a:pt x="78111" y="908"/>
                  <a:pt x="78111" y="908"/>
                </a:cubicBezTo>
                <a:cubicBezTo>
                  <a:pt x="78049" y="846"/>
                  <a:pt x="77988" y="785"/>
                  <a:pt x="77905" y="785"/>
                </a:cubicBezTo>
                <a:close/>
                <a:moveTo>
                  <a:pt x="6617" y="1135"/>
                </a:moveTo>
                <a:cubicBezTo>
                  <a:pt x="6551" y="1135"/>
                  <a:pt x="6485" y="1173"/>
                  <a:pt x="6541" y="1248"/>
                </a:cubicBezTo>
                <a:lnTo>
                  <a:pt x="6693" y="1248"/>
                </a:lnTo>
                <a:cubicBezTo>
                  <a:pt x="6749" y="1173"/>
                  <a:pt x="6683" y="1135"/>
                  <a:pt x="6617" y="1135"/>
                </a:cubicBezTo>
                <a:close/>
                <a:moveTo>
                  <a:pt x="79245" y="643"/>
                </a:moveTo>
                <a:cubicBezTo>
                  <a:pt x="79170" y="643"/>
                  <a:pt x="79094" y="681"/>
                  <a:pt x="78981" y="719"/>
                </a:cubicBezTo>
                <a:cubicBezTo>
                  <a:pt x="78981" y="719"/>
                  <a:pt x="78943" y="719"/>
                  <a:pt x="78905" y="757"/>
                </a:cubicBezTo>
                <a:lnTo>
                  <a:pt x="78867" y="681"/>
                </a:lnTo>
                <a:lnTo>
                  <a:pt x="78792" y="681"/>
                </a:lnTo>
                <a:cubicBezTo>
                  <a:pt x="78678" y="719"/>
                  <a:pt x="78565" y="719"/>
                  <a:pt x="78489" y="833"/>
                </a:cubicBezTo>
                <a:lnTo>
                  <a:pt x="78565" y="1022"/>
                </a:lnTo>
                <a:lnTo>
                  <a:pt x="78527" y="984"/>
                </a:lnTo>
                <a:lnTo>
                  <a:pt x="78527" y="984"/>
                </a:lnTo>
                <a:cubicBezTo>
                  <a:pt x="78527" y="1022"/>
                  <a:pt x="78565" y="1022"/>
                  <a:pt x="78565" y="1022"/>
                </a:cubicBezTo>
                <a:lnTo>
                  <a:pt x="78678" y="1135"/>
                </a:lnTo>
                <a:cubicBezTo>
                  <a:pt x="78716" y="1097"/>
                  <a:pt x="78754" y="1097"/>
                  <a:pt x="78754" y="1097"/>
                </a:cubicBezTo>
                <a:cubicBezTo>
                  <a:pt x="78754" y="1135"/>
                  <a:pt x="78754" y="1173"/>
                  <a:pt x="78754" y="1248"/>
                </a:cubicBezTo>
                <a:lnTo>
                  <a:pt x="78905" y="1324"/>
                </a:lnTo>
                <a:lnTo>
                  <a:pt x="79019" y="1324"/>
                </a:lnTo>
                <a:cubicBezTo>
                  <a:pt x="79208" y="1324"/>
                  <a:pt x="79208" y="1211"/>
                  <a:pt x="79208" y="1173"/>
                </a:cubicBezTo>
                <a:lnTo>
                  <a:pt x="79208" y="1135"/>
                </a:lnTo>
                <a:cubicBezTo>
                  <a:pt x="79208" y="1097"/>
                  <a:pt x="79245" y="1059"/>
                  <a:pt x="79245" y="1022"/>
                </a:cubicBezTo>
                <a:cubicBezTo>
                  <a:pt x="79245" y="1022"/>
                  <a:pt x="79245" y="984"/>
                  <a:pt x="79208" y="984"/>
                </a:cubicBezTo>
                <a:cubicBezTo>
                  <a:pt x="79283" y="908"/>
                  <a:pt x="79359" y="870"/>
                  <a:pt x="79397" y="795"/>
                </a:cubicBezTo>
                <a:lnTo>
                  <a:pt x="79245" y="643"/>
                </a:lnTo>
                <a:close/>
                <a:moveTo>
                  <a:pt x="4802" y="1362"/>
                </a:moveTo>
                <a:lnTo>
                  <a:pt x="4802" y="1362"/>
                </a:lnTo>
                <a:lnTo>
                  <a:pt x="4802" y="1362"/>
                </a:lnTo>
                <a:lnTo>
                  <a:pt x="4802" y="1362"/>
                </a:lnTo>
                <a:close/>
                <a:moveTo>
                  <a:pt x="70776" y="984"/>
                </a:moveTo>
                <a:cubicBezTo>
                  <a:pt x="70625" y="984"/>
                  <a:pt x="70550" y="984"/>
                  <a:pt x="70474" y="1059"/>
                </a:cubicBezTo>
                <a:cubicBezTo>
                  <a:pt x="70436" y="1097"/>
                  <a:pt x="70361" y="1173"/>
                  <a:pt x="70398" y="1286"/>
                </a:cubicBezTo>
                <a:lnTo>
                  <a:pt x="70512" y="1362"/>
                </a:lnTo>
                <a:cubicBezTo>
                  <a:pt x="70556" y="1373"/>
                  <a:pt x="70594" y="1377"/>
                  <a:pt x="70627" y="1377"/>
                </a:cubicBezTo>
                <a:cubicBezTo>
                  <a:pt x="70707" y="1377"/>
                  <a:pt x="70761" y="1351"/>
                  <a:pt x="70814" y="1324"/>
                </a:cubicBezTo>
                <a:cubicBezTo>
                  <a:pt x="70852" y="1286"/>
                  <a:pt x="70890" y="1248"/>
                  <a:pt x="70890" y="1135"/>
                </a:cubicBezTo>
                <a:lnTo>
                  <a:pt x="70890" y="1097"/>
                </a:lnTo>
                <a:lnTo>
                  <a:pt x="70776" y="984"/>
                </a:lnTo>
                <a:close/>
                <a:moveTo>
                  <a:pt x="59699" y="643"/>
                </a:moveTo>
                <a:lnTo>
                  <a:pt x="59510" y="681"/>
                </a:lnTo>
                <a:cubicBezTo>
                  <a:pt x="59472" y="719"/>
                  <a:pt x="59396" y="833"/>
                  <a:pt x="59396" y="908"/>
                </a:cubicBezTo>
                <a:cubicBezTo>
                  <a:pt x="59396" y="1019"/>
                  <a:pt x="59468" y="1093"/>
                  <a:pt x="59577" y="1132"/>
                </a:cubicBezTo>
                <a:lnTo>
                  <a:pt x="59577" y="1132"/>
                </a:lnTo>
                <a:lnTo>
                  <a:pt x="59472" y="1211"/>
                </a:lnTo>
                <a:lnTo>
                  <a:pt x="59472" y="1362"/>
                </a:lnTo>
                <a:lnTo>
                  <a:pt x="59623" y="1475"/>
                </a:lnTo>
                <a:lnTo>
                  <a:pt x="59850" y="1475"/>
                </a:lnTo>
                <a:lnTo>
                  <a:pt x="60001" y="1362"/>
                </a:lnTo>
                <a:lnTo>
                  <a:pt x="60001" y="1324"/>
                </a:lnTo>
                <a:cubicBezTo>
                  <a:pt x="60001" y="1135"/>
                  <a:pt x="59774" y="1097"/>
                  <a:pt x="59699" y="1097"/>
                </a:cubicBezTo>
                <a:lnTo>
                  <a:pt x="59661" y="1097"/>
                </a:lnTo>
                <a:lnTo>
                  <a:pt x="59737" y="1059"/>
                </a:lnTo>
                <a:cubicBezTo>
                  <a:pt x="59774" y="1022"/>
                  <a:pt x="59850" y="946"/>
                  <a:pt x="59850" y="870"/>
                </a:cubicBezTo>
                <a:cubicBezTo>
                  <a:pt x="59850" y="757"/>
                  <a:pt x="59812" y="681"/>
                  <a:pt x="59699" y="643"/>
                </a:cubicBezTo>
                <a:close/>
                <a:moveTo>
                  <a:pt x="82005" y="946"/>
                </a:moveTo>
                <a:cubicBezTo>
                  <a:pt x="81779" y="946"/>
                  <a:pt x="81589" y="1059"/>
                  <a:pt x="81552" y="1248"/>
                </a:cubicBezTo>
                <a:lnTo>
                  <a:pt x="81552" y="1324"/>
                </a:lnTo>
                <a:cubicBezTo>
                  <a:pt x="81627" y="1400"/>
                  <a:pt x="81703" y="1437"/>
                  <a:pt x="81816" y="1475"/>
                </a:cubicBezTo>
                <a:cubicBezTo>
                  <a:pt x="81968" y="1475"/>
                  <a:pt x="82119" y="1437"/>
                  <a:pt x="82232" y="1362"/>
                </a:cubicBezTo>
                <a:lnTo>
                  <a:pt x="82308" y="1248"/>
                </a:lnTo>
                <a:cubicBezTo>
                  <a:pt x="82270" y="1059"/>
                  <a:pt x="82119" y="946"/>
                  <a:pt x="82005" y="946"/>
                </a:cubicBezTo>
                <a:close/>
                <a:moveTo>
                  <a:pt x="90625" y="1022"/>
                </a:moveTo>
                <a:cubicBezTo>
                  <a:pt x="90512" y="1059"/>
                  <a:pt x="90210" y="1059"/>
                  <a:pt x="90210" y="1324"/>
                </a:cubicBezTo>
                <a:lnTo>
                  <a:pt x="90247" y="1400"/>
                </a:lnTo>
                <a:cubicBezTo>
                  <a:pt x="90323" y="1475"/>
                  <a:pt x="90436" y="1475"/>
                  <a:pt x="90512" y="1475"/>
                </a:cubicBezTo>
                <a:cubicBezTo>
                  <a:pt x="90663" y="1437"/>
                  <a:pt x="90777" y="1286"/>
                  <a:pt x="90777" y="1173"/>
                </a:cubicBezTo>
                <a:lnTo>
                  <a:pt x="90625" y="1022"/>
                </a:lnTo>
                <a:close/>
                <a:moveTo>
                  <a:pt x="72213" y="1211"/>
                </a:moveTo>
                <a:cubicBezTo>
                  <a:pt x="72100" y="1211"/>
                  <a:pt x="71949" y="1211"/>
                  <a:pt x="71911" y="1324"/>
                </a:cubicBezTo>
                <a:lnTo>
                  <a:pt x="71949" y="1437"/>
                </a:lnTo>
                <a:cubicBezTo>
                  <a:pt x="72004" y="1493"/>
                  <a:pt x="72080" y="1528"/>
                  <a:pt x="72161" y="1528"/>
                </a:cubicBezTo>
                <a:cubicBezTo>
                  <a:pt x="72190" y="1528"/>
                  <a:pt x="72221" y="1523"/>
                  <a:pt x="72251" y="1513"/>
                </a:cubicBezTo>
                <a:cubicBezTo>
                  <a:pt x="72327" y="1475"/>
                  <a:pt x="72402" y="1400"/>
                  <a:pt x="72402" y="1324"/>
                </a:cubicBezTo>
                <a:lnTo>
                  <a:pt x="72251" y="1211"/>
                </a:lnTo>
                <a:close/>
                <a:moveTo>
                  <a:pt x="65899" y="1211"/>
                </a:moveTo>
                <a:lnTo>
                  <a:pt x="65748" y="1286"/>
                </a:lnTo>
                <a:cubicBezTo>
                  <a:pt x="65748" y="1324"/>
                  <a:pt x="65710" y="1324"/>
                  <a:pt x="65710" y="1400"/>
                </a:cubicBezTo>
                <a:lnTo>
                  <a:pt x="65824" y="1513"/>
                </a:lnTo>
                <a:cubicBezTo>
                  <a:pt x="65824" y="1551"/>
                  <a:pt x="65862" y="1589"/>
                  <a:pt x="65899" y="1589"/>
                </a:cubicBezTo>
                <a:lnTo>
                  <a:pt x="66088" y="1475"/>
                </a:lnTo>
                <a:cubicBezTo>
                  <a:pt x="66088" y="1475"/>
                  <a:pt x="66126" y="1437"/>
                  <a:pt x="66126" y="1400"/>
                </a:cubicBezTo>
                <a:lnTo>
                  <a:pt x="66013" y="1248"/>
                </a:lnTo>
                <a:cubicBezTo>
                  <a:pt x="66013" y="1248"/>
                  <a:pt x="65975" y="1211"/>
                  <a:pt x="65899" y="1211"/>
                </a:cubicBezTo>
                <a:close/>
                <a:moveTo>
                  <a:pt x="5041" y="1163"/>
                </a:moveTo>
                <a:cubicBezTo>
                  <a:pt x="4946" y="1163"/>
                  <a:pt x="4839" y="1223"/>
                  <a:pt x="4775" y="1308"/>
                </a:cubicBezTo>
                <a:lnTo>
                  <a:pt x="4775" y="1308"/>
                </a:lnTo>
                <a:lnTo>
                  <a:pt x="4764" y="1286"/>
                </a:lnTo>
                <a:cubicBezTo>
                  <a:pt x="4689" y="1229"/>
                  <a:pt x="4623" y="1211"/>
                  <a:pt x="4566" y="1211"/>
                </a:cubicBezTo>
                <a:cubicBezTo>
                  <a:pt x="4509" y="1211"/>
                  <a:pt x="4462" y="1229"/>
                  <a:pt x="4424" y="1248"/>
                </a:cubicBezTo>
                <a:lnTo>
                  <a:pt x="4311" y="1248"/>
                </a:lnTo>
                <a:lnTo>
                  <a:pt x="4159" y="1362"/>
                </a:lnTo>
                <a:lnTo>
                  <a:pt x="4159" y="1626"/>
                </a:lnTo>
                <a:lnTo>
                  <a:pt x="4273" y="1740"/>
                </a:lnTo>
                <a:cubicBezTo>
                  <a:pt x="4462" y="1740"/>
                  <a:pt x="4575" y="1740"/>
                  <a:pt x="4689" y="1664"/>
                </a:cubicBezTo>
                <a:cubicBezTo>
                  <a:pt x="4764" y="1589"/>
                  <a:pt x="4802" y="1513"/>
                  <a:pt x="4802" y="1400"/>
                </a:cubicBezTo>
                <a:cubicBezTo>
                  <a:pt x="4802" y="1400"/>
                  <a:pt x="4802" y="1362"/>
                  <a:pt x="4802" y="1362"/>
                </a:cubicBezTo>
                <a:lnTo>
                  <a:pt x="4802" y="1362"/>
                </a:lnTo>
                <a:lnTo>
                  <a:pt x="4916" y="1475"/>
                </a:lnTo>
                <a:lnTo>
                  <a:pt x="4953" y="1475"/>
                </a:lnTo>
                <a:cubicBezTo>
                  <a:pt x="4991" y="1513"/>
                  <a:pt x="5067" y="1551"/>
                  <a:pt x="5142" y="1551"/>
                </a:cubicBezTo>
                <a:lnTo>
                  <a:pt x="5294" y="1437"/>
                </a:lnTo>
                <a:cubicBezTo>
                  <a:pt x="5294" y="1400"/>
                  <a:pt x="5294" y="1400"/>
                  <a:pt x="5294" y="1400"/>
                </a:cubicBezTo>
                <a:cubicBezTo>
                  <a:pt x="5294" y="1248"/>
                  <a:pt x="5180" y="1173"/>
                  <a:pt x="5105" y="1173"/>
                </a:cubicBezTo>
                <a:cubicBezTo>
                  <a:pt x="5085" y="1166"/>
                  <a:pt x="5063" y="1163"/>
                  <a:pt x="5041" y="1163"/>
                </a:cubicBezTo>
                <a:close/>
                <a:moveTo>
                  <a:pt x="31570" y="1400"/>
                </a:moveTo>
                <a:lnTo>
                  <a:pt x="31419" y="1513"/>
                </a:lnTo>
                <a:cubicBezTo>
                  <a:pt x="31419" y="1513"/>
                  <a:pt x="31419" y="1475"/>
                  <a:pt x="31419" y="1475"/>
                </a:cubicBezTo>
                <a:cubicBezTo>
                  <a:pt x="31419" y="1475"/>
                  <a:pt x="31381" y="1513"/>
                  <a:pt x="31381" y="1513"/>
                </a:cubicBezTo>
                <a:cubicBezTo>
                  <a:pt x="31343" y="1551"/>
                  <a:pt x="31268" y="1589"/>
                  <a:pt x="31268" y="1664"/>
                </a:cubicBezTo>
                <a:cubicBezTo>
                  <a:pt x="31268" y="1702"/>
                  <a:pt x="31305" y="1778"/>
                  <a:pt x="31457" y="1778"/>
                </a:cubicBezTo>
                <a:lnTo>
                  <a:pt x="31494" y="1778"/>
                </a:lnTo>
                <a:cubicBezTo>
                  <a:pt x="31494" y="1778"/>
                  <a:pt x="31528" y="1795"/>
                  <a:pt x="31562" y="1795"/>
                </a:cubicBezTo>
                <a:cubicBezTo>
                  <a:pt x="31578" y="1795"/>
                  <a:pt x="31595" y="1790"/>
                  <a:pt x="31608" y="1778"/>
                </a:cubicBezTo>
                <a:lnTo>
                  <a:pt x="31721" y="1664"/>
                </a:lnTo>
                <a:cubicBezTo>
                  <a:pt x="31721" y="1664"/>
                  <a:pt x="31721" y="1626"/>
                  <a:pt x="31721" y="1626"/>
                </a:cubicBezTo>
                <a:cubicBezTo>
                  <a:pt x="31721" y="1551"/>
                  <a:pt x="31721" y="1437"/>
                  <a:pt x="31570" y="1400"/>
                </a:cubicBezTo>
                <a:close/>
                <a:moveTo>
                  <a:pt x="21249" y="1551"/>
                </a:moveTo>
                <a:cubicBezTo>
                  <a:pt x="21097" y="1551"/>
                  <a:pt x="21022" y="1589"/>
                  <a:pt x="20984" y="1702"/>
                </a:cubicBezTo>
                <a:lnTo>
                  <a:pt x="21173" y="1816"/>
                </a:lnTo>
                <a:cubicBezTo>
                  <a:pt x="21160" y="1828"/>
                  <a:pt x="21148" y="1832"/>
                  <a:pt x="21136" y="1832"/>
                </a:cubicBezTo>
                <a:cubicBezTo>
                  <a:pt x="21114" y="1832"/>
                  <a:pt x="21097" y="1816"/>
                  <a:pt x="21097" y="1816"/>
                </a:cubicBezTo>
                <a:lnTo>
                  <a:pt x="21097" y="1816"/>
                </a:lnTo>
                <a:cubicBezTo>
                  <a:pt x="21097" y="1853"/>
                  <a:pt x="21135" y="1891"/>
                  <a:pt x="21211" y="1929"/>
                </a:cubicBezTo>
                <a:cubicBezTo>
                  <a:pt x="21236" y="1942"/>
                  <a:pt x="21261" y="1946"/>
                  <a:pt x="21285" y="1946"/>
                </a:cubicBezTo>
                <a:cubicBezTo>
                  <a:pt x="21333" y="1946"/>
                  <a:pt x="21375" y="1929"/>
                  <a:pt x="21400" y="1929"/>
                </a:cubicBezTo>
                <a:lnTo>
                  <a:pt x="21475" y="1891"/>
                </a:lnTo>
                <a:cubicBezTo>
                  <a:pt x="21475" y="1853"/>
                  <a:pt x="21513" y="1816"/>
                  <a:pt x="21513" y="1778"/>
                </a:cubicBezTo>
                <a:cubicBezTo>
                  <a:pt x="21513" y="1664"/>
                  <a:pt x="21362" y="1551"/>
                  <a:pt x="21249" y="1551"/>
                </a:cubicBezTo>
                <a:close/>
                <a:moveTo>
                  <a:pt x="80191" y="984"/>
                </a:moveTo>
                <a:cubicBezTo>
                  <a:pt x="80002" y="984"/>
                  <a:pt x="79888" y="984"/>
                  <a:pt x="79775" y="1059"/>
                </a:cubicBezTo>
                <a:cubicBezTo>
                  <a:pt x="79699" y="1135"/>
                  <a:pt x="79661" y="1248"/>
                  <a:pt x="79661" y="1362"/>
                </a:cubicBezTo>
                <a:lnTo>
                  <a:pt x="79737" y="1437"/>
                </a:lnTo>
                <a:lnTo>
                  <a:pt x="79699" y="1437"/>
                </a:lnTo>
                <a:lnTo>
                  <a:pt x="79510" y="1589"/>
                </a:lnTo>
                <a:cubicBezTo>
                  <a:pt x="79397" y="1589"/>
                  <a:pt x="79283" y="1626"/>
                  <a:pt x="79208" y="1664"/>
                </a:cubicBezTo>
                <a:cubicBezTo>
                  <a:pt x="79170" y="1702"/>
                  <a:pt x="79094" y="1778"/>
                  <a:pt x="79132" y="1967"/>
                </a:cubicBezTo>
                <a:lnTo>
                  <a:pt x="79245" y="2042"/>
                </a:lnTo>
                <a:cubicBezTo>
                  <a:pt x="79279" y="2053"/>
                  <a:pt x="79309" y="2058"/>
                  <a:pt x="79336" y="2058"/>
                </a:cubicBezTo>
                <a:cubicBezTo>
                  <a:pt x="79403" y="2058"/>
                  <a:pt x="79457" y="2031"/>
                  <a:pt x="79510" y="2005"/>
                </a:cubicBezTo>
                <a:cubicBezTo>
                  <a:pt x="79548" y="2005"/>
                  <a:pt x="79548" y="1967"/>
                  <a:pt x="79586" y="1929"/>
                </a:cubicBezTo>
                <a:lnTo>
                  <a:pt x="79737" y="1891"/>
                </a:lnTo>
                <a:cubicBezTo>
                  <a:pt x="79737" y="1891"/>
                  <a:pt x="79775" y="1853"/>
                  <a:pt x="79775" y="1853"/>
                </a:cubicBezTo>
                <a:cubicBezTo>
                  <a:pt x="79850" y="1816"/>
                  <a:pt x="80002" y="1740"/>
                  <a:pt x="79926" y="1551"/>
                </a:cubicBezTo>
                <a:lnTo>
                  <a:pt x="79850" y="1475"/>
                </a:lnTo>
                <a:cubicBezTo>
                  <a:pt x="80115" y="1475"/>
                  <a:pt x="80191" y="1324"/>
                  <a:pt x="80228" y="1248"/>
                </a:cubicBezTo>
                <a:cubicBezTo>
                  <a:pt x="80266" y="1211"/>
                  <a:pt x="80266" y="1173"/>
                  <a:pt x="80266" y="1173"/>
                </a:cubicBezTo>
                <a:lnTo>
                  <a:pt x="80191" y="984"/>
                </a:lnTo>
                <a:close/>
                <a:moveTo>
                  <a:pt x="14254" y="1664"/>
                </a:moveTo>
                <a:lnTo>
                  <a:pt x="14103" y="1816"/>
                </a:lnTo>
                <a:cubicBezTo>
                  <a:pt x="14065" y="1853"/>
                  <a:pt x="14065" y="1891"/>
                  <a:pt x="14027" y="2005"/>
                </a:cubicBezTo>
                <a:lnTo>
                  <a:pt x="14141" y="2080"/>
                </a:lnTo>
                <a:cubicBezTo>
                  <a:pt x="14188" y="2096"/>
                  <a:pt x="14228" y="2105"/>
                  <a:pt x="14265" y="2105"/>
                </a:cubicBezTo>
                <a:cubicBezTo>
                  <a:pt x="14317" y="2105"/>
                  <a:pt x="14361" y="2087"/>
                  <a:pt x="14405" y="2042"/>
                </a:cubicBezTo>
                <a:cubicBezTo>
                  <a:pt x="14443" y="2005"/>
                  <a:pt x="14481" y="1967"/>
                  <a:pt x="14481" y="1891"/>
                </a:cubicBezTo>
                <a:cubicBezTo>
                  <a:pt x="14481" y="1740"/>
                  <a:pt x="14405" y="1664"/>
                  <a:pt x="14254" y="1664"/>
                </a:cubicBezTo>
                <a:close/>
                <a:moveTo>
                  <a:pt x="53407" y="1662"/>
                </a:moveTo>
                <a:cubicBezTo>
                  <a:pt x="53267" y="1662"/>
                  <a:pt x="53111" y="1683"/>
                  <a:pt x="53083" y="1853"/>
                </a:cubicBezTo>
                <a:lnTo>
                  <a:pt x="53120" y="1967"/>
                </a:lnTo>
                <a:cubicBezTo>
                  <a:pt x="53234" y="2080"/>
                  <a:pt x="53347" y="2080"/>
                  <a:pt x="53423" y="2080"/>
                </a:cubicBezTo>
                <a:cubicBezTo>
                  <a:pt x="53498" y="2080"/>
                  <a:pt x="53498" y="2080"/>
                  <a:pt x="53536" y="2118"/>
                </a:cubicBezTo>
                <a:lnTo>
                  <a:pt x="53763" y="2118"/>
                </a:lnTo>
                <a:cubicBezTo>
                  <a:pt x="53839" y="2042"/>
                  <a:pt x="53839" y="1929"/>
                  <a:pt x="53839" y="1853"/>
                </a:cubicBezTo>
                <a:cubicBezTo>
                  <a:pt x="53839" y="1816"/>
                  <a:pt x="53839" y="1778"/>
                  <a:pt x="53839" y="1778"/>
                </a:cubicBezTo>
                <a:lnTo>
                  <a:pt x="53687" y="1664"/>
                </a:lnTo>
                <a:lnTo>
                  <a:pt x="53536" y="1664"/>
                </a:lnTo>
                <a:cubicBezTo>
                  <a:pt x="53498" y="1664"/>
                  <a:pt x="53454" y="1662"/>
                  <a:pt x="53407" y="1662"/>
                </a:cubicBezTo>
                <a:close/>
                <a:moveTo>
                  <a:pt x="57544" y="1664"/>
                </a:moveTo>
                <a:lnTo>
                  <a:pt x="57393" y="1740"/>
                </a:lnTo>
                <a:cubicBezTo>
                  <a:pt x="57355" y="1853"/>
                  <a:pt x="57393" y="1929"/>
                  <a:pt x="57430" y="1967"/>
                </a:cubicBezTo>
                <a:lnTo>
                  <a:pt x="57430" y="2005"/>
                </a:lnTo>
                <a:lnTo>
                  <a:pt x="57544" y="2156"/>
                </a:lnTo>
                <a:cubicBezTo>
                  <a:pt x="57657" y="2156"/>
                  <a:pt x="57771" y="2156"/>
                  <a:pt x="57846" y="1967"/>
                </a:cubicBezTo>
                <a:lnTo>
                  <a:pt x="57808" y="1778"/>
                </a:lnTo>
                <a:cubicBezTo>
                  <a:pt x="57771" y="1778"/>
                  <a:pt x="57733" y="1740"/>
                  <a:pt x="57695" y="1740"/>
                </a:cubicBezTo>
                <a:cubicBezTo>
                  <a:pt x="57657" y="1702"/>
                  <a:pt x="57619" y="1664"/>
                  <a:pt x="57544" y="1664"/>
                </a:cubicBezTo>
                <a:close/>
                <a:moveTo>
                  <a:pt x="42345" y="1853"/>
                </a:moveTo>
                <a:cubicBezTo>
                  <a:pt x="42232" y="1853"/>
                  <a:pt x="42156" y="1891"/>
                  <a:pt x="42118" y="1929"/>
                </a:cubicBezTo>
                <a:cubicBezTo>
                  <a:pt x="42081" y="1967"/>
                  <a:pt x="42043" y="2042"/>
                  <a:pt x="42081" y="2156"/>
                </a:cubicBezTo>
                <a:lnTo>
                  <a:pt x="42194" y="2269"/>
                </a:lnTo>
                <a:lnTo>
                  <a:pt x="42307" y="2269"/>
                </a:lnTo>
                <a:lnTo>
                  <a:pt x="42459" y="2156"/>
                </a:lnTo>
                <a:lnTo>
                  <a:pt x="42459" y="1967"/>
                </a:lnTo>
                <a:lnTo>
                  <a:pt x="42345" y="1853"/>
                </a:lnTo>
                <a:close/>
                <a:moveTo>
                  <a:pt x="24651" y="1929"/>
                </a:moveTo>
                <a:lnTo>
                  <a:pt x="24538" y="2042"/>
                </a:lnTo>
                <a:cubicBezTo>
                  <a:pt x="24538" y="2080"/>
                  <a:pt x="24538" y="2080"/>
                  <a:pt x="24538" y="2080"/>
                </a:cubicBezTo>
                <a:cubicBezTo>
                  <a:pt x="24538" y="2118"/>
                  <a:pt x="24538" y="2269"/>
                  <a:pt x="24727" y="2307"/>
                </a:cubicBezTo>
                <a:lnTo>
                  <a:pt x="24878" y="2194"/>
                </a:lnTo>
                <a:lnTo>
                  <a:pt x="24878" y="2194"/>
                </a:lnTo>
                <a:cubicBezTo>
                  <a:pt x="24878" y="2231"/>
                  <a:pt x="24840" y="2231"/>
                  <a:pt x="24840" y="2231"/>
                </a:cubicBezTo>
                <a:cubicBezTo>
                  <a:pt x="24878" y="2231"/>
                  <a:pt x="24991" y="2194"/>
                  <a:pt x="24991" y="2080"/>
                </a:cubicBezTo>
                <a:cubicBezTo>
                  <a:pt x="24991" y="2042"/>
                  <a:pt x="24991" y="2042"/>
                  <a:pt x="24991" y="2005"/>
                </a:cubicBezTo>
                <a:lnTo>
                  <a:pt x="24840" y="1929"/>
                </a:lnTo>
                <a:close/>
                <a:moveTo>
                  <a:pt x="68735" y="1967"/>
                </a:moveTo>
                <a:lnTo>
                  <a:pt x="68584" y="2118"/>
                </a:lnTo>
                <a:cubicBezTo>
                  <a:pt x="68546" y="2156"/>
                  <a:pt x="68508" y="2194"/>
                  <a:pt x="68508" y="2269"/>
                </a:cubicBezTo>
                <a:cubicBezTo>
                  <a:pt x="68508" y="2307"/>
                  <a:pt x="68546" y="2383"/>
                  <a:pt x="68697" y="2420"/>
                </a:cubicBezTo>
                <a:lnTo>
                  <a:pt x="68848" y="2345"/>
                </a:lnTo>
                <a:cubicBezTo>
                  <a:pt x="68886" y="2307"/>
                  <a:pt x="68924" y="2231"/>
                  <a:pt x="68924" y="2156"/>
                </a:cubicBezTo>
                <a:cubicBezTo>
                  <a:pt x="68924" y="2042"/>
                  <a:pt x="68848" y="1967"/>
                  <a:pt x="68735" y="1967"/>
                </a:cubicBezTo>
                <a:close/>
                <a:moveTo>
                  <a:pt x="4841" y="2065"/>
                </a:moveTo>
                <a:cubicBezTo>
                  <a:pt x="4777" y="2065"/>
                  <a:pt x="4704" y="2091"/>
                  <a:pt x="4651" y="2118"/>
                </a:cubicBezTo>
                <a:cubicBezTo>
                  <a:pt x="4575" y="2194"/>
                  <a:pt x="4538" y="2269"/>
                  <a:pt x="4538" y="2383"/>
                </a:cubicBezTo>
                <a:lnTo>
                  <a:pt x="4651" y="2496"/>
                </a:lnTo>
                <a:cubicBezTo>
                  <a:pt x="4878" y="2496"/>
                  <a:pt x="5029" y="2383"/>
                  <a:pt x="5029" y="2194"/>
                </a:cubicBezTo>
                <a:lnTo>
                  <a:pt x="4916" y="2080"/>
                </a:lnTo>
                <a:cubicBezTo>
                  <a:pt x="4893" y="2069"/>
                  <a:pt x="4868" y="2065"/>
                  <a:pt x="4841" y="2065"/>
                </a:cubicBezTo>
                <a:close/>
                <a:moveTo>
                  <a:pt x="80153" y="2194"/>
                </a:moveTo>
                <a:lnTo>
                  <a:pt x="80039" y="2269"/>
                </a:lnTo>
                <a:cubicBezTo>
                  <a:pt x="80002" y="2307"/>
                  <a:pt x="80002" y="2307"/>
                  <a:pt x="79964" y="2383"/>
                </a:cubicBezTo>
                <a:lnTo>
                  <a:pt x="80153" y="2496"/>
                </a:lnTo>
                <a:cubicBezTo>
                  <a:pt x="80342" y="2496"/>
                  <a:pt x="80417" y="2458"/>
                  <a:pt x="80417" y="2307"/>
                </a:cubicBezTo>
                <a:cubicBezTo>
                  <a:pt x="80417" y="2307"/>
                  <a:pt x="80417" y="2307"/>
                  <a:pt x="80417" y="2269"/>
                </a:cubicBezTo>
                <a:lnTo>
                  <a:pt x="80304" y="2194"/>
                </a:lnTo>
                <a:close/>
                <a:moveTo>
                  <a:pt x="90474" y="2080"/>
                </a:moveTo>
                <a:lnTo>
                  <a:pt x="90323" y="2194"/>
                </a:lnTo>
                <a:cubicBezTo>
                  <a:pt x="90285" y="2383"/>
                  <a:pt x="90399" y="2496"/>
                  <a:pt x="90588" y="2496"/>
                </a:cubicBezTo>
                <a:lnTo>
                  <a:pt x="90701" y="2496"/>
                </a:lnTo>
                <a:cubicBezTo>
                  <a:pt x="90739" y="2458"/>
                  <a:pt x="90777" y="2383"/>
                  <a:pt x="90777" y="2307"/>
                </a:cubicBezTo>
                <a:cubicBezTo>
                  <a:pt x="90777" y="2231"/>
                  <a:pt x="90739" y="2194"/>
                  <a:pt x="90701" y="2156"/>
                </a:cubicBezTo>
                <a:cubicBezTo>
                  <a:pt x="90625" y="2118"/>
                  <a:pt x="90588" y="2080"/>
                  <a:pt x="90474" y="2080"/>
                </a:cubicBezTo>
                <a:close/>
                <a:moveTo>
                  <a:pt x="81249" y="1967"/>
                </a:moveTo>
                <a:lnTo>
                  <a:pt x="81136" y="2156"/>
                </a:lnTo>
                <a:cubicBezTo>
                  <a:pt x="81136" y="2194"/>
                  <a:pt x="81136" y="2194"/>
                  <a:pt x="81136" y="2194"/>
                </a:cubicBezTo>
                <a:cubicBezTo>
                  <a:pt x="81098" y="2231"/>
                  <a:pt x="81060" y="2269"/>
                  <a:pt x="81060" y="2383"/>
                </a:cubicBezTo>
                <a:lnTo>
                  <a:pt x="81174" y="2496"/>
                </a:lnTo>
                <a:cubicBezTo>
                  <a:pt x="81202" y="2500"/>
                  <a:pt x="81229" y="2502"/>
                  <a:pt x="81254" y="2502"/>
                </a:cubicBezTo>
                <a:cubicBezTo>
                  <a:pt x="81462" y="2502"/>
                  <a:pt x="81560" y="2374"/>
                  <a:pt x="81627" y="2307"/>
                </a:cubicBezTo>
                <a:lnTo>
                  <a:pt x="81476" y="2156"/>
                </a:lnTo>
                <a:cubicBezTo>
                  <a:pt x="81514" y="2080"/>
                  <a:pt x="81476" y="2042"/>
                  <a:pt x="81438" y="2005"/>
                </a:cubicBezTo>
                <a:cubicBezTo>
                  <a:pt x="81363" y="1967"/>
                  <a:pt x="81287" y="1967"/>
                  <a:pt x="81249" y="1967"/>
                </a:cubicBezTo>
                <a:close/>
                <a:moveTo>
                  <a:pt x="15955" y="2194"/>
                </a:moveTo>
                <a:cubicBezTo>
                  <a:pt x="15880" y="2194"/>
                  <a:pt x="15766" y="2231"/>
                  <a:pt x="15729" y="2383"/>
                </a:cubicBezTo>
                <a:lnTo>
                  <a:pt x="15842" y="2496"/>
                </a:lnTo>
                <a:cubicBezTo>
                  <a:pt x="15875" y="2507"/>
                  <a:pt x="15908" y="2512"/>
                  <a:pt x="15940" y="2512"/>
                </a:cubicBezTo>
                <a:cubicBezTo>
                  <a:pt x="16015" y="2512"/>
                  <a:pt x="16080" y="2485"/>
                  <a:pt x="16107" y="2458"/>
                </a:cubicBezTo>
                <a:lnTo>
                  <a:pt x="16182" y="2345"/>
                </a:lnTo>
                <a:cubicBezTo>
                  <a:pt x="16182" y="2269"/>
                  <a:pt x="16069" y="2194"/>
                  <a:pt x="15955" y="2194"/>
                </a:cubicBezTo>
                <a:close/>
                <a:moveTo>
                  <a:pt x="55932" y="1913"/>
                </a:moveTo>
                <a:cubicBezTo>
                  <a:pt x="55852" y="1913"/>
                  <a:pt x="55771" y="1940"/>
                  <a:pt x="55691" y="1967"/>
                </a:cubicBezTo>
                <a:cubicBezTo>
                  <a:pt x="55540" y="2080"/>
                  <a:pt x="55502" y="2345"/>
                  <a:pt x="55653" y="2458"/>
                </a:cubicBezTo>
                <a:lnTo>
                  <a:pt x="55729" y="2496"/>
                </a:lnTo>
                <a:cubicBezTo>
                  <a:pt x="55776" y="2520"/>
                  <a:pt x="55816" y="2528"/>
                  <a:pt x="55849" y="2528"/>
                </a:cubicBezTo>
                <a:cubicBezTo>
                  <a:pt x="55924" y="2528"/>
                  <a:pt x="55968" y="2484"/>
                  <a:pt x="55994" y="2458"/>
                </a:cubicBezTo>
                <a:cubicBezTo>
                  <a:pt x="56038" y="2503"/>
                  <a:pt x="56082" y="2521"/>
                  <a:pt x="56127" y="2521"/>
                </a:cubicBezTo>
                <a:cubicBezTo>
                  <a:pt x="56158" y="2521"/>
                  <a:pt x="56189" y="2512"/>
                  <a:pt x="56221" y="2496"/>
                </a:cubicBezTo>
                <a:lnTo>
                  <a:pt x="56334" y="2420"/>
                </a:lnTo>
                <a:lnTo>
                  <a:pt x="56334" y="2383"/>
                </a:lnTo>
                <a:cubicBezTo>
                  <a:pt x="56334" y="2231"/>
                  <a:pt x="56258" y="2156"/>
                  <a:pt x="56183" y="2118"/>
                </a:cubicBezTo>
                <a:cubicBezTo>
                  <a:pt x="56145" y="2080"/>
                  <a:pt x="56145" y="2080"/>
                  <a:pt x="56145" y="2042"/>
                </a:cubicBezTo>
                <a:lnTo>
                  <a:pt x="56032" y="1929"/>
                </a:lnTo>
                <a:cubicBezTo>
                  <a:pt x="55998" y="1918"/>
                  <a:pt x="55965" y="1913"/>
                  <a:pt x="55932" y="1913"/>
                </a:cubicBezTo>
                <a:close/>
                <a:moveTo>
                  <a:pt x="86527" y="2188"/>
                </a:moveTo>
                <a:cubicBezTo>
                  <a:pt x="86300" y="2188"/>
                  <a:pt x="86240" y="2315"/>
                  <a:pt x="86240" y="2383"/>
                </a:cubicBezTo>
                <a:lnTo>
                  <a:pt x="86278" y="2496"/>
                </a:lnTo>
                <a:cubicBezTo>
                  <a:pt x="86331" y="2523"/>
                  <a:pt x="86385" y="2550"/>
                  <a:pt x="86425" y="2550"/>
                </a:cubicBezTo>
                <a:cubicBezTo>
                  <a:pt x="86441" y="2550"/>
                  <a:pt x="86456" y="2545"/>
                  <a:pt x="86467" y="2534"/>
                </a:cubicBezTo>
                <a:cubicBezTo>
                  <a:pt x="86618" y="2534"/>
                  <a:pt x="86694" y="2420"/>
                  <a:pt x="86731" y="2345"/>
                </a:cubicBezTo>
                <a:lnTo>
                  <a:pt x="86618" y="2194"/>
                </a:lnTo>
                <a:cubicBezTo>
                  <a:pt x="86585" y="2190"/>
                  <a:pt x="86555" y="2188"/>
                  <a:pt x="86527" y="2188"/>
                </a:cubicBezTo>
                <a:close/>
                <a:moveTo>
                  <a:pt x="12023" y="2080"/>
                </a:moveTo>
                <a:lnTo>
                  <a:pt x="11872" y="2156"/>
                </a:lnTo>
                <a:cubicBezTo>
                  <a:pt x="11872" y="2156"/>
                  <a:pt x="11872" y="2194"/>
                  <a:pt x="11834" y="2194"/>
                </a:cubicBezTo>
                <a:cubicBezTo>
                  <a:pt x="11797" y="2231"/>
                  <a:pt x="11721" y="2307"/>
                  <a:pt x="11759" y="2496"/>
                </a:cubicBezTo>
                <a:lnTo>
                  <a:pt x="11834" y="2572"/>
                </a:lnTo>
                <a:cubicBezTo>
                  <a:pt x="11868" y="2583"/>
                  <a:pt x="11901" y="2587"/>
                  <a:pt x="11933" y="2587"/>
                </a:cubicBezTo>
                <a:cubicBezTo>
                  <a:pt x="12011" y="2587"/>
                  <a:pt x="12083" y="2561"/>
                  <a:pt x="12137" y="2534"/>
                </a:cubicBezTo>
                <a:cubicBezTo>
                  <a:pt x="12212" y="2496"/>
                  <a:pt x="12250" y="2420"/>
                  <a:pt x="12250" y="2307"/>
                </a:cubicBezTo>
                <a:cubicBezTo>
                  <a:pt x="12250" y="2194"/>
                  <a:pt x="12175" y="2080"/>
                  <a:pt x="12023" y="2080"/>
                </a:cubicBezTo>
                <a:close/>
                <a:moveTo>
                  <a:pt x="1021" y="2269"/>
                </a:moveTo>
                <a:lnTo>
                  <a:pt x="908" y="2420"/>
                </a:lnTo>
                <a:cubicBezTo>
                  <a:pt x="908" y="2572"/>
                  <a:pt x="1059" y="2647"/>
                  <a:pt x="1135" y="2685"/>
                </a:cubicBezTo>
                <a:lnTo>
                  <a:pt x="1173" y="2723"/>
                </a:lnTo>
                <a:lnTo>
                  <a:pt x="1362" y="2609"/>
                </a:lnTo>
                <a:cubicBezTo>
                  <a:pt x="1362" y="2609"/>
                  <a:pt x="1362" y="2572"/>
                  <a:pt x="1362" y="2534"/>
                </a:cubicBezTo>
                <a:cubicBezTo>
                  <a:pt x="1362" y="2458"/>
                  <a:pt x="1324" y="2383"/>
                  <a:pt x="1286" y="2345"/>
                </a:cubicBezTo>
                <a:cubicBezTo>
                  <a:pt x="1210" y="2307"/>
                  <a:pt x="1135" y="2269"/>
                  <a:pt x="1021" y="2269"/>
                </a:cubicBezTo>
                <a:close/>
                <a:moveTo>
                  <a:pt x="31872" y="2269"/>
                </a:moveTo>
                <a:lnTo>
                  <a:pt x="31759" y="2383"/>
                </a:lnTo>
                <a:cubicBezTo>
                  <a:pt x="31721" y="2420"/>
                  <a:pt x="31608" y="2496"/>
                  <a:pt x="31646" y="2647"/>
                </a:cubicBezTo>
                <a:lnTo>
                  <a:pt x="31797" y="2723"/>
                </a:lnTo>
                <a:cubicBezTo>
                  <a:pt x="31835" y="2723"/>
                  <a:pt x="31835" y="2723"/>
                  <a:pt x="31872" y="2761"/>
                </a:cubicBezTo>
                <a:lnTo>
                  <a:pt x="32099" y="2609"/>
                </a:lnTo>
                <a:cubicBezTo>
                  <a:pt x="32099" y="2609"/>
                  <a:pt x="32099" y="2572"/>
                  <a:pt x="32099" y="2572"/>
                </a:cubicBezTo>
                <a:cubicBezTo>
                  <a:pt x="32099" y="2534"/>
                  <a:pt x="32099" y="2496"/>
                  <a:pt x="32099" y="2458"/>
                </a:cubicBezTo>
                <a:cubicBezTo>
                  <a:pt x="32099" y="2420"/>
                  <a:pt x="32099" y="2345"/>
                  <a:pt x="32024" y="2307"/>
                </a:cubicBezTo>
                <a:cubicBezTo>
                  <a:pt x="32024" y="2307"/>
                  <a:pt x="31948" y="2269"/>
                  <a:pt x="31872" y="2269"/>
                </a:cubicBezTo>
                <a:close/>
                <a:moveTo>
                  <a:pt x="50436" y="2231"/>
                </a:moveTo>
                <a:lnTo>
                  <a:pt x="50323" y="2345"/>
                </a:lnTo>
                <a:cubicBezTo>
                  <a:pt x="50323" y="2383"/>
                  <a:pt x="50323" y="2420"/>
                  <a:pt x="50323" y="2458"/>
                </a:cubicBezTo>
                <a:cubicBezTo>
                  <a:pt x="50323" y="2534"/>
                  <a:pt x="50323" y="2572"/>
                  <a:pt x="50285" y="2572"/>
                </a:cubicBezTo>
                <a:lnTo>
                  <a:pt x="50360" y="2761"/>
                </a:lnTo>
                <a:cubicBezTo>
                  <a:pt x="50394" y="2772"/>
                  <a:pt x="50424" y="2776"/>
                  <a:pt x="50451" y="2776"/>
                </a:cubicBezTo>
                <a:cubicBezTo>
                  <a:pt x="50518" y="2776"/>
                  <a:pt x="50572" y="2750"/>
                  <a:pt x="50625" y="2723"/>
                </a:cubicBezTo>
                <a:cubicBezTo>
                  <a:pt x="50738" y="2647"/>
                  <a:pt x="50776" y="2572"/>
                  <a:pt x="50776" y="2458"/>
                </a:cubicBezTo>
                <a:cubicBezTo>
                  <a:pt x="50776" y="2383"/>
                  <a:pt x="50738" y="2345"/>
                  <a:pt x="50701" y="2307"/>
                </a:cubicBezTo>
                <a:cubicBezTo>
                  <a:pt x="50663" y="2269"/>
                  <a:pt x="50587" y="2231"/>
                  <a:pt x="50436" y="2231"/>
                </a:cubicBezTo>
                <a:close/>
                <a:moveTo>
                  <a:pt x="44387" y="2383"/>
                </a:moveTo>
                <a:cubicBezTo>
                  <a:pt x="44273" y="2383"/>
                  <a:pt x="44084" y="2458"/>
                  <a:pt x="44009" y="2496"/>
                </a:cubicBezTo>
                <a:cubicBezTo>
                  <a:pt x="43971" y="2534"/>
                  <a:pt x="43971" y="2609"/>
                  <a:pt x="43971" y="2609"/>
                </a:cubicBezTo>
                <a:cubicBezTo>
                  <a:pt x="43971" y="2647"/>
                  <a:pt x="43971" y="2723"/>
                  <a:pt x="44084" y="2761"/>
                </a:cubicBezTo>
                <a:lnTo>
                  <a:pt x="44122" y="2761"/>
                </a:lnTo>
                <a:cubicBezTo>
                  <a:pt x="44184" y="2822"/>
                  <a:pt x="44271" y="2884"/>
                  <a:pt x="44383" y="2884"/>
                </a:cubicBezTo>
                <a:cubicBezTo>
                  <a:pt x="44408" y="2884"/>
                  <a:pt x="44435" y="2881"/>
                  <a:pt x="44462" y="2874"/>
                </a:cubicBezTo>
                <a:cubicBezTo>
                  <a:pt x="44500" y="2874"/>
                  <a:pt x="44576" y="2836"/>
                  <a:pt x="44614" y="2761"/>
                </a:cubicBezTo>
                <a:lnTo>
                  <a:pt x="44500" y="2609"/>
                </a:lnTo>
                <a:cubicBezTo>
                  <a:pt x="44538" y="2609"/>
                  <a:pt x="44576" y="2609"/>
                  <a:pt x="44576" y="2647"/>
                </a:cubicBezTo>
                <a:cubicBezTo>
                  <a:pt x="44576" y="2609"/>
                  <a:pt x="44576" y="2609"/>
                  <a:pt x="44538" y="2572"/>
                </a:cubicBezTo>
                <a:cubicBezTo>
                  <a:pt x="44538" y="2534"/>
                  <a:pt x="44538" y="2420"/>
                  <a:pt x="44425" y="2383"/>
                </a:cubicBezTo>
                <a:close/>
                <a:moveTo>
                  <a:pt x="38068" y="2468"/>
                </a:moveTo>
                <a:cubicBezTo>
                  <a:pt x="38035" y="2468"/>
                  <a:pt x="37997" y="2477"/>
                  <a:pt x="37959" y="2496"/>
                </a:cubicBezTo>
                <a:lnTo>
                  <a:pt x="37846" y="2609"/>
                </a:lnTo>
                <a:cubicBezTo>
                  <a:pt x="37846" y="2685"/>
                  <a:pt x="37884" y="2836"/>
                  <a:pt x="38035" y="2912"/>
                </a:cubicBezTo>
                <a:lnTo>
                  <a:pt x="38224" y="2799"/>
                </a:lnTo>
                <a:cubicBezTo>
                  <a:pt x="38224" y="2761"/>
                  <a:pt x="38224" y="2761"/>
                  <a:pt x="38224" y="2723"/>
                </a:cubicBezTo>
                <a:cubicBezTo>
                  <a:pt x="38262" y="2723"/>
                  <a:pt x="38262" y="2685"/>
                  <a:pt x="38262" y="2685"/>
                </a:cubicBezTo>
                <a:cubicBezTo>
                  <a:pt x="38262" y="2647"/>
                  <a:pt x="38262" y="2572"/>
                  <a:pt x="38149" y="2496"/>
                </a:cubicBezTo>
                <a:cubicBezTo>
                  <a:pt x="38130" y="2477"/>
                  <a:pt x="38101" y="2468"/>
                  <a:pt x="38068" y="2468"/>
                </a:cubicBezTo>
                <a:close/>
                <a:moveTo>
                  <a:pt x="47676" y="2383"/>
                </a:moveTo>
                <a:lnTo>
                  <a:pt x="47563" y="2496"/>
                </a:lnTo>
                <a:lnTo>
                  <a:pt x="47563" y="2799"/>
                </a:lnTo>
                <a:lnTo>
                  <a:pt x="47676" y="2912"/>
                </a:lnTo>
                <a:cubicBezTo>
                  <a:pt x="47827" y="2912"/>
                  <a:pt x="47941" y="2912"/>
                  <a:pt x="48016" y="2836"/>
                </a:cubicBezTo>
                <a:cubicBezTo>
                  <a:pt x="48092" y="2799"/>
                  <a:pt x="48092" y="2723"/>
                  <a:pt x="48092" y="2647"/>
                </a:cubicBezTo>
                <a:cubicBezTo>
                  <a:pt x="48092" y="2572"/>
                  <a:pt x="48092" y="2496"/>
                  <a:pt x="48054" y="2458"/>
                </a:cubicBezTo>
                <a:lnTo>
                  <a:pt x="47941" y="2383"/>
                </a:lnTo>
                <a:close/>
                <a:moveTo>
                  <a:pt x="14141" y="2799"/>
                </a:moveTo>
                <a:cubicBezTo>
                  <a:pt x="14027" y="2799"/>
                  <a:pt x="13914" y="2874"/>
                  <a:pt x="13914" y="2988"/>
                </a:cubicBezTo>
                <a:lnTo>
                  <a:pt x="14065" y="2988"/>
                </a:lnTo>
                <a:cubicBezTo>
                  <a:pt x="14065" y="2988"/>
                  <a:pt x="14065" y="2988"/>
                  <a:pt x="14065" y="3025"/>
                </a:cubicBezTo>
                <a:lnTo>
                  <a:pt x="14254" y="3025"/>
                </a:lnTo>
                <a:cubicBezTo>
                  <a:pt x="14254" y="2988"/>
                  <a:pt x="14254" y="2988"/>
                  <a:pt x="14254" y="2988"/>
                </a:cubicBezTo>
                <a:lnTo>
                  <a:pt x="14405" y="2988"/>
                </a:lnTo>
                <a:cubicBezTo>
                  <a:pt x="14405" y="2912"/>
                  <a:pt x="14368" y="2874"/>
                  <a:pt x="14330" y="2836"/>
                </a:cubicBezTo>
                <a:cubicBezTo>
                  <a:pt x="14292" y="2799"/>
                  <a:pt x="14216" y="2799"/>
                  <a:pt x="14141" y="2799"/>
                </a:cubicBezTo>
                <a:close/>
                <a:moveTo>
                  <a:pt x="83800" y="2529"/>
                </a:moveTo>
                <a:cubicBezTo>
                  <a:pt x="83618" y="2529"/>
                  <a:pt x="83552" y="2688"/>
                  <a:pt x="83518" y="2723"/>
                </a:cubicBezTo>
                <a:cubicBezTo>
                  <a:pt x="83518" y="2761"/>
                  <a:pt x="83518" y="2799"/>
                  <a:pt x="83480" y="2799"/>
                </a:cubicBezTo>
                <a:lnTo>
                  <a:pt x="83555" y="2988"/>
                </a:lnTo>
                <a:lnTo>
                  <a:pt x="83593" y="2988"/>
                </a:lnTo>
                <a:cubicBezTo>
                  <a:pt x="83622" y="3016"/>
                  <a:pt x="83694" y="3089"/>
                  <a:pt x="83810" y="3089"/>
                </a:cubicBezTo>
                <a:cubicBezTo>
                  <a:pt x="83847" y="3089"/>
                  <a:pt x="83888" y="3081"/>
                  <a:pt x="83934" y="3063"/>
                </a:cubicBezTo>
                <a:lnTo>
                  <a:pt x="84047" y="2988"/>
                </a:lnTo>
                <a:cubicBezTo>
                  <a:pt x="84047" y="2950"/>
                  <a:pt x="84047" y="2912"/>
                  <a:pt x="84047" y="2912"/>
                </a:cubicBezTo>
                <a:cubicBezTo>
                  <a:pt x="84047" y="2836"/>
                  <a:pt x="84009" y="2761"/>
                  <a:pt x="84009" y="2723"/>
                </a:cubicBezTo>
                <a:cubicBezTo>
                  <a:pt x="83971" y="2685"/>
                  <a:pt x="83971" y="2685"/>
                  <a:pt x="83971" y="2647"/>
                </a:cubicBezTo>
                <a:lnTo>
                  <a:pt x="83858" y="2534"/>
                </a:lnTo>
                <a:cubicBezTo>
                  <a:pt x="83837" y="2530"/>
                  <a:pt x="83818" y="2529"/>
                  <a:pt x="83800" y="2529"/>
                </a:cubicBezTo>
                <a:close/>
                <a:moveTo>
                  <a:pt x="61816" y="2761"/>
                </a:moveTo>
                <a:cubicBezTo>
                  <a:pt x="61589" y="2761"/>
                  <a:pt x="61514" y="2836"/>
                  <a:pt x="61514" y="2988"/>
                </a:cubicBezTo>
                <a:lnTo>
                  <a:pt x="61665" y="3101"/>
                </a:lnTo>
                <a:lnTo>
                  <a:pt x="61778" y="3101"/>
                </a:lnTo>
                <a:lnTo>
                  <a:pt x="61930" y="2988"/>
                </a:lnTo>
                <a:cubicBezTo>
                  <a:pt x="61930" y="2950"/>
                  <a:pt x="61967" y="2950"/>
                  <a:pt x="61967" y="2874"/>
                </a:cubicBezTo>
                <a:lnTo>
                  <a:pt x="61816" y="2761"/>
                </a:lnTo>
                <a:close/>
                <a:moveTo>
                  <a:pt x="79822" y="2480"/>
                </a:moveTo>
                <a:cubicBezTo>
                  <a:pt x="79768" y="2480"/>
                  <a:pt x="79715" y="2507"/>
                  <a:pt x="79661" y="2534"/>
                </a:cubicBezTo>
                <a:cubicBezTo>
                  <a:pt x="79548" y="2609"/>
                  <a:pt x="79472" y="2723"/>
                  <a:pt x="79472" y="2836"/>
                </a:cubicBezTo>
                <a:cubicBezTo>
                  <a:pt x="79472" y="2988"/>
                  <a:pt x="79586" y="3063"/>
                  <a:pt x="79737" y="3101"/>
                </a:cubicBezTo>
                <a:lnTo>
                  <a:pt x="79813" y="3063"/>
                </a:lnTo>
                <a:cubicBezTo>
                  <a:pt x="79926" y="2988"/>
                  <a:pt x="79964" y="2874"/>
                  <a:pt x="79964" y="2799"/>
                </a:cubicBezTo>
                <a:cubicBezTo>
                  <a:pt x="79964" y="2761"/>
                  <a:pt x="79964" y="2685"/>
                  <a:pt x="79964" y="2685"/>
                </a:cubicBezTo>
                <a:lnTo>
                  <a:pt x="79888" y="2496"/>
                </a:lnTo>
                <a:cubicBezTo>
                  <a:pt x="79866" y="2485"/>
                  <a:pt x="79844" y="2480"/>
                  <a:pt x="79822" y="2480"/>
                </a:cubicBezTo>
                <a:close/>
                <a:moveTo>
                  <a:pt x="68735" y="2912"/>
                </a:moveTo>
                <a:cubicBezTo>
                  <a:pt x="68697" y="2912"/>
                  <a:pt x="68584" y="2912"/>
                  <a:pt x="68508" y="3101"/>
                </a:cubicBezTo>
                <a:lnTo>
                  <a:pt x="68584" y="3214"/>
                </a:lnTo>
                <a:cubicBezTo>
                  <a:pt x="68610" y="3240"/>
                  <a:pt x="68672" y="3285"/>
                  <a:pt x="68745" y="3285"/>
                </a:cubicBezTo>
                <a:cubicBezTo>
                  <a:pt x="68778" y="3285"/>
                  <a:pt x="68813" y="3276"/>
                  <a:pt x="68848" y="3252"/>
                </a:cubicBezTo>
                <a:cubicBezTo>
                  <a:pt x="68886" y="3252"/>
                  <a:pt x="68924" y="3177"/>
                  <a:pt x="68924" y="3139"/>
                </a:cubicBezTo>
                <a:cubicBezTo>
                  <a:pt x="68924" y="3025"/>
                  <a:pt x="68848" y="2912"/>
                  <a:pt x="68735" y="2912"/>
                </a:cubicBezTo>
                <a:close/>
                <a:moveTo>
                  <a:pt x="54642" y="2794"/>
                </a:moveTo>
                <a:cubicBezTo>
                  <a:pt x="54431" y="2794"/>
                  <a:pt x="54368" y="2956"/>
                  <a:pt x="54368" y="3025"/>
                </a:cubicBezTo>
                <a:cubicBezTo>
                  <a:pt x="54368" y="3063"/>
                  <a:pt x="54330" y="3101"/>
                  <a:pt x="54330" y="3101"/>
                </a:cubicBezTo>
                <a:lnTo>
                  <a:pt x="54330" y="3252"/>
                </a:lnTo>
                <a:cubicBezTo>
                  <a:pt x="54444" y="3328"/>
                  <a:pt x="54519" y="3366"/>
                  <a:pt x="54595" y="3366"/>
                </a:cubicBezTo>
                <a:lnTo>
                  <a:pt x="54670" y="3366"/>
                </a:lnTo>
                <a:lnTo>
                  <a:pt x="54859" y="3290"/>
                </a:lnTo>
                <a:cubicBezTo>
                  <a:pt x="54897" y="3252"/>
                  <a:pt x="54897" y="3214"/>
                  <a:pt x="54897" y="3177"/>
                </a:cubicBezTo>
                <a:cubicBezTo>
                  <a:pt x="54897" y="3101"/>
                  <a:pt x="54859" y="3063"/>
                  <a:pt x="54822" y="2988"/>
                </a:cubicBezTo>
                <a:cubicBezTo>
                  <a:pt x="54822" y="2950"/>
                  <a:pt x="54822" y="2950"/>
                  <a:pt x="54822" y="2912"/>
                </a:cubicBezTo>
                <a:lnTo>
                  <a:pt x="54708" y="2799"/>
                </a:lnTo>
                <a:cubicBezTo>
                  <a:pt x="54685" y="2795"/>
                  <a:pt x="54662" y="2794"/>
                  <a:pt x="54642" y="2794"/>
                </a:cubicBezTo>
                <a:close/>
                <a:moveTo>
                  <a:pt x="23744" y="2988"/>
                </a:moveTo>
                <a:lnTo>
                  <a:pt x="23630" y="3177"/>
                </a:lnTo>
                <a:cubicBezTo>
                  <a:pt x="23630" y="3177"/>
                  <a:pt x="23630" y="3214"/>
                  <a:pt x="23630" y="3214"/>
                </a:cubicBezTo>
                <a:cubicBezTo>
                  <a:pt x="23593" y="3252"/>
                  <a:pt x="23555" y="3290"/>
                  <a:pt x="23555" y="3328"/>
                </a:cubicBezTo>
                <a:cubicBezTo>
                  <a:pt x="23555" y="3366"/>
                  <a:pt x="23593" y="3441"/>
                  <a:pt x="23706" y="3479"/>
                </a:cubicBezTo>
                <a:lnTo>
                  <a:pt x="23857" y="3441"/>
                </a:lnTo>
                <a:lnTo>
                  <a:pt x="23933" y="3441"/>
                </a:lnTo>
                <a:cubicBezTo>
                  <a:pt x="24008" y="3403"/>
                  <a:pt x="24160" y="3366"/>
                  <a:pt x="24160" y="3214"/>
                </a:cubicBezTo>
                <a:cubicBezTo>
                  <a:pt x="24160" y="3177"/>
                  <a:pt x="24160" y="3139"/>
                  <a:pt x="24122" y="3101"/>
                </a:cubicBezTo>
                <a:lnTo>
                  <a:pt x="24008" y="2988"/>
                </a:lnTo>
                <a:close/>
                <a:moveTo>
                  <a:pt x="46769" y="3063"/>
                </a:moveTo>
                <a:lnTo>
                  <a:pt x="46617" y="3101"/>
                </a:lnTo>
                <a:cubicBezTo>
                  <a:pt x="46542" y="3177"/>
                  <a:pt x="46466" y="3252"/>
                  <a:pt x="46466" y="3366"/>
                </a:cubicBezTo>
                <a:cubicBezTo>
                  <a:pt x="46466" y="3403"/>
                  <a:pt x="46504" y="3517"/>
                  <a:pt x="46693" y="3555"/>
                </a:cubicBezTo>
                <a:lnTo>
                  <a:pt x="46844" y="3479"/>
                </a:lnTo>
                <a:lnTo>
                  <a:pt x="46806" y="3479"/>
                </a:lnTo>
                <a:lnTo>
                  <a:pt x="46996" y="3366"/>
                </a:lnTo>
                <a:cubicBezTo>
                  <a:pt x="46958" y="3214"/>
                  <a:pt x="46882" y="3101"/>
                  <a:pt x="46769" y="3063"/>
                </a:cubicBezTo>
                <a:close/>
                <a:moveTo>
                  <a:pt x="75162" y="3214"/>
                </a:moveTo>
                <a:lnTo>
                  <a:pt x="75011" y="3328"/>
                </a:lnTo>
                <a:lnTo>
                  <a:pt x="75011" y="3479"/>
                </a:lnTo>
                <a:lnTo>
                  <a:pt x="75162" y="3592"/>
                </a:lnTo>
                <a:lnTo>
                  <a:pt x="75351" y="3592"/>
                </a:lnTo>
                <a:lnTo>
                  <a:pt x="75465" y="3479"/>
                </a:lnTo>
                <a:lnTo>
                  <a:pt x="75465" y="3328"/>
                </a:lnTo>
                <a:lnTo>
                  <a:pt x="75351" y="3214"/>
                </a:lnTo>
                <a:close/>
                <a:moveTo>
                  <a:pt x="51797" y="3479"/>
                </a:moveTo>
                <a:cubicBezTo>
                  <a:pt x="51663" y="3546"/>
                  <a:pt x="51740" y="3626"/>
                  <a:pt x="51818" y="3626"/>
                </a:cubicBezTo>
                <a:cubicBezTo>
                  <a:pt x="51872" y="3626"/>
                  <a:pt x="51926" y="3587"/>
                  <a:pt x="51910" y="3479"/>
                </a:cubicBezTo>
                <a:close/>
                <a:moveTo>
                  <a:pt x="63930" y="3245"/>
                </a:moveTo>
                <a:cubicBezTo>
                  <a:pt x="63908" y="3245"/>
                  <a:pt x="63884" y="3247"/>
                  <a:pt x="63858" y="3252"/>
                </a:cubicBezTo>
                <a:lnTo>
                  <a:pt x="63782" y="3290"/>
                </a:lnTo>
                <a:cubicBezTo>
                  <a:pt x="63706" y="3366"/>
                  <a:pt x="63706" y="3441"/>
                  <a:pt x="63706" y="3479"/>
                </a:cubicBezTo>
                <a:cubicBezTo>
                  <a:pt x="63706" y="3592"/>
                  <a:pt x="63858" y="3706"/>
                  <a:pt x="63971" y="3744"/>
                </a:cubicBezTo>
                <a:lnTo>
                  <a:pt x="64160" y="3630"/>
                </a:lnTo>
                <a:cubicBezTo>
                  <a:pt x="64198" y="3630"/>
                  <a:pt x="64236" y="3592"/>
                  <a:pt x="64274" y="3517"/>
                </a:cubicBezTo>
                <a:lnTo>
                  <a:pt x="64160" y="3366"/>
                </a:lnTo>
                <a:cubicBezTo>
                  <a:pt x="64128" y="3333"/>
                  <a:pt x="64067" y="3245"/>
                  <a:pt x="63930" y="3245"/>
                </a:cubicBezTo>
                <a:close/>
                <a:moveTo>
                  <a:pt x="87412" y="3517"/>
                </a:moveTo>
                <a:cubicBezTo>
                  <a:pt x="87298" y="3517"/>
                  <a:pt x="87223" y="3517"/>
                  <a:pt x="87147" y="3592"/>
                </a:cubicBezTo>
                <a:cubicBezTo>
                  <a:pt x="87109" y="3630"/>
                  <a:pt x="87072" y="3668"/>
                  <a:pt x="87072" y="3782"/>
                </a:cubicBezTo>
                <a:lnTo>
                  <a:pt x="87072" y="3819"/>
                </a:lnTo>
                <a:lnTo>
                  <a:pt x="87223" y="3895"/>
                </a:lnTo>
                <a:lnTo>
                  <a:pt x="87412" y="3895"/>
                </a:lnTo>
                <a:lnTo>
                  <a:pt x="87525" y="3782"/>
                </a:lnTo>
                <a:lnTo>
                  <a:pt x="87525" y="3630"/>
                </a:lnTo>
                <a:lnTo>
                  <a:pt x="87412" y="3517"/>
                </a:lnTo>
                <a:close/>
                <a:moveTo>
                  <a:pt x="26201" y="3366"/>
                </a:moveTo>
                <a:lnTo>
                  <a:pt x="26088" y="3479"/>
                </a:lnTo>
                <a:lnTo>
                  <a:pt x="26088" y="3782"/>
                </a:lnTo>
                <a:lnTo>
                  <a:pt x="26201" y="3895"/>
                </a:lnTo>
                <a:cubicBezTo>
                  <a:pt x="26223" y="3906"/>
                  <a:pt x="26249" y="3911"/>
                  <a:pt x="26275" y="3911"/>
                </a:cubicBezTo>
                <a:cubicBezTo>
                  <a:pt x="26337" y="3911"/>
                  <a:pt x="26401" y="3884"/>
                  <a:pt x="26428" y="3857"/>
                </a:cubicBezTo>
                <a:cubicBezTo>
                  <a:pt x="26504" y="3819"/>
                  <a:pt x="26542" y="3744"/>
                  <a:pt x="26542" y="3630"/>
                </a:cubicBezTo>
                <a:cubicBezTo>
                  <a:pt x="26542" y="3555"/>
                  <a:pt x="26504" y="3441"/>
                  <a:pt x="26428" y="3403"/>
                </a:cubicBezTo>
                <a:cubicBezTo>
                  <a:pt x="26390" y="3366"/>
                  <a:pt x="26277" y="3366"/>
                  <a:pt x="26201" y="3366"/>
                </a:cubicBezTo>
                <a:close/>
                <a:moveTo>
                  <a:pt x="15615" y="3441"/>
                </a:moveTo>
                <a:cubicBezTo>
                  <a:pt x="15540" y="3441"/>
                  <a:pt x="15502" y="3441"/>
                  <a:pt x="15426" y="3479"/>
                </a:cubicBezTo>
                <a:cubicBezTo>
                  <a:pt x="15388" y="3517"/>
                  <a:pt x="15351" y="3592"/>
                  <a:pt x="15351" y="3668"/>
                </a:cubicBezTo>
                <a:lnTo>
                  <a:pt x="15502" y="3668"/>
                </a:lnTo>
                <a:cubicBezTo>
                  <a:pt x="15502" y="3668"/>
                  <a:pt x="15502" y="3668"/>
                  <a:pt x="15502" y="3706"/>
                </a:cubicBezTo>
                <a:lnTo>
                  <a:pt x="15729" y="3706"/>
                </a:lnTo>
                <a:cubicBezTo>
                  <a:pt x="15766" y="3668"/>
                  <a:pt x="15729" y="3668"/>
                  <a:pt x="15729" y="3668"/>
                </a:cubicBezTo>
                <a:lnTo>
                  <a:pt x="15842" y="3668"/>
                </a:lnTo>
                <a:cubicBezTo>
                  <a:pt x="15804" y="3706"/>
                  <a:pt x="15804" y="3744"/>
                  <a:pt x="15804" y="3782"/>
                </a:cubicBezTo>
                <a:lnTo>
                  <a:pt x="15955" y="3895"/>
                </a:lnTo>
                <a:cubicBezTo>
                  <a:pt x="15955" y="3895"/>
                  <a:pt x="15955" y="3895"/>
                  <a:pt x="15993" y="3933"/>
                </a:cubicBezTo>
                <a:cubicBezTo>
                  <a:pt x="16031" y="3933"/>
                  <a:pt x="16069" y="3971"/>
                  <a:pt x="16182" y="3971"/>
                </a:cubicBezTo>
                <a:lnTo>
                  <a:pt x="16296" y="3895"/>
                </a:lnTo>
                <a:cubicBezTo>
                  <a:pt x="16334" y="3857"/>
                  <a:pt x="16371" y="3744"/>
                  <a:pt x="16371" y="3668"/>
                </a:cubicBezTo>
                <a:cubicBezTo>
                  <a:pt x="16371" y="3630"/>
                  <a:pt x="16371" y="3592"/>
                  <a:pt x="16371" y="3555"/>
                </a:cubicBezTo>
                <a:lnTo>
                  <a:pt x="16258" y="3479"/>
                </a:lnTo>
                <a:cubicBezTo>
                  <a:pt x="16217" y="3469"/>
                  <a:pt x="16180" y="3464"/>
                  <a:pt x="16144" y="3464"/>
                </a:cubicBezTo>
                <a:cubicBezTo>
                  <a:pt x="16049" y="3464"/>
                  <a:pt x="15973" y="3499"/>
                  <a:pt x="15918" y="3555"/>
                </a:cubicBezTo>
                <a:cubicBezTo>
                  <a:pt x="15918" y="3555"/>
                  <a:pt x="15880" y="3555"/>
                  <a:pt x="15880" y="3592"/>
                </a:cubicBezTo>
                <a:cubicBezTo>
                  <a:pt x="15842" y="3479"/>
                  <a:pt x="15729" y="3441"/>
                  <a:pt x="15615" y="3441"/>
                </a:cubicBezTo>
                <a:close/>
                <a:moveTo>
                  <a:pt x="79283" y="3555"/>
                </a:moveTo>
                <a:cubicBezTo>
                  <a:pt x="79170" y="3555"/>
                  <a:pt x="79094" y="3592"/>
                  <a:pt x="79056" y="3630"/>
                </a:cubicBezTo>
                <a:cubicBezTo>
                  <a:pt x="79019" y="3668"/>
                  <a:pt x="78981" y="3744"/>
                  <a:pt x="79019" y="3857"/>
                </a:cubicBezTo>
                <a:lnTo>
                  <a:pt x="79132" y="3971"/>
                </a:lnTo>
                <a:lnTo>
                  <a:pt x="79245" y="3971"/>
                </a:lnTo>
                <a:lnTo>
                  <a:pt x="79397" y="3857"/>
                </a:lnTo>
                <a:lnTo>
                  <a:pt x="79397" y="3706"/>
                </a:lnTo>
                <a:lnTo>
                  <a:pt x="79283" y="3555"/>
                </a:lnTo>
                <a:close/>
                <a:moveTo>
                  <a:pt x="89718" y="3555"/>
                </a:moveTo>
                <a:cubicBezTo>
                  <a:pt x="89642" y="3555"/>
                  <a:pt x="89567" y="3555"/>
                  <a:pt x="89491" y="3630"/>
                </a:cubicBezTo>
                <a:cubicBezTo>
                  <a:pt x="89416" y="3668"/>
                  <a:pt x="89416" y="3744"/>
                  <a:pt x="89453" y="3819"/>
                </a:cubicBezTo>
                <a:lnTo>
                  <a:pt x="89529" y="3895"/>
                </a:lnTo>
                <a:cubicBezTo>
                  <a:pt x="89529" y="3895"/>
                  <a:pt x="89567" y="3933"/>
                  <a:pt x="89567" y="3933"/>
                </a:cubicBezTo>
                <a:cubicBezTo>
                  <a:pt x="89642" y="3933"/>
                  <a:pt x="89718" y="3971"/>
                  <a:pt x="89832" y="3971"/>
                </a:cubicBezTo>
                <a:lnTo>
                  <a:pt x="89945" y="3857"/>
                </a:lnTo>
                <a:lnTo>
                  <a:pt x="89945" y="3706"/>
                </a:lnTo>
                <a:lnTo>
                  <a:pt x="89794" y="3555"/>
                </a:lnTo>
                <a:cubicBezTo>
                  <a:pt x="89781" y="3567"/>
                  <a:pt x="89773" y="3571"/>
                  <a:pt x="89766" y="3571"/>
                </a:cubicBezTo>
                <a:cubicBezTo>
                  <a:pt x="89752" y="3571"/>
                  <a:pt x="89743" y="3555"/>
                  <a:pt x="89718" y="3555"/>
                </a:cubicBezTo>
                <a:close/>
                <a:moveTo>
                  <a:pt x="85455" y="3592"/>
                </a:moveTo>
                <a:cubicBezTo>
                  <a:pt x="85399" y="3592"/>
                  <a:pt x="85351" y="3611"/>
                  <a:pt x="85332" y="3630"/>
                </a:cubicBezTo>
                <a:lnTo>
                  <a:pt x="85219" y="3630"/>
                </a:lnTo>
                <a:lnTo>
                  <a:pt x="85030" y="3744"/>
                </a:lnTo>
                <a:lnTo>
                  <a:pt x="85030" y="3857"/>
                </a:lnTo>
                <a:lnTo>
                  <a:pt x="85143" y="3971"/>
                </a:lnTo>
                <a:cubicBezTo>
                  <a:pt x="85181" y="3971"/>
                  <a:pt x="85219" y="4008"/>
                  <a:pt x="85257" y="4008"/>
                </a:cubicBezTo>
                <a:lnTo>
                  <a:pt x="85370" y="3933"/>
                </a:lnTo>
                <a:lnTo>
                  <a:pt x="85408" y="3933"/>
                </a:lnTo>
                <a:cubicBezTo>
                  <a:pt x="85521" y="3933"/>
                  <a:pt x="85597" y="3895"/>
                  <a:pt x="85635" y="3819"/>
                </a:cubicBezTo>
                <a:lnTo>
                  <a:pt x="85635" y="3668"/>
                </a:lnTo>
                <a:cubicBezTo>
                  <a:pt x="85578" y="3611"/>
                  <a:pt x="85512" y="3592"/>
                  <a:pt x="85455" y="3592"/>
                </a:cubicBezTo>
                <a:close/>
                <a:moveTo>
                  <a:pt x="3706" y="3744"/>
                </a:moveTo>
                <a:lnTo>
                  <a:pt x="3555" y="3857"/>
                </a:lnTo>
                <a:lnTo>
                  <a:pt x="3555" y="3933"/>
                </a:lnTo>
                <a:lnTo>
                  <a:pt x="3668" y="4084"/>
                </a:lnTo>
                <a:cubicBezTo>
                  <a:pt x="3706" y="4084"/>
                  <a:pt x="3744" y="4122"/>
                  <a:pt x="3781" y="4122"/>
                </a:cubicBezTo>
                <a:lnTo>
                  <a:pt x="3970" y="4008"/>
                </a:lnTo>
                <a:cubicBezTo>
                  <a:pt x="3970" y="3971"/>
                  <a:pt x="3970" y="3933"/>
                  <a:pt x="4008" y="3895"/>
                </a:cubicBezTo>
                <a:lnTo>
                  <a:pt x="3895" y="3744"/>
                </a:lnTo>
                <a:close/>
                <a:moveTo>
                  <a:pt x="60039" y="3706"/>
                </a:moveTo>
                <a:lnTo>
                  <a:pt x="59850" y="3819"/>
                </a:lnTo>
                <a:cubicBezTo>
                  <a:pt x="59850" y="3819"/>
                  <a:pt x="59850" y="3857"/>
                  <a:pt x="59850" y="3857"/>
                </a:cubicBezTo>
                <a:cubicBezTo>
                  <a:pt x="59850" y="3895"/>
                  <a:pt x="59850" y="3895"/>
                  <a:pt x="59850" y="3933"/>
                </a:cubicBezTo>
                <a:cubicBezTo>
                  <a:pt x="59850" y="3971"/>
                  <a:pt x="59850" y="4046"/>
                  <a:pt x="59926" y="4084"/>
                </a:cubicBezTo>
                <a:cubicBezTo>
                  <a:pt x="59964" y="4122"/>
                  <a:pt x="60039" y="4122"/>
                  <a:pt x="60153" y="4122"/>
                </a:cubicBezTo>
                <a:lnTo>
                  <a:pt x="60228" y="4008"/>
                </a:lnTo>
                <a:cubicBezTo>
                  <a:pt x="60228" y="3857"/>
                  <a:pt x="60153" y="3744"/>
                  <a:pt x="60039" y="3706"/>
                </a:cubicBezTo>
                <a:close/>
                <a:moveTo>
                  <a:pt x="33385" y="3933"/>
                </a:moveTo>
                <a:cubicBezTo>
                  <a:pt x="33196" y="3933"/>
                  <a:pt x="33082" y="4046"/>
                  <a:pt x="33082" y="4160"/>
                </a:cubicBezTo>
                <a:lnTo>
                  <a:pt x="33234" y="4160"/>
                </a:lnTo>
                <a:cubicBezTo>
                  <a:pt x="33234" y="4197"/>
                  <a:pt x="33234" y="4197"/>
                  <a:pt x="33234" y="4197"/>
                </a:cubicBezTo>
                <a:lnTo>
                  <a:pt x="33536" y="4197"/>
                </a:lnTo>
                <a:cubicBezTo>
                  <a:pt x="33536" y="4197"/>
                  <a:pt x="33498" y="4197"/>
                  <a:pt x="33498" y="4160"/>
                </a:cubicBezTo>
                <a:lnTo>
                  <a:pt x="33649" y="4160"/>
                </a:lnTo>
                <a:cubicBezTo>
                  <a:pt x="33649" y="4084"/>
                  <a:pt x="33649" y="4046"/>
                  <a:pt x="33574" y="3971"/>
                </a:cubicBezTo>
                <a:cubicBezTo>
                  <a:pt x="33498" y="3971"/>
                  <a:pt x="33460" y="3933"/>
                  <a:pt x="33385" y="3933"/>
                </a:cubicBezTo>
                <a:close/>
                <a:moveTo>
                  <a:pt x="57960" y="3753"/>
                </a:moveTo>
                <a:cubicBezTo>
                  <a:pt x="57922" y="3753"/>
                  <a:pt x="57884" y="3763"/>
                  <a:pt x="57846" y="3782"/>
                </a:cubicBezTo>
                <a:cubicBezTo>
                  <a:pt x="57771" y="3819"/>
                  <a:pt x="57733" y="3895"/>
                  <a:pt x="57733" y="4008"/>
                </a:cubicBezTo>
                <a:cubicBezTo>
                  <a:pt x="57733" y="4046"/>
                  <a:pt x="57733" y="4122"/>
                  <a:pt x="57808" y="4197"/>
                </a:cubicBezTo>
                <a:cubicBezTo>
                  <a:pt x="57846" y="4197"/>
                  <a:pt x="57884" y="4235"/>
                  <a:pt x="57960" y="4235"/>
                </a:cubicBezTo>
                <a:lnTo>
                  <a:pt x="58073" y="4122"/>
                </a:lnTo>
                <a:cubicBezTo>
                  <a:pt x="58073" y="4122"/>
                  <a:pt x="58073" y="4122"/>
                  <a:pt x="58073" y="4084"/>
                </a:cubicBezTo>
                <a:cubicBezTo>
                  <a:pt x="58111" y="4046"/>
                  <a:pt x="58149" y="4008"/>
                  <a:pt x="58149" y="3933"/>
                </a:cubicBezTo>
                <a:cubicBezTo>
                  <a:pt x="58149" y="3933"/>
                  <a:pt x="58149" y="3895"/>
                  <a:pt x="58111" y="3857"/>
                </a:cubicBezTo>
                <a:lnTo>
                  <a:pt x="58073" y="3782"/>
                </a:lnTo>
                <a:cubicBezTo>
                  <a:pt x="58035" y="3763"/>
                  <a:pt x="57998" y="3753"/>
                  <a:pt x="57960" y="3753"/>
                </a:cubicBezTo>
                <a:close/>
                <a:moveTo>
                  <a:pt x="7524" y="3895"/>
                </a:moveTo>
                <a:lnTo>
                  <a:pt x="7335" y="3933"/>
                </a:lnTo>
                <a:cubicBezTo>
                  <a:pt x="7297" y="3971"/>
                  <a:pt x="7260" y="4008"/>
                  <a:pt x="7260" y="4084"/>
                </a:cubicBezTo>
                <a:cubicBezTo>
                  <a:pt x="7260" y="4122"/>
                  <a:pt x="7260" y="4122"/>
                  <a:pt x="7297" y="4160"/>
                </a:cubicBezTo>
                <a:cubicBezTo>
                  <a:pt x="7297" y="4160"/>
                  <a:pt x="7297" y="4160"/>
                  <a:pt x="7297" y="4197"/>
                </a:cubicBezTo>
                <a:lnTo>
                  <a:pt x="7411" y="4311"/>
                </a:lnTo>
                <a:cubicBezTo>
                  <a:pt x="7433" y="4322"/>
                  <a:pt x="7461" y="4330"/>
                  <a:pt x="7492" y="4330"/>
                </a:cubicBezTo>
                <a:cubicBezTo>
                  <a:pt x="7568" y="4330"/>
                  <a:pt x="7660" y="4283"/>
                  <a:pt x="7713" y="4122"/>
                </a:cubicBezTo>
                <a:lnTo>
                  <a:pt x="7600" y="3933"/>
                </a:lnTo>
                <a:cubicBezTo>
                  <a:pt x="7562" y="3933"/>
                  <a:pt x="7562" y="3933"/>
                  <a:pt x="7524" y="3895"/>
                </a:cubicBezTo>
                <a:close/>
                <a:moveTo>
                  <a:pt x="4704" y="3994"/>
                </a:moveTo>
                <a:cubicBezTo>
                  <a:pt x="4674" y="3994"/>
                  <a:pt x="4644" y="3998"/>
                  <a:pt x="4613" y="4008"/>
                </a:cubicBezTo>
                <a:cubicBezTo>
                  <a:pt x="4538" y="4046"/>
                  <a:pt x="4462" y="4084"/>
                  <a:pt x="4462" y="4197"/>
                </a:cubicBezTo>
                <a:lnTo>
                  <a:pt x="4500" y="4273"/>
                </a:lnTo>
                <a:cubicBezTo>
                  <a:pt x="4555" y="4328"/>
                  <a:pt x="4631" y="4363"/>
                  <a:pt x="4712" y="4363"/>
                </a:cubicBezTo>
                <a:cubicBezTo>
                  <a:pt x="4741" y="4363"/>
                  <a:pt x="4772" y="4359"/>
                  <a:pt x="4802" y="4349"/>
                </a:cubicBezTo>
                <a:cubicBezTo>
                  <a:pt x="4916" y="4311"/>
                  <a:pt x="4953" y="4273"/>
                  <a:pt x="4991" y="4160"/>
                </a:cubicBezTo>
                <a:lnTo>
                  <a:pt x="4953" y="4084"/>
                </a:lnTo>
                <a:cubicBezTo>
                  <a:pt x="4870" y="4029"/>
                  <a:pt x="4787" y="3994"/>
                  <a:pt x="4704" y="3994"/>
                </a:cubicBezTo>
                <a:close/>
                <a:moveTo>
                  <a:pt x="20795" y="4046"/>
                </a:moveTo>
                <a:cubicBezTo>
                  <a:pt x="20644" y="4046"/>
                  <a:pt x="20568" y="4084"/>
                  <a:pt x="20492" y="4235"/>
                </a:cubicBezTo>
                <a:lnTo>
                  <a:pt x="20606" y="4386"/>
                </a:lnTo>
                <a:cubicBezTo>
                  <a:pt x="20644" y="4386"/>
                  <a:pt x="20681" y="4424"/>
                  <a:pt x="20719" y="4424"/>
                </a:cubicBezTo>
                <a:lnTo>
                  <a:pt x="20908" y="4311"/>
                </a:lnTo>
                <a:cubicBezTo>
                  <a:pt x="20908" y="4311"/>
                  <a:pt x="20946" y="4235"/>
                  <a:pt x="20946" y="4160"/>
                </a:cubicBezTo>
                <a:lnTo>
                  <a:pt x="20946" y="4122"/>
                </a:lnTo>
                <a:lnTo>
                  <a:pt x="20795" y="4046"/>
                </a:lnTo>
                <a:close/>
                <a:moveTo>
                  <a:pt x="9717" y="4046"/>
                </a:moveTo>
                <a:cubicBezTo>
                  <a:pt x="9566" y="4046"/>
                  <a:pt x="9453" y="4122"/>
                  <a:pt x="9377" y="4160"/>
                </a:cubicBezTo>
                <a:cubicBezTo>
                  <a:pt x="9377" y="4197"/>
                  <a:pt x="9339" y="4197"/>
                  <a:pt x="9339" y="4235"/>
                </a:cubicBezTo>
                <a:lnTo>
                  <a:pt x="9339" y="4386"/>
                </a:lnTo>
                <a:cubicBezTo>
                  <a:pt x="9394" y="4442"/>
                  <a:pt x="9490" y="4477"/>
                  <a:pt x="9582" y="4477"/>
                </a:cubicBezTo>
                <a:cubicBezTo>
                  <a:pt x="9616" y="4477"/>
                  <a:pt x="9649" y="4472"/>
                  <a:pt x="9679" y="4462"/>
                </a:cubicBezTo>
                <a:cubicBezTo>
                  <a:pt x="9793" y="4424"/>
                  <a:pt x="9868" y="4311"/>
                  <a:pt x="9868" y="4235"/>
                </a:cubicBezTo>
                <a:cubicBezTo>
                  <a:pt x="9868" y="4197"/>
                  <a:pt x="9868" y="4160"/>
                  <a:pt x="9868" y="4122"/>
                </a:cubicBezTo>
                <a:lnTo>
                  <a:pt x="9717" y="4046"/>
                </a:lnTo>
                <a:close/>
                <a:moveTo>
                  <a:pt x="38564" y="4235"/>
                </a:moveTo>
                <a:lnTo>
                  <a:pt x="38451" y="4349"/>
                </a:lnTo>
                <a:lnTo>
                  <a:pt x="38451" y="4462"/>
                </a:lnTo>
                <a:lnTo>
                  <a:pt x="38564" y="4575"/>
                </a:lnTo>
                <a:cubicBezTo>
                  <a:pt x="38591" y="4602"/>
                  <a:pt x="38637" y="4629"/>
                  <a:pt x="38701" y="4629"/>
                </a:cubicBezTo>
                <a:cubicBezTo>
                  <a:pt x="38728" y="4629"/>
                  <a:pt x="38758" y="4624"/>
                  <a:pt x="38791" y="4613"/>
                </a:cubicBezTo>
                <a:lnTo>
                  <a:pt x="38905" y="4500"/>
                </a:lnTo>
                <a:lnTo>
                  <a:pt x="38905" y="4424"/>
                </a:lnTo>
                <a:lnTo>
                  <a:pt x="38791" y="4273"/>
                </a:lnTo>
                <a:cubicBezTo>
                  <a:pt x="38753" y="4273"/>
                  <a:pt x="38678" y="4235"/>
                  <a:pt x="38564" y="4235"/>
                </a:cubicBezTo>
                <a:close/>
                <a:moveTo>
                  <a:pt x="42118" y="4462"/>
                </a:moveTo>
                <a:lnTo>
                  <a:pt x="41967" y="4500"/>
                </a:lnTo>
                <a:cubicBezTo>
                  <a:pt x="41967" y="4500"/>
                  <a:pt x="41967" y="4500"/>
                  <a:pt x="41929" y="4538"/>
                </a:cubicBezTo>
                <a:cubicBezTo>
                  <a:pt x="41854" y="4575"/>
                  <a:pt x="41778" y="4613"/>
                  <a:pt x="41778" y="4727"/>
                </a:cubicBezTo>
                <a:cubicBezTo>
                  <a:pt x="41778" y="4802"/>
                  <a:pt x="41816" y="4840"/>
                  <a:pt x="41854" y="4916"/>
                </a:cubicBezTo>
                <a:lnTo>
                  <a:pt x="41929" y="4954"/>
                </a:lnTo>
                <a:cubicBezTo>
                  <a:pt x="42005" y="4954"/>
                  <a:pt x="42081" y="4954"/>
                  <a:pt x="42156" y="4916"/>
                </a:cubicBezTo>
                <a:cubicBezTo>
                  <a:pt x="42232" y="4878"/>
                  <a:pt x="42307" y="4765"/>
                  <a:pt x="42307" y="4689"/>
                </a:cubicBezTo>
                <a:cubicBezTo>
                  <a:pt x="42307" y="4575"/>
                  <a:pt x="42232" y="4500"/>
                  <a:pt x="42118" y="4462"/>
                </a:cubicBezTo>
                <a:close/>
                <a:moveTo>
                  <a:pt x="22421" y="4651"/>
                </a:moveTo>
                <a:cubicBezTo>
                  <a:pt x="22345" y="4651"/>
                  <a:pt x="22232" y="4651"/>
                  <a:pt x="22156" y="4689"/>
                </a:cubicBezTo>
                <a:cubicBezTo>
                  <a:pt x="22118" y="4765"/>
                  <a:pt x="22080" y="4840"/>
                  <a:pt x="22118" y="4916"/>
                </a:cubicBezTo>
                <a:lnTo>
                  <a:pt x="22232" y="4991"/>
                </a:lnTo>
                <a:cubicBezTo>
                  <a:pt x="22262" y="4995"/>
                  <a:pt x="22290" y="4996"/>
                  <a:pt x="22316" y="4996"/>
                </a:cubicBezTo>
                <a:cubicBezTo>
                  <a:pt x="22579" y="4996"/>
                  <a:pt x="22613" y="4837"/>
                  <a:pt x="22647" y="4802"/>
                </a:cubicBezTo>
                <a:lnTo>
                  <a:pt x="22496" y="4651"/>
                </a:lnTo>
                <a:close/>
                <a:moveTo>
                  <a:pt x="65521" y="4538"/>
                </a:moveTo>
                <a:lnTo>
                  <a:pt x="65370" y="4689"/>
                </a:lnTo>
                <a:lnTo>
                  <a:pt x="65370" y="4878"/>
                </a:lnTo>
                <a:lnTo>
                  <a:pt x="65483" y="4991"/>
                </a:lnTo>
                <a:cubicBezTo>
                  <a:pt x="65540" y="5010"/>
                  <a:pt x="65587" y="5020"/>
                  <a:pt x="65625" y="5020"/>
                </a:cubicBezTo>
                <a:cubicBezTo>
                  <a:pt x="65663" y="5020"/>
                  <a:pt x="65691" y="5010"/>
                  <a:pt x="65710" y="4991"/>
                </a:cubicBezTo>
                <a:cubicBezTo>
                  <a:pt x="65824" y="4954"/>
                  <a:pt x="65824" y="4840"/>
                  <a:pt x="65862" y="4802"/>
                </a:cubicBezTo>
                <a:cubicBezTo>
                  <a:pt x="65862" y="4765"/>
                  <a:pt x="65862" y="4765"/>
                  <a:pt x="65862" y="4765"/>
                </a:cubicBezTo>
                <a:lnTo>
                  <a:pt x="65748" y="4538"/>
                </a:lnTo>
                <a:close/>
                <a:moveTo>
                  <a:pt x="54746" y="4273"/>
                </a:moveTo>
                <a:cubicBezTo>
                  <a:pt x="54670" y="4273"/>
                  <a:pt x="54481" y="4273"/>
                  <a:pt x="54368" y="4538"/>
                </a:cubicBezTo>
                <a:lnTo>
                  <a:pt x="54368" y="4651"/>
                </a:lnTo>
                <a:lnTo>
                  <a:pt x="54406" y="4651"/>
                </a:lnTo>
                <a:cubicBezTo>
                  <a:pt x="54519" y="4802"/>
                  <a:pt x="54633" y="4954"/>
                  <a:pt x="54859" y="5029"/>
                </a:cubicBezTo>
                <a:lnTo>
                  <a:pt x="55049" y="4991"/>
                </a:lnTo>
                <a:cubicBezTo>
                  <a:pt x="55086" y="4916"/>
                  <a:pt x="55086" y="4840"/>
                  <a:pt x="55086" y="4765"/>
                </a:cubicBezTo>
                <a:cubicBezTo>
                  <a:pt x="55086" y="4575"/>
                  <a:pt x="54935" y="4311"/>
                  <a:pt x="54746" y="4273"/>
                </a:cubicBezTo>
                <a:close/>
                <a:moveTo>
                  <a:pt x="78352" y="4598"/>
                </a:moveTo>
                <a:cubicBezTo>
                  <a:pt x="78326" y="4598"/>
                  <a:pt x="78296" y="4602"/>
                  <a:pt x="78262" y="4613"/>
                </a:cubicBezTo>
                <a:cubicBezTo>
                  <a:pt x="78149" y="4613"/>
                  <a:pt x="78073" y="4727"/>
                  <a:pt x="78073" y="4802"/>
                </a:cubicBezTo>
                <a:cubicBezTo>
                  <a:pt x="78073" y="4916"/>
                  <a:pt x="78111" y="4991"/>
                  <a:pt x="78225" y="5067"/>
                </a:cubicBezTo>
                <a:cubicBezTo>
                  <a:pt x="78262" y="5105"/>
                  <a:pt x="78338" y="5105"/>
                  <a:pt x="78376" y="5105"/>
                </a:cubicBezTo>
                <a:lnTo>
                  <a:pt x="78451" y="5067"/>
                </a:lnTo>
                <a:cubicBezTo>
                  <a:pt x="78527" y="5029"/>
                  <a:pt x="78565" y="4878"/>
                  <a:pt x="78565" y="4802"/>
                </a:cubicBezTo>
                <a:cubicBezTo>
                  <a:pt x="78565" y="4727"/>
                  <a:pt x="78527" y="4651"/>
                  <a:pt x="78489" y="4651"/>
                </a:cubicBezTo>
                <a:cubicBezTo>
                  <a:pt x="78463" y="4624"/>
                  <a:pt x="78417" y="4598"/>
                  <a:pt x="78352" y="4598"/>
                </a:cubicBezTo>
                <a:close/>
                <a:moveTo>
                  <a:pt x="5974" y="4613"/>
                </a:moveTo>
                <a:lnTo>
                  <a:pt x="5861" y="4727"/>
                </a:lnTo>
                <a:lnTo>
                  <a:pt x="5861" y="4840"/>
                </a:lnTo>
                <a:cubicBezTo>
                  <a:pt x="5785" y="4840"/>
                  <a:pt x="5672" y="4878"/>
                  <a:pt x="5672" y="5029"/>
                </a:cubicBezTo>
                <a:lnTo>
                  <a:pt x="5785" y="5143"/>
                </a:lnTo>
                <a:cubicBezTo>
                  <a:pt x="5818" y="5154"/>
                  <a:pt x="5852" y="5158"/>
                  <a:pt x="5883" y="5158"/>
                </a:cubicBezTo>
                <a:cubicBezTo>
                  <a:pt x="5959" y="5158"/>
                  <a:pt x="6023" y="5132"/>
                  <a:pt x="6050" y="5105"/>
                </a:cubicBezTo>
                <a:lnTo>
                  <a:pt x="6125" y="4991"/>
                </a:lnTo>
                <a:lnTo>
                  <a:pt x="6201" y="4991"/>
                </a:lnTo>
                <a:lnTo>
                  <a:pt x="6314" y="4878"/>
                </a:lnTo>
                <a:lnTo>
                  <a:pt x="6314" y="4727"/>
                </a:lnTo>
                <a:lnTo>
                  <a:pt x="6163" y="4613"/>
                </a:lnTo>
                <a:close/>
                <a:moveTo>
                  <a:pt x="82535" y="5067"/>
                </a:moveTo>
                <a:lnTo>
                  <a:pt x="82421" y="5180"/>
                </a:lnTo>
                <a:lnTo>
                  <a:pt x="82421" y="5294"/>
                </a:lnTo>
                <a:lnTo>
                  <a:pt x="82572" y="5407"/>
                </a:lnTo>
                <a:cubicBezTo>
                  <a:pt x="82572" y="5407"/>
                  <a:pt x="82610" y="5445"/>
                  <a:pt x="82648" y="5445"/>
                </a:cubicBezTo>
                <a:lnTo>
                  <a:pt x="82837" y="5294"/>
                </a:lnTo>
                <a:cubicBezTo>
                  <a:pt x="82837" y="5256"/>
                  <a:pt x="82837" y="5143"/>
                  <a:pt x="82762" y="5105"/>
                </a:cubicBezTo>
                <a:cubicBezTo>
                  <a:pt x="82724" y="5067"/>
                  <a:pt x="82648" y="5067"/>
                  <a:pt x="82535" y="5067"/>
                </a:cubicBezTo>
                <a:close/>
                <a:moveTo>
                  <a:pt x="41332" y="5014"/>
                </a:moveTo>
                <a:cubicBezTo>
                  <a:pt x="41292" y="5014"/>
                  <a:pt x="41251" y="5019"/>
                  <a:pt x="41211" y="5029"/>
                </a:cubicBezTo>
                <a:lnTo>
                  <a:pt x="41098" y="5105"/>
                </a:lnTo>
                <a:cubicBezTo>
                  <a:pt x="41098" y="5143"/>
                  <a:pt x="41060" y="5218"/>
                  <a:pt x="41060" y="5256"/>
                </a:cubicBezTo>
                <a:cubicBezTo>
                  <a:pt x="41060" y="5332"/>
                  <a:pt x="41098" y="5483"/>
                  <a:pt x="41400" y="5521"/>
                </a:cubicBezTo>
                <a:lnTo>
                  <a:pt x="41551" y="5407"/>
                </a:lnTo>
                <a:cubicBezTo>
                  <a:pt x="41551" y="5407"/>
                  <a:pt x="41551" y="5445"/>
                  <a:pt x="41551" y="5445"/>
                </a:cubicBezTo>
                <a:cubicBezTo>
                  <a:pt x="41551" y="5445"/>
                  <a:pt x="41665" y="5407"/>
                  <a:pt x="41665" y="5332"/>
                </a:cubicBezTo>
                <a:lnTo>
                  <a:pt x="41627" y="5256"/>
                </a:lnTo>
                <a:lnTo>
                  <a:pt x="41665" y="5256"/>
                </a:lnTo>
                <a:lnTo>
                  <a:pt x="41627" y="5105"/>
                </a:lnTo>
                <a:cubicBezTo>
                  <a:pt x="41544" y="5049"/>
                  <a:pt x="41440" y="5014"/>
                  <a:pt x="41332" y="5014"/>
                </a:cubicBezTo>
                <a:close/>
                <a:moveTo>
                  <a:pt x="64727" y="4689"/>
                </a:moveTo>
                <a:lnTo>
                  <a:pt x="64652" y="4727"/>
                </a:lnTo>
                <a:cubicBezTo>
                  <a:pt x="64538" y="4765"/>
                  <a:pt x="64425" y="4840"/>
                  <a:pt x="64349" y="5029"/>
                </a:cubicBezTo>
                <a:lnTo>
                  <a:pt x="64311" y="5029"/>
                </a:lnTo>
                <a:lnTo>
                  <a:pt x="64198" y="5105"/>
                </a:lnTo>
                <a:cubicBezTo>
                  <a:pt x="64198" y="5105"/>
                  <a:pt x="64198" y="5067"/>
                  <a:pt x="64236" y="5067"/>
                </a:cubicBezTo>
                <a:lnTo>
                  <a:pt x="64085" y="5067"/>
                </a:lnTo>
                <a:lnTo>
                  <a:pt x="63933" y="5180"/>
                </a:lnTo>
                <a:cubicBezTo>
                  <a:pt x="63933" y="5332"/>
                  <a:pt x="63971" y="5407"/>
                  <a:pt x="64047" y="5445"/>
                </a:cubicBezTo>
                <a:cubicBezTo>
                  <a:pt x="64122" y="5521"/>
                  <a:pt x="64198" y="5521"/>
                  <a:pt x="64349" y="5521"/>
                </a:cubicBezTo>
                <a:lnTo>
                  <a:pt x="64425" y="5332"/>
                </a:lnTo>
                <a:cubicBezTo>
                  <a:pt x="64425" y="5332"/>
                  <a:pt x="64425" y="5294"/>
                  <a:pt x="64463" y="5294"/>
                </a:cubicBezTo>
                <a:cubicBezTo>
                  <a:pt x="64535" y="5323"/>
                  <a:pt x="64596" y="5335"/>
                  <a:pt x="64648" y="5335"/>
                </a:cubicBezTo>
                <a:cubicBezTo>
                  <a:pt x="64733" y="5335"/>
                  <a:pt x="64794" y="5303"/>
                  <a:pt x="64841" y="5256"/>
                </a:cubicBezTo>
                <a:cubicBezTo>
                  <a:pt x="64879" y="5218"/>
                  <a:pt x="64879" y="5218"/>
                  <a:pt x="64916" y="5180"/>
                </a:cubicBezTo>
                <a:lnTo>
                  <a:pt x="64992" y="5067"/>
                </a:lnTo>
                <a:cubicBezTo>
                  <a:pt x="64992" y="5029"/>
                  <a:pt x="64992" y="4991"/>
                  <a:pt x="64992" y="4954"/>
                </a:cubicBezTo>
                <a:cubicBezTo>
                  <a:pt x="64992" y="4840"/>
                  <a:pt x="64992" y="4765"/>
                  <a:pt x="64879" y="4689"/>
                </a:cubicBezTo>
                <a:close/>
                <a:moveTo>
                  <a:pt x="77279" y="5067"/>
                </a:moveTo>
                <a:cubicBezTo>
                  <a:pt x="77128" y="5067"/>
                  <a:pt x="77015" y="5143"/>
                  <a:pt x="76977" y="5256"/>
                </a:cubicBezTo>
                <a:lnTo>
                  <a:pt x="77053" y="5369"/>
                </a:lnTo>
                <a:cubicBezTo>
                  <a:pt x="77053" y="5483"/>
                  <a:pt x="77166" y="5558"/>
                  <a:pt x="77242" y="5558"/>
                </a:cubicBezTo>
                <a:lnTo>
                  <a:pt x="77393" y="5445"/>
                </a:lnTo>
                <a:cubicBezTo>
                  <a:pt x="77431" y="5407"/>
                  <a:pt x="77431" y="5407"/>
                  <a:pt x="77431" y="5369"/>
                </a:cubicBezTo>
                <a:cubicBezTo>
                  <a:pt x="77431" y="5332"/>
                  <a:pt x="77468" y="5332"/>
                  <a:pt x="77468" y="5256"/>
                </a:cubicBezTo>
                <a:cubicBezTo>
                  <a:pt x="77468" y="5218"/>
                  <a:pt x="77431" y="5143"/>
                  <a:pt x="77355" y="5105"/>
                </a:cubicBezTo>
                <a:lnTo>
                  <a:pt x="77279" y="5067"/>
                </a:lnTo>
                <a:close/>
                <a:moveTo>
                  <a:pt x="70701" y="5294"/>
                </a:moveTo>
                <a:lnTo>
                  <a:pt x="70550" y="5407"/>
                </a:lnTo>
                <a:lnTo>
                  <a:pt x="70550" y="5483"/>
                </a:lnTo>
                <a:lnTo>
                  <a:pt x="70701" y="5634"/>
                </a:lnTo>
                <a:cubicBezTo>
                  <a:pt x="70739" y="5634"/>
                  <a:pt x="70814" y="5672"/>
                  <a:pt x="70928" y="5672"/>
                </a:cubicBezTo>
                <a:lnTo>
                  <a:pt x="71041" y="5558"/>
                </a:lnTo>
                <a:lnTo>
                  <a:pt x="71041" y="5407"/>
                </a:lnTo>
                <a:lnTo>
                  <a:pt x="70890" y="5294"/>
                </a:lnTo>
                <a:close/>
                <a:moveTo>
                  <a:pt x="86940" y="5479"/>
                </a:moveTo>
                <a:cubicBezTo>
                  <a:pt x="86922" y="5479"/>
                  <a:pt x="86903" y="5480"/>
                  <a:pt x="86883" y="5483"/>
                </a:cubicBezTo>
                <a:lnTo>
                  <a:pt x="86769" y="5596"/>
                </a:lnTo>
                <a:cubicBezTo>
                  <a:pt x="86769" y="5748"/>
                  <a:pt x="86883" y="5823"/>
                  <a:pt x="86920" y="5823"/>
                </a:cubicBezTo>
                <a:cubicBezTo>
                  <a:pt x="86958" y="5861"/>
                  <a:pt x="86958" y="5861"/>
                  <a:pt x="86958" y="5861"/>
                </a:cubicBezTo>
                <a:lnTo>
                  <a:pt x="87223" y="5785"/>
                </a:lnTo>
                <a:lnTo>
                  <a:pt x="87223" y="5748"/>
                </a:lnTo>
                <a:cubicBezTo>
                  <a:pt x="87223" y="5678"/>
                  <a:pt x="87158" y="5479"/>
                  <a:pt x="86940" y="5479"/>
                </a:cubicBezTo>
                <a:close/>
                <a:moveTo>
                  <a:pt x="3479" y="3971"/>
                </a:moveTo>
                <a:cubicBezTo>
                  <a:pt x="3366" y="4008"/>
                  <a:pt x="3252" y="4046"/>
                  <a:pt x="3176" y="4084"/>
                </a:cubicBezTo>
                <a:cubicBezTo>
                  <a:pt x="3096" y="4111"/>
                  <a:pt x="3035" y="4137"/>
                  <a:pt x="2966" y="4137"/>
                </a:cubicBezTo>
                <a:cubicBezTo>
                  <a:pt x="2937" y="4137"/>
                  <a:pt x="2907" y="4133"/>
                  <a:pt x="2874" y="4122"/>
                </a:cubicBezTo>
                <a:lnTo>
                  <a:pt x="2761" y="4197"/>
                </a:lnTo>
                <a:cubicBezTo>
                  <a:pt x="2685" y="4235"/>
                  <a:pt x="2685" y="4273"/>
                  <a:pt x="2647" y="4311"/>
                </a:cubicBezTo>
                <a:cubicBezTo>
                  <a:pt x="2647" y="4349"/>
                  <a:pt x="2647" y="4386"/>
                  <a:pt x="2609" y="4386"/>
                </a:cubicBezTo>
                <a:cubicBezTo>
                  <a:pt x="2496" y="4386"/>
                  <a:pt x="2420" y="4462"/>
                  <a:pt x="2383" y="4538"/>
                </a:cubicBezTo>
                <a:cubicBezTo>
                  <a:pt x="2383" y="4538"/>
                  <a:pt x="2383" y="4538"/>
                  <a:pt x="2345" y="4575"/>
                </a:cubicBezTo>
                <a:lnTo>
                  <a:pt x="2231" y="4575"/>
                </a:lnTo>
                <a:cubicBezTo>
                  <a:pt x="2156" y="4613"/>
                  <a:pt x="2156" y="4651"/>
                  <a:pt x="2118" y="4689"/>
                </a:cubicBezTo>
                <a:cubicBezTo>
                  <a:pt x="2118" y="4727"/>
                  <a:pt x="2118" y="4727"/>
                  <a:pt x="2118" y="4727"/>
                </a:cubicBezTo>
                <a:cubicBezTo>
                  <a:pt x="2080" y="4727"/>
                  <a:pt x="2042" y="4765"/>
                  <a:pt x="2042" y="4802"/>
                </a:cubicBezTo>
                <a:lnTo>
                  <a:pt x="2042" y="4727"/>
                </a:lnTo>
                <a:lnTo>
                  <a:pt x="1891" y="4613"/>
                </a:lnTo>
                <a:lnTo>
                  <a:pt x="1664" y="4613"/>
                </a:lnTo>
                <a:lnTo>
                  <a:pt x="1513" y="4727"/>
                </a:lnTo>
                <a:lnTo>
                  <a:pt x="1513" y="4840"/>
                </a:lnTo>
                <a:lnTo>
                  <a:pt x="1664" y="4954"/>
                </a:lnTo>
                <a:lnTo>
                  <a:pt x="1891" y="4954"/>
                </a:lnTo>
                <a:lnTo>
                  <a:pt x="1967" y="4878"/>
                </a:lnTo>
                <a:lnTo>
                  <a:pt x="1967" y="4878"/>
                </a:lnTo>
                <a:cubicBezTo>
                  <a:pt x="1891" y="4954"/>
                  <a:pt x="1891" y="5029"/>
                  <a:pt x="1891" y="5067"/>
                </a:cubicBezTo>
                <a:lnTo>
                  <a:pt x="1853" y="5105"/>
                </a:lnTo>
                <a:cubicBezTo>
                  <a:pt x="1853" y="5180"/>
                  <a:pt x="1891" y="5218"/>
                  <a:pt x="1929" y="5256"/>
                </a:cubicBezTo>
                <a:cubicBezTo>
                  <a:pt x="1929" y="5294"/>
                  <a:pt x="1929" y="5294"/>
                  <a:pt x="1929" y="5294"/>
                </a:cubicBezTo>
                <a:cubicBezTo>
                  <a:pt x="1929" y="5294"/>
                  <a:pt x="1929" y="5332"/>
                  <a:pt x="1929" y="5332"/>
                </a:cubicBezTo>
                <a:cubicBezTo>
                  <a:pt x="1929" y="5369"/>
                  <a:pt x="1929" y="5407"/>
                  <a:pt x="1929" y="5407"/>
                </a:cubicBezTo>
                <a:lnTo>
                  <a:pt x="2004" y="5558"/>
                </a:lnTo>
                <a:cubicBezTo>
                  <a:pt x="2080" y="5558"/>
                  <a:pt x="2118" y="5558"/>
                  <a:pt x="2156" y="5521"/>
                </a:cubicBezTo>
                <a:cubicBezTo>
                  <a:pt x="2204" y="5553"/>
                  <a:pt x="2252" y="5564"/>
                  <a:pt x="2297" y="5564"/>
                </a:cubicBezTo>
                <a:cubicBezTo>
                  <a:pt x="2358" y="5564"/>
                  <a:pt x="2414" y="5542"/>
                  <a:pt x="2458" y="5521"/>
                </a:cubicBezTo>
                <a:lnTo>
                  <a:pt x="2836" y="5521"/>
                </a:lnTo>
                <a:cubicBezTo>
                  <a:pt x="2761" y="5558"/>
                  <a:pt x="2761" y="5672"/>
                  <a:pt x="2761" y="5823"/>
                </a:cubicBezTo>
                <a:lnTo>
                  <a:pt x="2874" y="5937"/>
                </a:lnTo>
                <a:cubicBezTo>
                  <a:pt x="3025" y="5937"/>
                  <a:pt x="3101" y="5937"/>
                  <a:pt x="3176" y="5861"/>
                </a:cubicBezTo>
                <a:cubicBezTo>
                  <a:pt x="3290" y="5823"/>
                  <a:pt x="3328" y="5710"/>
                  <a:pt x="3290" y="5521"/>
                </a:cubicBezTo>
                <a:lnTo>
                  <a:pt x="3176" y="5445"/>
                </a:lnTo>
                <a:cubicBezTo>
                  <a:pt x="3139" y="5445"/>
                  <a:pt x="3139" y="5445"/>
                  <a:pt x="3101" y="5407"/>
                </a:cubicBezTo>
                <a:cubicBezTo>
                  <a:pt x="3176" y="5369"/>
                  <a:pt x="3214" y="5294"/>
                  <a:pt x="3214" y="5180"/>
                </a:cubicBezTo>
                <a:lnTo>
                  <a:pt x="3139" y="5105"/>
                </a:lnTo>
                <a:cubicBezTo>
                  <a:pt x="3139" y="5105"/>
                  <a:pt x="3139" y="5067"/>
                  <a:pt x="3176" y="5067"/>
                </a:cubicBezTo>
                <a:lnTo>
                  <a:pt x="2987" y="4916"/>
                </a:lnTo>
                <a:cubicBezTo>
                  <a:pt x="3139" y="4878"/>
                  <a:pt x="3290" y="4727"/>
                  <a:pt x="3328" y="4613"/>
                </a:cubicBezTo>
                <a:lnTo>
                  <a:pt x="3366" y="4575"/>
                </a:lnTo>
                <a:cubicBezTo>
                  <a:pt x="3366" y="4500"/>
                  <a:pt x="3328" y="4462"/>
                  <a:pt x="3290" y="4462"/>
                </a:cubicBezTo>
                <a:cubicBezTo>
                  <a:pt x="3441" y="4424"/>
                  <a:pt x="3668" y="4349"/>
                  <a:pt x="3668" y="4122"/>
                </a:cubicBezTo>
                <a:lnTo>
                  <a:pt x="3668" y="4084"/>
                </a:lnTo>
                <a:lnTo>
                  <a:pt x="3479" y="3971"/>
                </a:lnTo>
                <a:close/>
                <a:moveTo>
                  <a:pt x="9112" y="5483"/>
                </a:moveTo>
                <a:lnTo>
                  <a:pt x="8961" y="5672"/>
                </a:lnTo>
                <a:cubicBezTo>
                  <a:pt x="8961" y="5710"/>
                  <a:pt x="8961" y="5710"/>
                  <a:pt x="8961" y="5748"/>
                </a:cubicBezTo>
                <a:cubicBezTo>
                  <a:pt x="8923" y="5899"/>
                  <a:pt x="8999" y="5937"/>
                  <a:pt x="9074" y="5974"/>
                </a:cubicBezTo>
                <a:lnTo>
                  <a:pt x="9226" y="5937"/>
                </a:lnTo>
                <a:cubicBezTo>
                  <a:pt x="9301" y="5861"/>
                  <a:pt x="9339" y="5785"/>
                  <a:pt x="9339" y="5710"/>
                </a:cubicBezTo>
                <a:cubicBezTo>
                  <a:pt x="9339" y="5672"/>
                  <a:pt x="9301" y="5558"/>
                  <a:pt x="9112" y="5483"/>
                </a:cubicBezTo>
                <a:close/>
                <a:moveTo>
                  <a:pt x="40364" y="5435"/>
                </a:moveTo>
                <a:cubicBezTo>
                  <a:pt x="40345" y="5435"/>
                  <a:pt x="40325" y="5438"/>
                  <a:pt x="40304" y="5445"/>
                </a:cubicBezTo>
                <a:cubicBezTo>
                  <a:pt x="40266" y="5445"/>
                  <a:pt x="40228" y="5483"/>
                  <a:pt x="40190" y="5558"/>
                </a:cubicBezTo>
                <a:lnTo>
                  <a:pt x="40266" y="5672"/>
                </a:lnTo>
                <a:cubicBezTo>
                  <a:pt x="40228" y="5785"/>
                  <a:pt x="40304" y="5937"/>
                  <a:pt x="40417" y="5974"/>
                </a:cubicBezTo>
                <a:lnTo>
                  <a:pt x="40568" y="5823"/>
                </a:lnTo>
                <a:cubicBezTo>
                  <a:pt x="40568" y="5823"/>
                  <a:pt x="40568" y="5861"/>
                  <a:pt x="40568" y="5861"/>
                </a:cubicBezTo>
                <a:cubicBezTo>
                  <a:pt x="40644" y="5861"/>
                  <a:pt x="40757" y="5823"/>
                  <a:pt x="40757" y="5672"/>
                </a:cubicBezTo>
                <a:lnTo>
                  <a:pt x="40757" y="5634"/>
                </a:lnTo>
                <a:lnTo>
                  <a:pt x="40606" y="5558"/>
                </a:lnTo>
                <a:cubicBezTo>
                  <a:pt x="40568" y="5521"/>
                  <a:pt x="40568" y="5521"/>
                  <a:pt x="40530" y="5521"/>
                </a:cubicBezTo>
                <a:cubicBezTo>
                  <a:pt x="40500" y="5490"/>
                  <a:pt x="40444" y="5435"/>
                  <a:pt x="40364" y="5435"/>
                </a:cubicBezTo>
                <a:close/>
                <a:moveTo>
                  <a:pt x="41612" y="5586"/>
                </a:moveTo>
                <a:cubicBezTo>
                  <a:pt x="41593" y="5586"/>
                  <a:pt x="41573" y="5589"/>
                  <a:pt x="41551" y="5596"/>
                </a:cubicBezTo>
                <a:cubicBezTo>
                  <a:pt x="41551" y="5634"/>
                  <a:pt x="41476" y="5672"/>
                  <a:pt x="41476" y="5748"/>
                </a:cubicBezTo>
                <a:lnTo>
                  <a:pt x="41551" y="5861"/>
                </a:lnTo>
                <a:lnTo>
                  <a:pt x="41665" y="5974"/>
                </a:lnTo>
                <a:lnTo>
                  <a:pt x="41702" y="5974"/>
                </a:lnTo>
                <a:cubicBezTo>
                  <a:pt x="41778" y="5974"/>
                  <a:pt x="41967" y="5974"/>
                  <a:pt x="41967" y="5823"/>
                </a:cubicBezTo>
                <a:lnTo>
                  <a:pt x="41854" y="5710"/>
                </a:lnTo>
                <a:cubicBezTo>
                  <a:pt x="41854" y="5672"/>
                  <a:pt x="41816" y="5672"/>
                  <a:pt x="41816" y="5672"/>
                </a:cubicBezTo>
                <a:cubicBezTo>
                  <a:pt x="41755" y="5641"/>
                  <a:pt x="41694" y="5586"/>
                  <a:pt x="41612" y="5586"/>
                </a:cubicBezTo>
                <a:close/>
                <a:moveTo>
                  <a:pt x="36787" y="5445"/>
                </a:moveTo>
                <a:lnTo>
                  <a:pt x="36598" y="5558"/>
                </a:lnTo>
                <a:cubicBezTo>
                  <a:pt x="36598" y="5558"/>
                  <a:pt x="36598" y="5596"/>
                  <a:pt x="36561" y="5596"/>
                </a:cubicBezTo>
                <a:cubicBezTo>
                  <a:pt x="36561" y="5634"/>
                  <a:pt x="36523" y="5672"/>
                  <a:pt x="36523" y="5748"/>
                </a:cubicBezTo>
                <a:lnTo>
                  <a:pt x="36712" y="5861"/>
                </a:lnTo>
                <a:cubicBezTo>
                  <a:pt x="36712" y="5893"/>
                  <a:pt x="36796" y="5982"/>
                  <a:pt x="36916" y="5982"/>
                </a:cubicBezTo>
                <a:cubicBezTo>
                  <a:pt x="36935" y="5982"/>
                  <a:pt x="36955" y="5980"/>
                  <a:pt x="36976" y="5974"/>
                </a:cubicBezTo>
                <a:lnTo>
                  <a:pt x="37090" y="5861"/>
                </a:lnTo>
                <a:cubicBezTo>
                  <a:pt x="37090" y="5823"/>
                  <a:pt x="37090" y="5785"/>
                  <a:pt x="37128" y="5785"/>
                </a:cubicBezTo>
                <a:lnTo>
                  <a:pt x="37014" y="5596"/>
                </a:lnTo>
                <a:cubicBezTo>
                  <a:pt x="36939" y="5596"/>
                  <a:pt x="36939" y="5596"/>
                  <a:pt x="36901" y="5521"/>
                </a:cubicBezTo>
                <a:cubicBezTo>
                  <a:pt x="36863" y="5521"/>
                  <a:pt x="36825" y="5483"/>
                  <a:pt x="36787" y="5445"/>
                </a:cubicBezTo>
                <a:close/>
                <a:moveTo>
                  <a:pt x="999" y="5647"/>
                </a:moveTo>
                <a:cubicBezTo>
                  <a:pt x="939" y="5647"/>
                  <a:pt x="879" y="5656"/>
                  <a:pt x="832" y="5672"/>
                </a:cubicBezTo>
                <a:cubicBezTo>
                  <a:pt x="719" y="5672"/>
                  <a:pt x="681" y="5748"/>
                  <a:pt x="681" y="5861"/>
                </a:cubicBezTo>
                <a:lnTo>
                  <a:pt x="719" y="5937"/>
                </a:lnTo>
                <a:cubicBezTo>
                  <a:pt x="757" y="6012"/>
                  <a:pt x="870" y="6012"/>
                  <a:pt x="984" y="6012"/>
                </a:cubicBezTo>
                <a:cubicBezTo>
                  <a:pt x="1059" y="6012"/>
                  <a:pt x="1173" y="5937"/>
                  <a:pt x="1210" y="5861"/>
                </a:cubicBezTo>
                <a:lnTo>
                  <a:pt x="1210" y="5710"/>
                </a:lnTo>
                <a:cubicBezTo>
                  <a:pt x="1166" y="5665"/>
                  <a:pt x="1083" y="5647"/>
                  <a:pt x="999" y="5647"/>
                </a:cubicBezTo>
                <a:close/>
                <a:moveTo>
                  <a:pt x="2458" y="5899"/>
                </a:moveTo>
                <a:cubicBezTo>
                  <a:pt x="2307" y="5899"/>
                  <a:pt x="2193" y="5899"/>
                  <a:pt x="2118" y="5974"/>
                </a:cubicBezTo>
                <a:cubicBezTo>
                  <a:pt x="2080" y="6012"/>
                  <a:pt x="2042" y="6050"/>
                  <a:pt x="2042" y="6201"/>
                </a:cubicBezTo>
                <a:lnTo>
                  <a:pt x="2193" y="6277"/>
                </a:lnTo>
                <a:lnTo>
                  <a:pt x="2420" y="6277"/>
                </a:lnTo>
                <a:lnTo>
                  <a:pt x="2572" y="6163"/>
                </a:lnTo>
                <a:lnTo>
                  <a:pt x="2572" y="6012"/>
                </a:lnTo>
                <a:lnTo>
                  <a:pt x="2458" y="5899"/>
                </a:lnTo>
                <a:close/>
                <a:moveTo>
                  <a:pt x="40115" y="5861"/>
                </a:moveTo>
                <a:lnTo>
                  <a:pt x="39963" y="5974"/>
                </a:lnTo>
                <a:cubicBezTo>
                  <a:pt x="39963" y="5974"/>
                  <a:pt x="39963" y="6012"/>
                  <a:pt x="39963" y="6012"/>
                </a:cubicBezTo>
                <a:lnTo>
                  <a:pt x="40077" y="6012"/>
                </a:lnTo>
                <a:lnTo>
                  <a:pt x="39963" y="6050"/>
                </a:lnTo>
                <a:cubicBezTo>
                  <a:pt x="39963" y="6088"/>
                  <a:pt x="39963" y="6239"/>
                  <a:pt x="40115" y="6277"/>
                </a:cubicBezTo>
                <a:lnTo>
                  <a:pt x="40304" y="6163"/>
                </a:lnTo>
                <a:lnTo>
                  <a:pt x="40304" y="6163"/>
                </a:lnTo>
                <a:cubicBezTo>
                  <a:pt x="40304" y="6201"/>
                  <a:pt x="40266" y="6201"/>
                  <a:pt x="40266" y="6201"/>
                </a:cubicBezTo>
                <a:cubicBezTo>
                  <a:pt x="40304" y="6201"/>
                  <a:pt x="40379" y="6163"/>
                  <a:pt x="40417" y="6088"/>
                </a:cubicBezTo>
                <a:lnTo>
                  <a:pt x="40266" y="5937"/>
                </a:lnTo>
                <a:cubicBezTo>
                  <a:pt x="40266" y="5899"/>
                  <a:pt x="40190" y="5861"/>
                  <a:pt x="40115" y="5861"/>
                </a:cubicBezTo>
                <a:close/>
                <a:moveTo>
                  <a:pt x="50965" y="5937"/>
                </a:moveTo>
                <a:lnTo>
                  <a:pt x="50852" y="5974"/>
                </a:lnTo>
                <a:cubicBezTo>
                  <a:pt x="50776" y="6050"/>
                  <a:pt x="50738" y="6088"/>
                  <a:pt x="50738" y="6163"/>
                </a:cubicBezTo>
                <a:cubicBezTo>
                  <a:pt x="50738" y="6277"/>
                  <a:pt x="50852" y="6390"/>
                  <a:pt x="51003" y="6390"/>
                </a:cubicBezTo>
                <a:lnTo>
                  <a:pt x="51154" y="6277"/>
                </a:lnTo>
                <a:cubicBezTo>
                  <a:pt x="51117" y="6239"/>
                  <a:pt x="51117" y="6239"/>
                  <a:pt x="51117" y="6239"/>
                </a:cubicBezTo>
                <a:lnTo>
                  <a:pt x="51003" y="6239"/>
                </a:lnTo>
                <a:lnTo>
                  <a:pt x="51154" y="6163"/>
                </a:lnTo>
                <a:cubicBezTo>
                  <a:pt x="51154" y="6050"/>
                  <a:pt x="51079" y="5974"/>
                  <a:pt x="50965" y="5937"/>
                </a:cubicBezTo>
                <a:close/>
                <a:moveTo>
                  <a:pt x="28356" y="5899"/>
                </a:moveTo>
                <a:cubicBezTo>
                  <a:pt x="28243" y="5899"/>
                  <a:pt x="28129" y="5937"/>
                  <a:pt x="28092" y="6012"/>
                </a:cubicBezTo>
                <a:lnTo>
                  <a:pt x="28129" y="6088"/>
                </a:lnTo>
                <a:cubicBezTo>
                  <a:pt x="28129" y="6088"/>
                  <a:pt x="28092" y="6163"/>
                  <a:pt x="28092" y="6239"/>
                </a:cubicBezTo>
                <a:lnTo>
                  <a:pt x="28129" y="6315"/>
                </a:lnTo>
                <a:cubicBezTo>
                  <a:pt x="28186" y="6371"/>
                  <a:pt x="28271" y="6400"/>
                  <a:pt x="28361" y="6400"/>
                </a:cubicBezTo>
                <a:cubicBezTo>
                  <a:pt x="28451" y="6400"/>
                  <a:pt x="28545" y="6371"/>
                  <a:pt x="28621" y="6315"/>
                </a:cubicBezTo>
                <a:lnTo>
                  <a:pt x="28659" y="6239"/>
                </a:lnTo>
                <a:lnTo>
                  <a:pt x="28659" y="6201"/>
                </a:lnTo>
                <a:cubicBezTo>
                  <a:pt x="28659" y="6050"/>
                  <a:pt x="28508" y="5937"/>
                  <a:pt x="28356" y="5899"/>
                </a:cubicBezTo>
                <a:close/>
                <a:moveTo>
                  <a:pt x="88244" y="6012"/>
                </a:moveTo>
                <a:lnTo>
                  <a:pt x="88092" y="6126"/>
                </a:lnTo>
                <a:lnTo>
                  <a:pt x="88092" y="6163"/>
                </a:lnTo>
                <a:cubicBezTo>
                  <a:pt x="88092" y="6239"/>
                  <a:pt x="88130" y="6352"/>
                  <a:pt x="88206" y="6390"/>
                </a:cubicBezTo>
                <a:lnTo>
                  <a:pt x="88281" y="6428"/>
                </a:lnTo>
                <a:cubicBezTo>
                  <a:pt x="88315" y="6439"/>
                  <a:pt x="88345" y="6444"/>
                  <a:pt x="88372" y="6444"/>
                </a:cubicBezTo>
                <a:cubicBezTo>
                  <a:pt x="88439" y="6444"/>
                  <a:pt x="88493" y="6417"/>
                  <a:pt x="88546" y="6390"/>
                </a:cubicBezTo>
                <a:cubicBezTo>
                  <a:pt x="88584" y="6352"/>
                  <a:pt x="88622" y="6277"/>
                  <a:pt x="88622" y="6201"/>
                </a:cubicBezTo>
                <a:lnTo>
                  <a:pt x="88622" y="6163"/>
                </a:lnTo>
                <a:lnTo>
                  <a:pt x="88470" y="6050"/>
                </a:lnTo>
                <a:lnTo>
                  <a:pt x="88433" y="6050"/>
                </a:lnTo>
                <a:cubicBezTo>
                  <a:pt x="88395" y="6012"/>
                  <a:pt x="88319" y="6012"/>
                  <a:pt x="88244" y="6012"/>
                </a:cubicBezTo>
                <a:close/>
                <a:moveTo>
                  <a:pt x="89227" y="5710"/>
                </a:moveTo>
                <a:lnTo>
                  <a:pt x="89075" y="5861"/>
                </a:lnTo>
                <a:cubicBezTo>
                  <a:pt x="89075" y="5861"/>
                  <a:pt x="89075" y="5899"/>
                  <a:pt x="89075" y="5899"/>
                </a:cubicBezTo>
                <a:cubicBezTo>
                  <a:pt x="89038" y="5937"/>
                  <a:pt x="89000" y="6012"/>
                  <a:pt x="89000" y="6163"/>
                </a:cubicBezTo>
                <a:lnTo>
                  <a:pt x="89113" y="6239"/>
                </a:lnTo>
                <a:cubicBezTo>
                  <a:pt x="89151" y="6239"/>
                  <a:pt x="89189" y="6277"/>
                  <a:pt x="89227" y="6352"/>
                </a:cubicBezTo>
                <a:cubicBezTo>
                  <a:pt x="89302" y="6428"/>
                  <a:pt x="89378" y="6504"/>
                  <a:pt x="89529" y="6541"/>
                </a:cubicBezTo>
                <a:lnTo>
                  <a:pt x="89718" y="6428"/>
                </a:lnTo>
                <a:cubicBezTo>
                  <a:pt x="89718" y="6390"/>
                  <a:pt x="89756" y="6352"/>
                  <a:pt x="89832" y="6277"/>
                </a:cubicBezTo>
                <a:cubicBezTo>
                  <a:pt x="89907" y="6239"/>
                  <a:pt x="90058" y="6163"/>
                  <a:pt x="90058" y="5974"/>
                </a:cubicBezTo>
                <a:lnTo>
                  <a:pt x="89983" y="5861"/>
                </a:lnTo>
                <a:lnTo>
                  <a:pt x="90021" y="5861"/>
                </a:lnTo>
                <a:lnTo>
                  <a:pt x="89907" y="5748"/>
                </a:lnTo>
                <a:cubicBezTo>
                  <a:pt x="89794" y="5710"/>
                  <a:pt x="89680" y="5710"/>
                  <a:pt x="89605" y="5710"/>
                </a:cubicBezTo>
                <a:close/>
                <a:moveTo>
                  <a:pt x="66807" y="6201"/>
                </a:moveTo>
                <a:lnTo>
                  <a:pt x="66731" y="6239"/>
                </a:lnTo>
                <a:cubicBezTo>
                  <a:pt x="66655" y="6239"/>
                  <a:pt x="66580" y="6315"/>
                  <a:pt x="66580" y="6352"/>
                </a:cubicBezTo>
                <a:cubicBezTo>
                  <a:pt x="66542" y="6352"/>
                  <a:pt x="66504" y="6315"/>
                  <a:pt x="66466" y="6315"/>
                </a:cubicBezTo>
                <a:lnTo>
                  <a:pt x="66277" y="6428"/>
                </a:lnTo>
                <a:cubicBezTo>
                  <a:pt x="66277" y="6428"/>
                  <a:pt x="66240" y="6504"/>
                  <a:pt x="66240" y="6541"/>
                </a:cubicBezTo>
                <a:lnTo>
                  <a:pt x="66240" y="6617"/>
                </a:lnTo>
                <a:lnTo>
                  <a:pt x="66353" y="6693"/>
                </a:lnTo>
                <a:lnTo>
                  <a:pt x="66542" y="6693"/>
                </a:lnTo>
                <a:lnTo>
                  <a:pt x="66655" y="6617"/>
                </a:lnTo>
                <a:cubicBezTo>
                  <a:pt x="66693" y="6617"/>
                  <a:pt x="66731" y="6655"/>
                  <a:pt x="66769" y="6655"/>
                </a:cubicBezTo>
                <a:lnTo>
                  <a:pt x="66920" y="6579"/>
                </a:lnTo>
                <a:cubicBezTo>
                  <a:pt x="66958" y="6504"/>
                  <a:pt x="66996" y="6466"/>
                  <a:pt x="66996" y="6390"/>
                </a:cubicBezTo>
                <a:cubicBezTo>
                  <a:pt x="66996" y="6277"/>
                  <a:pt x="66920" y="6201"/>
                  <a:pt x="66807" y="6201"/>
                </a:cubicBezTo>
                <a:close/>
                <a:moveTo>
                  <a:pt x="76070" y="6315"/>
                </a:moveTo>
                <a:cubicBezTo>
                  <a:pt x="75994" y="6315"/>
                  <a:pt x="75881" y="6315"/>
                  <a:pt x="75843" y="6352"/>
                </a:cubicBezTo>
                <a:cubicBezTo>
                  <a:pt x="75805" y="6390"/>
                  <a:pt x="75767" y="6466"/>
                  <a:pt x="75767" y="6541"/>
                </a:cubicBezTo>
                <a:lnTo>
                  <a:pt x="75767" y="6579"/>
                </a:lnTo>
                <a:lnTo>
                  <a:pt x="75881" y="6693"/>
                </a:lnTo>
                <a:lnTo>
                  <a:pt x="76070" y="6693"/>
                </a:lnTo>
                <a:lnTo>
                  <a:pt x="76221" y="6579"/>
                </a:lnTo>
                <a:lnTo>
                  <a:pt x="76221" y="6428"/>
                </a:lnTo>
                <a:lnTo>
                  <a:pt x="76070" y="6315"/>
                </a:lnTo>
                <a:close/>
                <a:moveTo>
                  <a:pt x="45316" y="6413"/>
                </a:moveTo>
                <a:cubicBezTo>
                  <a:pt x="45282" y="6413"/>
                  <a:pt x="45249" y="6418"/>
                  <a:pt x="45219" y="6428"/>
                </a:cubicBezTo>
                <a:cubicBezTo>
                  <a:pt x="45105" y="6466"/>
                  <a:pt x="44992" y="6541"/>
                  <a:pt x="44954" y="6655"/>
                </a:cubicBezTo>
                <a:lnTo>
                  <a:pt x="45181" y="6768"/>
                </a:lnTo>
                <a:lnTo>
                  <a:pt x="45256" y="6768"/>
                </a:lnTo>
                <a:cubicBezTo>
                  <a:pt x="45280" y="6780"/>
                  <a:pt x="45310" y="6788"/>
                  <a:pt x="45345" y="6788"/>
                </a:cubicBezTo>
                <a:cubicBezTo>
                  <a:pt x="45422" y="6788"/>
                  <a:pt x="45518" y="6748"/>
                  <a:pt x="45597" y="6617"/>
                </a:cubicBezTo>
                <a:lnTo>
                  <a:pt x="45559" y="6504"/>
                </a:lnTo>
                <a:cubicBezTo>
                  <a:pt x="45503" y="6448"/>
                  <a:pt x="45408" y="6413"/>
                  <a:pt x="45316" y="6413"/>
                </a:cubicBezTo>
                <a:close/>
                <a:moveTo>
                  <a:pt x="65234" y="6564"/>
                </a:moveTo>
                <a:cubicBezTo>
                  <a:pt x="65204" y="6564"/>
                  <a:pt x="65174" y="6569"/>
                  <a:pt x="65143" y="6579"/>
                </a:cubicBezTo>
                <a:cubicBezTo>
                  <a:pt x="64992" y="6579"/>
                  <a:pt x="64916" y="6655"/>
                  <a:pt x="64841" y="6731"/>
                </a:cubicBezTo>
                <a:lnTo>
                  <a:pt x="64954" y="6920"/>
                </a:lnTo>
                <a:lnTo>
                  <a:pt x="65030" y="6995"/>
                </a:lnTo>
                <a:cubicBezTo>
                  <a:pt x="65058" y="6999"/>
                  <a:pt x="65085" y="7001"/>
                  <a:pt x="65110" y="7001"/>
                </a:cubicBezTo>
                <a:cubicBezTo>
                  <a:pt x="65318" y="7001"/>
                  <a:pt x="65412" y="6874"/>
                  <a:pt x="65446" y="6806"/>
                </a:cubicBezTo>
                <a:lnTo>
                  <a:pt x="65446" y="6655"/>
                </a:lnTo>
                <a:cubicBezTo>
                  <a:pt x="65390" y="6600"/>
                  <a:pt x="65315" y="6564"/>
                  <a:pt x="65234" y="6564"/>
                </a:cubicBezTo>
                <a:close/>
                <a:moveTo>
                  <a:pt x="46463" y="6420"/>
                </a:moveTo>
                <a:cubicBezTo>
                  <a:pt x="46441" y="6420"/>
                  <a:pt x="46417" y="6423"/>
                  <a:pt x="46391" y="6428"/>
                </a:cubicBezTo>
                <a:lnTo>
                  <a:pt x="46277" y="6579"/>
                </a:lnTo>
                <a:cubicBezTo>
                  <a:pt x="46277" y="6617"/>
                  <a:pt x="46277" y="6617"/>
                  <a:pt x="46239" y="6655"/>
                </a:cubicBezTo>
                <a:cubicBezTo>
                  <a:pt x="46202" y="6693"/>
                  <a:pt x="46126" y="6806"/>
                  <a:pt x="46164" y="6957"/>
                </a:cubicBezTo>
                <a:lnTo>
                  <a:pt x="46315" y="7071"/>
                </a:lnTo>
                <a:cubicBezTo>
                  <a:pt x="46340" y="7058"/>
                  <a:pt x="46361" y="7054"/>
                  <a:pt x="46379" y="7054"/>
                </a:cubicBezTo>
                <a:cubicBezTo>
                  <a:pt x="46416" y="7054"/>
                  <a:pt x="46441" y="7071"/>
                  <a:pt x="46466" y="7071"/>
                </a:cubicBezTo>
                <a:cubicBezTo>
                  <a:pt x="46504" y="7109"/>
                  <a:pt x="46580" y="7109"/>
                  <a:pt x="46655" y="7109"/>
                </a:cubicBezTo>
                <a:lnTo>
                  <a:pt x="46806" y="6995"/>
                </a:lnTo>
                <a:cubicBezTo>
                  <a:pt x="46806" y="6995"/>
                  <a:pt x="46806" y="6957"/>
                  <a:pt x="46806" y="6920"/>
                </a:cubicBezTo>
                <a:cubicBezTo>
                  <a:pt x="46844" y="6882"/>
                  <a:pt x="46882" y="6806"/>
                  <a:pt x="46882" y="6731"/>
                </a:cubicBezTo>
                <a:cubicBezTo>
                  <a:pt x="46882" y="6693"/>
                  <a:pt x="46882" y="6655"/>
                  <a:pt x="46844" y="6617"/>
                </a:cubicBezTo>
                <a:lnTo>
                  <a:pt x="46655" y="6541"/>
                </a:lnTo>
                <a:cubicBezTo>
                  <a:pt x="46655" y="6509"/>
                  <a:pt x="46599" y="6420"/>
                  <a:pt x="46463" y="6420"/>
                </a:cubicBezTo>
                <a:close/>
                <a:moveTo>
                  <a:pt x="73745" y="6441"/>
                </a:moveTo>
                <a:cubicBezTo>
                  <a:pt x="73701" y="6441"/>
                  <a:pt x="73656" y="6459"/>
                  <a:pt x="73612" y="6504"/>
                </a:cubicBezTo>
                <a:cubicBezTo>
                  <a:pt x="73574" y="6466"/>
                  <a:pt x="73536" y="6466"/>
                  <a:pt x="73461" y="6466"/>
                </a:cubicBezTo>
                <a:lnTo>
                  <a:pt x="73385" y="6655"/>
                </a:lnTo>
                <a:cubicBezTo>
                  <a:pt x="73385" y="6693"/>
                  <a:pt x="73423" y="6731"/>
                  <a:pt x="73423" y="6806"/>
                </a:cubicBezTo>
                <a:cubicBezTo>
                  <a:pt x="73461" y="6920"/>
                  <a:pt x="73499" y="7109"/>
                  <a:pt x="73763" y="7109"/>
                </a:cubicBezTo>
                <a:lnTo>
                  <a:pt x="73915" y="7033"/>
                </a:lnTo>
                <a:cubicBezTo>
                  <a:pt x="73915" y="6995"/>
                  <a:pt x="73952" y="6957"/>
                  <a:pt x="73952" y="6920"/>
                </a:cubicBezTo>
                <a:cubicBezTo>
                  <a:pt x="73952" y="6844"/>
                  <a:pt x="73877" y="6806"/>
                  <a:pt x="73839" y="6768"/>
                </a:cubicBezTo>
                <a:cubicBezTo>
                  <a:pt x="73877" y="6731"/>
                  <a:pt x="73952" y="6655"/>
                  <a:pt x="73915" y="6541"/>
                </a:cubicBezTo>
                <a:lnTo>
                  <a:pt x="73839" y="6466"/>
                </a:lnTo>
                <a:cubicBezTo>
                  <a:pt x="73808" y="6450"/>
                  <a:pt x="73776" y="6441"/>
                  <a:pt x="73745" y="6441"/>
                </a:cubicBezTo>
                <a:close/>
                <a:moveTo>
                  <a:pt x="83289" y="6569"/>
                </a:moveTo>
                <a:cubicBezTo>
                  <a:pt x="83266" y="6569"/>
                  <a:pt x="83242" y="6573"/>
                  <a:pt x="83215" y="6579"/>
                </a:cubicBezTo>
                <a:lnTo>
                  <a:pt x="83102" y="6655"/>
                </a:lnTo>
                <a:lnTo>
                  <a:pt x="82988" y="6768"/>
                </a:lnTo>
                <a:cubicBezTo>
                  <a:pt x="82988" y="6806"/>
                  <a:pt x="82988" y="6844"/>
                  <a:pt x="82988" y="6844"/>
                </a:cubicBezTo>
                <a:cubicBezTo>
                  <a:pt x="82988" y="6882"/>
                  <a:pt x="82988" y="6920"/>
                  <a:pt x="82988" y="6957"/>
                </a:cubicBezTo>
                <a:cubicBezTo>
                  <a:pt x="82988" y="7146"/>
                  <a:pt x="83140" y="7146"/>
                  <a:pt x="83177" y="7184"/>
                </a:cubicBezTo>
                <a:lnTo>
                  <a:pt x="83215" y="7146"/>
                </a:lnTo>
                <a:cubicBezTo>
                  <a:pt x="83244" y="7154"/>
                  <a:pt x="83270" y="7157"/>
                  <a:pt x="83294" y="7157"/>
                </a:cubicBezTo>
                <a:cubicBezTo>
                  <a:pt x="83394" y="7157"/>
                  <a:pt x="83449" y="7101"/>
                  <a:pt x="83480" y="7071"/>
                </a:cubicBezTo>
                <a:lnTo>
                  <a:pt x="83518" y="6957"/>
                </a:lnTo>
                <a:cubicBezTo>
                  <a:pt x="83518" y="6920"/>
                  <a:pt x="83555" y="6920"/>
                  <a:pt x="83555" y="6844"/>
                </a:cubicBezTo>
                <a:lnTo>
                  <a:pt x="83442" y="6731"/>
                </a:lnTo>
                <a:lnTo>
                  <a:pt x="83480" y="6731"/>
                </a:lnTo>
                <a:cubicBezTo>
                  <a:pt x="83449" y="6637"/>
                  <a:pt x="83392" y="6569"/>
                  <a:pt x="83289" y="6569"/>
                </a:cubicBezTo>
                <a:close/>
                <a:moveTo>
                  <a:pt x="60947" y="6844"/>
                </a:moveTo>
                <a:lnTo>
                  <a:pt x="60795" y="6920"/>
                </a:lnTo>
                <a:cubicBezTo>
                  <a:pt x="60720" y="7109"/>
                  <a:pt x="60795" y="7184"/>
                  <a:pt x="60871" y="7222"/>
                </a:cubicBezTo>
                <a:cubicBezTo>
                  <a:pt x="60909" y="7241"/>
                  <a:pt x="60956" y="7250"/>
                  <a:pt x="61008" y="7250"/>
                </a:cubicBezTo>
                <a:cubicBezTo>
                  <a:pt x="61060" y="7250"/>
                  <a:pt x="61117" y="7241"/>
                  <a:pt x="61173" y="7222"/>
                </a:cubicBezTo>
                <a:lnTo>
                  <a:pt x="61249" y="7109"/>
                </a:lnTo>
                <a:lnTo>
                  <a:pt x="61249" y="6995"/>
                </a:lnTo>
                <a:lnTo>
                  <a:pt x="61211" y="6957"/>
                </a:lnTo>
                <a:lnTo>
                  <a:pt x="61211" y="6957"/>
                </a:lnTo>
                <a:lnTo>
                  <a:pt x="61060" y="6844"/>
                </a:lnTo>
                <a:close/>
                <a:moveTo>
                  <a:pt x="28508" y="6920"/>
                </a:moveTo>
                <a:lnTo>
                  <a:pt x="28394" y="7033"/>
                </a:lnTo>
                <a:lnTo>
                  <a:pt x="28394" y="7146"/>
                </a:lnTo>
                <a:lnTo>
                  <a:pt x="28508" y="7260"/>
                </a:lnTo>
                <a:lnTo>
                  <a:pt x="28772" y="7260"/>
                </a:lnTo>
                <a:lnTo>
                  <a:pt x="28886" y="7146"/>
                </a:lnTo>
                <a:lnTo>
                  <a:pt x="28886" y="7033"/>
                </a:lnTo>
                <a:lnTo>
                  <a:pt x="28772" y="6920"/>
                </a:lnTo>
                <a:close/>
                <a:moveTo>
                  <a:pt x="81968" y="6768"/>
                </a:moveTo>
                <a:cubicBezTo>
                  <a:pt x="81854" y="6768"/>
                  <a:pt x="81741" y="6806"/>
                  <a:pt x="81665" y="6844"/>
                </a:cubicBezTo>
                <a:cubicBezTo>
                  <a:pt x="81589" y="6920"/>
                  <a:pt x="81552" y="6995"/>
                  <a:pt x="81552" y="7109"/>
                </a:cubicBezTo>
                <a:lnTo>
                  <a:pt x="81552" y="7184"/>
                </a:lnTo>
                <a:cubicBezTo>
                  <a:pt x="81627" y="7260"/>
                  <a:pt x="81665" y="7298"/>
                  <a:pt x="81779" y="7298"/>
                </a:cubicBezTo>
                <a:cubicBezTo>
                  <a:pt x="81816" y="7298"/>
                  <a:pt x="81892" y="7260"/>
                  <a:pt x="81892" y="7222"/>
                </a:cubicBezTo>
                <a:cubicBezTo>
                  <a:pt x="81968" y="7184"/>
                  <a:pt x="82119" y="7146"/>
                  <a:pt x="82119" y="7033"/>
                </a:cubicBezTo>
                <a:cubicBezTo>
                  <a:pt x="82119" y="6995"/>
                  <a:pt x="82119" y="6995"/>
                  <a:pt x="82119" y="6957"/>
                </a:cubicBezTo>
                <a:cubicBezTo>
                  <a:pt x="82119" y="6957"/>
                  <a:pt x="82119" y="6920"/>
                  <a:pt x="82119" y="6882"/>
                </a:cubicBezTo>
                <a:lnTo>
                  <a:pt x="81968" y="6768"/>
                </a:lnTo>
                <a:close/>
                <a:moveTo>
                  <a:pt x="43767" y="6979"/>
                </a:moveTo>
                <a:cubicBezTo>
                  <a:pt x="43700" y="6979"/>
                  <a:pt x="43646" y="7006"/>
                  <a:pt x="43593" y="7033"/>
                </a:cubicBezTo>
                <a:cubicBezTo>
                  <a:pt x="43517" y="7109"/>
                  <a:pt x="43517" y="7184"/>
                  <a:pt x="43517" y="7335"/>
                </a:cubicBezTo>
                <a:lnTo>
                  <a:pt x="43631" y="7411"/>
                </a:lnTo>
                <a:cubicBezTo>
                  <a:pt x="43654" y="7414"/>
                  <a:pt x="43676" y="7416"/>
                  <a:pt x="43696" y="7416"/>
                </a:cubicBezTo>
                <a:cubicBezTo>
                  <a:pt x="43902" y="7416"/>
                  <a:pt x="43936" y="7253"/>
                  <a:pt x="43971" y="7184"/>
                </a:cubicBezTo>
                <a:lnTo>
                  <a:pt x="43971" y="7109"/>
                </a:lnTo>
                <a:lnTo>
                  <a:pt x="43857" y="6995"/>
                </a:lnTo>
                <a:cubicBezTo>
                  <a:pt x="43824" y="6984"/>
                  <a:pt x="43794" y="6979"/>
                  <a:pt x="43767" y="6979"/>
                </a:cubicBezTo>
                <a:close/>
                <a:moveTo>
                  <a:pt x="22799" y="7449"/>
                </a:moveTo>
                <a:cubicBezTo>
                  <a:pt x="22687" y="7516"/>
                  <a:pt x="22773" y="7596"/>
                  <a:pt x="22847" y="7596"/>
                </a:cubicBezTo>
                <a:cubicBezTo>
                  <a:pt x="22898" y="7596"/>
                  <a:pt x="22943" y="7557"/>
                  <a:pt x="22912" y="7449"/>
                </a:cubicBezTo>
                <a:close/>
                <a:moveTo>
                  <a:pt x="1362" y="7335"/>
                </a:moveTo>
                <a:cubicBezTo>
                  <a:pt x="1324" y="7335"/>
                  <a:pt x="1286" y="7335"/>
                  <a:pt x="1248" y="7373"/>
                </a:cubicBezTo>
                <a:cubicBezTo>
                  <a:pt x="1173" y="7411"/>
                  <a:pt x="1135" y="7449"/>
                  <a:pt x="1135" y="7487"/>
                </a:cubicBezTo>
                <a:lnTo>
                  <a:pt x="1135" y="7524"/>
                </a:lnTo>
                <a:lnTo>
                  <a:pt x="1210" y="7600"/>
                </a:lnTo>
                <a:cubicBezTo>
                  <a:pt x="1210" y="7562"/>
                  <a:pt x="1210" y="7562"/>
                  <a:pt x="1210" y="7524"/>
                </a:cubicBezTo>
                <a:lnTo>
                  <a:pt x="1362" y="7676"/>
                </a:lnTo>
                <a:lnTo>
                  <a:pt x="1475" y="7676"/>
                </a:lnTo>
                <a:lnTo>
                  <a:pt x="1589" y="7638"/>
                </a:lnTo>
                <a:cubicBezTo>
                  <a:pt x="1626" y="7600"/>
                  <a:pt x="1626" y="7562"/>
                  <a:pt x="1626" y="7524"/>
                </a:cubicBezTo>
                <a:cubicBezTo>
                  <a:pt x="1626" y="7411"/>
                  <a:pt x="1513" y="7335"/>
                  <a:pt x="1362" y="7335"/>
                </a:cubicBezTo>
                <a:close/>
                <a:moveTo>
                  <a:pt x="71191" y="7292"/>
                </a:moveTo>
                <a:cubicBezTo>
                  <a:pt x="71138" y="7292"/>
                  <a:pt x="71087" y="7298"/>
                  <a:pt x="71041" y="7298"/>
                </a:cubicBezTo>
                <a:lnTo>
                  <a:pt x="70928" y="7411"/>
                </a:lnTo>
                <a:lnTo>
                  <a:pt x="70928" y="7562"/>
                </a:lnTo>
                <a:lnTo>
                  <a:pt x="71003" y="7676"/>
                </a:lnTo>
                <a:cubicBezTo>
                  <a:pt x="71079" y="7714"/>
                  <a:pt x="71230" y="7751"/>
                  <a:pt x="71381" y="7751"/>
                </a:cubicBezTo>
                <a:lnTo>
                  <a:pt x="71457" y="7676"/>
                </a:lnTo>
                <a:cubicBezTo>
                  <a:pt x="71457" y="7714"/>
                  <a:pt x="71457" y="7751"/>
                  <a:pt x="71495" y="7789"/>
                </a:cubicBezTo>
                <a:cubicBezTo>
                  <a:pt x="71570" y="7714"/>
                  <a:pt x="71570" y="7676"/>
                  <a:pt x="71570" y="7676"/>
                </a:cubicBezTo>
                <a:lnTo>
                  <a:pt x="71722" y="7638"/>
                </a:lnTo>
                <a:cubicBezTo>
                  <a:pt x="71722" y="7600"/>
                  <a:pt x="71722" y="7562"/>
                  <a:pt x="71684" y="7524"/>
                </a:cubicBezTo>
                <a:cubicBezTo>
                  <a:pt x="71646" y="7487"/>
                  <a:pt x="71570" y="7487"/>
                  <a:pt x="71533" y="7487"/>
                </a:cubicBezTo>
                <a:lnTo>
                  <a:pt x="71495" y="7487"/>
                </a:lnTo>
                <a:cubicBezTo>
                  <a:pt x="71495" y="7411"/>
                  <a:pt x="71457" y="7373"/>
                  <a:pt x="71419" y="7373"/>
                </a:cubicBezTo>
                <a:cubicBezTo>
                  <a:pt x="71351" y="7305"/>
                  <a:pt x="71270" y="7292"/>
                  <a:pt x="71191" y="7292"/>
                </a:cubicBezTo>
                <a:close/>
                <a:moveTo>
                  <a:pt x="24424" y="7335"/>
                </a:moveTo>
                <a:cubicBezTo>
                  <a:pt x="24349" y="7335"/>
                  <a:pt x="24273" y="7373"/>
                  <a:pt x="24235" y="7373"/>
                </a:cubicBezTo>
                <a:cubicBezTo>
                  <a:pt x="24198" y="7411"/>
                  <a:pt x="24198" y="7411"/>
                  <a:pt x="24198" y="7411"/>
                </a:cubicBezTo>
                <a:lnTo>
                  <a:pt x="24046" y="7524"/>
                </a:lnTo>
                <a:lnTo>
                  <a:pt x="24046" y="7714"/>
                </a:lnTo>
                <a:lnTo>
                  <a:pt x="24198" y="7827"/>
                </a:lnTo>
                <a:lnTo>
                  <a:pt x="24424" y="7827"/>
                </a:lnTo>
                <a:lnTo>
                  <a:pt x="24576" y="7714"/>
                </a:lnTo>
                <a:lnTo>
                  <a:pt x="24576" y="7449"/>
                </a:lnTo>
                <a:lnTo>
                  <a:pt x="24424" y="7335"/>
                </a:lnTo>
                <a:close/>
                <a:moveTo>
                  <a:pt x="26164" y="7411"/>
                </a:moveTo>
                <a:cubicBezTo>
                  <a:pt x="26126" y="7411"/>
                  <a:pt x="26012" y="7411"/>
                  <a:pt x="25937" y="7487"/>
                </a:cubicBezTo>
                <a:lnTo>
                  <a:pt x="25974" y="7524"/>
                </a:lnTo>
                <a:cubicBezTo>
                  <a:pt x="25899" y="7562"/>
                  <a:pt x="25823" y="7600"/>
                  <a:pt x="25785" y="7676"/>
                </a:cubicBezTo>
                <a:lnTo>
                  <a:pt x="25937" y="7827"/>
                </a:lnTo>
                <a:lnTo>
                  <a:pt x="26126" y="7827"/>
                </a:lnTo>
                <a:lnTo>
                  <a:pt x="26239" y="7789"/>
                </a:lnTo>
                <a:cubicBezTo>
                  <a:pt x="26277" y="7714"/>
                  <a:pt x="26277" y="7676"/>
                  <a:pt x="26277" y="7600"/>
                </a:cubicBezTo>
                <a:cubicBezTo>
                  <a:pt x="26277" y="7524"/>
                  <a:pt x="26239" y="7449"/>
                  <a:pt x="26164" y="7411"/>
                </a:cubicBezTo>
                <a:close/>
                <a:moveTo>
                  <a:pt x="32402" y="7449"/>
                </a:moveTo>
                <a:lnTo>
                  <a:pt x="32288" y="7562"/>
                </a:lnTo>
                <a:cubicBezTo>
                  <a:pt x="32288" y="7600"/>
                  <a:pt x="32251" y="7638"/>
                  <a:pt x="32251" y="7714"/>
                </a:cubicBezTo>
                <a:lnTo>
                  <a:pt x="32251" y="7751"/>
                </a:lnTo>
                <a:lnTo>
                  <a:pt x="32288" y="7827"/>
                </a:lnTo>
                <a:cubicBezTo>
                  <a:pt x="32326" y="7846"/>
                  <a:pt x="32373" y="7855"/>
                  <a:pt x="32416" y="7855"/>
                </a:cubicBezTo>
                <a:cubicBezTo>
                  <a:pt x="32458" y="7855"/>
                  <a:pt x="32496" y="7846"/>
                  <a:pt x="32515" y="7827"/>
                </a:cubicBezTo>
                <a:cubicBezTo>
                  <a:pt x="32591" y="7789"/>
                  <a:pt x="32666" y="7714"/>
                  <a:pt x="32666" y="7638"/>
                </a:cubicBezTo>
                <a:cubicBezTo>
                  <a:pt x="32666" y="7562"/>
                  <a:pt x="32629" y="7524"/>
                  <a:pt x="32553" y="7487"/>
                </a:cubicBezTo>
                <a:cubicBezTo>
                  <a:pt x="32515" y="7449"/>
                  <a:pt x="32477" y="7449"/>
                  <a:pt x="32402" y="7449"/>
                </a:cubicBezTo>
                <a:close/>
                <a:moveTo>
                  <a:pt x="46202" y="7638"/>
                </a:moveTo>
                <a:lnTo>
                  <a:pt x="46126" y="7714"/>
                </a:lnTo>
                <a:lnTo>
                  <a:pt x="45975" y="7714"/>
                </a:lnTo>
                <a:cubicBezTo>
                  <a:pt x="45975" y="7714"/>
                  <a:pt x="45975" y="7714"/>
                  <a:pt x="45975" y="7676"/>
                </a:cubicBezTo>
                <a:lnTo>
                  <a:pt x="45861" y="7676"/>
                </a:lnTo>
                <a:cubicBezTo>
                  <a:pt x="45823" y="7827"/>
                  <a:pt x="45937" y="7978"/>
                  <a:pt x="46088" y="7978"/>
                </a:cubicBezTo>
                <a:cubicBezTo>
                  <a:pt x="46239" y="7978"/>
                  <a:pt x="46315" y="7903"/>
                  <a:pt x="46315" y="7789"/>
                </a:cubicBezTo>
                <a:cubicBezTo>
                  <a:pt x="46315" y="7751"/>
                  <a:pt x="46277" y="7676"/>
                  <a:pt x="46202" y="7638"/>
                </a:cubicBezTo>
                <a:close/>
                <a:moveTo>
                  <a:pt x="50614" y="7545"/>
                </a:moveTo>
                <a:cubicBezTo>
                  <a:pt x="50596" y="7545"/>
                  <a:pt x="50575" y="7550"/>
                  <a:pt x="50549" y="7562"/>
                </a:cubicBezTo>
                <a:lnTo>
                  <a:pt x="50436" y="7676"/>
                </a:lnTo>
                <a:cubicBezTo>
                  <a:pt x="50398" y="7676"/>
                  <a:pt x="50360" y="7714"/>
                  <a:pt x="50360" y="7751"/>
                </a:cubicBezTo>
                <a:lnTo>
                  <a:pt x="50323" y="7751"/>
                </a:lnTo>
                <a:lnTo>
                  <a:pt x="50323" y="7865"/>
                </a:lnTo>
                <a:cubicBezTo>
                  <a:pt x="50247" y="7865"/>
                  <a:pt x="50171" y="7903"/>
                  <a:pt x="50209" y="7978"/>
                </a:cubicBezTo>
                <a:lnTo>
                  <a:pt x="50398" y="7978"/>
                </a:lnTo>
                <a:cubicBezTo>
                  <a:pt x="50398" y="7940"/>
                  <a:pt x="50398" y="7940"/>
                  <a:pt x="50398" y="7940"/>
                </a:cubicBezTo>
                <a:lnTo>
                  <a:pt x="50625" y="7940"/>
                </a:lnTo>
                <a:lnTo>
                  <a:pt x="50776" y="7827"/>
                </a:lnTo>
                <a:lnTo>
                  <a:pt x="50776" y="7714"/>
                </a:lnTo>
                <a:cubicBezTo>
                  <a:pt x="50776" y="7676"/>
                  <a:pt x="50776" y="7600"/>
                  <a:pt x="50701" y="7562"/>
                </a:cubicBezTo>
                <a:cubicBezTo>
                  <a:pt x="50675" y="7562"/>
                  <a:pt x="50650" y="7545"/>
                  <a:pt x="50614" y="7545"/>
                </a:cubicBezTo>
                <a:close/>
                <a:moveTo>
                  <a:pt x="59926" y="7562"/>
                </a:moveTo>
                <a:lnTo>
                  <a:pt x="59737" y="7638"/>
                </a:lnTo>
                <a:cubicBezTo>
                  <a:pt x="59737" y="7638"/>
                  <a:pt x="59699" y="7676"/>
                  <a:pt x="59699" y="7676"/>
                </a:cubicBezTo>
                <a:cubicBezTo>
                  <a:pt x="59699" y="7714"/>
                  <a:pt x="59623" y="7789"/>
                  <a:pt x="59661" y="7903"/>
                </a:cubicBezTo>
                <a:lnTo>
                  <a:pt x="59812" y="7978"/>
                </a:lnTo>
                <a:lnTo>
                  <a:pt x="60039" y="7978"/>
                </a:lnTo>
                <a:lnTo>
                  <a:pt x="60153" y="7903"/>
                </a:lnTo>
                <a:cubicBezTo>
                  <a:pt x="60190" y="7865"/>
                  <a:pt x="60190" y="7827"/>
                  <a:pt x="60190" y="7827"/>
                </a:cubicBezTo>
                <a:cubicBezTo>
                  <a:pt x="60190" y="7676"/>
                  <a:pt x="60039" y="7600"/>
                  <a:pt x="59964" y="7600"/>
                </a:cubicBezTo>
                <a:cubicBezTo>
                  <a:pt x="59964" y="7562"/>
                  <a:pt x="59926" y="7562"/>
                  <a:pt x="59926" y="7562"/>
                </a:cubicBezTo>
                <a:close/>
                <a:moveTo>
                  <a:pt x="27109" y="8092"/>
                </a:moveTo>
                <a:cubicBezTo>
                  <a:pt x="27109" y="8102"/>
                  <a:pt x="27112" y="8110"/>
                  <a:pt x="27116" y="8115"/>
                </a:cubicBezTo>
                <a:lnTo>
                  <a:pt x="27116" y="8115"/>
                </a:lnTo>
                <a:lnTo>
                  <a:pt x="27109" y="8092"/>
                </a:lnTo>
                <a:close/>
                <a:moveTo>
                  <a:pt x="3933" y="7827"/>
                </a:moveTo>
                <a:lnTo>
                  <a:pt x="3781" y="7940"/>
                </a:lnTo>
                <a:cubicBezTo>
                  <a:pt x="3781" y="8054"/>
                  <a:pt x="3819" y="8167"/>
                  <a:pt x="3895" y="8205"/>
                </a:cubicBezTo>
                <a:lnTo>
                  <a:pt x="3970" y="8243"/>
                </a:lnTo>
                <a:cubicBezTo>
                  <a:pt x="4084" y="8243"/>
                  <a:pt x="4159" y="8243"/>
                  <a:pt x="4197" y="8205"/>
                </a:cubicBezTo>
                <a:lnTo>
                  <a:pt x="4235" y="8205"/>
                </a:lnTo>
                <a:lnTo>
                  <a:pt x="4386" y="8092"/>
                </a:lnTo>
                <a:lnTo>
                  <a:pt x="4386" y="8054"/>
                </a:lnTo>
                <a:cubicBezTo>
                  <a:pt x="4386" y="7827"/>
                  <a:pt x="4084" y="7827"/>
                  <a:pt x="3933" y="7827"/>
                </a:cubicBezTo>
                <a:close/>
                <a:moveTo>
                  <a:pt x="41627" y="7865"/>
                </a:moveTo>
                <a:cubicBezTo>
                  <a:pt x="41551" y="7865"/>
                  <a:pt x="41476" y="7865"/>
                  <a:pt x="41400" y="7903"/>
                </a:cubicBezTo>
                <a:cubicBezTo>
                  <a:pt x="41362" y="7940"/>
                  <a:pt x="41324" y="8016"/>
                  <a:pt x="41362" y="8129"/>
                </a:cubicBezTo>
                <a:lnTo>
                  <a:pt x="41362" y="8167"/>
                </a:lnTo>
                <a:cubicBezTo>
                  <a:pt x="41476" y="8243"/>
                  <a:pt x="41551" y="8243"/>
                  <a:pt x="41589" y="8243"/>
                </a:cubicBezTo>
                <a:cubicBezTo>
                  <a:pt x="41702" y="8205"/>
                  <a:pt x="41778" y="8129"/>
                  <a:pt x="41854" y="8016"/>
                </a:cubicBezTo>
                <a:lnTo>
                  <a:pt x="41702" y="7865"/>
                </a:lnTo>
                <a:close/>
                <a:moveTo>
                  <a:pt x="49491" y="7903"/>
                </a:moveTo>
                <a:cubicBezTo>
                  <a:pt x="49340" y="7903"/>
                  <a:pt x="49226" y="7978"/>
                  <a:pt x="49188" y="8092"/>
                </a:cubicBezTo>
                <a:lnTo>
                  <a:pt x="49302" y="8243"/>
                </a:lnTo>
                <a:cubicBezTo>
                  <a:pt x="49302" y="8281"/>
                  <a:pt x="49340" y="8281"/>
                  <a:pt x="49415" y="8281"/>
                </a:cubicBezTo>
                <a:lnTo>
                  <a:pt x="49566" y="8205"/>
                </a:lnTo>
                <a:cubicBezTo>
                  <a:pt x="49604" y="8167"/>
                  <a:pt x="49642" y="8129"/>
                  <a:pt x="49642" y="8054"/>
                </a:cubicBezTo>
                <a:lnTo>
                  <a:pt x="49642" y="8016"/>
                </a:lnTo>
                <a:lnTo>
                  <a:pt x="49491" y="7903"/>
                </a:lnTo>
                <a:close/>
                <a:moveTo>
                  <a:pt x="71230" y="8016"/>
                </a:moveTo>
                <a:cubicBezTo>
                  <a:pt x="71155" y="8016"/>
                  <a:pt x="71003" y="8054"/>
                  <a:pt x="71003" y="8205"/>
                </a:cubicBezTo>
                <a:lnTo>
                  <a:pt x="71117" y="8356"/>
                </a:lnTo>
                <a:cubicBezTo>
                  <a:pt x="71230" y="8356"/>
                  <a:pt x="71306" y="8356"/>
                  <a:pt x="71381" y="8318"/>
                </a:cubicBezTo>
                <a:lnTo>
                  <a:pt x="71419" y="8205"/>
                </a:lnTo>
                <a:cubicBezTo>
                  <a:pt x="71419" y="8129"/>
                  <a:pt x="71344" y="8016"/>
                  <a:pt x="71230" y="8016"/>
                </a:cubicBezTo>
                <a:close/>
                <a:moveTo>
                  <a:pt x="87284" y="8397"/>
                </a:moveTo>
                <a:cubicBezTo>
                  <a:pt x="87273" y="8401"/>
                  <a:pt x="87261" y="8410"/>
                  <a:pt x="87261" y="8432"/>
                </a:cubicBezTo>
                <a:lnTo>
                  <a:pt x="87284" y="8397"/>
                </a:lnTo>
                <a:close/>
                <a:moveTo>
                  <a:pt x="53045" y="7978"/>
                </a:moveTo>
                <a:lnTo>
                  <a:pt x="52780" y="8054"/>
                </a:lnTo>
                <a:cubicBezTo>
                  <a:pt x="52742" y="8054"/>
                  <a:pt x="52704" y="8092"/>
                  <a:pt x="52704" y="8129"/>
                </a:cubicBezTo>
                <a:lnTo>
                  <a:pt x="52780" y="8281"/>
                </a:lnTo>
                <a:cubicBezTo>
                  <a:pt x="52780" y="8281"/>
                  <a:pt x="52780" y="8318"/>
                  <a:pt x="52780" y="8318"/>
                </a:cubicBezTo>
                <a:cubicBezTo>
                  <a:pt x="52814" y="8352"/>
                  <a:pt x="52877" y="8476"/>
                  <a:pt x="53078" y="8476"/>
                </a:cubicBezTo>
                <a:cubicBezTo>
                  <a:pt x="53102" y="8476"/>
                  <a:pt x="53129" y="8474"/>
                  <a:pt x="53158" y="8470"/>
                </a:cubicBezTo>
                <a:lnTo>
                  <a:pt x="53234" y="8356"/>
                </a:lnTo>
                <a:cubicBezTo>
                  <a:pt x="53234" y="8318"/>
                  <a:pt x="53234" y="8318"/>
                  <a:pt x="53234" y="8318"/>
                </a:cubicBezTo>
                <a:cubicBezTo>
                  <a:pt x="53234" y="8167"/>
                  <a:pt x="53158" y="8054"/>
                  <a:pt x="53083" y="8016"/>
                </a:cubicBezTo>
                <a:cubicBezTo>
                  <a:pt x="53083" y="7978"/>
                  <a:pt x="53045" y="7978"/>
                  <a:pt x="53045" y="7978"/>
                </a:cubicBezTo>
                <a:close/>
                <a:moveTo>
                  <a:pt x="27869" y="6667"/>
                </a:moveTo>
                <a:cubicBezTo>
                  <a:pt x="27836" y="6667"/>
                  <a:pt x="27797" y="6675"/>
                  <a:pt x="27751" y="6693"/>
                </a:cubicBezTo>
                <a:lnTo>
                  <a:pt x="27676" y="6806"/>
                </a:lnTo>
                <a:lnTo>
                  <a:pt x="27562" y="6768"/>
                </a:lnTo>
                <a:cubicBezTo>
                  <a:pt x="27336" y="6768"/>
                  <a:pt x="27222" y="6844"/>
                  <a:pt x="27071" y="6882"/>
                </a:cubicBezTo>
                <a:cubicBezTo>
                  <a:pt x="27033" y="6920"/>
                  <a:pt x="26995" y="6920"/>
                  <a:pt x="26957" y="6957"/>
                </a:cubicBezTo>
                <a:lnTo>
                  <a:pt x="26882" y="7071"/>
                </a:lnTo>
                <a:cubicBezTo>
                  <a:pt x="26882" y="7222"/>
                  <a:pt x="26957" y="7373"/>
                  <a:pt x="27146" y="7487"/>
                </a:cubicBezTo>
                <a:cubicBezTo>
                  <a:pt x="27146" y="7487"/>
                  <a:pt x="27184" y="7487"/>
                  <a:pt x="27222" y="7524"/>
                </a:cubicBezTo>
                <a:cubicBezTo>
                  <a:pt x="27222" y="7524"/>
                  <a:pt x="27184" y="7600"/>
                  <a:pt x="27222" y="7638"/>
                </a:cubicBezTo>
                <a:lnTo>
                  <a:pt x="27222" y="7676"/>
                </a:lnTo>
                <a:cubicBezTo>
                  <a:pt x="27222" y="7676"/>
                  <a:pt x="27222" y="7714"/>
                  <a:pt x="27184" y="7714"/>
                </a:cubicBezTo>
                <a:lnTo>
                  <a:pt x="27260" y="7827"/>
                </a:lnTo>
                <a:cubicBezTo>
                  <a:pt x="27260" y="7827"/>
                  <a:pt x="27260" y="7827"/>
                  <a:pt x="27260" y="7865"/>
                </a:cubicBezTo>
                <a:cubicBezTo>
                  <a:pt x="27184" y="7865"/>
                  <a:pt x="27109" y="7903"/>
                  <a:pt x="27071" y="7978"/>
                </a:cubicBezTo>
                <a:lnTo>
                  <a:pt x="27184" y="8129"/>
                </a:lnTo>
                <a:cubicBezTo>
                  <a:pt x="27157" y="8129"/>
                  <a:pt x="27130" y="8129"/>
                  <a:pt x="27116" y="8115"/>
                </a:cubicBezTo>
                <a:lnTo>
                  <a:pt x="27116" y="8115"/>
                </a:lnTo>
                <a:lnTo>
                  <a:pt x="27184" y="8318"/>
                </a:lnTo>
                <a:cubicBezTo>
                  <a:pt x="27260" y="8318"/>
                  <a:pt x="27260" y="8318"/>
                  <a:pt x="27336" y="8394"/>
                </a:cubicBezTo>
                <a:cubicBezTo>
                  <a:pt x="27336" y="8432"/>
                  <a:pt x="27373" y="8470"/>
                  <a:pt x="27373" y="8507"/>
                </a:cubicBezTo>
                <a:lnTo>
                  <a:pt x="27487" y="8545"/>
                </a:lnTo>
                <a:lnTo>
                  <a:pt x="27789" y="8545"/>
                </a:lnTo>
                <a:lnTo>
                  <a:pt x="27940" y="8432"/>
                </a:lnTo>
                <a:cubicBezTo>
                  <a:pt x="27940" y="8394"/>
                  <a:pt x="27940" y="8318"/>
                  <a:pt x="27940" y="8243"/>
                </a:cubicBezTo>
                <a:cubicBezTo>
                  <a:pt x="27978" y="8092"/>
                  <a:pt x="27978" y="7978"/>
                  <a:pt x="27940" y="7827"/>
                </a:cubicBezTo>
                <a:lnTo>
                  <a:pt x="27827" y="7865"/>
                </a:lnTo>
                <a:cubicBezTo>
                  <a:pt x="27751" y="7827"/>
                  <a:pt x="27676" y="7827"/>
                  <a:pt x="27600" y="7827"/>
                </a:cubicBezTo>
                <a:cubicBezTo>
                  <a:pt x="27600" y="7789"/>
                  <a:pt x="27600" y="7789"/>
                  <a:pt x="27562" y="7751"/>
                </a:cubicBezTo>
                <a:cubicBezTo>
                  <a:pt x="27600" y="7714"/>
                  <a:pt x="27562" y="7676"/>
                  <a:pt x="27600" y="7600"/>
                </a:cubicBezTo>
                <a:lnTo>
                  <a:pt x="27600" y="7638"/>
                </a:lnTo>
                <a:cubicBezTo>
                  <a:pt x="27714" y="7638"/>
                  <a:pt x="27827" y="7638"/>
                  <a:pt x="27865" y="7600"/>
                </a:cubicBezTo>
                <a:lnTo>
                  <a:pt x="27940" y="7487"/>
                </a:lnTo>
                <a:cubicBezTo>
                  <a:pt x="27940" y="7449"/>
                  <a:pt x="27940" y="7449"/>
                  <a:pt x="27940" y="7449"/>
                </a:cubicBezTo>
                <a:cubicBezTo>
                  <a:pt x="27978" y="7411"/>
                  <a:pt x="28016" y="7373"/>
                  <a:pt x="28054" y="7260"/>
                </a:cubicBezTo>
                <a:lnTo>
                  <a:pt x="28016" y="7184"/>
                </a:lnTo>
                <a:cubicBezTo>
                  <a:pt x="27978" y="7146"/>
                  <a:pt x="27940" y="7109"/>
                  <a:pt x="27865" y="7109"/>
                </a:cubicBezTo>
                <a:cubicBezTo>
                  <a:pt x="28016" y="7109"/>
                  <a:pt x="28092" y="7033"/>
                  <a:pt x="28167" y="6957"/>
                </a:cubicBezTo>
                <a:lnTo>
                  <a:pt x="28054" y="6768"/>
                </a:lnTo>
                <a:cubicBezTo>
                  <a:pt x="28025" y="6740"/>
                  <a:pt x="27975" y="6667"/>
                  <a:pt x="27869" y="6667"/>
                </a:cubicBezTo>
                <a:close/>
                <a:moveTo>
                  <a:pt x="63253" y="8205"/>
                </a:moveTo>
                <a:cubicBezTo>
                  <a:pt x="63102" y="8205"/>
                  <a:pt x="62988" y="8281"/>
                  <a:pt x="62913" y="8394"/>
                </a:cubicBezTo>
                <a:lnTo>
                  <a:pt x="63026" y="8545"/>
                </a:lnTo>
                <a:cubicBezTo>
                  <a:pt x="63064" y="8583"/>
                  <a:pt x="63102" y="8583"/>
                  <a:pt x="63139" y="8621"/>
                </a:cubicBezTo>
                <a:lnTo>
                  <a:pt x="63328" y="8507"/>
                </a:lnTo>
                <a:cubicBezTo>
                  <a:pt x="63328" y="8470"/>
                  <a:pt x="63366" y="8432"/>
                  <a:pt x="63366" y="8356"/>
                </a:cubicBezTo>
                <a:lnTo>
                  <a:pt x="63366" y="8318"/>
                </a:lnTo>
                <a:lnTo>
                  <a:pt x="63253" y="8205"/>
                </a:lnTo>
                <a:close/>
                <a:moveTo>
                  <a:pt x="60077" y="8205"/>
                </a:moveTo>
                <a:lnTo>
                  <a:pt x="59964" y="8318"/>
                </a:lnTo>
                <a:cubicBezTo>
                  <a:pt x="59926" y="8356"/>
                  <a:pt x="59888" y="8394"/>
                  <a:pt x="59888" y="8470"/>
                </a:cubicBezTo>
                <a:lnTo>
                  <a:pt x="59888" y="8507"/>
                </a:lnTo>
                <a:lnTo>
                  <a:pt x="60039" y="8621"/>
                </a:lnTo>
                <a:lnTo>
                  <a:pt x="60115" y="8621"/>
                </a:lnTo>
                <a:cubicBezTo>
                  <a:pt x="60153" y="8659"/>
                  <a:pt x="60190" y="8659"/>
                  <a:pt x="60304" y="8659"/>
                </a:cubicBezTo>
                <a:lnTo>
                  <a:pt x="60417" y="8545"/>
                </a:lnTo>
                <a:cubicBezTo>
                  <a:pt x="60417" y="8545"/>
                  <a:pt x="60417" y="8507"/>
                  <a:pt x="60417" y="8507"/>
                </a:cubicBezTo>
                <a:cubicBezTo>
                  <a:pt x="60417" y="8394"/>
                  <a:pt x="60379" y="8318"/>
                  <a:pt x="60342" y="8281"/>
                </a:cubicBezTo>
                <a:cubicBezTo>
                  <a:pt x="60266" y="8243"/>
                  <a:pt x="60190" y="8205"/>
                  <a:pt x="60077" y="8205"/>
                </a:cubicBezTo>
                <a:close/>
                <a:moveTo>
                  <a:pt x="68206" y="8432"/>
                </a:moveTo>
                <a:cubicBezTo>
                  <a:pt x="67979" y="8432"/>
                  <a:pt x="67941" y="8583"/>
                  <a:pt x="67979" y="8659"/>
                </a:cubicBezTo>
                <a:lnTo>
                  <a:pt x="68130" y="8772"/>
                </a:lnTo>
                <a:lnTo>
                  <a:pt x="68168" y="8772"/>
                </a:lnTo>
                <a:cubicBezTo>
                  <a:pt x="68243" y="8772"/>
                  <a:pt x="68395" y="8772"/>
                  <a:pt x="68432" y="8621"/>
                </a:cubicBezTo>
                <a:lnTo>
                  <a:pt x="68357" y="8545"/>
                </a:lnTo>
                <a:cubicBezTo>
                  <a:pt x="68357" y="8545"/>
                  <a:pt x="68357" y="8583"/>
                  <a:pt x="68357" y="8583"/>
                </a:cubicBezTo>
                <a:lnTo>
                  <a:pt x="68206" y="8432"/>
                </a:lnTo>
                <a:close/>
                <a:moveTo>
                  <a:pt x="38149" y="8432"/>
                </a:moveTo>
                <a:lnTo>
                  <a:pt x="38035" y="8583"/>
                </a:lnTo>
                <a:cubicBezTo>
                  <a:pt x="38035" y="8659"/>
                  <a:pt x="37997" y="8659"/>
                  <a:pt x="37997" y="8659"/>
                </a:cubicBezTo>
                <a:lnTo>
                  <a:pt x="38073" y="8886"/>
                </a:lnTo>
                <a:cubicBezTo>
                  <a:pt x="38186" y="8886"/>
                  <a:pt x="38338" y="8886"/>
                  <a:pt x="38451" y="8810"/>
                </a:cubicBezTo>
                <a:cubicBezTo>
                  <a:pt x="38489" y="8772"/>
                  <a:pt x="38564" y="8697"/>
                  <a:pt x="38564" y="8621"/>
                </a:cubicBezTo>
                <a:cubicBezTo>
                  <a:pt x="38564" y="8583"/>
                  <a:pt x="38564" y="8545"/>
                  <a:pt x="38527" y="8507"/>
                </a:cubicBezTo>
                <a:lnTo>
                  <a:pt x="38413" y="8432"/>
                </a:lnTo>
                <a:close/>
                <a:moveTo>
                  <a:pt x="87336" y="8318"/>
                </a:moveTo>
                <a:lnTo>
                  <a:pt x="87284" y="8397"/>
                </a:lnTo>
                <a:lnTo>
                  <a:pt x="87284" y="8397"/>
                </a:lnTo>
                <a:cubicBezTo>
                  <a:pt x="87292" y="8394"/>
                  <a:pt x="87298" y="8394"/>
                  <a:pt x="87298" y="8394"/>
                </a:cubicBezTo>
                <a:lnTo>
                  <a:pt x="87298" y="8394"/>
                </a:lnTo>
                <a:lnTo>
                  <a:pt x="87223" y="8470"/>
                </a:lnTo>
                <a:lnTo>
                  <a:pt x="87185" y="8470"/>
                </a:lnTo>
                <a:lnTo>
                  <a:pt x="87072" y="8507"/>
                </a:lnTo>
                <a:cubicBezTo>
                  <a:pt x="87034" y="8545"/>
                  <a:pt x="86958" y="8583"/>
                  <a:pt x="86958" y="8697"/>
                </a:cubicBezTo>
                <a:lnTo>
                  <a:pt x="87034" y="8810"/>
                </a:lnTo>
                <a:cubicBezTo>
                  <a:pt x="87109" y="8848"/>
                  <a:pt x="87261" y="8886"/>
                  <a:pt x="87412" y="8886"/>
                </a:cubicBezTo>
                <a:lnTo>
                  <a:pt x="87525" y="8697"/>
                </a:lnTo>
                <a:cubicBezTo>
                  <a:pt x="87525" y="8697"/>
                  <a:pt x="87525" y="8659"/>
                  <a:pt x="87525" y="8621"/>
                </a:cubicBezTo>
                <a:cubicBezTo>
                  <a:pt x="87525" y="8583"/>
                  <a:pt x="87525" y="8583"/>
                  <a:pt x="87525" y="8545"/>
                </a:cubicBezTo>
                <a:cubicBezTo>
                  <a:pt x="87525" y="8356"/>
                  <a:pt x="87374" y="8318"/>
                  <a:pt x="87336" y="8318"/>
                </a:cubicBezTo>
                <a:close/>
                <a:moveTo>
                  <a:pt x="58830" y="8417"/>
                </a:moveTo>
                <a:cubicBezTo>
                  <a:pt x="58794" y="8417"/>
                  <a:pt x="58756" y="8422"/>
                  <a:pt x="58716" y="8432"/>
                </a:cubicBezTo>
                <a:cubicBezTo>
                  <a:pt x="58565" y="8507"/>
                  <a:pt x="58451" y="8621"/>
                  <a:pt x="58451" y="8734"/>
                </a:cubicBezTo>
                <a:lnTo>
                  <a:pt x="58527" y="8848"/>
                </a:lnTo>
                <a:cubicBezTo>
                  <a:pt x="58647" y="8920"/>
                  <a:pt x="58751" y="8946"/>
                  <a:pt x="58841" y="8946"/>
                </a:cubicBezTo>
                <a:cubicBezTo>
                  <a:pt x="58892" y="8946"/>
                  <a:pt x="58939" y="8937"/>
                  <a:pt x="58981" y="8923"/>
                </a:cubicBezTo>
                <a:cubicBezTo>
                  <a:pt x="59094" y="8848"/>
                  <a:pt x="59170" y="8734"/>
                  <a:pt x="59170" y="8583"/>
                </a:cubicBezTo>
                <a:lnTo>
                  <a:pt x="59094" y="8507"/>
                </a:lnTo>
                <a:cubicBezTo>
                  <a:pt x="59011" y="8452"/>
                  <a:pt x="58928" y="8417"/>
                  <a:pt x="58830" y="8417"/>
                </a:cubicBezTo>
                <a:close/>
                <a:moveTo>
                  <a:pt x="80295" y="8378"/>
                </a:moveTo>
                <a:cubicBezTo>
                  <a:pt x="80206" y="8378"/>
                  <a:pt x="80142" y="8405"/>
                  <a:pt x="80115" y="8432"/>
                </a:cubicBezTo>
                <a:cubicBezTo>
                  <a:pt x="79888" y="8583"/>
                  <a:pt x="79964" y="8961"/>
                  <a:pt x="80342" y="8961"/>
                </a:cubicBezTo>
                <a:lnTo>
                  <a:pt x="80417" y="8961"/>
                </a:lnTo>
                <a:cubicBezTo>
                  <a:pt x="80606" y="8886"/>
                  <a:pt x="80644" y="8772"/>
                  <a:pt x="80644" y="8697"/>
                </a:cubicBezTo>
                <a:cubicBezTo>
                  <a:pt x="80644" y="8583"/>
                  <a:pt x="80606" y="8507"/>
                  <a:pt x="80531" y="8432"/>
                </a:cubicBezTo>
                <a:lnTo>
                  <a:pt x="80417" y="8394"/>
                </a:lnTo>
                <a:cubicBezTo>
                  <a:pt x="80373" y="8383"/>
                  <a:pt x="80332" y="8378"/>
                  <a:pt x="80295" y="8378"/>
                </a:cubicBezTo>
                <a:close/>
                <a:moveTo>
                  <a:pt x="74807" y="8530"/>
                </a:moveTo>
                <a:cubicBezTo>
                  <a:pt x="74740" y="8530"/>
                  <a:pt x="74686" y="8556"/>
                  <a:pt x="74633" y="8583"/>
                </a:cubicBezTo>
                <a:cubicBezTo>
                  <a:pt x="74557" y="8659"/>
                  <a:pt x="74557" y="8772"/>
                  <a:pt x="74557" y="8848"/>
                </a:cubicBezTo>
                <a:cubicBezTo>
                  <a:pt x="74557" y="8848"/>
                  <a:pt x="74557" y="8886"/>
                  <a:pt x="74557" y="8923"/>
                </a:cubicBezTo>
                <a:lnTo>
                  <a:pt x="74671" y="9037"/>
                </a:lnTo>
                <a:cubicBezTo>
                  <a:pt x="74746" y="9037"/>
                  <a:pt x="74860" y="9037"/>
                  <a:pt x="74898" y="8961"/>
                </a:cubicBezTo>
                <a:cubicBezTo>
                  <a:pt x="75011" y="8923"/>
                  <a:pt x="75011" y="8810"/>
                  <a:pt x="75011" y="8734"/>
                </a:cubicBezTo>
                <a:cubicBezTo>
                  <a:pt x="75011" y="8697"/>
                  <a:pt x="75011" y="8659"/>
                  <a:pt x="75011" y="8659"/>
                </a:cubicBezTo>
                <a:lnTo>
                  <a:pt x="74898" y="8545"/>
                </a:lnTo>
                <a:cubicBezTo>
                  <a:pt x="74864" y="8534"/>
                  <a:pt x="74834" y="8530"/>
                  <a:pt x="74807" y="8530"/>
                </a:cubicBezTo>
                <a:close/>
                <a:moveTo>
                  <a:pt x="26050" y="8697"/>
                </a:moveTo>
                <a:cubicBezTo>
                  <a:pt x="25899" y="8697"/>
                  <a:pt x="25785" y="8734"/>
                  <a:pt x="25748" y="8886"/>
                </a:cubicBezTo>
                <a:lnTo>
                  <a:pt x="25785" y="8999"/>
                </a:lnTo>
                <a:cubicBezTo>
                  <a:pt x="25861" y="9075"/>
                  <a:pt x="25974" y="9075"/>
                  <a:pt x="26088" y="9075"/>
                </a:cubicBezTo>
                <a:cubicBezTo>
                  <a:pt x="26164" y="9037"/>
                  <a:pt x="26201" y="8961"/>
                  <a:pt x="26201" y="8886"/>
                </a:cubicBezTo>
                <a:cubicBezTo>
                  <a:pt x="26201" y="8848"/>
                  <a:pt x="26201" y="8810"/>
                  <a:pt x="26201" y="8772"/>
                </a:cubicBezTo>
                <a:lnTo>
                  <a:pt x="26050" y="8697"/>
                </a:lnTo>
                <a:close/>
                <a:moveTo>
                  <a:pt x="53423" y="8621"/>
                </a:moveTo>
                <a:lnTo>
                  <a:pt x="53272" y="8734"/>
                </a:lnTo>
                <a:cubicBezTo>
                  <a:pt x="53234" y="8923"/>
                  <a:pt x="53347" y="9075"/>
                  <a:pt x="53498" y="9075"/>
                </a:cubicBezTo>
                <a:lnTo>
                  <a:pt x="53650" y="8999"/>
                </a:lnTo>
                <a:cubicBezTo>
                  <a:pt x="53650" y="8961"/>
                  <a:pt x="53687" y="8961"/>
                  <a:pt x="53687" y="8961"/>
                </a:cubicBezTo>
                <a:cubicBezTo>
                  <a:pt x="53687" y="8923"/>
                  <a:pt x="53725" y="8886"/>
                  <a:pt x="53725" y="8810"/>
                </a:cubicBezTo>
                <a:cubicBezTo>
                  <a:pt x="53725" y="8772"/>
                  <a:pt x="53725" y="8772"/>
                  <a:pt x="53725" y="8734"/>
                </a:cubicBezTo>
                <a:lnTo>
                  <a:pt x="53574" y="8621"/>
                </a:lnTo>
                <a:close/>
                <a:moveTo>
                  <a:pt x="76334" y="8621"/>
                </a:moveTo>
                <a:cubicBezTo>
                  <a:pt x="76183" y="8621"/>
                  <a:pt x="76107" y="8659"/>
                  <a:pt x="76070" y="8697"/>
                </a:cubicBezTo>
                <a:cubicBezTo>
                  <a:pt x="75918" y="8848"/>
                  <a:pt x="76032" y="9226"/>
                  <a:pt x="76296" y="9226"/>
                </a:cubicBezTo>
                <a:lnTo>
                  <a:pt x="76410" y="9188"/>
                </a:lnTo>
                <a:cubicBezTo>
                  <a:pt x="76485" y="9112"/>
                  <a:pt x="76523" y="8999"/>
                  <a:pt x="76523" y="8923"/>
                </a:cubicBezTo>
                <a:cubicBezTo>
                  <a:pt x="76523" y="8886"/>
                  <a:pt x="76485" y="8734"/>
                  <a:pt x="76410" y="8659"/>
                </a:cubicBezTo>
                <a:lnTo>
                  <a:pt x="76334" y="8621"/>
                </a:lnTo>
                <a:close/>
                <a:moveTo>
                  <a:pt x="15464" y="8886"/>
                </a:moveTo>
                <a:cubicBezTo>
                  <a:pt x="15351" y="8886"/>
                  <a:pt x="15275" y="8923"/>
                  <a:pt x="15199" y="8961"/>
                </a:cubicBezTo>
                <a:cubicBezTo>
                  <a:pt x="15161" y="8999"/>
                  <a:pt x="15124" y="9037"/>
                  <a:pt x="15124" y="9150"/>
                </a:cubicBezTo>
                <a:lnTo>
                  <a:pt x="15124" y="9188"/>
                </a:lnTo>
                <a:lnTo>
                  <a:pt x="15275" y="9301"/>
                </a:lnTo>
                <a:lnTo>
                  <a:pt x="15464" y="9301"/>
                </a:lnTo>
                <a:lnTo>
                  <a:pt x="15577" y="9150"/>
                </a:lnTo>
                <a:lnTo>
                  <a:pt x="15577" y="8999"/>
                </a:lnTo>
                <a:lnTo>
                  <a:pt x="15464" y="8886"/>
                </a:lnTo>
                <a:close/>
                <a:moveTo>
                  <a:pt x="8394" y="8999"/>
                </a:moveTo>
                <a:cubicBezTo>
                  <a:pt x="8280" y="8999"/>
                  <a:pt x="8167" y="8999"/>
                  <a:pt x="8091" y="9075"/>
                </a:cubicBezTo>
                <a:cubicBezTo>
                  <a:pt x="8054" y="9075"/>
                  <a:pt x="8016" y="9150"/>
                  <a:pt x="8016" y="9301"/>
                </a:cubicBezTo>
                <a:lnTo>
                  <a:pt x="8129" y="9377"/>
                </a:lnTo>
                <a:cubicBezTo>
                  <a:pt x="8154" y="9381"/>
                  <a:pt x="8177" y="9383"/>
                  <a:pt x="8198" y="9383"/>
                </a:cubicBezTo>
                <a:cubicBezTo>
                  <a:pt x="8372" y="9383"/>
                  <a:pt x="8440" y="9255"/>
                  <a:pt x="8507" y="9188"/>
                </a:cubicBezTo>
                <a:lnTo>
                  <a:pt x="8394" y="8999"/>
                </a:lnTo>
                <a:close/>
                <a:moveTo>
                  <a:pt x="33478" y="8945"/>
                </a:moveTo>
                <a:cubicBezTo>
                  <a:pt x="33438" y="8945"/>
                  <a:pt x="33411" y="8972"/>
                  <a:pt x="33385" y="8999"/>
                </a:cubicBezTo>
                <a:cubicBezTo>
                  <a:pt x="33271" y="9037"/>
                  <a:pt x="33271" y="9150"/>
                  <a:pt x="33271" y="9264"/>
                </a:cubicBezTo>
                <a:cubicBezTo>
                  <a:pt x="33271" y="9377"/>
                  <a:pt x="33309" y="9453"/>
                  <a:pt x="33423" y="9490"/>
                </a:cubicBezTo>
                <a:lnTo>
                  <a:pt x="33574" y="9415"/>
                </a:lnTo>
                <a:lnTo>
                  <a:pt x="33574" y="9415"/>
                </a:lnTo>
                <a:cubicBezTo>
                  <a:pt x="33574" y="9453"/>
                  <a:pt x="33536" y="9453"/>
                  <a:pt x="33536" y="9453"/>
                </a:cubicBezTo>
                <a:cubicBezTo>
                  <a:pt x="33555" y="9453"/>
                  <a:pt x="33583" y="9462"/>
                  <a:pt x="33621" y="9462"/>
                </a:cubicBezTo>
                <a:cubicBezTo>
                  <a:pt x="33659" y="9462"/>
                  <a:pt x="33706" y="9453"/>
                  <a:pt x="33763" y="9415"/>
                </a:cubicBezTo>
                <a:lnTo>
                  <a:pt x="33838" y="9339"/>
                </a:lnTo>
                <a:cubicBezTo>
                  <a:pt x="33838" y="9301"/>
                  <a:pt x="33838" y="9264"/>
                  <a:pt x="33838" y="9226"/>
                </a:cubicBezTo>
                <a:cubicBezTo>
                  <a:pt x="33838" y="9188"/>
                  <a:pt x="33838" y="9075"/>
                  <a:pt x="33763" y="8999"/>
                </a:cubicBezTo>
                <a:cubicBezTo>
                  <a:pt x="33709" y="8972"/>
                  <a:pt x="33656" y="8945"/>
                  <a:pt x="33602" y="8945"/>
                </a:cubicBezTo>
                <a:cubicBezTo>
                  <a:pt x="33580" y="8945"/>
                  <a:pt x="33558" y="8950"/>
                  <a:pt x="33536" y="8961"/>
                </a:cubicBezTo>
                <a:cubicBezTo>
                  <a:pt x="33514" y="8950"/>
                  <a:pt x="33495" y="8945"/>
                  <a:pt x="33478" y="8945"/>
                </a:cubicBezTo>
                <a:close/>
                <a:moveTo>
                  <a:pt x="29566" y="9188"/>
                </a:moveTo>
                <a:lnTo>
                  <a:pt x="29415" y="9339"/>
                </a:lnTo>
                <a:lnTo>
                  <a:pt x="29415" y="9490"/>
                </a:lnTo>
                <a:lnTo>
                  <a:pt x="29528" y="9604"/>
                </a:lnTo>
                <a:cubicBezTo>
                  <a:pt x="29642" y="9604"/>
                  <a:pt x="29717" y="9566"/>
                  <a:pt x="29793" y="9528"/>
                </a:cubicBezTo>
                <a:cubicBezTo>
                  <a:pt x="29831" y="9490"/>
                  <a:pt x="29869" y="9453"/>
                  <a:pt x="29869" y="9339"/>
                </a:cubicBezTo>
                <a:lnTo>
                  <a:pt x="29869" y="9301"/>
                </a:lnTo>
                <a:lnTo>
                  <a:pt x="29717" y="9188"/>
                </a:lnTo>
                <a:close/>
                <a:moveTo>
                  <a:pt x="20492" y="9604"/>
                </a:moveTo>
                <a:cubicBezTo>
                  <a:pt x="20504" y="9604"/>
                  <a:pt x="20516" y="9608"/>
                  <a:pt x="20528" y="9613"/>
                </a:cubicBezTo>
                <a:lnTo>
                  <a:pt x="20528" y="9613"/>
                </a:lnTo>
                <a:cubicBezTo>
                  <a:pt x="20525" y="9604"/>
                  <a:pt x="20516" y="9604"/>
                  <a:pt x="20492" y="9604"/>
                </a:cubicBezTo>
                <a:close/>
                <a:moveTo>
                  <a:pt x="21551" y="9377"/>
                </a:moveTo>
                <a:lnTo>
                  <a:pt x="21400" y="9490"/>
                </a:lnTo>
                <a:lnTo>
                  <a:pt x="21400" y="9642"/>
                </a:lnTo>
                <a:lnTo>
                  <a:pt x="21551" y="9755"/>
                </a:lnTo>
                <a:lnTo>
                  <a:pt x="21589" y="9755"/>
                </a:lnTo>
                <a:cubicBezTo>
                  <a:pt x="21664" y="9755"/>
                  <a:pt x="21816" y="9755"/>
                  <a:pt x="21853" y="9604"/>
                </a:cubicBezTo>
                <a:lnTo>
                  <a:pt x="21702" y="9453"/>
                </a:lnTo>
                <a:cubicBezTo>
                  <a:pt x="21702" y="9415"/>
                  <a:pt x="21627" y="9377"/>
                  <a:pt x="21551" y="9377"/>
                </a:cubicBezTo>
                <a:close/>
                <a:moveTo>
                  <a:pt x="66771" y="9220"/>
                </a:moveTo>
                <a:cubicBezTo>
                  <a:pt x="66748" y="9220"/>
                  <a:pt x="66722" y="9222"/>
                  <a:pt x="66693" y="9226"/>
                </a:cubicBezTo>
                <a:cubicBezTo>
                  <a:pt x="66504" y="9264"/>
                  <a:pt x="66504" y="9415"/>
                  <a:pt x="66466" y="9490"/>
                </a:cubicBezTo>
                <a:cubicBezTo>
                  <a:pt x="66466" y="9528"/>
                  <a:pt x="66466" y="9604"/>
                  <a:pt x="66429" y="9604"/>
                </a:cubicBezTo>
                <a:lnTo>
                  <a:pt x="66504" y="9793"/>
                </a:lnTo>
                <a:lnTo>
                  <a:pt x="66580" y="9793"/>
                </a:lnTo>
                <a:cubicBezTo>
                  <a:pt x="66657" y="9808"/>
                  <a:pt x="66752" y="9830"/>
                  <a:pt x="66843" y="9830"/>
                </a:cubicBezTo>
                <a:cubicBezTo>
                  <a:pt x="66977" y="9830"/>
                  <a:pt x="67102" y="9784"/>
                  <a:pt x="67147" y="9604"/>
                </a:cubicBezTo>
                <a:lnTo>
                  <a:pt x="67034" y="9453"/>
                </a:lnTo>
                <a:cubicBezTo>
                  <a:pt x="67034" y="9453"/>
                  <a:pt x="67034" y="9453"/>
                  <a:pt x="67034" y="9415"/>
                </a:cubicBezTo>
                <a:cubicBezTo>
                  <a:pt x="67000" y="9347"/>
                  <a:pt x="66966" y="9220"/>
                  <a:pt x="66771" y="9220"/>
                </a:cubicBezTo>
                <a:close/>
                <a:moveTo>
                  <a:pt x="82572" y="9112"/>
                </a:moveTo>
                <a:lnTo>
                  <a:pt x="82421" y="9226"/>
                </a:lnTo>
                <a:lnTo>
                  <a:pt x="82421" y="9264"/>
                </a:lnTo>
                <a:cubicBezTo>
                  <a:pt x="82421" y="9264"/>
                  <a:pt x="82421" y="9264"/>
                  <a:pt x="82421" y="9301"/>
                </a:cubicBezTo>
                <a:lnTo>
                  <a:pt x="82308" y="9377"/>
                </a:lnTo>
                <a:cubicBezTo>
                  <a:pt x="82270" y="9717"/>
                  <a:pt x="82459" y="9831"/>
                  <a:pt x="82610" y="9831"/>
                </a:cubicBezTo>
                <a:lnTo>
                  <a:pt x="82762" y="9793"/>
                </a:lnTo>
                <a:cubicBezTo>
                  <a:pt x="82799" y="9717"/>
                  <a:pt x="82837" y="9566"/>
                  <a:pt x="82837" y="9453"/>
                </a:cubicBezTo>
                <a:cubicBezTo>
                  <a:pt x="82837" y="9150"/>
                  <a:pt x="82648" y="9112"/>
                  <a:pt x="82572" y="9112"/>
                </a:cubicBezTo>
                <a:close/>
                <a:moveTo>
                  <a:pt x="51910" y="9415"/>
                </a:moveTo>
                <a:lnTo>
                  <a:pt x="51797" y="9453"/>
                </a:lnTo>
                <a:cubicBezTo>
                  <a:pt x="51759" y="9490"/>
                  <a:pt x="51721" y="9566"/>
                  <a:pt x="51721" y="9642"/>
                </a:cubicBezTo>
                <a:cubicBezTo>
                  <a:pt x="51721" y="9755"/>
                  <a:pt x="51797" y="9831"/>
                  <a:pt x="51948" y="9869"/>
                </a:cubicBezTo>
                <a:lnTo>
                  <a:pt x="52062" y="9831"/>
                </a:lnTo>
                <a:cubicBezTo>
                  <a:pt x="52137" y="9755"/>
                  <a:pt x="52137" y="9679"/>
                  <a:pt x="52137" y="9642"/>
                </a:cubicBezTo>
                <a:cubicBezTo>
                  <a:pt x="52137" y="9528"/>
                  <a:pt x="52062" y="9415"/>
                  <a:pt x="51910" y="9415"/>
                </a:cubicBezTo>
                <a:close/>
                <a:moveTo>
                  <a:pt x="20266" y="9604"/>
                </a:moveTo>
                <a:lnTo>
                  <a:pt x="20266" y="9604"/>
                </a:lnTo>
                <a:cubicBezTo>
                  <a:pt x="20228" y="9755"/>
                  <a:pt x="20266" y="9831"/>
                  <a:pt x="20341" y="9869"/>
                </a:cubicBezTo>
                <a:cubicBezTo>
                  <a:pt x="20379" y="9906"/>
                  <a:pt x="20455" y="9906"/>
                  <a:pt x="20492" y="9906"/>
                </a:cubicBezTo>
                <a:cubicBezTo>
                  <a:pt x="20644" y="9906"/>
                  <a:pt x="20757" y="9831"/>
                  <a:pt x="20757" y="9717"/>
                </a:cubicBezTo>
                <a:lnTo>
                  <a:pt x="20606" y="9717"/>
                </a:lnTo>
                <a:lnTo>
                  <a:pt x="20606" y="9642"/>
                </a:lnTo>
                <a:cubicBezTo>
                  <a:pt x="20580" y="9642"/>
                  <a:pt x="20554" y="9624"/>
                  <a:pt x="20528" y="9613"/>
                </a:cubicBezTo>
                <a:lnTo>
                  <a:pt x="20528" y="9613"/>
                </a:lnTo>
                <a:cubicBezTo>
                  <a:pt x="20530" y="9618"/>
                  <a:pt x="20530" y="9627"/>
                  <a:pt x="20530" y="9642"/>
                </a:cubicBezTo>
                <a:lnTo>
                  <a:pt x="20266" y="9604"/>
                </a:lnTo>
                <a:close/>
                <a:moveTo>
                  <a:pt x="40946" y="9566"/>
                </a:moveTo>
                <a:cubicBezTo>
                  <a:pt x="40795" y="9566"/>
                  <a:pt x="40682" y="9642"/>
                  <a:pt x="40682" y="9793"/>
                </a:cubicBezTo>
                <a:lnTo>
                  <a:pt x="40795" y="9906"/>
                </a:lnTo>
                <a:lnTo>
                  <a:pt x="40833" y="9906"/>
                </a:lnTo>
                <a:cubicBezTo>
                  <a:pt x="40860" y="9933"/>
                  <a:pt x="40905" y="9960"/>
                  <a:pt x="40983" y="9960"/>
                </a:cubicBezTo>
                <a:cubicBezTo>
                  <a:pt x="41015" y="9960"/>
                  <a:pt x="41053" y="9955"/>
                  <a:pt x="41098" y="9944"/>
                </a:cubicBezTo>
                <a:lnTo>
                  <a:pt x="41173" y="9869"/>
                </a:lnTo>
                <a:cubicBezTo>
                  <a:pt x="41211" y="9831"/>
                  <a:pt x="41211" y="9831"/>
                  <a:pt x="41211" y="9793"/>
                </a:cubicBezTo>
                <a:cubicBezTo>
                  <a:pt x="41211" y="9679"/>
                  <a:pt x="41098" y="9566"/>
                  <a:pt x="40946" y="9566"/>
                </a:cubicBezTo>
                <a:close/>
                <a:moveTo>
                  <a:pt x="12226" y="9672"/>
                </a:moveTo>
                <a:cubicBezTo>
                  <a:pt x="12032" y="9672"/>
                  <a:pt x="11943" y="9765"/>
                  <a:pt x="11910" y="9831"/>
                </a:cubicBezTo>
                <a:lnTo>
                  <a:pt x="12061" y="10020"/>
                </a:lnTo>
                <a:lnTo>
                  <a:pt x="12137" y="10020"/>
                </a:lnTo>
                <a:cubicBezTo>
                  <a:pt x="12212" y="10020"/>
                  <a:pt x="12326" y="10020"/>
                  <a:pt x="12402" y="9982"/>
                </a:cubicBezTo>
                <a:cubicBezTo>
                  <a:pt x="12439" y="9944"/>
                  <a:pt x="12477" y="9869"/>
                  <a:pt x="12477" y="9831"/>
                </a:cubicBezTo>
                <a:cubicBezTo>
                  <a:pt x="12477" y="9793"/>
                  <a:pt x="12439" y="9793"/>
                  <a:pt x="12439" y="9755"/>
                </a:cubicBezTo>
                <a:lnTo>
                  <a:pt x="12326" y="9679"/>
                </a:lnTo>
                <a:cubicBezTo>
                  <a:pt x="12290" y="9674"/>
                  <a:pt x="12256" y="9672"/>
                  <a:pt x="12226" y="9672"/>
                </a:cubicBezTo>
                <a:close/>
                <a:moveTo>
                  <a:pt x="67374" y="9717"/>
                </a:moveTo>
                <a:cubicBezTo>
                  <a:pt x="67298" y="9717"/>
                  <a:pt x="67223" y="9717"/>
                  <a:pt x="67147" y="9793"/>
                </a:cubicBezTo>
                <a:cubicBezTo>
                  <a:pt x="67109" y="9831"/>
                  <a:pt x="67071" y="9869"/>
                  <a:pt x="67071" y="9944"/>
                </a:cubicBezTo>
                <a:lnTo>
                  <a:pt x="67223" y="9944"/>
                </a:lnTo>
                <a:cubicBezTo>
                  <a:pt x="67223" y="9982"/>
                  <a:pt x="67260" y="10020"/>
                  <a:pt x="67374" y="10058"/>
                </a:cubicBezTo>
                <a:cubicBezTo>
                  <a:pt x="67412" y="9982"/>
                  <a:pt x="67449" y="9944"/>
                  <a:pt x="67449" y="9906"/>
                </a:cubicBezTo>
                <a:lnTo>
                  <a:pt x="67563" y="9906"/>
                </a:lnTo>
                <a:cubicBezTo>
                  <a:pt x="67563" y="9755"/>
                  <a:pt x="67487" y="9717"/>
                  <a:pt x="67374" y="9717"/>
                </a:cubicBezTo>
                <a:close/>
                <a:moveTo>
                  <a:pt x="34859" y="9765"/>
                </a:moveTo>
                <a:cubicBezTo>
                  <a:pt x="34821" y="9765"/>
                  <a:pt x="34784" y="9774"/>
                  <a:pt x="34746" y="9793"/>
                </a:cubicBezTo>
                <a:cubicBezTo>
                  <a:pt x="34632" y="9831"/>
                  <a:pt x="34595" y="10058"/>
                  <a:pt x="34708" y="10133"/>
                </a:cubicBezTo>
                <a:cubicBezTo>
                  <a:pt x="34784" y="10171"/>
                  <a:pt x="34821" y="10171"/>
                  <a:pt x="34897" y="10171"/>
                </a:cubicBezTo>
                <a:lnTo>
                  <a:pt x="34935" y="10095"/>
                </a:lnTo>
                <a:lnTo>
                  <a:pt x="34897" y="10095"/>
                </a:lnTo>
                <a:lnTo>
                  <a:pt x="35048" y="9982"/>
                </a:lnTo>
                <a:lnTo>
                  <a:pt x="35048" y="9906"/>
                </a:lnTo>
                <a:lnTo>
                  <a:pt x="34973" y="9793"/>
                </a:lnTo>
                <a:cubicBezTo>
                  <a:pt x="34935" y="9774"/>
                  <a:pt x="34897" y="9765"/>
                  <a:pt x="34859" y="9765"/>
                </a:cubicBezTo>
                <a:close/>
                <a:moveTo>
                  <a:pt x="80606" y="9869"/>
                </a:moveTo>
                <a:lnTo>
                  <a:pt x="80455" y="9982"/>
                </a:lnTo>
                <a:lnTo>
                  <a:pt x="80455" y="10133"/>
                </a:lnTo>
                <a:lnTo>
                  <a:pt x="80569" y="10284"/>
                </a:lnTo>
                <a:cubicBezTo>
                  <a:pt x="80682" y="10284"/>
                  <a:pt x="80758" y="10247"/>
                  <a:pt x="80833" y="10209"/>
                </a:cubicBezTo>
                <a:cubicBezTo>
                  <a:pt x="80871" y="10171"/>
                  <a:pt x="80909" y="10133"/>
                  <a:pt x="80909" y="10020"/>
                </a:cubicBezTo>
                <a:lnTo>
                  <a:pt x="80909" y="9982"/>
                </a:lnTo>
                <a:lnTo>
                  <a:pt x="80758" y="9869"/>
                </a:lnTo>
                <a:close/>
                <a:moveTo>
                  <a:pt x="54708" y="9793"/>
                </a:moveTo>
                <a:cubicBezTo>
                  <a:pt x="54633" y="9869"/>
                  <a:pt x="54633" y="9982"/>
                  <a:pt x="54633" y="10058"/>
                </a:cubicBezTo>
                <a:cubicBezTo>
                  <a:pt x="54633" y="10058"/>
                  <a:pt x="54670" y="10095"/>
                  <a:pt x="54633" y="10095"/>
                </a:cubicBezTo>
                <a:lnTo>
                  <a:pt x="54708" y="10322"/>
                </a:lnTo>
                <a:lnTo>
                  <a:pt x="54859" y="10322"/>
                </a:lnTo>
                <a:cubicBezTo>
                  <a:pt x="54897" y="10341"/>
                  <a:pt x="54935" y="10351"/>
                  <a:pt x="54982" y="10351"/>
                </a:cubicBezTo>
                <a:cubicBezTo>
                  <a:pt x="55030" y="10351"/>
                  <a:pt x="55086" y="10341"/>
                  <a:pt x="55162" y="10322"/>
                </a:cubicBezTo>
                <a:lnTo>
                  <a:pt x="55238" y="10209"/>
                </a:lnTo>
                <a:lnTo>
                  <a:pt x="55238" y="10171"/>
                </a:lnTo>
                <a:cubicBezTo>
                  <a:pt x="55238" y="10020"/>
                  <a:pt x="55162" y="9831"/>
                  <a:pt x="54822" y="9793"/>
                </a:cubicBezTo>
                <a:close/>
                <a:moveTo>
                  <a:pt x="54027" y="10332"/>
                </a:moveTo>
                <a:lnTo>
                  <a:pt x="53990" y="10360"/>
                </a:lnTo>
                <a:cubicBezTo>
                  <a:pt x="53990" y="10360"/>
                  <a:pt x="54021" y="10360"/>
                  <a:pt x="54027" y="10332"/>
                </a:cubicBezTo>
                <a:close/>
                <a:moveTo>
                  <a:pt x="85408" y="9831"/>
                </a:moveTo>
                <a:cubicBezTo>
                  <a:pt x="85295" y="9906"/>
                  <a:pt x="85143" y="10058"/>
                  <a:pt x="85143" y="10209"/>
                </a:cubicBezTo>
                <a:cubicBezTo>
                  <a:pt x="85143" y="10284"/>
                  <a:pt x="85181" y="10360"/>
                  <a:pt x="85295" y="10398"/>
                </a:cubicBezTo>
                <a:cubicBezTo>
                  <a:pt x="85332" y="10417"/>
                  <a:pt x="85370" y="10426"/>
                  <a:pt x="85408" y="10426"/>
                </a:cubicBezTo>
                <a:cubicBezTo>
                  <a:pt x="85446" y="10426"/>
                  <a:pt x="85484" y="10417"/>
                  <a:pt x="85521" y="10398"/>
                </a:cubicBezTo>
                <a:cubicBezTo>
                  <a:pt x="85635" y="10322"/>
                  <a:pt x="85748" y="10209"/>
                  <a:pt x="85748" y="10095"/>
                </a:cubicBezTo>
                <a:cubicBezTo>
                  <a:pt x="85748" y="9982"/>
                  <a:pt x="85673" y="9869"/>
                  <a:pt x="85521" y="9831"/>
                </a:cubicBezTo>
                <a:close/>
                <a:moveTo>
                  <a:pt x="53801" y="9869"/>
                </a:moveTo>
                <a:lnTo>
                  <a:pt x="53725" y="9906"/>
                </a:lnTo>
                <a:cubicBezTo>
                  <a:pt x="53650" y="9982"/>
                  <a:pt x="53650" y="10095"/>
                  <a:pt x="53650" y="10171"/>
                </a:cubicBezTo>
                <a:cubicBezTo>
                  <a:pt x="53650" y="10322"/>
                  <a:pt x="53725" y="10436"/>
                  <a:pt x="53876" y="10436"/>
                </a:cubicBezTo>
                <a:lnTo>
                  <a:pt x="54028" y="10322"/>
                </a:lnTo>
                <a:lnTo>
                  <a:pt x="54028" y="10322"/>
                </a:lnTo>
                <a:cubicBezTo>
                  <a:pt x="54028" y="10326"/>
                  <a:pt x="54027" y="10329"/>
                  <a:pt x="54027" y="10332"/>
                </a:cubicBezTo>
                <a:lnTo>
                  <a:pt x="54027" y="10332"/>
                </a:lnTo>
                <a:lnTo>
                  <a:pt x="54141" y="10247"/>
                </a:lnTo>
                <a:cubicBezTo>
                  <a:pt x="54141" y="10247"/>
                  <a:pt x="54141" y="10209"/>
                  <a:pt x="54141" y="10171"/>
                </a:cubicBezTo>
                <a:cubicBezTo>
                  <a:pt x="54141" y="10095"/>
                  <a:pt x="54141" y="9982"/>
                  <a:pt x="54066" y="9944"/>
                </a:cubicBezTo>
                <a:cubicBezTo>
                  <a:pt x="53990" y="9869"/>
                  <a:pt x="53914" y="9869"/>
                  <a:pt x="53801" y="9869"/>
                </a:cubicBezTo>
                <a:close/>
                <a:moveTo>
                  <a:pt x="60810" y="9815"/>
                </a:moveTo>
                <a:cubicBezTo>
                  <a:pt x="60732" y="9815"/>
                  <a:pt x="60660" y="9842"/>
                  <a:pt x="60606" y="9869"/>
                </a:cubicBezTo>
                <a:cubicBezTo>
                  <a:pt x="60531" y="9944"/>
                  <a:pt x="60493" y="10095"/>
                  <a:pt x="60493" y="10209"/>
                </a:cubicBezTo>
                <a:lnTo>
                  <a:pt x="60493" y="10322"/>
                </a:lnTo>
                <a:lnTo>
                  <a:pt x="60644" y="10436"/>
                </a:lnTo>
                <a:cubicBezTo>
                  <a:pt x="60947" y="10436"/>
                  <a:pt x="60984" y="10171"/>
                  <a:pt x="60984" y="10058"/>
                </a:cubicBezTo>
                <a:cubicBezTo>
                  <a:pt x="61022" y="10020"/>
                  <a:pt x="61022" y="9982"/>
                  <a:pt x="61022" y="9982"/>
                </a:cubicBezTo>
                <a:lnTo>
                  <a:pt x="60909" y="9831"/>
                </a:lnTo>
                <a:cubicBezTo>
                  <a:pt x="60875" y="9820"/>
                  <a:pt x="60842" y="9815"/>
                  <a:pt x="60810" y="9815"/>
                </a:cubicBezTo>
                <a:close/>
                <a:moveTo>
                  <a:pt x="20190" y="10284"/>
                </a:moveTo>
                <a:cubicBezTo>
                  <a:pt x="20114" y="10284"/>
                  <a:pt x="19963" y="10322"/>
                  <a:pt x="19963" y="10511"/>
                </a:cubicBezTo>
                <a:lnTo>
                  <a:pt x="20076" y="10625"/>
                </a:lnTo>
                <a:cubicBezTo>
                  <a:pt x="20190" y="10625"/>
                  <a:pt x="20266" y="10625"/>
                  <a:pt x="20341" y="10587"/>
                </a:cubicBezTo>
                <a:lnTo>
                  <a:pt x="20379" y="10473"/>
                </a:lnTo>
                <a:cubicBezTo>
                  <a:pt x="20379" y="10398"/>
                  <a:pt x="20303" y="10322"/>
                  <a:pt x="20190" y="10284"/>
                </a:cubicBezTo>
                <a:close/>
                <a:moveTo>
                  <a:pt x="49529" y="10171"/>
                </a:moveTo>
                <a:lnTo>
                  <a:pt x="49340" y="10322"/>
                </a:lnTo>
                <a:lnTo>
                  <a:pt x="49340" y="10473"/>
                </a:lnTo>
                <a:lnTo>
                  <a:pt x="49566" y="10587"/>
                </a:lnTo>
                <a:cubicBezTo>
                  <a:pt x="49593" y="10614"/>
                  <a:pt x="49639" y="10640"/>
                  <a:pt x="49717" y="10640"/>
                </a:cubicBezTo>
                <a:cubicBezTo>
                  <a:pt x="49749" y="10640"/>
                  <a:pt x="49787" y="10636"/>
                  <a:pt x="49831" y="10625"/>
                </a:cubicBezTo>
                <a:lnTo>
                  <a:pt x="49944" y="10511"/>
                </a:lnTo>
                <a:lnTo>
                  <a:pt x="49944" y="10322"/>
                </a:lnTo>
                <a:lnTo>
                  <a:pt x="49755" y="10171"/>
                </a:lnTo>
                <a:lnTo>
                  <a:pt x="49680" y="10209"/>
                </a:lnTo>
                <a:lnTo>
                  <a:pt x="49604" y="10209"/>
                </a:lnTo>
                <a:lnTo>
                  <a:pt x="49529" y="10171"/>
                </a:lnTo>
                <a:close/>
                <a:moveTo>
                  <a:pt x="28129" y="10549"/>
                </a:moveTo>
                <a:cubicBezTo>
                  <a:pt x="28063" y="10549"/>
                  <a:pt x="27997" y="10587"/>
                  <a:pt x="28054" y="10662"/>
                </a:cubicBezTo>
                <a:lnTo>
                  <a:pt x="28205" y="10662"/>
                </a:lnTo>
                <a:cubicBezTo>
                  <a:pt x="28262" y="10587"/>
                  <a:pt x="28196" y="10549"/>
                  <a:pt x="28129" y="10549"/>
                </a:cubicBezTo>
                <a:close/>
                <a:moveTo>
                  <a:pt x="30927" y="10284"/>
                </a:moveTo>
                <a:lnTo>
                  <a:pt x="30814" y="10398"/>
                </a:lnTo>
                <a:lnTo>
                  <a:pt x="30776" y="10398"/>
                </a:lnTo>
                <a:cubicBezTo>
                  <a:pt x="30738" y="10473"/>
                  <a:pt x="30700" y="10511"/>
                  <a:pt x="30738" y="10625"/>
                </a:cubicBezTo>
                <a:lnTo>
                  <a:pt x="30852" y="10738"/>
                </a:lnTo>
                <a:cubicBezTo>
                  <a:pt x="30927" y="10738"/>
                  <a:pt x="31041" y="10700"/>
                  <a:pt x="31078" y="10662"/>
                </a:cubicBezTo>
                <a:cubicBezTo>
                  <a:pt x="31154" y="10625"/>
                  <a:pt x="31192" y="10549"/>
                  <a:pt x="31192" y="10511"/>
                </a:cubicBezTo>
                <a:cubicBezTo>
                  <a:pt x="31192" y="10398"/>
                  <a:pt x="31078" y="10284"/>
                  <a:pt x="30927" y="10284"/>
                </a:cubicBezTo>
                <a:close/>
                <a:moveTo>
                  <a:pt x="10707" y="10226"/>
                </a:moveTo>
                <a:cubicBezTo>
                  <a:pt x="10671" y="10226"/>
                  <a:pt x="10631" y="10232"/>
                  <a:pt x="10587" y="10247"/>
                </a:cubicBezTo>
                <a:lnTo>
                  <a:pt x="10473" y="10322"/>
                </a:lnTo>
                <a:lnTo>
                  <a:pt x="10473" y="10473"/>
                </a:lnTo>
                <a:cubicBezTo>
                  <a:pt x="10436" y="10625"/>
                  <a:pt x="10436" y="10776"/>
                  <a:pt x="10436" y="10927"/>
                </a:cubicBezTo>
                <a:lnTo>
                  <a:pt x="10587" y="11041"/>
                </a:lnTo>
                <a:cubicBezTo>
                  <a:pt x="10851" y="10965"/>
                  <a:pt x="11154" y="10852"/>
                  <a:pt x="11192" y="10511"/>
                </a:cubicBezTo>
                <a:lnTo>
                  <a:pt x="11003" y="10398"/>
                </a:lnTo>
                <a:lnTo>
                  <a:pt x="10965" y="10398"/>
                </a:lnTo>
                <a:cubicBezTo>
                  <a:pt x="10965" y="10398"/>
                  <a:pt x="10965" y="10398"/>
                  <a:pt x="10965" y="10360"/>
                </a:cubicBezTo>
                <a:cubicBezTo>
                  <a:pt x="10934" y="10330"/>
                  <a:pt x="10855" y="10226"/>
                  <a:pt x="10707" y="10226"/>
                </a:cubicBezTo>
                <a:close/>
                <a:moveTo>
                  <a:pt x="18489" y="10700"/>
                </a:moveTo>
                <a:cubicBezTo>
                  <a:pt x="18375" y="10700"/>
                  <a:pt x="18073" y="10700"/>
                  <a:pt x="18073" y="10927"/>
                </a:cubicBezTo>
                <a:lnTo>
                  <a:pt x="18110" y="11003"/>
                </a:lnTo>
                <a:cubicBezTo>
                  <a:pt x="18177" y="11047"/>
                  <a:pt x="18269" y="11065"/>
                  <a:pt x="18357" y="11065"/>
                </a:cubicBezTo>
                <a:cubicBezTo>
                  <a:pt x="18419" y="11065"/>
                  <a:pt x="18479" y="11056"/>
                  <a:pt x="18526" y="11041"/>
                </a:cubicBezTo>
                <a:cubicBezTo>
                  <a:pt x="18640" y="11003"/>
                  <a:pt x="18715" y="10927"/>
                  <a:pt x="18715" y="10814"/>
                </a:cubicBezTo>
                <a:lnTo>
                  <a:pt x="18564" y="10700"/>
                </a:lnTo>
                <a:close/>
                <a:moveTo>
                  <a:pt x="54217" y="10700"/>
                </a:moveTo>
                <a:cubicBezTo>
                  <a:pt x="54103" y="10700"/>
                  <a:pt x="53990" y="10700"/>
                  <a:pt x="53914" y="10738"/>
                </a:cubicBezTo>
                <a:cubicBezTo>
                  <a:pt x="53876" y="10814"/>
                  <a:pt x="53839" y="10852"/>
                  <a:pt x="53876" y="10965"/>
                </a:cubicBezTo>
                <a:lnTo>
                  <a:pt x="53914" y="11003"/>
                </a:lnTo>
                <a:cubicBezTo>
                  <a:pt x="53970" y="11058"/>
                  <a:pt x="54086" y="11093"/>
                  <a:pt x="54189" y="11093"/>
                </a:cubicBezTo>
                <a:cubicBezTo>
                  <a:pt x="54226" y="11093"/>
                  <a:pt x="54262" y="11089"/>
                  <a:pt x="54292" y="11078"/>
                </a:cubicBezTo>
                <a:cubicBezTo>
                  <a:pt x="54406" y="11041"/>
                  <a:pt x="54444" y="10965"/>
                  <a:pt x="54444" y="10852"/>
                </a:cubicBezTo>
                <a:cubicBezTo>
                  <a:pt x="54444" y="10852"/>
                  <a:pt x="54444" y="10814"/>
                  <a:pt x="54444" y="10814"/>
                </a:cubicBezTo>
                <a:lnTo>
                  <a:pt x="54292" y="10700"/>
                </a:lnTo>
                <a:close/>
                <a:moveTo>
                  <a:pt x="57166" y="10814"/>
                </a:moveTo>
                <a:lnTo>
                  <a:pt x="57052" y="10927"/>
                </a:lnTo>
                <a:cubicBezTo>
                  <a:pt x="57052" y="10927"/>
                  <a:pt x="57015" y="11003"/>
                  <a:pt x="57015" y="11041"/>
                </a:cubicBezTo>
                <a:lnTo>
                  <a:pt x="57015" y="11116"/>
                </a:lnTo>
                <a:lnTo>
                  <a:pt x="57090" y="11192"/>
                </a:lnTo>
                <a:cubicBezTo>
                  <a:pt x="57109" y="11211"/>
                  <a:pt x="57147" y="11220"/>
                  <a:pt x="57185" y="11220"/>
                </a:cubicBezTo>
                <a:cubicBezTo>
                  <a:pt x="57222" y="11220"/>
                  <a:pt x="57260" y="11211"/>
                  <a:pt x="57279" y="11192"/>
                </a:cubicBezTo>
                <a:cubicBezTo>
                  <a:pt x="57355" y="11154"/>
                  <a:pt x="57430" y="11078"/>
                  <a:pt x="57430" y="11003"/>
                </a:cubicBezTo>
                <a:cubicBezTo>
                  <a:pt x="57430" y="10927"/>
                  <a:pt x="57393" y="10889"/>
                  <a:pt x="57355" y="10852"/>
                </a:cubicBezTo>
                <a:cubicBezTo>
                  <a:pt x="57279" y="10814"/>
                  <a:pt x="57241" y="10814"/>
                  <a:pt x="57166" y="10814"/>
                </a:cubicBezTo>
                <a:close/>
                <a:moveTo>
                  <a:pt x="69642" y="10738"/>
                </a:moveTo>
                <a:lnTo>
                  <a:pt x="69567" y="10814"/>
                </a:lnTo>
                <a:cubicBezTo>
                  <a:pt x="69491" y="10889"/>
                  <a:pt x="69453" y="11003"/>
                  <a:pt x="69491" y="11154"/>
                </a:cubicBezTo>
                <a:lnTo>
                  <a:pt x="69642" y="11230"/>
                </a:lnTo>
                <a:lnTo>
                  <a:pt x="69718" y="11230"/>
                </a:lnTo>
                <a:cubicBezTo>
                  <a:pt x="69793" y="11230"/>
                  <a:pt x="69945" y="11230"/>
                  <a:pt x="69983" y="11116"/>
                </a:cubicBezTo>
                <a:lnTo>
                  <a:pt x="69869" y="10965"/>
                </a:lnTo>
                <a:cubicBezTo>
                  <a:pt x="69907" y="10965"/>
                  <a:pt x="69945" y="11003"/>
                  <a:pt x="69945" y="11003"/>
                </a:cubicBezTo>
                <a:cubicBezTo>
                  <a:pt x="69945" y="11003"/>
                  <a:pt x="69945" y="10965"/>
                  <a:pt x="69907" y="10965"/>
                </a:cubicBezTo>
                <a:cubicBezTo>
                  <a:pt x="69907" y="10927"/>
                  <a:pt x="69907" y="10852"/>
                  <a:pt x="69831" y="10776"/>
                </a:cubicBezTo>
                <a:cubicBezTo>
                  <a:pt x="69793" y="10776"/>
                  <a:pt x="69756" y="10738"/>
                  <a:pt x="69642" y="10738"/>
                </a:cubicBezTo>
                <a:close/>
                <a:moveTo>
                  <a:pt x="82535" y="10738"/>
                </a:moveTo>
                <a:cubicBezTo>
                  <a:pt x="82421" y="10738"/>
                  <a:pt x="82346" y="10776"/>
                  <a:pt x="82308" y="10814"/>
                </a:cubicBezTo>
                <a:cubicBezTo>
                  <a:pt x="82157" y="10889"/>
                  <a:pt x="82194" y="11116"/>
                  <a:pt x="82308" y="11230"/>
                </a:cubicBezTo>
                <a:lnTo>
                  <a:pt x="82383" y="11230"/>
                </a:lnTo>
                <a:cubicBezTo>
                  <a:pt x="82406" y="11241"/>
                  <a:pt x="82428" y="11245"/>
                  <a:pt x="82449" y="11245"/>
                </a:cubicBezTo>
                <a:cubicBezTo>
                  <a:pt x="82500" y="11245"/>
                  <a:pt x="82546" y="11219"/>
                  <a:pt x="82572" y="11192"/>
                </a:cubicBezTo>
                <a:cubicBezTo>
                  <a:pt x="82648" y="11154"/>
                  <a:pt x="82686" y="11041"/>
                  <a:pt x="82686" y="10965"/>
                </a:cubicBezTo>
                <a:cubicBezTo>
                  <a:pt x="82686" y="10889"/>
                  <a:pt x="82648" y="10814"/>
                  <a:pt x="82610" y="10776"/>
                </a:cubicBezTo>
                <a:lnTo>
                  <a:pt x="82535" y="10738"/>
                </a:lnTo>
                <a:close/>
                <a:moveTo>
                  <a:pt x="73007" y="10776"/>
                </a:moveTo>
                <a:lnTo>
                  <a:pt x="72818" y="10927"/>
                </a:lnTo>
                <a:cubicBezTo>
                  <a:pt x="72818" y="10927"/>
                  <a:pt x="72818" y="10965"/>
                  <a:pt x="72818" y="11003"/>
                </a:cubicBezTo>
                <a:cubicBezTo>
                  <a:pt x="72856" y="11116"/>
                  <a:pt x="72932" y="11267"/>
                  <a:pt x="73158" y="11305"/>
                </a:cubicBezTo>
                <a:lnTo>
                  <a:pt x="73310" y="11116"/>
                </a:lnTo>
                <a:cubicBezTo>
                  <a:pt x="73272" y="11116"/>
                  <a:pt x="73272" y="11078"/>
                  <a:pt x="73234" y="11041"/>
                </a:cubicBezTo>
                <a:cubicBezTo>
                  <a:pt x="73196" y="10927"/>
                  <a:pt x="73121" y="10852"/>
                  <a:pt x="73007" y="10776"/>
                </a:cubicBezTo>
                <a:close/>
                <a:moveTo>
                  <a:pt x="91041" y="10814"/>
                </a:moveTo>
                <a:lnTo>
                  <a:pt x="90890" y="10889"/>
                </a:lnTo>
                <a:cubicBezTo>
                  <a:pt x="90890" y="10889"/>
                  <a:pt x="90852" y="10927"/>
                  <a:pt x="90852" y="10965"/>
                </a:cubicBezTo>
                <a:cubicBezTo>
                  <a:pt x="90815" y="11003"/>
                  <a:pt x="90777" y="11041"/>
                  <a:pt x="90777" y="11116"/>
                </a:cubicBezTo>
                <a:cubicBezTo>
                  <a:pt x="90777" y="11154"/>
                  <a:pt x="90777" y="11267"/>
                  <a:pt x="91004" y="11305"/>
                </a:cubicBezTo>
                <a:lnTo>
                  <a:pt x="91155" y="11230"/>
                </a:lnTo>
                <a:cubicBezTo>
                  <a:pt x="91155" y="11192"/>
                  <a:pt x="91155" y="11192"/>
                  <a:pt x="91193" y="11154"/>
                </a:cubicBezTo>
                <a:cubicBezTo>
                  <a:pt x="91230" y="11116"/>
                  <a:pt x="91268" y="11041"/>
                  <a:pt x="91268" y="11003"/>
                </a:cubicBezTo>
                <a:cubicBezTo>
                  <a:pt x="91268" y="10965"/>
                  <a:pt x="91230" y="10852"/>
                  <a:pt x="91041" y="10814"/>
                </a:cubicBezTo>
                <a:close/>
                <a:moveTo>
                  <a:pt x="68829" y="10923"/>
                </a:moveTo>
                <a:cubicBezTo>
                  <a:pt x="68811" y="10923"/>
                  <a:pt x="68793" y="10925"/>
                  <a:pt x="68773" y="10927"/>
                </a:cubicBezTo>
                <a:lnTo>
                  <a:pt x="68659" y="11041"/>
                </a:lnTo>
                <a:lnTo>
                  <a:pt x="68659" y="11230"/>
                </a:lnTo>
                <a:lnTo>
                  <a:pt x="68773" y="11343"/>
                </a:lnTo>
                <a:cubicBezTo>
                  <a:pt x="68810" y="11343"/>
                  <a:pt x="68848" y="11343"/>
                  <a:pt x="68886" y="11381"/>
                </a:cubicBezTo>
                <a:lnTo>
                  <a:pt x="69113" y="11267"/>
                </a:lnTo>
                <a:cubicBezTo>
                  <a:pt x="69078" y="11161"/>
                  <a:pt x="69075" y="10923"/>
                  <a:pt x="68829" y="10923"/>
                </a:cubicBezTo>
                <a:close/>
                <a:moveTo>
                  <a:pt x="79908" y="10911"/>
                </a:moveTo>
                <a:cubicBezTo>
                  <a:pt x="79891" y="10911"/>
                  <a:pt x="79872" y="10916"/>
                  <a:pt x="79850" y="10927"/>
                </a:cubicBezTo>
                <a:lnTo>
                  <a:pt x="79775" y="10927"/>
                </a:lnTo>
                <a:cubicBezTo>
                  <a:pt x="79548" y="11116"/>
                  <a:pt x="79623" y="11305"/>
                  <a:pt x="79888" y="11381"/>
                </a:cubicBezTo>
                <a:lnTo>
                  <a:pt x="80039" y="11230"/>
                </a:lnTo>
                <a:cubicBezTo>
                  <a:pt x="80039" y="11230"/>
                  <a:pt x="80039" y="11192"/>
                  <a:pt x="80077" y="11192"/>
                </a:cubicBezTo>
                <a:cubicBezTo>
                  <a:pt x="80077" y="11154"/>
                  <a:pt x="80077" y="11116"/>
                  <a:pt x="80077" y="11116"/>
                </a:cubicBezTo>
                <a:cubicBezTo>
                  <a:pt x="80077" y="11041"/>
                  <a:pt x="80039" y="11003"/>
                  <a:pt x="80002" y="10965"/>
                </a:cubicBezTo>
                <a:cubicBezTo>
                  <a:pt x="79975" y="10938"/>
                  <a:pt x="79948" y="10911"/>
                  <a:pt x="79908" y="10911"/>
                </a:cubicBezTo>
                <a:close/>
                <a:moveTo>
                  <a:pt x="22761" y="10965"/>
                </a:moveTo>
                <a:cubicBezTo>
                  <a:pt x="22685" y="10965"/>
                  <a:pt x="22572" y="10965"/>
                  <a:pt x="22534" y="11041"/>
                </a:cubicBezTo>
                <a:cubicBezTo>
                  <a:pt x="22458" y="11078"/>
                  <a:pt x="22421" y="11154"/>
                  <a:pt x="22421" y="11192"/>
                </a:cubicBezTo>
                <a:cubicBezTo>
                  <a:pt x="22421" y="11305"/>
                  <a:pt x="22534" y="11381"/>
                  <a:pt x="22685" y="11419"/>
                </a:cubicBezTo>
                <a:lnTo>
                  <a:pt x="22799" y="11305"/>
                </a:lnTo>
                <a:cubicBezTo>
                  <a:pt x="22799" y="11305"/>
                  <a:pt x="22836" y="11305"/>
                  <a:pt x="22836" y="11267"/>
                </a:cubicBezTo>
                <a:cubicBezTo>
                  <a:pt x="22874" y="11267"/>
                  <a:pt x="22912" y="11230"/>
                  <a:pt x="22912" y="11154"/>
                </a:cubicBezTo>
                <a:cubicBezTo>
                  <a:pt x="22912" y="11078"/>
                  <a:pt x="22874" y="11041"/>
                  <a:pt x="22836" y="11003"/>
                </a:cubicBezTo>
                <a:lnTo>
                  <a:pt x="22761" y="10965"/>
                </a:lnTo>
                <a:close/>
                <a:moveTo>
                  <a:pt x="757" y="11078"/>
                </a:moveTo>
                <a:lnTo>
                  <a:pt x="606" y="11192"/>
                </a:lnTo>
                <a:cubicBezTo>
                  <a:pt x="606" y="11192"/>
                  <a:pt x="606" y="11230"/>
                  <a:pt x="606" y="11230"/>
                </a:cubicBezTo>
                <a:cubicBezTo>
                  <a:pt x="568" y="11267"/>
                  <a:pt x="568" y="11305"/>
                  <a:pt x="568" y="11343"/>
                </a:cubicBezTo>
                <a:cubicBezTo>
                  <a:pt x="568" y="11456"/>
                  <a:pt x="719" y="11494"/>
                  <a:pt x="757" y="11494"/>
                </a:cubicBezTo>
                <a:lnTo>
                  <a:pt x="946" y="11419"/>
                </a:lnTo>
                <a:cubicBezTo>
                  <a:pt x="984" y="11381"/>
                  <a:pt x="1059" y="11343"/>
                  <a:pt x="1059" y="11230"/>
                </a:cubicBezTo>
                <a:cubicBezTo>
                  <a:pt x="1059" y="11192"/>
                  <a:pt x="1059" y="11192"/>
                  <a:pt x="1059" y="11154"/>
                </a:cubicBezTo>
                <a:lnTo>
                  <a:pt x="908" y="11078"/>
                </a:lnTo>
                <a:close/>
                <a:moveTo>
                  <a:pt x="43101" y="11154"/>
                </a:moveTo>
                <a:lnTo>
                  <a:pt x="42988" y="11267"/>
                </a:lnTo>
                <a:lnTo>
                  <a:pt x="42988" y="11305"/>
                </a:lnTo>
                <a:cubicBezTo>
                  <a:pt x="42988" y="11419"/>
                  <a:pt x="42988" y="11494"/>
                  <a:pt x="43064" y="11570"/>
                </a:cubicBezTo>
                <a:lnTo>
                  <a:pt x="43139" y="11608"/>
                </a:lnTo>
                <a:cubicBezTo>
                  <a:pt x="43164" y="11620"/>
                  <a:pt x="43190" y="11624"/>
                  <a:pt x="43213" y="11624"/>
                </a:cubicBezTo>
                <a:cubicBezTo>
                  <a:pt x="43261" y="11624"/>
                  <a:pt x="43303" y="11608"/>
                  <a:pt x="43328" y="11608"/>
                </a:cubicBezTo>
                <a:cubicBezTo>
                  <a:pt x="43442" y="11532"/>
                  <a:pt x="43442" y="11456"/>
                  <a:pt x="43442" y="11419"/>
                </a:cubicBezTo>
                <a:cubicBezTo>
                  <a:pt x="43442" y="11381"/>
                  <a:pt x="43442" y="11381"/>
                  <a:pt x="43442" y="11343"/>
                </a:cubicBezTo>
                <a:cubicBezTo>
                  <a:pt x="43442" y="11343"/>
                  <a:pt x="43442" y="11343"/>
                  <a:pt x="43404" y="11305"/>
                </a:cubicBezTo>
                <a:lnTo>
                  <a:pt x="43290" y="11154"/>
                </a:lnTo>
                <a:close/>
                <a:moveTo>
                  <a:pt x="67525" y="11116"/>
                </a:moveTo>
                <a:lnTo>
                  <a:pt x="67374" y="11230"/>
                </a:lnTo>
                <a:lnTo>
                  <a:pt x="67374" y="11267"/>
                </a:lnTo>
                <a:cubicBezTo>
                  <a:pt x="67374" y="11381"/>
                  <a:pt x="67374" y="11532"/>
                  <a:pt x="67487" y="11608"/>
                </a:cubicBezTo>
                <a:cubicBezTo>
                  <a:pt x="67541" y="11634"/>
                  <a:pt x="67613" y="11661"/>
                  <a:pt x="67691" y="11661"/>
                </a:cubicBezTo>
                <a:cubicBezTo>
                  <a:pt x="67723" y="11661"/>
                  <a:pt x="67756" y="11657"/>
                  <a:pt x="67790" y="11645"/>
                </a:cubicBezTo>
                <a:lnTo>
                  <a:pt x="67903" y="11532"/>
                </a:lnTo>
                <a:cubicBezTo>
                  <a:pt x="67865" y="11419"/>
                  <a:pt x="67865" y="11116"/>
                  <a:pt x="67525" y="11116"/>
                </a:cubicBezTo>
                <a:close/>
                <a:moveTo>
                  <a:pt x="19698" y="11267"/>
                </a:moveTo>
                <a:cubicBezTo>
                  <a:pt x="19547" y="11267"/>
                  <a:pt x="19434" y="11267"/>
                  <a:pt x="19396" y="11343"/>
                </a:cubicBezTo>
                <a:cubicBezTo>
                  <a:pt x="19320" y="11381"/>
                  <a:pt x="19245" y="11456"/>
                  <a:pt x="19283" y="11608"/>
                </a:cubicBezTo>
                <a:lnTo>
                  <a:pt x="19396" y="11721"/>
                </a:lnTo>
                <a:cubicBezTo>
                  <a:pt x="19547" y="11721"/>
                  <a:pt x="19623" y="11721"/>
                  <a:pt x="19698" y="11645"/>
                </a:cubicBezTo>
                <a:cubicBezTo>
                  <a:pt x="19736" y="11608"/>
                  <a:pt x="19812" y="11570"/>
                  <a:pt x="19812" y="11456"/>
                </a:cubicBezTo>
                <a:cubicBezTo>
                  <a:pt x="19812" y="11419"/>
                  <a:pt x="19812" y="11381"/>
                  <a:pt x="19812" y="11381"/>
                </a:cubicBezTo>
                <a:lnTo>
                  <a:pt x="19698" y="11267"/>
                </a:lnTo>
                <a:close/>
                <a:moveTo>
                  <a:pt x="33536" y="11381"/>
                </a:moveTo>
                <a:lnTo>
                  <a:pt x="33385" y="11494"/>
                </a:lnTo>
                <a:lnTo>
                  <a:pt x="33385" y="11608"/>
                </a:lnTo>
                <a:lnTo>
                  <a:pt x="33536" y="11721"/>
                </a:lnTo>
                <a:cubicBezTo>
                  <a:pt x="33536" y="11721"/>
                  <a:pt x="33584" y="11770"/>
                  <a:pt x="33662" y="11770"/>
                </a:cubicBezTo>
                <a:cubicBezTo>
                  <a:pt x="33681" y="11770"/>
                  <a:pt x="33702" y="11766"/>
                  <a:pt x="33725" y="11759"/>
                </a:cubicBezTo>
                <a:lnTo>
                  <a:pt x="33838" y="11645"/>
                </a:lnTo>
                <a:lnTo>
                  <a:pt x="33838" y="11494"/>
                </a:lnTo>
                <a:lnTo>
                  <a:pt x="33687" y="11381"/>
                </a:lnTo>
                <a:close/>
                <a:moveTo>
                  <a:pt x="6428" y="11419"/>
                </a:moveTo>
                <a:cubicBezTo>
                  <a:pt x="6314" y="11494"/>
                  <a:pt x="6277" y="11721"/>
                  <a:pt x="6390" y="11797"/>
                </a:cubicBezTo>
                <a:cubicBezTo>
                  <a:pt x="6415" y="11797"/>
                  <a:pt x="6457" y="11814"/>
                  <a:pt x="6494" y="11814"/>
                </a:cubicBezTo>
                <a:cubicBezTo>
                  <a:pt x="6512" y="11814"/>
                  <a:pt x="6529" y="11809"/>
                  <a:pt x="6541" y="11797"/>
                </a:cubicBezTo>
                <a:lnTo>
                  <a:pt x="6617" y="11759"/>
                </a:lnTo>
                <a:lnTo>
                  <a:pt x="6579" y="11759"/>
                </a:lnTo>
                <a:lnTo>
                  <a:pt x="6730" y="11645"/>
                </a:lnTo>
                <a:lnTo>
                  <a:pt x="6730" y="11532"/>
                </a:lnTo>
                <a:lnTo>
                  <a:pt x="6655" y="11456"/>
                </a:lnTo>
                <a:cubicBezTo>
                  <a:pt x="6579" y="11419"/>
                  <a:pt x="6504" y="11419"/>
                  <a:pt x="6428" y="11419"/>
                </a:cubicBezTo>
                <a:close/>
                <a:moveTo>
                  <a:pt x="90825" y="11479"/>
                </a:moveTo>
                <a:cubicBezTo>
                  <a:pt x="90773" y="11479"/>
                  <a:pt x="90728" y="11505"/>
                  <a:pt x="90701" y="11532"/>
                </a:cubicBezTo>
                <a:cubicBezTo>
                  <a:pt x="90625" y="11570"/>
                  <a:pt x="90625" y="11645"/>
                  <a:pt x="90625" y="11759"/>
                </a:cubicBezTo>
                <a:lnTo>
                  <a:pt x="90777" y="11872"/>
                </a:lnTo>
                <a:lnTo>
                  <a:pt x="90890" y="11872"/>
                </a:lnTo>
                <a:lnTo>
                  <a:pt x="91041" y="11759"/>
                </a:lnTo>
                <a:lnTo>
                  <a:pt x="91041" y="11608"/>
                </a:lnTo>
                <a:lnTo>
                  <a:pt x="90890" y="11494"/>
                </a:lnTo>
                <a:cubicBezTo>
                  <a:pt x="90868" y="11483"/>
                  <a:pt x="90846" y="11479"/>
                  <a:pt x="90825" y="11479"/>
                </a:cubicBezTo>
                <a:close/>
                <a:moveTo>
                  <a:pt x="73196" y="11494"/>
                </a:moveTo>
                <a:lnTo>
                  <a:pt x="73083" y="11532"/>
                </a:lnTo>
                <a:cubicBezTo>
                  <a:pt x="73007" y="11570"/>
                  <a:pt x="72969" y="11645"/>
                  <a:pt x="72969" y="11683"/>
                </a:cubicBezTo>
                <a:cubicBezTo>
                  <a:pt x="72969" y="11835"/>
                  <a:pt x="73083" y="11910"/>
                  <a:pt x="73234" y="11910"/>
                </a:cubicBezTo>
                <a:lnTo>
                  <a:pt x="73385" y="11797"/>
                </a:lnTo>
                <a:cubicBezTo>
                  <a:pt x="73385" y="11797"/>
                  <a:pt x="73385" y="11759"/>
                  <a:pt x="73385" y="11759"/>
                </a:cubicBezTo>
                <a:cubicBezTo>
                  <a:pt x="73385" y="11721"/>
                  <a:pt x="73423" y="11683"/>
                  <a:pt x="73423" y="11645"/>
                </a:cubicBezTo>
                <a:cubicBezTo>
                  <a:pt x="73423" y="11532"/>
                  <a:pt x="73272" y="11494"/>
                  <a:pt x="73196" y="11494"/>
                </a:cubicBezTo>
                <a:close/>
                <a:moveTo>
                  <a:pt x="60186" y="11466"/>
                </a:moveTo>
                <a:cubicBezTo>
                  <a:pt x="60153" y="11466"/>
                  <a:pt x="60115" y="11475"/>
                  <a:pt x="60077" y="11494"/>
                </a:cubicBezTo>
                <a:cubicBezTo>
                  <a:pt x="60039" y="11494"/>
                  <a:pt x="59888" y="11532"/>
                  <a:pt x="59888" y="11683"/>
                </a:cubicBezTo>
                <a:lnTo>
                  <a:pt x="59888" y="11797"/>
                </a:lnTo>
                <a:lnTo>
                  <a:pt x="59964" y="11910"/>
                </a:lnTo>
                <a:cubicBezTo>
                  <a:pt x="60020" y="11929"/>
                  <a:pt x="60077" y="11939"/>
                  <a:pt x="60124" y="11939"/>
                </a:cubicBezTo>
                <a:cubicBezTo>
                  <a:pt x="60171" y="11939"/>
                  <a:pt x="60209" y="11929"/>
                  <a:pt x="60228" y="11910"/>
                </a:cubicBezTo>
                <a:cubicBezTo>
                  <a:pt x="60304" y="11872"/>
                  <a:pt x="60379" y="11797"/>
                  <a:pt x="60379" y="11683"/>
                </a:cubicBezTo>
                <a:cubicBezTo>
                  <a:pt x="60379" y="11608"/>
                  <a:pt x="60342" y="11532"/>
                  <a:pt x="60266" y="11494"/>
                </a:cubicBezTo>
                <a:cubicBezTo>
                  <a:pt x="60247" y="11475"/>
                  <a:pt x="60219" y="11466"/>
                  <a:pt x="60186" y="11466"/>
                </a:cubicBezTo>
                <a:close/>
                <a:moveTo>
                  <a:pt x="87790" y="11570"/>
                </a:moveTo>
                <a:cubicBezTo>
                  <a:pt x="87677" y="11645"/>
                  <a:pt x="87639" y="11872"/>
                  <a:pt x="87752" y="11948"/>
                </a:cubicBezTo>
                <a:cubicBezTo>
                  <a:pt x="87790" y="11986"/>
                  <a:pt x="87866" y="11986"/>
                  <a:pt x="87903" y="11986"/>
                </a:cubicBezTo>
                <a:lnTo>
                  <a:pt x="87979" y="11910"/>
                </a:lnTo>
                <a:lnTo>
                  <a:pt x="87903" y="11910"/>
                </a:lnTo>
                <a:lnTo>
                  <a:pt x="88092" y="11797"/>
                </a:lnTo>
                <a:lnTo>
                  <a:pt x="88092" y="11683"/>
                </a:lnTo>
                <a:lnTo>
                  <a:pt x="88017" y="11608"/>
                </a:lnTo>
                <a:cubicBezTo>
                  <a:pt x="87941" y="11570"/>
                  <a:pt x="87866" y="11570"/>
                  <a:pt x="87790" y="11570"/>
                </a:cubicBezTo>
                <a:close/>
                <a:moveTo>
                  <a:pt x="89799" y="10917"/>
                </a:moveTo>
                <a:cubicBezTo>
                  <a:pt x="89785" y="10917"/>
                  <a:pt x="89770" y="10920"/>
                  <a:pt x="89756" y="10927"/>
                </a:cubicBezTo>
                <a:cubicBezTo>
                  <a:pt x="89642" y="10927"/>
                  <a:pt x="89605" y="11041"/>
                  <a:pt x="89605" y="11041"/>
                </a:cubicBezTo>
                <a:lnTo>
                  <a:pt x="89642" y="11078"/>
                </a:lnTo>
                <a:cubicBezTo>
                  <a:pt x="89605" y="11116"/>
                  <a:pt x="89605" y="11154"/>
                  <a:pt x="89567" y="11192"/>
                </a:cubicBezTo>
                <a:cubicBezTo>
                  <a:pt x="89567" y="11116"/>
                  <a:pt x="89529" y="11078"/>
                  <a:pt x="89453" y="11041"/>
                </a:cubicBezTo>
                <a:lnTo>
                  <a:pt x="89340" y="11003"/>
                </a:lnTo>
                <a:cubicBezTo>
                  <a:pt x="89038" y="11078"/>
                  <a:pt x="88849" y="11154"/>
                  <a:pt x="88773" y="11419"/>
                </a:cubicBezTo>
                <a:cubicBezTo>
                  <a:pt x="88735" y="11532"/>
                  <a:pt x="88811" y="11608"/>
                  <a:pt x="88849" y="11645"/>
                </a:cubicBezTo>
                <a:lnTo>
                  <a:pt x="88886" y="11645"/>
                </a:lnTo>
                <a:cubicBezTo>
                  <a:pt x="88886" y="11645"/>
                  <a:pt x="88886" y="11683"/>
                  <a:pt x="88886" y="11683"/>
                </a:cubicBezTo>
                <a:cubicBezTo>
                  <a:pt x="88811" y="11797"/>
                  <a:pt x="88811" y="11948"/>
                  <a:pt x="89038" y="11986"/>
                </a:cubicBezTo>
                <a:cubicBezTo>
                  <a:pt x="89378" y="11948"/>
                  <a:pt x="89416" y="11797"/>
                  <a:pt x="89453" y="11683"/>
                </a:cubicBezTo>
                <a:cubicBezTo>
                  <a:pt x="89453" y="11608"/>
                  <a:pt x="89491" y="11570"/>
                  <a:pt x="89567" y="11532"/>
                </a:cubicBezTo>
                <a:lnTo>
                  <a:pt x="89642" y="11381"/>
                </a:lnTo>
                <a:cubicBezTo>
                  <a:pt x="89605" y="11381"/>
                  <a:pt x="89605" y="11343"/>
                  <a:pt x="89605" y="11343"/>
                </a:cubicBezTo>
                <a:lnTo>
                  <a:pt x="89605" y="11343"/>
                </a:lnTo>
                <a:cubicBezTo>
                  <a:pt x="89642" y="11381"/>
                  <a:pt x="89718" y="11381"/>
                  <a:pt x="89794" y="11419"/>
                </a:cubicBezTo>
                <a:lnTo>
                  <a:pt x="89983" y="11305"/>
                </a:lnTo>
                <a:cubicBezTo>
                  <a:pt x="89983" y="11267"/>
                  <a:pt x="90058" y="11230"/>
                  <a:pt x="90058" y="11154"/>
                </a:cubicBezTo>
                <a:lnTo>
                  <a:pt x="89907" y="11041"/>
                </a:lnTo>
                <a:cubicBezTo>
                  <a:pt x="89907" y="11041"/>
                  <a:pt x="89907" y="11041"/>
                  <a:pt x="89869" y="11003"/>
                </a:cubicBezTo>
                <a:cubicBezTo>
                  <a:pt x="89907" y="11003"/>
                  <a:pt x="89945" y="11041"/>
                  <a:pt x="89983" y="11041"/>
                </a:cubicBezTo>
                <a:cubicBezTo>
                  <a:pt x="89945" y="11041"/>
                  <a:pt x="89945" y="11003"/>
                  <a:pt x="89945" y="11003"/>
                </a:cubicBezTo>
                <a:cubicBezTo>
                  <a:pt x="89914" y="10972"/>
                  <a:pt x="89859" y="10917"/>
                  <a:pt x="89799" y="10917"/>
                </a:cubicBezTo>
                <a:close/>
                <a:moveTo>
                  <a:pt x="20350" y="11565"/>
                </a:moveTo>
                <a:cubicBezTo>
                  <a:pt x="20139" y="11565"/>
                  <a:pt x="20076" y="11728"/>
                  <a:pt x="20076" y="11797"/>
                </a:cubicBezTo>
                <a:cubicBezTo>
                  <a:pt x="20076" y="11835"/>
                  <a:pt x="20039" y="11872"/>
                  <a:pt x="20039" y="11872"/>
                </a:cubicBezTo>
                <a:lnTo>
                  <a:pt x="20114" y="12061"/>
                </a:lnTo>
                <a:cubicBezTo>
                  <a:pt x="20148" y="12072"/>
                  <a:pt x="20181" y="12077"/>
                  <a:pt x="20213" y="12077"/>
                </a:cubicBezTo>
                <a:cubicBezTo>
                  <a:pt x="20291" y="12077"/>
                  <a:pt x="20363" y="12050"/>
                  <a:pt x="20417" y="12024"/>
                </a:cubicBezTo>
                <a:cubicBezTo>
                  <a:pt x="20530" y="11948"/>
                  <a:pt x="20530" y="11797"/>
                  <a:pt x="20530" y="11683"/>
                </a:cubicBezTo>
                <a:lnTo>
                  <a:pt x="20417" y="11570"/>
                </a:lnTo>
                <a:cubicBezTo>
                  <a:pt x="20393" y="11567"/>
                  <a:pt x="20371" y="11565"/>
                  <a:pt x="20350" y="11565"/>
                </a:cubicBezTo>
                <a:close/>
                <a:moveTo>
                  <a:pt x="63517" y="11305"/>
                </a:moveTo>
                <a:lnTo>
                  <a:pt x="63291" y="11419"/>
                </a:lnTo>
                <a:cubicBezTo>
                  <a:pt x="63291" y="11419"/>
                  <a:pt x="63291" y="11456"/>
                  <a:pt x="63291" y="11456"/>
                </a:cubicBezTo>
                <a:cubicBezTo>
                  <a:pt x="63215" y="11456"/>
                  <a:pt x="63177" y="11532"/>
                  <a:pt x="63139" y="11570"/>
                </a:cubicBezTo>
                <a:lnTo>
                  <a:pt x="63139" y="11608"/>
                </a:lnTo>
                <a:cubicBezTo>
                  <a:pt x="63139" y="11683"/>
                  <a:pt x="63177" y="11721"/>
                  <a:pt x="63215" y="11759"/>
                </a:cubicBezTo>
                <a:cubicBezTo>
                  <a:pt x="63253" y="11835"/>
                  <a:pt x="63253" y="11872"/>
                  <a:pt x="63215" y="11986"/>
                </a:cubicBezTo>
                <a:lnTo>
                  <a:pt x="63328" y="12137"/>
                </a:lnTo>
                <a:cubicBezTo>
                  <a:pt x="63363" y="12144"/>
                  <a:pt x="63394" y="12147"/>
                  <a:pt x="63422" y="12147"/>
                </a:cubicBezTo>
                <a:cubicBezTo>
                  <a:pt x="63545" y="12147"/>
                  <a:pt x="63607" y="12085"/>
                  <a:pt x="63669" y="12024"/>
                </a:cubicBezTo>
                <a:lnTo>
                  <a:pt x="63706" y="12024"/>
                </a:lnTo>
                <a:cubicBezTo>
                  <a:pt x="63706" y="12024"/>
                  <a:pt x="63744" y="12061"/>
                  <a:pt x="63782" y="12061"/>
                </a:cubicBezTo>
                <a:cubicBezTo>
                  <a:pt x="63858" y="12061"/>
                  <a:pt x="63971" y="12024"/>
                  <a:pt x="63971" y="11910"/>
                </a:cubicBezTo>
                <a:cubicBezTo>
                  <a:pt x="64009" y="11910"/>
                  <a:pt x="64009" y="11872"/>
                  <a:pt x="64047" y="11835"/>
                </a:cubicBezTo>
                <a:lnTo>
                  <a:pt x="64047" y="11759"/>
                </a:lnTo>
                <a:cubicBezTo>
                  <a:pt x="64047" y="11683"/>
                  <a:pt x="64009" y="11608"/>
                  <a:pt x="63971" y="11532"/>
                </a:cubicBezTo>
                <a:cubicBezTo>
                  <a:pt x="63933" y="11494"/>
                  <a:pt x="63933" y="11456"/>
                  <a:pt x="63896" y="11419"/>
                </a:cubicBezTo>
                <a:lnTo>
                  <a:pt x="63782" y="11305"/>
                </a:lnTo>
                <a:cubicBezTo>
                  <a:pt x="63706" y="11324"/>
                  <a:pt x="63640" y="11334"/>
                  <a:pt x="63593" y="11334"/>
                </a:cubicBezTo>
                <a:cubicBezTo>
                  <a:pt x="63546" y="11334"/>
                  <a:pt x="63517" y="11324"/>
                  <a:pt x="63517" y="11305"/>
                </a:cubicBezTo>
                <a:close/>
                <a:moveTo>
                  <a:pt x="41816" y="11797"/>
                </a:moveTo>
                <a:cubicBezTo>
                  <a:pt x="41740" y="11835"/>
                  <a:pt x="41665" y="11872"/>
                  <a:pt x="41665" y="11986"/>
                </a:cubicBezTo>
                <a:lnTo>
                  <a:pt x="41778" y="12137"/>
                </a:lnTo>
                <a:cubicBezTo>
                  <a:pt x="41816" y="12137"/>
                  <a:pt x="41854" y="12175"/>
                  <a:pt x="41967" y="12175"/>
                </a:cubicBezTo>
                <a:lnTo>
                  <a:pt x="42081" y="12061"/>
                </a:lnTo>
                <a:lnTo>
                  <a:pt x="42081" y="11948"/>
                </a:lnTo>
                <a:lnTo>
                  <a:pt x="42043" y="11872"/>
                </a:lnTo>
                <a:cubicBezTo>
                  <a:pt x="42005" y="11835"/>
                  <a:pt x="41929" y="11797"/>
                  <a:pt x="41816" y="11797"/>
                </a:cubicBezTo>
                <a:close/>
                <a:moveTo>
                  <a:pt x="42988" y="11645"/>
                </a:moveTo>
                <a:cubicBezTo>
                  <a:pt x="42912" y="11645"/>
                  <a:pt x="42799" y="11645"/>
                  <a:pt x="42723" y="11835"/>
                </a:cubicBezTo>
                <a:lnTo>
                  <a:pt x="42837" y="11986"/>
                </a:lnTo>
                <a:cubicBezTo>
                  <a:pt x="42837" y="11986"/>
                  <a:pt x="42799" y="11948"/>
                  <a:pt x="42799" y="11948"/>
                </a:cubicBezTo>
                <a:cubicBezTo>
                  <a:pt x="42799" y="11948"/>
                  <a:pt x="42799" y="11948"/>
                  <a:pt x="42799" y="11986"/>
                </a:cubicBezTo>
                <a:cubicBezTo>
                  <a:pt x="42799" y="12024"/>
                  <a:pt x="42837" y="12099"/>
                  <a:pt x="42912" y="12137"/>
                </a:cubicBezTo>
                <a:cubicBezTo>
                  <a:pt x="42912" y="12175"/>
                  <a:pt x="42988" y="12175"/>
                  <a:pt x="43064" y="12175"/>
                </a:cubicBezTo>
                <a:lnTo>
                  <a:pt x="43177" y="12099"/>
                </a:lnTo>
                <a:cubicBezTo>
                  <a:pt x="43177" y="12061"/>
                  <a:pt x="43215" y="12024"/>
                  <a:pt x="43215" y="11986"/>
                </a:cubicBezTo>
                <a:cubicBezTo>
                  <a:pt x="43215" y="11835"/>
                  <a:pt x="43139" y="11683"/>
                  <a:pt x="42988" y="11645"/>
                </a:cubicBezTo>
                <a:close/>
                <a:moveTo>
                  <a:pt x="43744" y="11797"/>
                </a:moveTo>
                <a:cubicBezTo>
                  <a:pt x="43631" y="11797"/>
                  <a:pt x="43517" y="11835"/>
                  <a:pt x="43517" y="11948"/>
                </a:cubicBezTo>
                <a:lnTo>
                  <a:pt x="43631" y="12061"/>
                </a:lnTo>
                <a:lnTo>
                  <a:pt x="43593" y="12061"/>
                </a:lnTo>
                <a:cubicBezTo>
                  <a:pt x="43650" y="12146"/>
                  <a:pt x="43706" y="12189"/>
                  <a:pt x="43779" y="12189"/>
                </a:cubicBezTo>
                <a:cubicBezTo>
                  <a:pt x="43803" y="12189"/>
                  <a:pt x="43829" y="12184"/>
                  <a:pt x="43857" y="12175"/>
                </a:cubicBezTo>
                <a:lnTo>
                  <a:pt x="43971" y="12099"/>
                </a:lnTo>
                <a:cubicBezTo>
                  <a:pt x="43971" y="12099"/>
                  <a:pt x="43971" y="12061"/>
                  <a:pt x="43971" y="12024"/>
                </a:cubicBezTo>
                <a:cubicBezTo>
                  <a:pt x="43971" y="11910"/>
                  <a:pt x="43857" y="11797"/>
                  <a:pt x="43744" y="11797"/>
                </a:cubicBezTo>
                <a:close/>
                <a:moveTo>
                  <a:pt x="91117" y="11910"/>
                </a:moveTo>
                <a:lnTo>
                  <a:pt x="90928" y="11986"/>
                </a:lnTo>
                <a:cubicBezTo>
                  <a:pt x="90928" y="11986"/>
                  <a:pt x="90928" y="11986"/>
                  <a:pt x="90928" y="12024"/>
                </a:cubicBezTo>
                <a:cubicBezTo>
                  <a:pt x="90928" y="12024"/>
                  <a:pt x="90890" y="12061"/>
                  <a:pt x="90890" y="12099"/>
                </a:cubicBezTo>
                <a:cubicBezTo>
                  <a:pt x="90890" y="12175"/>
                  <a:pt x="90928" y="12213"/>
                  <a:pt x="90966" y="12250"/>
                </a:cubicBezTo>
                <a:lnTo>
                  <a:pt x="91117" y="12288"/>
                </a:lnTo>
                <a:cubicBezTo>
                  <a:pt x="91306" y="12250"/>
                  <a:pt x="91344" y="12175"/>
                  <a:pt x="91344" y="12099"/>
                </a:cubicBezTo>
                <a:lnTo>
                  <a:pt x="91193" y="11986"/>
                </a:lnTo>
                <a:cubicBezTo>
                  <a:pt x="91230" y="11986"/>
                  <a:pt x="91230" y="12024"/>
                  <a:pt x="91268" y="12024"/>
                </a:cubicBezTo>
                <a:cubicBezTo>
                  <a:pt x="91230" y="11986"/>
                  <a:pt x="91193" y="11910"/>
                  <a:pt x="91117" y="11910"/>
                </a:cubicBezTo>
                <a:close/>
                <a:moveTo>
                  <a:pt x="48583" y="11797"/>
                </a:moveTo>
                <a:cubicBezTo>
                  <a:pt x="48432" y="11797"/>
                  <a:pt x="48319" y="11835"/>
                  <a:pt x="48281" y="11986"/>
                </a:cubicBezTo>
                <a:lnTo>
                  <a:pt x="48432" y="12137"/>
                </a:lnTo>
                <a:cubicBezTo>
                  <a:pt x="48394" y="12137"/>
                  <a:pt x="48357" y="12099"/>
                  <a:pt x="48357" y="12061"/>
                </a:cubicBezTo>
                <a:cubicBezTo>
                  <a:pt x="48357" y="12099"/>
                  <a:pt x="48319" y="12137"/>
                  <a:pt x="48319" y="12137"/>
                </a:cubicBezTo>
                <a:cubicBezTo>
                  <a:pt x="48319" y="12213"/>
                  <a:pt x="48319" y="12250"/>
                  <a:pt x="48357" y="12326"/>
                </a:cubicBezTo>
                <a:lnTo>
                  <a:pt x="48432" y="12364"/>
                </a:lnTo>
                <a:cubicBezTo>
                  <a:pt x="48465" y="12375"/>
                  <a:pt x="48495" y="12379"/>
                  <a:pt x="48523" y="12379"/>
                </a:cubicBezTo>
                <a:cubicBezTo>
                  <a:pt x="48590" y="12379"/>
                  <a:pt x="48643" y="12353"/>
                  <a:pt x="48697" y="12326"/>
                </a:cubicBezTo>
                <a:cubicBezTo>
                  <a:pt x="48735" y="12288"/>
                  <a:pt x="48810" y="12213"/>
                  <a:pt x="48810" y="12099"/>
                </a:cubicBezTo>
                <a:cubicBezTo>
                  <a:pt x="48810" y="12024"/>
                  <a:pt x="48772" y="11910"/>
                  <a:pt x="48697" y="11835"/>
                </a:cubicBezTo>
                <a:lnTo>
                  <a:pt x="48583" y="11797"/>
                </a:lnTo>
                <a:close/>
                <a:moveTo>
                  <a:pt x="89098" y="12084"/>
                </a:moveTo>
                <a:cubicBezTo>
                  <a:pt x="89031" y="12084"/>
                  <a:pt x="88978" y="12110"/>
                  <a:pt x="88924" y="12137"/>
                </a:cubicBezTo>
                <a:cubicBezTo>
                  <a:pt x="88811" y="12175"/>
                  <a:pt x="88811" y="12288"/>
                  <a:pt x="88811" y="12326"/>
                </a:cubicBezTo>
                <a:cubicBezTo>
                  <a:pt x="88811" y="12364"/>
                  <a:pt x="88811" y="12402"/>
                  <a:pt x="88811" y="12439"/>
                </a:cubicBezTo>
                <a:lnTo>
                  <a:pt x="88962" y="12553"/>
                </a:lnTo>
                <a:cubicBezTo>
                  <a:pt x="89038" y="12553"/>
                  <a:pt x="89113" y="12515"/>
                  <a:pt x="89189" y="12477"/>
                </a:cubicBezTo>
                <a:cubicBezTo>
                  <a:pt x="89264" y="12439"/>
                  <a:pt x="89302" y="12364"/>
                  <a:pt x="89302" y="12250"/>
                </a:cubicBezTo>
                <a:cubicBezTo>
                  <a:pt x="89302" y="12250"/>
                  <a:pt x="89302" y="12213"/>
                  <a:pt x="89264" y="12213"/>
                </a:cubicBezTo>
                <a:lnTo>
                  <a:pt x="89189" y="12099"/>
                </a:lnTo>
                <a:cubicBezTo>
                  <a:pt x="89156" y="12088"/>
                  <a:pt x="89126" y="12084"/>
                  <a:pt x="89098" y="12084"/>
                </a:cubicBezTo>
                <a:close/>
                <a:moveTo>
                  <a:pt x="43253" y="12099"/>
                </a:moveTo>
                <a:cubicBezTo>
                  <a:pt x="43215" y="12099"/>
                  <a:pt x="43101" y="12137"/>
                  <a:pt x="43101" y="12326"/>
                </a:cubicBezTo>
                <a:lnTo>
                  <a:pt x="43101" y="12402"/>
                </a:lnTo>
                <a:lnTo>
                  <a:pt x="43139" y="12515"/>
                </a:lnTo>
                <a:cubicBezTo>
                  <a:pt x="43205" y="12537"/>
                  <a:pt x="43257" y="12559"/>
                  <a:pt x="43305" y="12559"/>
                </a:cubicBezTo>
                <a:cubicBezTo>
                  <a:pt x="43340" y="12559"/>
                  <a:pt x="43372" y="12547"/>
                  <a:pt x="43404" y="12515"/>
                </a:cubicBezTo>
                <a:cubicBezTo>
                  <a:pt x="43517" y="12477"/>
                  <a:pt x="43555" y="12402"/>
                  <a:pt x="43555" y="12326"/>
                </a:cubicBezTo>
                <a:cubicBezTo>
                  <a:pt x="43555" y="12250"/>
                  <a:pt x="43517" y="12175"/>
                  <a:pt x="43479" y="12137"/>
                </a:cubicBezTo>
                <a:cubicBezTo>
                  <a:pt x="43404" y="12099"/>
                  <a:pt x="43328" y="12099"/>
                  <a:pt x="43253" y="12099"/>
                </a:cubicBezTo>
                <a:close/>
                <a:moveTo>
                  <a:pt x="49590" y="12222"/>
                </a:moveTo>
                <a:cubicBezTo>
                  <a:pt x="49538" y="12222"/>
                  <a:pt x="49491" y="12232"/>
                  <a:pt x="49453" y="12250"/>
                </a:cubicBezTo>
                <a:cubicBezTo>
                  <a:pt x="49302" y="12326"/>
                  <a:pt x="49377" y="12553"/>
                  <a:pt x="49529" y="12553"/>
                </a:cubicBezTo>
                <a:cubicBezTo>
                  <a:pt x="49541" y="12565"/>
                  <a:pt x="49566" y="12574"/>
                  <a:pt x="49597" y="12574"/>
                </a:cubicBezTo>
                <a:cubicBezTo>
                  <a:pt x="49659" y="12574"/>
                  <a:pt x="49743" y="12540"/>
                  <a:pt x="49793" y="12439"/>
                </a:cubicBezTo>
                <a:lnTo>
                  <a:pt x="49755" y="12250"/>
                </a:lnTo>
                <a:cubicBezTo>
                  <a:pt x="49699" y="12232"/>
                  <a:pt x="49642" y="12222"/>
                  <a:pt x="49590" y="12222"/>
                </a:cubicBezTo>
                <a:close/>
                <a:moveTo>
                  <a:pt x="3668" y="12330"/>
                </a:moveTo>
                <a:cubicBezTo>
                  <a:pt x="3651" y="12330"/>
                  <a:pt x="3630" y="12339"/>
                  <a:pt x="3592" y="12364"/>
                </a:cubicBezTo>
                <a:cubicBezTo>
                  <a:pt x="3555" y="12402"/>
                  <a:pt x="3592" y="12402"/>
                  <a:pt x="3592" y="12402"/>
                </a:cubicBezTo>
                <a:lnTo>
                  <a:pt x="3441" y="12402"/>
                </a:lnTo>
                <a:cubicBezTo>
                  <a:pt x="3441" y="12477"/>
                  <a:pt x="3479" y="12553"/>
                  <a:pt x="3517" y="12591"/>
                </a:cubicBezTo>
                <a:cubicBezTo>
                  <a:pt x="3555" y="12628"/>
                  <a:pt x="3630" y="12628"/>
                  <a:pt x="3706" y="12628"/>
                </a:cubicBezTo>
                <a:cubicBezTo>
                  <a:pt x="3857" y="12628"/>
                  <a:pt x="3970" y="12553"/>
                  <a:pt x="3970" y="12402"/>
                </a:cubicBezTo>
                <a:lnTo>
                  <a:pt x="3819" y="12402"/>
                </a:lnTo>
                <a:cubicBezTo>
                  <a:pt x="3819" y="12402"/>
                  <a:pt x="3819" y="12402"/>
                  <a:pt x="3819" y="12364"/>
                </a:cubicBezTo>
                <a:cubicBezTo>
                  <a:pt x="3718" y="12364"/>
                  <a:pt x="3702" y="12330"/>
                  <a:pt x="3668" y="12330"/>
                </a:cubicBezTo>
                <a:close/>
                <a:moveTo>
                  <a:pt x="73650" y="12175"/>
                </a:moveTo>
                <a:lnTo>
                  <a:pt x="73461" y="12250"/>
                </a:lnTo>
                <a:lnTo>
                  <a:pt x="73461" y="12515"/>
                </a:lnTo>
                <a:lnTo>
                  <a:pt x="73574" y="12628"/>
                </a:lnTo>
                <a:cubicBezTo>
                  <a:pt x="73607" y="12640"/>
                  <a:pt x="73637" y="12644"/>
                  <a:pt x="73665" y="12644"/>
                </a:cubicBezTo>
                <a:cubicBezTo>
                  <a:pt x="73732" y="12644"/>
                  <a:pt x="73785" y="12617"/>
                  <a:pt x="73839" y="12591"/>
                </a:cubicBezTo>
                <a:cubicBezTo>
                  <a:pt x="73877" y="12553"/>
                  <a:pt x="73877" y="12515"/>
                  <a:pt x="73877" y="12439"/>
                </a:cubicBezTo>
                <a:cubicBezTo>
                  <a:pt x="73877" y="12326"/>
                  <a:pt x="73763" y="12213"/>
                  <a:pt x="73650" y="12175"/>
                </a:cubicBezTo>
                <a:close/>
                <a:moveTo>
                  <a:pt x="90247" y="12364"/>
                </a:moveTo>
                <a:lnTo>
                  <a:pt x="90096" y="12477"/>
                </a:lnTo>
                <a:lnTo>
                  <a:pt x="90096" y="12591"/>
                </a:lnTo>
                <a:lnTo>
                  <a:pt x="90210" y="12704"/>
                </a:lnTo>
                <a:cubicBezTo>
                  <a:pt x="90240" y="12704"/>
                  <a:pt x="90294" y="12753"/>
                  <a:pt x="90373" y="12753"/>
                </a:cubicBezTo>
                <a:cubicBezTo>
                  <a:pt x="90393" y="12753"/>
                  <a:pt x="90414" y="12749"/>
                  <a:pt x="90436" y="12742"/>
                </a:cubicBezTo>
                <a:lnTo>
                  <a:pt x="90550" y="12628"/>
                </a:lnTo>
                <a:lnTo>
                  <a:pt x="90550" y="12477"/>
                </a:lnTo>
                <a:lnTo>
                  <a:pt x="90399" y="12364"/>
                </a:lnTo>
                <a:close/>
                <a:moveTo>
                  <a:pt x="4651" y="12477"/>
                </a:moveTo>
                <a:cubicBezTo>
                  <a:pt x="4462" y="12477"/>
                  <a:pt x="4349" y="12515"/>
                  <a:pt x="4311" y="12628"/>
                </a:cubicBezTo>
                <a:lnTo>
                  <a:pt x="4311" y="12780"/>
                </a:lnTo>
                <a:cubicBezTo>
                  <a:pt x="4355" y="12824"/>
                  <a:pt x="4425" y="12842"/>
                  <a:pt x="4499" y="12842"/>
                </a:cubicBezTo>
                <a:cubicBezTo>
                  <a:pt x="4551" y="12842"/>
                  <a:pt x="4604" y="12833"/>
                  <a:pt x="4651" y="12818"/>
                </a:cubicBezTo>
                <a:cubicBezTo>
                  <a:pt x="4727" y="12780"/>
                  <a:pt x="4802" y="12704"/>
                  <a:pt x="4802" y="12628"/>
                </a:cubicBezTo>
                <a:cubicBezTo>
                  <a:pt x="4802" y="12591"/>
                  <a:pt x="4802" y="12591"/>
                  <a:pt x="4802" y="12553"/>
                </a:cubicBezTo>
                <a:lnTo>
                  <a:pt x="4651" y="12477"/>
                </a:lnTo>
                <a:close/>
                <a:moveTo>
                  <a:pt x="34746" y="12477"/>
                </a:moveTo>
                <a:lnTo>
                  <a:pt x="34595" y="12591"/>
                </a:lnTo>
                <a:lnTo>
                  <a:pt x="34595" y="12742"/>
                </a:lnTo>
                <a:lnTo>
                  <a:pt x="34746" y="12855"/>
                </a:lnTo>
                <a:lnTo>
                  <a:pt x="34897" y="12855"/>
                </a:lnTo>
                <a:lnTo>
                  <a:pt x="35048" y="12742"/>
                </a:lnTo>
                <a:lnTo>
                  <a:pt x="35048" y="12591"/>
                </a:lnTo>
                <a:lnTo>
                  <a:pt x="34897" y="12477"/>
                </a:lnTo>
                <a:close/>
                <a:moveTo>
                  <a:pt x="81363" y="12250"/>
                </a:moveTo>
                <a:cubicBezTo>
                  <a:pt x="81211" y="12326"/>
                  <a:pt x="81136" y="12439"/>
                  <a:pt x="81136" y="12553"/>
                </a:cubicBezTo>
                <a:cubicBezTo>
                  <a:pt x="81136" y="12704"/>
                  <a:pt x="81287" y="12818"/>
                  <a:pt x="81476" y="12855"/>
                </a:cubicBezTo>
                <a:lnTo>
                  <a:pt x="81627" y="12780"/>
                </a:lnTo>
                <a:cubicBezTo>
                  <a:pt x="81665" y="12704"/>
                  <a:pt x="81665" y="12628"/>
                  <a:pt x="81665" y="12553"/>
                </a:cubicBezTo>
                <a:cubicBezTo>
                  <a:pt x="81665" y="12402"/>
                  <a:pt x="81627" y="12326"/>
                  <a:pt x="81514" y="12250"/>
                </a:cubicBezTo>
                <a:close/>
                <a:moveTo>
                  <a:pt x="28697" y="12515"/>
                </a:moveTo>
                <a:lnTo>
                  <a:pt x="28583" y="12628"/>
                </a:lnTo>
                <a:lnTo>
                  <a:pt x="28583" y="12742"/>
                </a:lnTo>
                <a:lnTo>
                  <a:pt x="28697" y="12855"/>
                </a:lnTo>
                <a:cubicBezTo>
                  <a:pt x="28697" y="12855"/>
                  <a:pt x="28734" y="12893"/>
                  <a:pt x="28772" y="12893"/>
                </a:cubicBezTo>
                <a:lnTo>
                  <a:pt x="28961" y="12780"/>
                </a:lnTo>
                <a:cubicBezTo>
                  <a:pt x="28961" y="12742"/>
                  <a:pt x="28961" y="12742"/>
                  <a:pt x="28999" y="12704"/>
                </a:cubicBezTo>
                <a:lnTo>
                  <a:pt x="28886" y="12515"/>
                </a:lnTo>
                <a:close/>
                <a:moveTo>
                  <a:pt x="55569" y="12054"/>
                </a:moveTo>
                <a:cubicBezTo>
                  <a:pt x="55406" y="12054"/>
                  <a:pt x="55341" y="12147"/>
                  <a:pt x="55275" y="12213"/>
                </a:cubicBezTo>
                <a:cubicBezTo>
                  <a:pt x="55162" y="12213"/>
                  <a:pt x="55011" y="12213"/>
                  <a:pt x="54822" y="12402"/>
                </a:cubicBezTo>
                <a:lnTo>
                  <a:pt x="54822" y="12553"/>
                </a:lnTo>
                <a:cubicBezTo>
                  <a:pt x="54859" y="12591"/>
                  <a:pt x="54859" y="12628"/>
                  <a:pt x="54859" y="12666"/>
                </a:cubicBezTo>
                <a:cubicBezTo>
                  <a:pt x="54859" y="12704"/>
                  <a:pt x="54897" y="12780"/>
                  <a:pt x="54897" y="12855"/>
                </a:cubicBezTo>
                <a:lnTo>
                  <a:pt x="55049" y="12893"/>
                </a:lnTo>
                <a:lnTo>
                  <a:pt x="55275" y="12893"/>
                </a:lnTo>
                <a:lnTo>
                  <a:pt x="55427" y="12780"/>
                </a:lnTo>
                <a:lnTo>
                  <a:pt x="55427" y="12628"/>
                </a:lnTo>
                <a:cubicBezTo>
                  <a:pt x="55427" y="12628"/>
                  <a:pt x="55464" y="12628"/>
                  <a:pt x="55464" y="12591"/>
                </a:cubicBezTo>
                <a:lnTo>
                  <a:pt x="55729" y="12553"/>
                </a:lnTo>
                <a:cubicBezTo>
                  <a:pt x="55729" y="12553"/>
                  <a:pt x="55729" y="12515"/>
                  <a:pt x="55767" y="12477"/>
                </a:cubicBezTo>
                <a:cubicBezTo>
                  <a:pt x="55767" y="12402"/>
                  <a:pt x="55842" y="12326"/>
                  <a:pt x="55842" y="12250"/>
                </a:cubicBezTo>
                <a:cubicBezTo>
                  <a:pt x="55842" y="12175"/>
                  <a:pt x="55805" y="12137"/>
                  <a:pt x="55729" y="12099"/>
                </a:cubicBezTo>
                <a:lnTo>
                  <a:pt x="55653" y="12061"/>
                </a:lnTo>
                <a:cubicBezTo>
                  <a:pt x="55622" y="12056"/>
                  <a:pt x="55594" y="12054"/>
                  <a:pt x="55569" y="12054"/>
                </a:cubicBezTo>
                <a:close/>
                <a:moveTo>
                  <a:pt x="70928" y="12288"/>
                </a:moveTo>
                <a:lnTo>
                  <a:pt x="70814" y="12402"/>
                </a:lnTo>
                <a:cubicBezTo>
                  <a:pt x="70776" y="12553"/>
                  <a:pt x="70852" y="12666"/>
                  <a:pt x="70928" y="12704"/>
                </a:cubicBezTo>
                <a:cubicBezTo>
                  <a:pt x="70928" y="12742"/>
                  <a:pt x="70928" y="12742"/>
                  <a:pt x="70928" y="12742"/>
                </a:cubicBezTo>
                <a:lnTo>
                  <a:pt x="70928" y="12780"/>
                </a:lnTo>
                <a:lnTo>
                  <a:pt x="71041" y="12893"/>
                </a:lnTo>
                <a:cubicBezTo>
                  <a:pt x="71155" y="12893"/>
                  <a:pt x="71230" y="12893"/>
                  <a:pt x="71306" y="12855"/>
                </a:cubicBezTo>
                <a:cubicBezTo>
                  <a:pt x="71344" y="12818"/>
                  <a:pt x="71381" y="12742"/>
                  <a:pt x="71381" y="12666"/>
                </a:cubicBezTo>
                <a:lnTo>
                  <a:pt x="71381" y="12628"/>
                </a:lnTo>
                <a:lnTo>
                  <a:pt x="71306" y="12553"/>
                </a:lnTo>
                <a:cubicBezTo>
                  <a:pt x="71306" y="12553"/>
                  <a:pt x="71306" y="12515"/>
                  <a:pt x="71306" y="12515"/>
                </a:cubicBezTo>
                <a:lnTo>
                  <a:pt x="71230" y="12364"/>
                </a:lnTo>
                <a:cubicBezTo>
                  <a:pt x="71192" y="12364"/>
                  <a:pt x="71192" y="12364"/>
                  <a:pt x="71192" y="12326"/>
                </a:cubicBezTo>
                <a:cubicBezTo>
                  <a:pt x="71117" y="12326"/>
                  <a:pt x="71041" y="12288"/>
                  <a:pt x="70928" y="12288"/>
                </a:cubicBezTo>
                <a:close/>
                <a:moveTo>
                  <a:pt x="42459" y="12402"/>
                </a:moveTo>
                <a:lnTo>
                  <a:pt x="42345" y="12439"/>
                </a:lnTo>
                <a:cubicBezTo>
                  <a:pt x="42307" y="12477"/>
                  <a:pt x="42270" y="12553"/>
                  <a:pt x="42270" y="12628"/>
                </a:cubicBezTo>
                <a:cubicBezTo>
                  <a:pt x="42270" y="12780"/>
                  <a:pt x="42421" y="12931"/>
                  <a:pt x="42610" y="12969"/>
                </a:cubicBezTo>
                <a:lnTo>
                  <a:pt x="42761" y="12893"/>
                </a:lnTo>
                <a:cubicBezTo>
                  <a:pt x="42799" y="12818"/>
                  <a:pt x="42799" y="12742"/>
                  <a:pt x="42799" y="12704"/>
                </a:cubicBezTo>
                <a:cubicBezTo>
                  <a:pt x="42799" y="12628"/>
                  <a:pt x="42761" y="12439"/>
                  <a:pt x="42459" y="12402"/>
                </a:cubicBezTo>
                <a:close/>
                <a:moveTo>
                  <a:pt x="50020" y="12477"/>
                </a:moveTo>
                <a:lnTo>
                  <a:pt x="49831" y="12553"/>
                </a:lnTo>
                <a:cubicBezTo>
                  <a:pt x="49793" y="12591"/>
                  <a:pt x="49718" y="12704"/>
                  <a:pt x="49718" y="12818"/>
                </a:cubicBezTo>
                <a:cubicBezTo>
                  <a:pt x="49718" y="12893"/>
                  <a:pt x="49755" y="12969"/>
                  <a:pt x="49869" y="13007"/>
                </a:cubicBezTo>
                <a:lnTo>
                  <a:pt x="50058" y="12893"/>
                </a:lnTo>
                <a:cubicBezTo>
                  <a:pt x="50058" y="12893"/>
                  <a:pt x="50058" y="12893"/>
                  <a:pt x="50096" y="12855"/>
                </a:cubicBezTo>
                <a:cubicBezTo>
                  <a:pt x="50134" y="12818"/>
                  <a:pt x="50171" y="12742"/>
                  <a:pt x="50171" y="12666"/>
                </a:cubicBezTo>
                <a:cubicBezTo>
                  <a:pt x="50171" y="12591"/>
                  <a:pt x="50134" y="12515"/>
                  <a:pt x="50020" y="12477"/>
                </a:cubicBezTo>
                <a:close/>
                <a:moveTo>
                  <a:pt x="66315" y="12666"/>
                </a:moveTo>
                <a:cubicBezTo>
                  <a:pt x="66202" y="12666"/>
                  <a:pt x="66164" y="12704"/>
                  <a:pt x="66126" y="12704"/>
                </a:cubicBezTo>
                <a:cubicBezTo>
                  <a:pt x="66088" y="12742"/>
                  <a:pt x="66013" y="12818"/>
                  <a:pt x="66051" y="12969"/>
                </a:cubicBezTo>
                <a:lnTo>
                  <a:pt x="66202" y="13044"/>
                </a:lnTo>
                <a:lnTo>
                  <a:pt x="66315" y="13044"/>
                </a:lnTo>
                <a:lnTo>
                  <a:pt x="66429" y="12931"/>
                </a:lnTo>
                <a:lnTo>
                  <a:pt x="66429" y="12780"/>
                </a:lnTo>
                <a:lnTo>
                  <a:pt x="66315" y="12666"/>
                </a:lnTo>
                <a:close/>
                <a:moveTo>
                  <a:pt x="47220" y="12613"/>
                </a:moveTo>
                <a:cubicBezTo>
                  <a:pt x="47140" y="12613"/>
                  <a:pt x="47087" y="12640"/>
                  <a:pt x="47033" y="12666"/>
                </a:cubicBezTo>
                <a:cubicBezTo>
                  <a:pt x="46996" y="12704"/>
                  <a:pt x="46920" y="12780"/>
                  <a:pt x="46958" y="12893"/>
                </a:cubicBezTo>
                <a:lnTo>
                  <a:pt x="47033" y="13007"/>
                </a:lnTo>
                <a:lnTo>
                  <a:pt x="47109" y="13007"/>
                </a:lnTo>
                <a:cubicBezTo>
                  <a:pt x="47136" y="13033"/>
                  <a:pt x="47181" y="13060"/>
                  <a:pt x="47246" y="13060"/>
                </a:cubicBezTo>
                <a:cubicBezTo>
                  <a:pt x="47273" y="13060"/>
                  <a:pt x="47303" y="13055"/>
                  <a:pt x="47336" y="13044"/>
                </a:cubicBezTo>
                <a:lnTo>
                  <a:pt x="47449" y="12931"/>
                </a:lnTo>
                <a:lnTo>
                  <a:pt x="47449" y="12742"/>
                </a:lnTo>
                <a:lnTo>
                  <a:pt x="47336" y="12628"/>
                </a:lnTo>
                <a:cubicBezTo>
                  <a:pt x="47291" y="12617"/>
                  <a:pt x="47254" y="12613"/>
                  <a:pt x="47220" y="12613"/>
                </a:cubicBezTo>
                <a:close/>
                <a:moveTo>
                  <a:pt x="82346" y="12704"/>
                </a:moveTo>
                <a:cubicBezTo>
                  <a:pt x="82232" y="12704"/>
                  <a:pt x="82194" y="12742"/>
                  <a:pt x="82157" y="12780"/>
                </a:cubicBezTo>
                <a:cubicBezTo>
                  <a:pt x="82119" y="12818"/>
                  <a:pt x="82043" y="12893"/>
                  <a:pt x="82081" y="13007"/>
                </a:cubicBezTo>
                <a:lnTo>
                  <a:pt x="82232" y="13120"/>
                </a:lnTo>
                <a:lnTo>
                  <a:pt x="82346" y="13120"/>
                </a:lnTo>
                <a:lnTo>
                  <a:pt x="82459" y="13007"/>
                </a:lnTo>
                <a:lnTo>
                  <a:pt x="82459" y="12855"/>
                </a:lnTo>
                <a:lnTo>
                  <a:pt x="82346" y="12704"/>
                </a:lnTo>
                <a:close/>
                <a:moveTo>
                  <a:pt x="76674" y="12628"/>
                </a:moveTo>
                <a:lnTo>
                  <a:pt x="76561" y="12666"/>
                </a:lnTo>
                <a:cubicBezTo>
                  <a:pt x="76448" y="12742"/>
                  <a:pt x="76485" y="12931"/>
                  <a:pt x="76485" y="13044"/>
                </a:cubicBezTo>
                <a:lnTo>
                  <a:pt x="76561" y="13158"/>
                </a:lnTo>
                <a:cubicBezTo>
                  <a:pt x="76594" y="13169"/>
                  <a:pt x="76624" y="13173"/>
                  <a:pt x="76652" y="13173"/>
                </a:cubicBezTo>
                <a:cubicBezTo>
                  <a:pt x="76719" y="13173"/>
                  <a:pt x="76772" y="13147"/>
                  <a:pt x="76826" y="13120"/>
                </a:cubicBezTo>
                <a:cubicBezTo>
                  <a:pt x="76901" y="13082"/>
                  <a:pt x="76939" y="12969"/>
                  <a:pt x="76939" y="12893"/>
                </a:cubicBezTo>
                <a:cubicBezTo>
                  <a:pt x="76939" y="12742"/>
                  <a:pt x="76826" y="12628"/>
                  <a:pt x="76674" y="12628"/>
                </a:cubicBezTo>
                <a:close/>
                <a:moveTo>
                  <a:pt x="21324" y="12818"/>
                </a:moveTo>
                <a:cubicBezTo>
                  <a:pt x="21211" y="12818"/>
                  <a:pt x="20870" y="12855"/>
                  <a:pt x="20870" y="13196"/>
                </a:cubicBezTo>
                <a:lnTo>
                  <a:pt x="21059" y="13309"/>
                </a:lnTo>
                <a:cubicBezTo>
                  <a:pt x="21097" y="13271"/>
                  <a:pt x="21135" y="13271"/>
                  <a:pt x="21173" y="13271"/>
                </a:cubicBezTo>
                <a:cubicBezTo>
                  <a:pt x="21286" y="13233"/>
                  <a:pt x="21475" y="13196"/>
                  <a:pt x="21475" y="12969"/>
                </a:cubicBezTo>
                <a:cubicBezTo>
                  <a:pt x="21475" y="12969"/>
                  <a:pt x="21475" y="12931"/>
                  <a:pt x="21475" y="12931"/>
                </a:cubicBezTo>
                <a:lnTo>
                  <a:pt x="21324" y="12818"/>
                </a:lnTo>
                <a:close/>
                <a:moveTo>
                  <a:pt x="31101" y="13104"/>
                </a:moveTo>
                <a:cubicBezTo>
                  <a:pt x="31069" y="13104"/>
                  <a:pt x="31036" y="13109"/>
                  <a:pt x="31003" y="13120"/>
                </a:cubicBezTo>
                <a:cubicBezTo>
                  <a:pt x="30927" y="13120"/>
                  <a:pt x="30889" y="13196"/>
                  <a:pt x="30852" y="13271"/>
                </a:cubicBezTo>
                <a:lnTo>
                  <a:pt x="31003" y="13422"/>
                </a:lnTo>
                <a:cubicBezTo>
                  <a:pt x="31003" y="13449"/>
                  <a:pt x="31041" y="13476"/>
                  <a:pt x="31103" y="13476"/>
                </a:cubicBezTo>
                <a:cubicBezTo>
                  <a:pt x="31129" y="13476"/>
                  <a:pt x="31159" y="13471"/>
                  <a:pt x="31192" y="13460"/>
                </a:cubicBezTo>
                <a:lnTo>
                  <a:pt x="31305" y="13347"/>
                </a:lnTo>
                <a:lnTo>
                  <a:pt x="31305" y="13233"/>
                </a:lnTo>
                <a:lnTo>
                  <a:pt x="31268" y="13158"/>
                </a:lnTo>
                <a:cubicBezTo>
                  <a:pt x="31241" y="13131"/>
                  <a:pt x="31176" y="13104"/>
                  <a:pt x="31101" y="13104"/>
                </a:cubicBezTo>
                <a:close/>
                <a:moveTo>
                  <a:pt x="49491" y="13233"/>
                </a:moveTo>
                <a:cubicBezTo>
                  <a:pt x="49453" y="13233"/>
                  <a:pt x="49264" y="13233"/>
                  <a:pt x="49226" y="13385"/>
                </a:cubicBezTo>
                <a:lnTo>
                  <a:pt x="49377" y="13536"/>
                </a:lnTo>
                <a:cubicBezTo>
                  <a:pt x="49340" y="13536"/>
                  <a:pt x="49302" y="13499"/>
                  <a:pt x="49302" y="13498"/>
                </a:cubicBezTo>
                <a:lnTo>
                  <a:pt x="49302" y="13498"/>
                </a:lnTo>
                <a:cubicBezTo>
                  <a:pt x="49340" y="13536"/>
                  <a:pt x="49377" y="13611"/>
                  <a:pt x="49453" y="13611"/>
                </a:cubicBezTo>
                <a:lnTo>
                  <a:pt x="49642" y="13498"/>
                </a:lnTo>
                <a:cubicBezTo>
                  <a:pt x="49642" y="13498"/>
                  <a:pt x="49680" y="13460"/>
                  <a:pt x="49680" y="13385"/>
                </a:cubicBezTo>
                <a:lnTo>
                  <a:pt x="49680" y="13347"/>
                </a:lnTo>
                <a:lnTo>
                  <a:pt x="49529" y="13233"/>
                </a:lnTo>
                <a:close/>
                <a:moveTo>
                  <a:pt x="27819" y="13261"/>
                </a:moveTo>
                <a:cubicBezTo>
                  <a:pt x="27797" y="13261"/>
                  <a:pt x="27774" y="13264"/>
                  <a:pt x="27751" y="13271"/>
                </a:cubicBezTo>
                <a:cubicBezTo>
                  <a:pt x="27676" y="13271"/>
                  <a:pt x="27638" y="13347"/>
                  <a:pt x="27600" y="13422"/>
                </a:cubicBezTo>
                <a:lnTo>
                  <a:pt x="27714" y="13574"/>
                </a:lnTo>
                <a:cubicBezTo>
                  <a:pt x="27740" y="13600"/>
                  <a:pt x="27786" y="13627"/>
                  <a:pt x="27851" y="13627"/>
                </a:cubicBezTo>
                <a:cubicBezTo>
                  <a:pt x="27877" y="13627"/>
                  <a:pt x="27907" y="13623"/>
                  <a:pt x="27940" y="13611"/>
                </a:cubicBezTo>
                <a:lnTo>
                  <a:pt x="28054" y="13498"/>
                </a:lnTo>
                <a:lnTo>
                  <a:pt x="28054" y="13422"/>
                </a:lnTo>
                <a:lnTo>
                  <a:pt x="28016" y="13309"/>
                </a:lnTo>
                <a:cubicBezTo>
                  <a:pt x="27986" y="13309"/>
                  <a:pt x="27907" y="13261"/>
                  <a:pt x="27819" y="13261"/>
                </a:cubicBezTo>
                <a:close/>
                <a:moveTo>
                  <a:pt x="36939" y="13196"/>
                </a:moveTo>
                <a:lnTo>
                  <a:pt x="36825" y="13309"/>
                </a:lnTo>
                <a:lnTo>
                  <a:pt x="36825" y="13498"/>
                </a:lnTo>
                <a:lnTo>
                  <a:pt x="36939" y="13611"/>
                </a:lnTo>
                <a:cubicBezTo>
                  <a:pt x="36972" y="13623"/>
                  <a:pt x="37002" y="13627"/>
                  <a:pt x="37029" y="13627"/>
                </a:cubicBezTo>
                <a:cubicBezTo>
                  <a:pt x="37093" y="13627"/>
                  <a:pt x="37139" y="13600"/>
                  <a:pt x="37166" y="13574"/>
                </a:cubicBezTo>
                <a:cubicBezTo>
                  <a:pt x="37241" y="13536"/>
                  <a:pt x="37279" y="13498"/>
                  <a:pt x="37279" y="13422"/>
                </a:cubicBezTo>
                <a:cubicBezTo>
                  <a:pt x="37279" y="13347"/>
                  <a:pt x="37241" y="13309"/>
                  <a:pt x="37166" y="13233"/>
                </a:cubicBezTo>
                <a:cubicBezTo>
                  <a:pt x="37128" y="13196"/>
                  <a:pt x="37052" y="13196"/>
                  <a:pt x="36939" y="13196"/>
                </a:cubicBezTo>
                <a:close/>
                <a:moveTo>
                  <a:pt x="18489" y="13271"/>
                </a:moveTo>
                <a:cubicBezTo>
                  <a:pt x="18375" y="13385"/>
                  <a:pt x="18375" y="13574"/>
                  <a:pt x="18489" y="13687"/>
                </a:cubicBezTo>
                <a:lnTo>
                  <a:pt x="18564" y="13725"/>
                </a:lnTo>
                <a:cubicBezTo>
                  <a:pt x="18678" y="13725"/>
                  <a:pt x="18753" y="13725"/>
                  <a:pt x="18791" y="13687"/>
                </a:cubicBezTo>
                <a:cubicBezTo>
                  <a:pt x="18867" y="13611"/>
                  <a:pt x="18904" y="13536"/>
                  <a:pt x="18904" y="13460"/>
                </a:cubicBezTo>
                <a:cubicBezTo>
                  <a:pt x="18904" y="13422"/>
                  <a:pt x="18904" y="13422"/>
                  <a:pt x="18904" y="13385"/>
                </a:cubicBezTo>
                <a:lnTo>
                  <a:pt x="18753" y="13271"/>
                </a:lnTo>
                <a:close/>
                <a:moveTo>
                  <a:pt x="76826" y="13347"/>
                </a:moveTo>
                <a:lnTo>
                  <a:pt x="76637" y="13460"/>
                </a:lnTo>
                <a:cubicBezTo>
                  <a:pt x="76637" y="13498"/>
                  <a:pt x="76637" y="13498"/>
                  <a:pt x="76599" y="13536"/>
                </a:cubicBezTo>
                <a:lnTo>
                  <a:pt x="76712" y="13725"/>
                </a:lnTo>
                <a:lnTo>
                  <a:pt x="76901" y="13725"/>
                </a:lnTo>
                <a:lnTo>
                  <a:pt x="77053" y="13611"/>
                </a:lnTo>
                <a:lnTo>
                  <a:pt x="77053" y="13498"/>
                </a:lnTo>
                <a:lnTo>
                  <a:pt x="76939" y="13385"/>
                </a:lnTo>
                <a:cubicBezTo>
                  <a:pt x="76901" y="13385"/>
                  <a:pt x="76864" y="13347"/>
                  <a:pt x="76826" y="13347"/>
                </a:cubicBezTo>
                <a:close/>
                <a:moveTo>
                  <a:pt x="90474" y="13498"/>
                </a:moveTo>
                <a:lnTo>
                  <a:pt x="90323" y="13574"/>
                </a:lnTo>
                <a:cubicBezTo>
                  <a:pt x="90323" y="13611"/>
                  <a:pt x="90247" y="13687"/>
                  <a:pt x="90247" y="13763"/>
                </a:cubicBezTo>
                <a:cubicBezTo>
                  <a:pt x="90247" y="13876"/>
                  <a:pt x="90361" y="13914"/>
                  <a:pt x="90474" y="13952"/>
                </a:cubicBezTo>
                <a:lnTo>
                  <a:pt x="90588" y="13876"/>
                </a:lnTo>
                <a:cubicBezTo>
                  <a:pt x="90625" y="13801"/>
                  <a:pt x="90663" y="13725"/>
                  <a:pt x="90663" y="13649"/>
                </a:cubicBezTo>
                <a:cubicBezTo>
                  <a:pt x="90663" y="13574"/>
                  <a:pt x="90588" y="13498"/>
                  <a:pt x="90474" y="13498"/>
                </a:cubicBezTo>
                <a:close/>
                <a:moveTo>
                  <a:pt x="81400" y="13536"/>
                </a:moveTo>
                <a:lnTo>
                  <a:pt x="81287" y="13649"/>
                </a:lnTo>
                <a:lnTo>
                  <a:pt x="81287" y="13876"/>
                </a:lnTo>
                <a:lnTo>
                  <a:pt x="81438" y="13990"/>
                </a:lnTo>
                <a:lnTo>
                  <a:pt x="81552" y="13990"/>
                </a:lnTo>
                <a:lnTo>
                  <a:pt x="81703" y="13838"/>
                </a:lnTo>
                <a:cubicBezTo>
                  <a:pt x="81703" y="13838"/>
                  <a:pt x="81703" y="13801"/>
                  <a:pt x="81703" y="13801"/>
                </a:cubicBezTo>
                <a:cubicBezTo>
                  <a:pt x="81703" y="13763"/>
                  <a:pt x="81703" y="13763"/>
                  <a:pt x="81703" y="13725"/>
                </a:cubicBezTo>
                <a:cubicBezTo>
                  <a:pt x="81703" y="13725"/>
                  <a:pt x="81703" y="13611"/>
                  <a:pt x="81589" y="13574"/>
                </a:cubicBezTo>
                <a:cubicBezTo>
                  <a:pt x="81552" y="13536"/>
                  <a:pt x="81476" y="13536"/>
                  <a:pt x="81400" y="13536"/>
                </a:cubicBezTo>
                <a:close/>
                <a:moveTo>
                  <a:pt x="24387" y="13649"/>
                </a:moveTo>
                <a:lnTo>
                  <a:pt x="24198" y="13687"/>
                </a:lnTo>
                <a:cubicBezTo>
                  <a:pt x="24084" y="13801"/>
                  <a:pt x="24084" y="13990"/>
                  <a:pt x="24198" y="14103"/>
                </a:cubicBezTo>
                <a:cubicBezTo>
                  <a:pt x="24251" y="14130"/>
                  <a:pt x="24304" y="14156"/>
                  <a:pt x="24371" y="14156"/>
                </a:cubicBezTo>
                <a:cubicBezTo>
                  <a:pt x="24399" y="14156"/>
                  <a:pt x="24429" y="14152"/>
                  <a:pt x="24462" y="14141"/>
                </a:cubicBezTo>
                <a:lnTo>
                  <a:pt x="24576" y="14027"/>
                </a:lnTo>
                <a:lnTo>
                  <a:pt x="24576" y="13990"/>
                </a:lnTo>
                <a:cubicBezTo>
                  <a:pt x="24576" y="13801"/>
                  <a:pt x="24462" y="13725"/>
                  <a:pt x="24387" y="13649"/>
                </a:cubicBezTo>
                <a:close/>
                <a:moveTo>
                  <a:pt x="7373" y="13687"/>
                </a:moveTo>
                <a:lnTo>
                  <a:pt x="7222" y="13838"/>
                </a:lnTo>
                <a:lnTo>
                  <a:pt x="7373" y="13876"/>
                </a:lnTo>
                <a:lnTo>
                  <a:pt x="7222" y="13876"/>
                </a:lnTo>
                <a:cubicBezTo>
                  <a:pt x="7146" y="13914"/>
                  <a:pt x="7071" y="13990"/>
                  <a:pt x="7108" y="14179"/>
                </a:cubicBezTo>
                <a:lnTo>
                  <a:pt x="7222" y="14254"/>
                </a:lnTo>
                <a:cubicBezTo>
                  <a:pt x="7335" y="14254"/>
                  <a:pt x="7411" y="14216"/>
                  <a:pt x="7449" y="14216"/>
                </a:cubicBezTo>
                <a:cubicBezTo>
                  <a:pt x="7487" y="14179"/>
                  <a:pt x="7487" y="14179"/>
                  <a:pt x="7487" y="14179"/>
                </a:cubicBezTo>
                <a:lnTo>
                  <a:pt x="7638" y="14065"/>
                </a:lnTo>
                <a:cubicBezTo>
                  <a:pt x="7638" y="14065"/>
                  <a:pt x="7638" y="14027"/>
                  <a:pt x="7638" y="13990"/>
                </a:cubicBezTo>
                <a:cubicBezTo>
                  <a:pt x="7638" y="13763"/>
                  <a:pt x="7487" y="13687"/>
                  <a:pt x="7373" y="13687"/>
                </a:cubicBezTo>
                <a:close/>
                <a:moveTo>
                  <a:pt x="77449" y="13759"/>
                </a:moveTo>
                <a:cubicBezTo>
                  <a:pt x="77231" y="13759"/>
                  <a:pt x="77166" y="13960"/>
                  <a:pt x="77166" y="14065"/>
                </a:cubicBezTo>
                <a:lnTo>
                  <a:pt x="77128" y="14103"/>
                </a:lnTo>
                <a:lnTo>
                  <a:pt x="77279" y="14254"/>
                </a:lnTo>
                <a:cubicBezTo>
                  <a:pt x="77506" y="14216"/>
                  <a:pt x="77657" y="14103"/>
                  <a:pt x="77657" y="13914"/>
                </a:cubicBezTo>
                <a:cubicBezTo>
                  <a:pt x="77657" y="13876"/>
                  <a:pt x="77657" y="13876"/>
                  <a:pt x="77657" y="13876"/>
                </a:cubicBezTo>
                <a:lnTo>
                  <a:pt x="77506" y="13763"/>
                </a:lnTo>
                <a:cubicBezTo>
                  <a:pt x="77486" y="13760"/>
                  <a:pt x="77467" y="13759"/>
                  <a:pt x="77449" y="13759"/>
                </a:cubicBezTo>
                <a:close/>
                <a:moveTo>
                  <a:pt x="12552" y="13602"/>
                </a:moveTo>
                <a:cubicBezTo>
                  <a:pt x="12438" y="13602"/>
                  <a:pt x="12350" y="13669"/>
                  <a:pt x="12288" y="13763"/>
                </a:cubicBezTo>
                <a:lnTo>
                  <a:pt x="12364" y="13838"/>
                </a:lnTo>
                <a:lnTo>
                  <a:pt x="12288" y="13838"/>
                </a:lnTo>
                <a:lnTo>
                  <a:pt x="12061" y="13914"/>
                </a:lnTo>
                <a:lnTo>
                  <a:pt x="12023" y="13914"/>
                </a:lnTo>
                <a:cubicBezTo>
                  <a:pt x="12023" y="13952"/>
                  <a:pt x="11986" y="14027"/>
                  <a:pt x="11986" y="14141"/>
                </a:cubicBezTo>
                <a:lnTo>
                  <a:pt x="12137" y="14254"/>
                </a:lnTo>
                <a:lnTo>
                  <a:pt x="12175" y="14254"/>
                </a:lnTo>
                <a:cubicBezTo>
                  <a:pt x="12250" y="14292"/>
                  <a:pt x="12288" y="14292"/>
                  <a:pt x="12402" y="14292"/>
                </a:cubicBezTo>
                <a:lnTo>
                  <a:pt x="12515" y="14216"/>
                </a:lnTo>
                <a:cubicBezTo>
                  <a:pt x="12515" y="14216"/>
                  <a:pt x="12515" y="14179"/>
                  <a:pt x="12515" y="14179"/>
                </a:cubicBezTo>
                <a:cubicBezTo>
                  <a:pt x="12553" y="14141"/>
                  <a:pt x="12591" y="14065"/>
                  <a:pt x="12553" y="13952"/>
                </a:cubicBezTo>
                <a:lnTo>
                  <a:pt x="12704" y="13876"/>
                </a:lnTo>
                <a:cubicBezTo>
                  <a:pt x="12704" y="13838"/>
                  <a:pt x="12742" y="13801"/>
                  <a:pt x="12742" y="13725"/>
                </a:cubicBezTo>
                <a:lnTo>
                  <a:pt x="12742" y="13687"/>
                </a:lnTo>
                <a:lnTo>
                  <a:pt x="12628" y="13611"/>
                </a:lnTo>
                <a:cubicBezTo>
                  <a:pt x="12602" y="13605"/>
                  <a:pt x="12576" y="13602"/>
                  <a:pt x="12552" y="13602"/>
                </a:cubicBezTo>
                <a:close/>
                <a:moveTo>
                  <a:pt x="37717" y="13898"/>
                </a:moveTo>
                <a:cubicBezTo>
                  <a:pt x="37686" y="13898"/>
                  <a:pt x="37652" y="13903"/>
                  <a:pt x="37619" y="13914"/>
                </a:cubicBezTo>
                <a:lnTo>
                  <a:pt x="37544" y="14027"/>
                </a:lnTo>
                <a:lnTo>
                  <a:pt x="37544" y="14216"/>
                </a:lnTo>
                <a:lnTo>
                  <a:pt x="37619" y="14330"/>
                </a:lnTo>
                <a:cubicBezTo>
                  <a:pt x="37674" y="14348"/>
                  <a:pt x="37720" y="14355"/>
                  <a:pt x="37759" y="14355"/>
                </a:cubicBezTo>
                <a:cubicBezTo>
                  <a:pt x="37882" y="14355"/>
                  <a:pt x="37940" y="14283"/>
                  <a:pt x="37997" y="14254"/>
                </a:cubicBezTo>
                <a:cubicBezTo>
                  <a:pt x="38073" y="14216"/>
                  <a:pt x="38111" y="14141"/>
                  <a:pt x="38111" y="14065"/>
                </a:cubicBezTo>
                <a:cubicBezTo>
                  <a:pt x="38111" y="13990"/>
                  <a:pt x="38035" y="13914"/>
                  <a:pt x="37959" y="13914"/>
                </a:cubicBezTo>
                <a:lnTo>
                  <a:pt x="37884" y="13952"/>
                </a:lnTo>
                <a:cubicBezTo>
                  <a:pt x="37857" y="13925"/>
                  <a:pt x="37793" y="13898"/>
                  <a:pt x="37717" y="13898"/>
                </a:cubicBezTo>
                <a:close/>
                <a:moveTo>
                  <a:pt x="71608" y="14065"/>
                </a:moveTo>
                <a:cubicBezTo>
                  <a:pt x="71495" y="14065"/>
                  <a:pt x="71381" y="14141"/>
                  <a:pt x="71381" y="14254"/>
                </a:cubicBezTo>
                <a:cubicBezTo>
                  <a:pt x="71381" y="14292"/>
                  <a:pt x="71419" y="14405"/>
                  <a:pt x="71570" y="14443"/>
                </a:cubicBezTo>
                <a:cubicBezTo>
                  <a:pt x="71608" y="14443"/>
                  <a:pt x="71646" y="14443"/>
                  <a:pt x="71722" y="14405"/>
                </a:cubicBezTo>
                <a:cubicBezTo>
                  <a:pt x="71722" y="14405"/>
                  <a:pt x="71873" y="14330"/>
                  <a:pt x="71873" y="14216"/>
                </a:cubicBezTo>
                <a:lnTo>
                  <a:pt x="71873" y="14179"/>
                </a:lnTo>
                <a:cubicBezTo>
                  <a:pt x="71835" y="14103"/>
                  <a:pt x="71722" y="14065"/>
                  <a:pt x="71608" y="14065"/>
                </a:cubicBezTo>
                <a:close/>
                <a:moveTo>
                  <a:pt x="10662" y="14103"/>
                </a:moveTo>
                <a:lnTo>
                  <a:pt x="10436" y="14179"/>
                </a:lnTo>
                <a:lnTo>
                  <a:pt x="10436" y="14330"/>
                </a:lnTo>
                <a:lnTo>
                  <a:pt x="10662" y="14443"/>
                </a:lnTo>
                <a:lnTo>
                  <a:pt x="10625" y="14443"/>
                </a:lnTo>
                <a:cubicBezTo>
                  <a:pt x="10625" y="14476"/>
                  <a:pt x="10681" y="14564"/>
                  <a:pt x="10817" y="14564"/>
                </a:cubicBezTo>
                <a:cubicBezTo>
                  <a:pt x="10839" y="14564"/>
                  <a:pt x="10863" y="14562"/>
                  <a:pt x="10889" y="14557"/>
                </a:cubicBezTo>
                <a:lnTo>
                  <a:pt x="11003" y="14443"/>
                </a:lnTo>
                <a:cubicBezTo>
                  <a:pt x="11003" y="14443"/>
                  <a:pt x="11003" y="14405"/>
                  <a:pt x="11003" y="14405"/>
                </a:cubicBezTo>
                <a:cubicBezTo>
                  <a:pt x="11003" y="14216"/>
                  <a:pt x="10814" y="14141"/>
                  <a:pt x="10738" y="14103"/>
                </a:cubicBezTo>
                <a:close/>
                <a:moveTo>
                  <a:pt x="77922" y="14216"/>
                </a:moveTo>
                <a:lnTo>
                  <a:pt x="77884" y="14254"/>
                </a:lnTo>
                <a:cubicBezTo>
                  <a:pt x="77809" y="14292"/>
                  <a:pt x="77695" y="14368"/>
                  <a:pt x="77695" y="14557"/>
                </a:cubicBezTo>
                <a:lnTo>
                  <a:pt x="77695" y="14594"/>
                </a:lnTo>
                <a:cubicBezTo>
                  <a:pt x="77771" y="14708"/>
                  <a:pt x="77847" y="14784"/>
                  <a:pt x="77998" y="14859"/>
                </a:cubicBezTo>
                <a:lnTo>
                  <a:pt x="78149" y="14821"/>
                </a:lnTo>
                <a:cubicBezTo>
                  <a:pt x="78262" y="14746"/>
                  <a:pt x="78338" y="14594"/>
                  <a:pt x="78338" y="14481"/>
                </a:cubicBezTo>
                <a:cubicBezTo>
                  <a:pt x="78338" y="14368"/>
                  <a:pt x="78262" y="14216"/>
                  <a:pt x="77998" y="14216"/>
                </a:cubicBezTo>
                <a:close/>
                <a:moveTo>
                  <a:pt x="5332" y="14594"/>
                </a:moveTo>
                <a:lnTo>
                  <a:pt x="5142" y="14670"/>
                </a:lnTo>
                <a:cubicBezTo>
                  <a:pt x="5067" y="14670"/>
                  <a:pt x="4953" y="14746"/>
                  <a:pt x="5029" y="14935"/>
                </a:cubicBezTo>
                <a:lnTo>
                  <a:pt x="5142" y="15010"/>
                </a:lnTo>
                <a:cubicBezTo>
                  <a:pt x="5218" y="15010"/>
                  <a:pt x="5332" y="15010"/>
                  <a:pt x="5369" y="14973"/>
                </a:cubicBezTo>
                <a:cubicBezTo>
                  <a:pt x="5407" y="14935"/>
                  <a:pt x="5445" y="14859"/>
                  <a:pt x="5445" y="14784"/>
                </a:cubicBezTo>
                <a:cubicBezTo>
                  <a:pt x="5445" y="14708"/>
                  <a:pt x="5407" y="14632"/>
                  <a:pt x="5332" y="14594"/>
                </a:cubicBezTo>
                <a:close/>
                <a:moveTo>
                  <a:pt x="53423" y="14594"/>
                </a:moveTo>
                <a:cubicBezTo>
                  <a:pt x="53309" y="14708"/>
                  <a:pt x="53309" y="14897"/>
                  <a:pt x="53423" y="14973"/>
                </a:cubicBezTo>
                <a:cubicBezTo>
                  <a:pt x="53450" y="14999"/>
                  <a:pt x="53495" y="15026"/>
                  <a:pt x="53573" y="15026"/>
                </a:cubicBezTo>
                <a:cubicBezTo>
                  <a:pt x="53605" y="15026"/>
                  <a:pt x="53643" y="15021"/>
                  <a:pt x="53687" y="15010"/>
                </a:cubicBezTo>
                <a:lnTo>
                  <a:pt x="53801" y="14935"/>
                </a:lnTo>
                <a:cubicBezTo>
                  <a:pt x="53801" y="14897"/>
                  <a:pt x="53763" y="14859"/>
                  <a:pt x="53801" y="14859"/>
                </a:cubicBezTo>
                <a:cubicBezTo>
                  <a:pt x="53801" y="14708"/>
                  <a:pt x="53687" y="14594"/>
                  <a:pt x="53536" y="14594"/>
                </a:cubicBezTo>
                <a:close/>
                <a:moveTo>
                  <a:pt x="629" y="14806"/>
                </a:moveTo>
                <a:cubicBezTo>
                  <a:pt x="596" y="14806"/>
                  <a:pt x="563" y="14810"/>
                  <a:pt x="530" y="14821"/>
                </a:cubicBezTo>
                <a:cubicBezTo>
                  <a:pt x="379" y="14859"/>
                  <a:pt x="303" y="14973"/>
                  <a:pt x="303" y="15124"/>
                </a:cubicBezTo>
                <a:lnTo>
                  <a:pt x="417" y="15237"/>
                </a:lnTo>
                <a:cubicBezTo>
                  <a:pt x="568" y="15237"/>
                  <a:pt x="719" y="15237"/>
                  <a:pt x="795" y="15162"/>
                </a:cubicBezTo>
                <a:cubicBezTo>
                  <a:pt x="832" y="15124"/>
                  <a:pt x="870" y="15086"/>
                  <a:pt x="870" y="14973"/>
                </a:cubicBezTo>
                <a:cubicBezTo>
                  <a:pt x="870" y="14973"/>
                  <a:pt x="870" y="14973"/>
                  <a:pt x="870" y="14935"/>
                </a:cubicBezTo>
                <a:lnTo>
                  <a:pt x="832" y="14859"/>
                </a:lnTo>
                <a:cubicBezTo>
                  <a:pt x="779" y="14832"/>
                  <a:pt x="707" y="14806"/>
                  <a:pt x="629" y="14806"/>
                </a:cubicBezTo>
                <a:close/>
                <a:moveTo>
                  <a:pt x="22912" y="14784"/>
                </a:moveTo>
                <a:cubicBezTo>
                  <a:pt x="22836" y="14784"/>
                  <a:pt x="22723" y="14821"/>
                  <a:pt x="22723" y="15010"/>
                </a:cubicBezTo>
                <a:lnTo>
                  <a:pt x="22723" y="15086"/>
                </a:lnTo>
                <a:lnTo>
                  <a:pt x="22799" y="15199"/>
                </a:lnTo>
                <a:cubicBezTo>
                  <a:pt x="22855" y="15237"/>
                  <a:pt x="22912" y="15247"/>
                  <a:pt x="22959" y="15247"/>
                </a:cubicBezTo>
                <a:cubicBezTo>
                  <a:pt x="23007" y="15247"/>
                  <a:pt x="23044" y="15237"/>
                  <a:pt x="23063" y="15237"/>
                </a:cubicBezTo>
                <a:cubicBezTo>
                  <a:pt x="23139" y="15162"/>
                  <a:pt x="23177" y="15086"/>
                  <a:pt x="23177" y="15010"/>
                </a:cubicBezTo>
                <a:cubicBezTo>
                  <a:pt x="23177" y="14935"/>
                  <a:pt x="23139" y="14859"/>
                  <a:pt x="23101" y="14821"/>
                </a:cubicBezTo>
                <a:cubicBezTo>
                  <a:pt x="23025" y="14784"/>
                  <a:pt x="22950" y="14784"/>
                  <a:pt x="22912" y="14784"/>
                </a:cubicBezTo>
                <a:close/>
                <a:moveTo>
                  <a:pt x="84432" y="14881"/>
                </a:moveTo>
                <a:cubicBezTo>
                  <a:pt x="84409" y="14881"/>
                  <a:pt x="84383" y="14886"/>
                  <a:pt x="84349" y="14897"/>
                </a:cubicBezTo>
                <a:lnTo>
                  <a:pt x="84236" y="15010"/>
                </a:lnTo>
                <a:lnTo>
                  <a:pt x="84236" y="15124"/>
                </a:lnTo>
                <a:lnTo>
                  <a:pt x="84349" y="15237"/>
                </a:lnTo>
                <a:cubicBezTo>
                  <a:pt x="84387" y="15237"/>
                  <a:pt x="84425" y="15275"/>
                  <a:pt x="84463" y="15275"/>
                </a:cubicBezTo>
                <a:lnTo>
                  <a:pt x="84652" y="15124"/>
                </a:lnTo>
                <a:cubicBezTo>
                  <a:pt x="84652" y="15048"/>
                  <a:pt x="84652" y="14973"/>
                  <a:pt x="84538" y="14935"/>
                </a:cubicBezTo>
                <a:cubicBezTo>
                  <a:pt x="84512" y="14908"/>
                  <a:pt x="84485" y="14881"/>
                  <a:pt x="84432" y="14881"/>
                </a:cubicBezTo>
                <a:close/>
                <a:moveTo>
                  <a:pt x="71480" y="14995"/>
                </a:moveTo>
                <a:cubicBezTo>
                  <a:pt x="71413" y="14995"/>
                  <a:pt x="71359" y="15021"/>
                  <a:pt x="71306" y="15048"/>
                </a:cubicBezTo>
                <a:cubicBezTo>
                  <a:pt x="71230" y="15124"/>
                  <a:pt x="71230" y="15199"/>
                  <a:pt x="71230" y="15313"/>
                </a:cubicBezTo>
                <a:lnTo>
                  <a:pt x="71344" y="15426"/>
                </a:lnTo>
                <a:cubicBezTo>
                  <a:pt x="71400" y="15445"/>
                  <a:pt x="71448" y="15455"/>
                  <a:pt x="71490" y="15455"/>
                </a:cubicBezTo>
                <a:cubicBezTo>
                  <a:pt x="71533" y="15455"/>
                  <a:pt x="71570" y="15445"/>
                  <a:pt x="71608" y="15426"/>
                </a:cubicBezTo>
                <a:cubicBezTo>
                  <a:pt x="71684" y="15351"/>
                  <a:pt x="71684" y="15237"/>
                  <a:pt x="71684" y="15199"/>
                </a:cubicBezTo>
                <a:cubicBezTo>
                  <a:pt x="71684" y="15162"/>
                  <a:pt x="71684" y="15124"/>
                  <a:pt x="71684" y="15086"/>
                </a:cubicBezTo>
                <a:lnTo>
                  <a:pt x="71570" y="15010"/>
                </a:lnTo>
                <a:cubicBezTo>
                  <a:pt x="71537" y="14999"/>
                  <a:pt x="71507" y="14995"/>
                  <a:pt x="71480" y="14995"/>
                </a:cubicBezTo>
                <a:close/>
                <a:moveTo>
                  <a:pt x="13876" y="15237"/>
                </a:moveTo>
                <a:cubicBezTo>
                  <a:pt x="13687" y="15275"/>
                  <a:pt x="13574" y="15313"/>
                  <a:pt x="13498" y="15426"/>
                </a:cubicBezTo>
                <a:lnTo>
                  <a:pt x="13649" y="15577"/>
                </a:lnTo>
                <a:lnTo>
                  <a:pt x="13725" y="15577"/>
                </a:lnTo>
                <a:cubicBezTo>
                  <a:pt x="13763" y="15577"/>
                  <a:pt x="13810" y="15587"/>
                  <a:pt x="13852" y="15587"/>
                </a:cubicBezTo>
                <a:cubicBezTo>
                  <a:pt x="13895" y="15587"/>
                  <a:pt x="13933" y="15577"/>
                  <a:pt x="13952" y="15540"/>
                </a:cubicBezTo>
                <a:cubicBezTo>
                  <a:pt x="13989" y="15502"/>
                  <a:pt x="14027" y="15464"/>
                  <a:pt x="14027" y="15426"/>
                </a:cubicBezTo>
                <a:cubicBezTo>
                  <a:pt x="14027" y="15388"/>
                  <a:pt x="14027" y="15351"/>
                  <a:pt x="14027" y="15351"/>
                </a:cubicBezTo>
                <a:lnTo>
                  <a:pt x="13876" y="15237"/>
                </a:lnTo>
                <a:close/>
                <a:moveTo>
                  <a:pt x="58760" y="15448"/>
                </a:moveTo>
                <a:cubicBezTo>
                  <a:pt x="58738" y="15448"/>
                  <a:pt x="58711" y="15453"/>
                  <a:pt x="58678" y="15464"/>
                </a:cubicBezTo>
                <a:lnTo>
                  <a:pt x="58565" y="15577"/>
                </a:lnTo>
                <a:lnTo>
                  <a:pt x="58565" y="15691"/>
                </a:lnTo>
                <a:lnTo>
                  <a:pt x="58678" y="15804"/>
                </a:lnTo>
                <a:cubicBezTo>
                  <a:pt x="58716" y="15804"/>
                  <a:pt x="58754" y="15842"/>
                  <a:pt x="58791" y="15842"/>
                </a:cubicBezTo>
                <a:lnTo>
                  <a:pt x="58981" y="15691"/>
                </a:lnTo>
                <a:cubicBezTo>
                  <a:pt x="58981" y="15615"/>
                  <a:pt x="58981" y="15540"/>
                  <a:pt x="58867" y="15502"/>
                </a:cubicBezTo>
                <a:cubicBezTo>
                  <a:pt x="58840" y="15475"/>
                  <a:pt x="58814" y="15448"/>
                  <a:pt x="58760" y="15448"/>
                </a:cubicBezTo>
                <a:close/>
                <a:moveTo>
                  <a:pt x="74482" y="15351"/>
                </a:moveTo>
                <a:cubicBezTo>
                  <a:pt x="74179" y="15388"/>
                  <a:pt x="74141" y="15540"/>
                  <a:pt x="74141" y="15615"/>
                </a:cubicBezTo>
                <a:cubicBezTo>
                  <a:pt x="74141" y="15653"/>
                  <a:pt x="74179" y="15729"/>
                  <a:pt x="74179" y="15767"/>
                </a:cubicBezTo>
                <a:lnTo>
                  <a:pt x="74293" y="15842"/>
                </a:lnTo>
                <a:cubicBezTo>
                  <a:pt x="74406" y="15842"/>
                  <a:pt x="74482" y="15842"/>
                  <a:pt x="74557" y="15804"/>
                </a:cubicBezTo>
                <a:cubicBezTo>
                  <a:pt x="74633" y="15729"/>
                  <a:pt x="74633" y="15615"/>
                  <a:pt x="74633" y="15540"/>
                </a:cubicBezTo>
                <a:cubicBezTo>
                  <a:pt x="74633" y="15540"/>
                  <a:pt x="74633" y="15502"/>
                  <a:pt x="74633" y="15464"/>
                </a:cubicBezTo>
                <a:lnTo>
                  <a:pt x="74482" y="15351"/>
                </a:lnTo>
                <a:close/>
                <a:moveTo>
                  <a:pt x="70989" y="15562"/>
                </a:moveTo>
                <a:cubicBezTo>
                  <a:pt x="70924" y="15562"/>
                  <a:pt x="70879" y="15589"/>
                  <a:pt x="70852" y="15615"/>
                </a:cubicBezTo>
                <a:cubicBezTo>
                  <a:pt x="70776" y="15653"/>
                  <a:pt x="70739" y="15691"/>
                  <a:pt x="70739" y="15804"/>
                </a:cubicBezTo>
                <a:lnTo>
                  <a:pt x="70739" y="15842"/>
                </a:lnTo>
                <a:lnTo>
                  <a:pt x="70890" y="15956"/>
                </a:lnTo>
                <a:lnTo>
                  <a:pt x="71079" y="15956"/>
                </a:lnTo>
                <a:lnTo>
                  <a:pt x="71192" y="15842"/>
                </a:lnTo>
                <a:lnTo>
                  <a:pt x="71192" y="15691"/>
                </a:lnTo>
                <a:lnTo>
                  <a:pt x="71079" y="15577"/>
                </a:lnTo>
                <a:cubicBezTo>
                  <a:pt x="71046" y="15566"/>
                  <a:pt x="71016" y="15562"/>
                  <a:pt x="70989" y="15562"/>
                </a:cubicBezTo>
                <a:close/>
                <a:moveTo>
                  <a:pt x="60045" y="15534"/>
                </a:moveTo>
                <a:cubicBezTo>
                  <a:pt x="59995" y="15534"/>
                  <a:pt x="59948" y="15556"/>
                  <a:pt x="59926" y="15577"/>
                </a:cubicBezTo>
                <a:lnTo>
                  <a:pt x="59850" y="15615"/>
                </a:lnTo>
                <a:cubicBezTo>
                  <a:pt x="59774" y="15767"/>
                  <a:pt x="59888" y="15993"/>
                  <a:pt x="60077" y="15993"/>
                </a:cubicBezTo>
                <a:cubicBezTo>
                  <a:pt x="60096" y="16003"/>
                  <a:pt x="60115" y="16008"/>
                  <a:pt x="60134" y="16008"/>
                </a:cubicBezTo>
                <a:cubicBezTo>
                  <a:pt x="60190" y="16008"/>
                  <a:pt x="60247" y="15965"/>
                  <a:pt x="60304" y="15880"/>
                </a:cubicBezTo>
                <a:lnTo>
                  <a:pt x="60153" y="15729"/>
                </a:lnTo>
                <a:lnTo>
                  <a:pt x="60190" y="15729"/>
                </a:lnTo>
                <a:cubicBezTo>
                  <a:pt x="60228" y="15767"/>
                  <a:pt x="60228" y="15767"/>
                  <a:pt x="60228" y="15767"/>
                </a:cubicBezTo>
                <a:lnTo>
                  <a:pt x="60228" y="15729"/>
                </a:lnTo>
                <a:cubicBezTo>
                  <a:pt x="60228" y="15691"/>
                  <a:pt x="60228" y="15615"/>
                  <a:pt x="60153" y="15577"/>
                </a:cubicBezTo>
                <a:cubicBezTo>
                  <a:pt x="60121" y="15546"/>
                  <a:pt x="60082" y="15534"/>
                  <a:pt x="60045" y="15534"/>
                </a:cubicBezTo>
                <a:close/>
                <a:moveTo>
                  <a:pt x="75238" y="15729"/>
                </a:moveTo>
                <a:lnTo>
                  <a:pt x="75011" y="15842"/>
                </a:lnTo>
                <a:lnTo>
                  <a:pt x="75011" y="15956"/>
                </a:lnTo>
                <a:lnTo>
                  <a:pt x="75087" y="16031"/>
                </a:lnTo>
                <a:cubicBezTo>
                  <a:pt x="75113" y="16058"/>
                  <a:pt x="75159" y="16085"/>
                  <a:pt x="75223" y="16085"/>
                </a:cubicBezTo>
                <a:cubicBezTo>
                  <a:pt x="75250" y="16085"/>
                  <a:pt x="75280" y="16080"/>
                  <a:pt x="75313" y="16069"/>
                </a:cubicBezTo>
                <a:cubicBezTo>
                  <a:pt x="75389" y="16069"/>
                  <a:pt x="75465" y="15993"/>
                  <a:pt x="75465" y="15918"/>
                </a:cubicBezTo>
                <a:lnTo>
                  <a:pt x="75351" y="15767"/>
                </a:lnTo>
                <a:cubicBezTo>
                  <a:pt x="75313" y="15767"/>
                  <a:pt x="75276" y="15767"/>
                  <a:pt x="75238" y="15729"/>
                </a:cubicBezTo>
                <a:close/>
                <a:moveTo>
                  <a:pt x="49869" y="15880"/>
                </a:moveTo>
                <a:lnTo>
                  <a:pt x="49755" y="15918"/>
                </a:lnTo>
                <a:cubicBezTo>
                  <a:pt x="49642" y="16031"/>
                  <a:pt x="49680" y="16258"/>
                  <a:pt x="49718" y="16371"/>
                </a:cubicBezTo>
                <a:lnTo>
                  <a:pt x="49944" y="16371"/>
                </a:lnTo>
                <a:cubicBezTo>
                  <a:pt x="50020" y="16334"/>
                  <a:pt x="50058" y="16182"/>
                  <a:pt x="50058" y="16107"/>
                </a:cubicBezTo>
                <a:cubicBezTo>
                  <a:pt x="50058" y="15956"/>
                  <a:pt x="49982" y="15880"/>
                  <a:pt x="49869" y="15880"/>
                </a:cubicBezTo>
                <a:close/>
                <a:moveTo>
                  <a:pt x="67903" y="15965"/>
                </a:moveTo>
                <a:cubicBezTo>
                  <a:pt x="67865" y="15965"/>
                  <a:pt x="67828" y="15974"/>
                  <a:pt x="67790" y="15993"/>
                </a:cubicBezTo>
                <a:cubicBezTo>
                  <a:pt x="67638" y="16031"/>
                  <a:pt x="67638" y="16258"/>
                  <a:pt x="67752" y="16334"/>
                </a:cubicBezTo>
                <a:cubicBezTo>
                  <a:pt x="67790" y="16371"/>
                  <a:pt x="67828" y="16371"/>
                  <a:pt x="67903" y="16371"/>
                </a:cubicBezTo>
                <a:lnTo>
                  <a:pt x="67941" y="16296"/>
                </a:lnTo>
                <a:lnTo>
                  <a:pt x="67903" y="16296"/>
                </a:lnTo>
                <a:lnTo>
                  <a:pt x="68054" y="16182"/>
                </a:lnTo>
                <a:lnTo>
                  <a:pt x="68054" y="16107"/>
                </a:lnTo>
                <a:lnTo>
                  <a:pt x="68017" y="15993"/>
                </a:lnTo>
                <a:cubicBezTo>
                  <a:pt x="67979" y="15974"/>
                  <a:pt x="67941" y="15965"/>
                  <a:pt x="67903" y="15965"/>
                </a:cubicBezTo>
                <a:close/>
                <a:moveTo>
                  <a:pt x="3456" y="15979"/>
                </a:moveTo>
                <a:cubicBezTo>
                  <a:pt x="3426" y="15979"/>
                  <a:pt x="3396" y="15983"/>
                  <a:pt x="3366" y="15993"/>
                </a:cubicBezTo>
                <a:cubicBezTo>
                  <a:pt x="3252" y="16069"/>
                  <a:pt x="3176" y="16182"/>
                  <a:pt x="3214" y="16334"/>
                </a:cubicBezTo>
                <a:lnTo>
                  <a:pt x="3328" y="16409"/>
                </a:lnTo>
                <a:cubicBezTo>
                  <a:pt x="3441" y="16409"/>
                  <a:pt x="3555" y="16409"/>
                  <a:pt x="3630" y="16371"/>
                </a:cubicBezTo>
                <a:cubicBezTo>
                  <a:pt x="3668" y="16334"/>
                  <a:pt x="3706" y="16258"/>
                  <a:pt x="3706" y="16182"/>
                </a:cubicBezTo>
                <a:lnTo>
                  <a:pt x="3706" y="16145"/>
                </a:lnTo>
                <a:lnTo>
                  <a:pt x="3668" y="16069"/>
                </a:lnTo>
                <a:cubicBezTo>
                  <a:pt x="3613" y="16014"/>
                  <a:pt x="3537" y="15979"/>
                  <a:pt x="3456" y="15979"/>
                </a:cubicBezTo>
                <a:close/>
                <a:moveTo>
                  <a:pt x="38942" y="16069"/>
                </a:moveTo>
                <a:cubicBezTo>
                  <a:pt x="38829" y="16069"/>
                  <a:pt x="38716" y="16145"/>
                  <a:pt x="38678" y="16296"/>
                </a:cubicBezTo>
                <a:lnTo>
                  <a:pt x="38791" y="16409"/>
                </a:lnTo>
                <a:cubicBezTo>
                  <a:pt x="38836" y="16420"/>
                  <a:pt x="38873" y="16425"/>
                  <a:pt x="38907" y="16425"/>
                </a:cubicBezTo>
                <a:cubicBezTo>
                  <a:pt x="38987" y="16425"/>
                  <a:pt x="39040" y="16398"/>
                  <a:pt x="39094" y="16371"/>
                </a:cubicBezTo>
                <a:lnTo>
                  <a:pt x="39132" y="16258"/>
                </a:lnTo>
                <a:cubicBezTo>
                  <a:pt x="39132" y="16182"/>
                  <a:pt x="39056" y="16107"/>
                  <a:pt x="38942" y="16069"/>
                </a:cubicBezTo>
                <a:close/>
                <a:moveTo>
                  <a:pt x="12061" y="15880"/>
                </a:moveTo>
                <a:lnTo>
                  <a:pt x="11910" y="15956"/>
                </a:lnTo>
                <a:cubicBezTo>
                  <a:pt x="11834" y="15956"/>
                  <a:pt x="11759" y="15918"/>
                  <a:pt x="11683" y="15918"/>
                </a:cubicBezTo>
                <a:cubicBezTo>
                  <a:pt x="11645" y="15956"/>
                  <a:pt x="11570" y="15956"/>
                  <a:pt x="11532" y="16031"/>
                </a:cubicBezTo>
                <a:lnTo>
                  <a:pt x="11645" y="16182"/>
                </a:lnTo>
                <a:cubicBezTo>
                  <a:pt x="11645" y="16220"/>
                  <a:pt x="11645" y="16220"/>
                  <a:pt x="11645" y="16220"/>
                </a:cubicBezTo>
                <a:cubicBezTo>
                  <a:pt x="11683" y="16296"/>
                  <a:pt x="11721" y="16371"/>
                  <a:pt x="11797" y="16409"/>
                </a:cubicBezTo>
                <a:cubicBezTo>
                  <a:pt x="11834" y="16428"/>
                  <a:pt x="11872" y="16438"/>
                  <a:pt x="11915" y="16438"/>
                </a:cubicBezTo>
                <a:cubicBezTo>
                  <a:pt x="11957" y="16438"/>
                  <a:pt x="12005" y="16428"/>
                  <a:pt x="12061" y="16409"/>
                </a:cubicBezTo>
                <a:lnTo>
                  <a:pt x="12137" y="16296"/>
                </a:lnTo>
                <a:cubicBezTo>
                  <a:pt x="12137" y="16258"/>
                  <a:pt x="12175" y="16258"/>
                  <a:pt x="12175" y="16220"/>
                </a:cubicBezTo>
                <a:cubicBezTo>
                  <a:pt x="12212" y="16182"/>
                  <a:pt x="12212" y="16107"/>
                  <a:pt x="12212" y="16069"/>
                </a:cubicBezTo>
                <a:cubicBezTo>
                  <a:pt x="12212" y="15993"/>
                  <a:pt x="12175" y="15918"/>
                  <a:pt x="12061" y="15880"/>
                </a:cubicBezTo>
                <a:close/>
                <a:moveTo>
                  <a:pt x="26012" y="16145"/>
                </a:moveTo>
                <a:cubicBezTo>
                  <a:pt x="25937" y="16145"/>
                  <a:pt x="25672" y="16145"/>
                  <a:pt x="25748" y="16371"/>
                </a:cubicBezTo>
                <a:lnTo>
                  <a:pt x="25861" y="16485"/>
                </a:lnTo>
                <a:lnTo>
                  <a:pt x="25974" y="16485"/>
                </a:lnTo>
                <a:lnTo>
                  <a:pt x="26126" y="16371"/>
                </a:lnTo>
                <a:cubicBezTo>
                  <a:pt x="26164" y="16334"/>
                  <a:pt x="26164" y="16334"/>
                  <a:pt x="26201" y="16258"/>
                </a:cubicBezTo>
                <a:lnTo>
                  <a:pt x="26012" y="16145"/>
                </a:lnTo>
                <a:close/>
                <a:moveTo>
                  <a:pt x="37581" y="16334"/>
                </a:moveTo>
                <a:cubicBezTo>
                  <a:pt x="37468" y="16334"/>
                  <a:pt x="37392" y="16409"/>
                  <a:pt x="37355" y="16485"/>
                </a:cubicBezTo>
                <a:lnTo>
                  <a:pt x="37468" y="16598"/>
                </a:lnTo>
                <a:cubicBezTo>
                  <a:pt x="37506" y="16636"/>
                  <a:pt x="37506" y="16636"/>
                  <a:pt x="37544" y="16674"/>
                </a:cubicBezTo>
                <a:cubicBezTo>
                  <a:pt x="37581" y="16674"/>
                  <a:pt x="37657" y="16712"/>
                  <a:pt x="37695" y="16712"/>
                </a:cubicBezTo>
                <a:lnTo>
                  <a:pt x="37884" y="16636"/>
                </a:lnTo>
                <a:lnTo>
                  <a:pt x="37884" y="16598"/>
                </a:lnTo>
                <a:cubicBezTo>
                  <a:pt x="37884" y="16447"/>
                  <a:pt x="37733" y="16334"/>
                  <a:pt x="37581" y="16334"/>
                </a:cubicBezTo>
                <a:close/>
                <a:moveTo>
                  <a:pt x="25682" y="16545"/>
                </a:moveTo>
                <a:cubicBezTo>
                  <a:pt x="25631" y="16545"/>
                  <a:pt x="25585" y="16572"/>
                  <a:pt x="25559" y="16598"/>
                </a:cubicBezTo>
                <a:cubicBezTo>
                  <a:pt x="25521" y="16636"/>
                  <a:pt x="25483" y="16712"/>
                  <a:pt x="25483" y="16825"/>
                </a:cubicBezTo>
                <a:lnTo>
                  <a:pt x="25634" y="16939"/>
                </a:lnTo>
                <a:lnTo>
                  <a:pt x="25748" y="16939"/>
                </a:lnTo>
                <a:lnTo>
                  <a:pt x="25899" y="16825"/>
                </a:lnTo>
                <a:lnTo>
                  <a:pt x="25899" y="16674"/>
                </a:lnTo>
                <a:lnTo>
                  <a:pt x="25748" y="16560"/>
                </a:lnTo>
                <a:cubicBezTo>
                  <a:pt x="25725" y="16549"/>
                  <a:pt x="25703" y="16545"/>
                  <a:pt x="25682" y="16545"/>
                </a:cubicBezTo>
                <a:close/>
                <a:moveTo>
                  <a:pt x="53725" y="16598"/>
                </a:moveTo>
                <a:lnTo>
                  <a:pt x="53574" y="16712"/>
                </a:lnTo>
                <a:cubicBezTo>
                  <a:pt x="53574" y="16750"/>
                  <a:pt x="53574" y="16750"/>
                  <a:pt x="53574" y="16750"/>
                </a:cubicBezTo>
                <a:cubicBezTo>
                  <a:pt x="53574" y="16825"/>
                  <a:pt x="53574" y="16976"/>
                  <a:pt x="53763" y="16976"/>
                </a:cubicBezTo>
                <a:lnTo>
                  <a:pt x="53914" y="16863"/>
                </a:lnTo>
                <a:cubicBezTo>
                  <a:pt x="53952" y="16825"/>
                  <a:pt x="53990" y="16787"/>
                  <a:pt x="54028" y="16750"/>
                </a:cubicBezTo>
                <a:lnTo>
                  <a:pt x="53876" y="16598"/>
                </a:lnTo>
                <a:close/>
                <a:moveTo>
                  <a:pt x="9377" y="16636"/>
                </a:moveTo>
                <a:lnTo>
                  <a:pt x="9226" y="16750"/>
                </a:lnTo>
                <a:cubicBezTo>
                  <a:pt x="9226" y="16750"/>
                  <a:pt x="9188" y="16787"/>
                  <a:pt x="9150" y="16825"/>
                </a:cubicBezTo>
                <a:lnTo>
                  <a:pt x="9263" y="16976"/>
                </a:lnTo>
                <a:cubicBezTo>
                  <a:pt x="9301" y="17014"/>
                  <a:pt x="9339" y="17014"/>
                  <a:pt x="9377" y="17014"/>
                </a:cubicBezTo>
                <a:lnTo>
                  <a:pt x="9566" y="16939"/>
                </a:lnTo>
                <a:cubicBezTo>
                  <a:pt x="9566" y="16901"/>
                  <a:pt x="9604" y="16901"/>
                  <a:pt x="9604" y="16825"/>
                </a:cubicBezTo>
                <a:lnTo>
                  <a:pt x="9490" y="16712"/>
                </a:lnTo>
                <a:cubicBezTo>
                  <a:pt x="9490" y="16674"/>
                  <a:pt x="9453" y="16674"/>
                  <a:pt x="9377" y="16636"/>
                </a:cubicBezTo>
                <a:close/>
                <a:moveTo>
                  <a:pt x="2118" y="16674"/>
                </a:moveTo>
                <a:cubicBezTo>
                  <a:pt x="2042" y="16674"/>
                  <a:pt x="1967" y="16712"/>
                  <a:pt x="1929" y="16787"/>
                </a:cubicBezTo>
                <a:lnTo>
                  <a:pt x="2080" y="16939"/>
                </a:lnTo>
                <a:cubicBezTo>
                  <a:pt x="2042" y="16939"/>
                  <a:pt x="2004" y="16901"/>
                  <a:pt x="2004" y="16901"/>
                </a:cubicBezTo>
                <a:lnTo>
                  <a:pt x="2004" y="16901"/>
                </a:lnTo>
                <a:cubicBezTo>
                  <a:pt x="2004" y="16939"/>
                  <a:pt x="2042" y="17052"/>
                  <a:pt x="2156" y="17090"/>
                </a:cubicBezTo>
                <a:lnTo>
                  <a:pt x="2231" y="17090"/>
                </a:lnTo>
                <a:cubicBezTo>
                  <a:pt x="2307" y="17052"/>
                  <a:pt x="2383" y="16976"/>
                  <a:pt x="2383" y="16901"/>
                </a:cubicBezTo>
                <a:cubicBezTo>
                  <a:pt x="2383" y="16787"/>
                  <a:pt x="2269" y="16674"/>
                  <a:pt x="2118" y="16674"/>
                </a:cubicBezTo>
                <a:close/>
                <a:moveTo>
                  <a:pt x="76334" y="16901"/>
                </a:moveTo>
                <a:cubicBezTo>
                  <a:pt x="76259" y="16901"/>
                  <a:pt x="76145" y="16901"/>
                  <a:pt x="76070" y="16976"/>
                </a:cubicBezTo>
                <a:cubicBezTo>
                  <a:pt x="75881" y="17090"/>
                  <a:pt x="75918" y="17279"/>
                  <a:pt x="76070" y="17354"/>
                </a:cubicBezTo>
                <a:lnTo>
                  <a:pt x="76259" y="17241"/>
                </a:lnTo>
                <a:lnTo>
                  <a:pt x="76259" y="17241"/>
                </a:lnTo>
                <a:cubicBezTo>
                  <a:pt x="76259" y="17279"/>
                  <a:pt x="76221" y="17279"/>
                  <a:pt x="76259" y="17279"/>
                </a:cubicBezTo>
                <a:cubicBezTo>
                  <a:pt x="76296" y="17279"/>
                  <a:pt x="76485" y="17241"/>
                  <a:pt x="76485" y="17090"/>
                </a:cubicBezTo>
                <a:cubicBezTo>
                  <a:pt x="76485" y="17052"/>
                  <a:pt x="76448" y="17014"/>
                  <a:pt x="76448" y="16976"/>
                </a:cubicBezTo>
                <a:lnTo>
                  <a:pt x="76334" y="16901"/>
                </a:lnTo>
                <a:close/>
                <a:moveTo>
                  <a:pt x="67374" y="17052"/>
                </a:moveTo>
                <a:lnTo>
                  <a:pt x="67260" y="17203"/>
                </a:lnTo>
                <a:cubicBezTo>
                  <a:pt x="67260" y="17203"/>
                  <a:pt x="67260" y="17203"/>
                  <a:pt x="67260" y="17241"/>
                </a:cubicBezTo>
                <a:cubicBezTo>
                  <a:pt x="67260" y="17279"/>
                  <a:pt x="67260" y="17430"/>
                  <a:pt x="67449" y="17430"/>
                </a:cubicBezTo>
                <a:lnTo>
                  <a:pt x="67601" y="17317"/>
                </a:lnTo>
                <a:cubicBezTo>
                  <a:pt x="67638" y="17317"/>
                  <a:pt x="67676" y="17279"/>
                  <a:pt x="67714" y="17203"/>
                </a:cubicBezTo>
                <a:lnTo>
                  <a:pt x="67563" y="17052"/>
                </a:lnTo>
                <a:close/>
                <a:moveTo>
                  <a:pt x="4878" y="17052"/>
                </a:moveTo>
                <a:lnTo>
                  <a:pt x="4764" y="17165"/>
                </a:lnTo>
                <a:lnTo>
                  <a:pt x="4764" y="17317"/>
                </a:lnTo>
                <a:lnTo>
                  <a:pt x="4802" y="17392"/>
                </a:lnTo>
                <a:cubicBezTo>
                  <a:pt x="4865" y="17476"/>
                  <a:pt x="4939" y="17502"/>
                  <a:pt x="5006" y="17502"/>
                </a:cubicBezTo>
                <a:cubicBezTo>
                  <a:pt x="5060" y="17502"/>
                  <a:pt x="5109" y="17485"/>
                  <a:pt x="5142" y="17468"/>
                </a:cubicBezTo>
                <a:lnTo>
                  <a:pt x="5407" y="17392"/>
                </a:lnTo>
                <a:cubicBezTo>
                  <a:pt x="5407" y="17279"/>
                  <a:pt x="5369" y="17203"/>
                  <a:pt x="5294" y="17128"/>
                </a:cubicBezTo>
                <a:cubicBezTo>
                  <a:pt x="5180" y="17052"/>
                  <a:pt x="5067" y="17052"/>
                  <a:pt x="4878" y="17052"/>
                </a:cubicBezTo>
                <a:close/>
                <a:moveTo>
                  <a:pt x="64311" y="17052"/>
                </a:moveTo>
                <a:lnTo>
                  <a:pt x="64236" y="17165"/>
                </a:lnTo>
                <a:cubicBezTo>
                  <a:pt x="64198" y="17203"/>
                  <a:pt x="64085" y="17279"/>
                  <a:pt x="64122" y="17430"/>
                </a:cubicBezTo>
                <a:lnTo>
                  <a:pt x="64198" y="17506"/>
                </a:lnTo>
                <a:cubicBezTo>
                  <a:pt x="64274" y="17506"/>
                  <a:pt x="64349" y="17506"/>
                  <a:pt x="64425" y="17468"/>
                </a:cubicBezTo>
                <a:cubicBezTo>
                  <a:pt x="64500" y="17430"/>
                  <a:pt x="64538" y="17317"/>
                  <a:pt x="64538" y="17241"/>
                </a:cubicBezTo>
                <a:cubicBezTo>
                  <a:pt x="64538" y="17128"/>
                  <a:pt x="64500" y="17090"/>
                  <a:pt x="64463" y="17090"/>
                </a:cubicBezTo>
                <a:lnTo>
                  <a:pt x="64311" y="17052"/>
                </a:lnTo>
                <a:close/>
                <a:moveTo>
                  <a:pt x="81703" y="17128"/>
                </a:moveTo>
                <a:lnTo>
                  <a:pt x="81552" y="17203"/>
                </a:lnTo>
                <a:cubicBezTo>
                  <a:pt x="81552" y="17203"/>
                  <a:pt x="81514" y="17203"/>
                  <a:pt x="81514" y="17241"/>
                </a:cubicBezTo>
                <a:cubicBezTo>
                  <a:pt x="81514" y="17279"/>
                  <a:pt x="81438" y="17354"/>
                  <a:pt x="81476" y="17468"/>
                </a:cubicBezTo>
                <a:lnTo>
                  <a:pt x="81627" y="17543"/>
                </a:lnTo>
                <a:lnTo>
                  <a:pt x="81779" y="17543"/>
                </a:lnTo>
                <a:lnTo>
                  <a:pt x="81930" y="17392"/>
                </a:lnTo>
                <a:cubicBezTo>
                  <a:pt x="81968" y="17354"/>
                  <a:pt x="81968" y="17354"/>
                  <a:pt x="81968" y="17317"/>
                </a:cubicBezTo>
                <a:cubicBezTo>
                  <a:pt x="81968" y="17279"/>
                  <a:pt x="81968" y="17203"/>
                  <a:pt x="81816" y="17165"/>
                </a:cubicBezTo>
                <a:cubicBezTo>
                  <a:pt x="81779" y="17128"/>
                  <a:pt x="81741" y="17128"/>
                  <a:pt x="81703" y="17128"/>
                </a:cubicBezTo>
                <a:close/>
                <a:moveTo>
                  <a:pt x="36069" y="17165"/>
                </a:moveTo>
                <a:lnTo>
                  <a:pt x="35918" y="17241"/>
                </a:lnTo>
                <a:cubicBezTo>
                  <a:pt x="35918" y="17241"/>
                  <a:pt x="35918" y="17241"/>
                  <a:pt x="35880" y="17279"/>
                </a:cubicBezTo>
                <a:cubicBezTo>
                  <a:pt x="35842" y="17317"/>
                  <a:pt x="35804" y="17354"/>
                  <a:pt x="35804" y="17430"/>
                </a:cubicBezTo>
                <a:cubicBezTo>
                  <a:pt x="35804" y="17468"/>
                  <a:pt x="35842" y="17543"/>
                  <a:pt x="36031" y="17581"/>
                </a:cubicBezTo>
                <a:lnTo>
                  <a:pt x="36183" y="17543"/>
                </a:lnTo>
                <a:cubicBezTo>
                  <a:pt x="36220" y="17468"/>
                  <a:pt x="36258" y="17392"/>
                  <a:pt x="36258" y="17317"/>
                </a:cubicBezTo>
                <a:cubicBezTo>
                  <a:pt x="36258" y="17241"/>
                  <a:pt x="36183" y="17165"/>
                  <a:pt x="36069" y="17165"/>
                </a:cubicBezTo>
                <a:close/>
                <a:moveTo>
                  <a:pt x="44122" y="17468"/>
                </a:moveTo>
                <a:lnTo>
                  <a:pt x="44009" y="17543"/>
                </a:lnTo>
                <a:cubicBezTo>
                  <a:pt x="43933" y="17695"/>
                  <a:pt x="44047" y="17808"/>
                  <a:pt x="44236" y="17808"/>
                </a:cubicBezTo>
                <a:lnTo>
                  <a:pt x="44500" y="17770"/>
                </a:lnTo>
                <a:lnTo>
                  <a:pt x="44500" y="17733"/>
                </a:lnTo>
                <a:cubicBezTo>
                  <a:pt x="44500" y="17619"/>
                  <a:pt x="44462" y="17581"/>
                  <a:pt x="44425" y="17543"/>
                </a:cubicBezTo>
                <a:cubicBezTo>
                  <a:pt x="44349" y="17468"/>
                  <a:pt x="44236" y="17468"/>
                  <a:pt x="44122" y="17468"/>
                </a:cubicBezTo>
                <a:close/>
                <a:moveTo>
                  <a:pt x="88168" y="17354"/>
                </a:moveTo>
                <a:lnTo>
                  <a:pt x="88055" y="17506"/>
                </a:lnTo>
                <a:lnTo>
                  <a:pt x="88055" y="17695"/>
                </a:lnTo>
                <a:lnTo>
                  <a:pt x="88168" y="17808"/>
                </a:lnTo>
                <a:lnTo>
                  <a:pt x="88357" y="17808"/>
                </a:lnTo>
                <a:lnTo>
                  <a:pt x="88508" y="17657"/>
                </a:lnTo>
                <a:lnTo>
                  <a:pt x="88470" y="17619"/>
                </a:lnTo>
                <a:cubicBezTo>
                  <a:pt x="88470" y="17543"/>
                  <a:pt x="88433" y="17354"/>
                  <a:pt x="88168" y="17354"/>
                </a:cubicBezTo>
                <a:close/>
                <a:moveTo>
                  <a:pt x="86164" y="17430"/>
                </a:moveTo>
                <a:cubicBezTo>
                  <a:pt x="86051" y="17430"/>
                  <a:pt x="85975" y="17430"/>
                  <a:pt x="85900" y="17468"/>
                </a:cubicBezTo>
                <a:cubicBezTo>
                  <a:pt x="85824" y="17543"/>
                  <a:pt x="85786" y="17619"/>
                  <a:pt x="85824" y="17770"/>
                </a:cubicBezTo>
                <a:lnTo>
                  <a:pt x="85937" y="17846"/>
                </a:lnTo>
                <a:cubicBezTo>
                  <a:pt x="85971" y="17857"/>
                  <a:pt x="86001" y="17862"/>
                  <a:pt x="86027" y="17862"/>
                </a:cubicBezTo>
                <a:cubicBezTo>
                  <a:pt x="86092" y="17862"/>
                  <a:pt x="86137" y="17835"/>
                  <a:pt x="86164" y="17808"/>
                </a:cubicBezTo>
                <a:cubicBezTo>
                  <a:pt x="86240" y="17770"/>
                  <a:pt x="86278" y="17695"/>
                  <a:pt x="86278" y="17581"/>
                </a:cubicBezTo>
                <a:cubicBezTo>
                  <a:pt x="86278" y="17581"/>
                  <a:pt x="86278" y="17543"/>
                  <a:pt x="86278" y="17543"/>
                </a:cubicBezTo>
                <a:lnTo>
                  <a:pt x="86164" y="17430"/>
                </a:lnTo>
                <a:close/>
                <a:moveTo>
                  <a:pt x="61438" y="17468"/>
                </a:moveTo>
                <a:lnTo>
                  <a:pt x="61287" y="17657"/>
                </a:lnTo>
                <a:cubicBezTo>
                  <a:pt x="61325" y="17657"/>
                  <a:pt x="61325" y="17695"/>
                  <a:pt x="61325" y="17695"/>
                </a:cubicBezTo>
                <a:lnTo>
                  <a:pt x="61325" y="17770"/>
                </a:lnTo>
                <a:cubicBezTo>
                  <a:pt x="61325" y="17808"/>
                  <a:pt x="61325" y="17846"/>
                  <a:pt x="61400" y="17884"/>
                </a:cubicBezTo>
                <a:lnTo>
                  <a:pt x="61627" y="17808"/>
                </a:lnTo>
                <a:cubicBezTo>
                  <a:pt x="61665" y="17808"/>
                  <a:pt x="61740" y="17733"/>
                  <a:pt x="61740" y="17619"/>
                </a:cubicBezTo>
                <a:cubicBezTo>
                  <a:pt x="61740" y="17619"/>
                  <a:pt x="61740" y="17581"/>
                  <a:pt x="61740" y="17543"/>
                </a:cubicBezTo>
                <a:lnTo>
                  <a:pt x="61589" y="17468"/>
                </a:lnTo>
                <a:close/>
                <a:moveTo>
                  <a:pt x="44803" y="17468"/>
                </a:moveTo>
                <a:lnTo>
                  <a:pt x="44651" y="17581"/>
                </a:lnTo>
                <a:lnTo>
                  <a:pt x="44651" y="17808"/>
                </a:lnTo>
                <a:lnTo>
                  <a:pt x="44803" y="17922"/>
                </a:lnTo>
                <a:cubicBezTo>
                  <a:pt x="45030" y="17922"/>
                  <a:pt x="45067" y="17808"/>
                  <a:pt x="45067" y="17733"/>
                </a:cubicBezTo>
                <a:cubicBezTo>
                  <a:pt x="45067" y="17733"/>
                  <a:pt x="45067" y="17695"/>
                  <a:pt x="45067" y="17657"/>
                </a:cubicBezTo>
                <a:lnTo>
                  <a:pt x="44992" y="17468"/>
                </a:lnTo>
                <a:close/>
                <a:moveTo>
                  <a:pt x="17506" y="17543"/>
                </a:moveTo>
                <a:cubicBezTo>
                  <a:pt x="17354" y="17543"/>
                  <a:pt x="17241" y="17619"/>
                  <a:pt x="17241" y="17733"/>
                </a:cubicBezTo>
                <a:lnTo>
                  <a:pt x="17354" y="17846"/>
                </a:lnTo>
                <a:cubicBezTo>
                  <a:pt x="17354" y="17846"/>
                  <a:pt x="17392" y="17884"/>
                  <a:pt x="17430" y="17884"/>
                </a:cubicBezTo>
                <a:cubicBezTo>
                  <a:pt x="17453" y="17907"/>
                  <a:pt x="17518" y="17944"/>
                  <a:pt x="17599" y="17944"/>
                </a:cubicBezTo>
                <a:cubicBezTo>
                  <a:pt x="17652" y="17944"/>
                  <a:pt x="17711" y="17928"/>
                  <a:pt x="17770" y="17884"/>
                </a:cubicBezTo>
                <a:lnTo>
                  <a:pt x="17808" y="17808"/>
                </a:lnTo>
                <a:lnTo>
                  <a:pt x="17808" y="17770"/>
                </a:lnTo>
                <a:cubicBezTo>
                  <a:pt x="17808" y="17619"/>
                  <a:pt x="17657" y="17543"/>
                  <a:pt x="17506" y="17543"/>
                </a:cubicBezTo>
                <a:close/>
                <a:moveTo>
                  <a:pt x="2685" y="17581"/>
                </a:moveTo>
                <a:lnTo>
                  <a:pt x="2534" y="17695"/>
                </a:lnTo>
                <a:cubicBezTo>
                  <a:pt x="2534" y="17733"/>
                  <a:pt x="2534" y="17733"/>
                  <a:pt x="2534" y="17733"/>
                </a:cubicBezTo>
                <a:lnTo>
                  <a:pt x="2685" y="17733"/>
                </a:lnTo>
                <a:lnTo>
                  <a:pt x="2534" y="17770"/>
                </a:lnTo>
                <a:cubicBezTo>
                  <a:pt x="2534" y="17922"/>
                  <a:pt x="2609" y="17997"/>
                  <a:pt x="2685" y="17997"/>
                </a:cubicBezTo>
                <a:lnTo>
                  <a:pt x="2836" y="17997"/>
                </a:lnTo>
                <a:cubicBezTo>
                  <a:pt x="2874" y="17922"/>
                  <a:pt x="2912" y="17846"/>
                  <a:pt x="2912" y="17808"/>
                </a:cubicBezTo>
                <a:cubicBezTo>
                  <a:pt x="2912" y="17695"/>
                  <a:pt x="2836" y="17581"/>
                  <a:pt x="2685" y="17581"/>
                </a:cubicBezTo>
                <a:close/>
                <a:moveTo>
                  <a:pt x="53461" y="17506"/>
                </a:moveTo>
                <a:lnTo>
                  <a:pt x="53234" y="17581"/>
                </a:lnTo>
                <a:cubicBezTo>
                  <a:pt x="53234" y="17543"/>
                  <a:pt x="53234" y="17543"/>
                  <a:pt x="53196" y="17543"/>
                </a:cubicBezTo>
                <a:cubicBezTo>
                  <a:pt x="53158" y="17581"/>
                  <a:pt x="52969" y="17657"/>
                  <a:pt x="53045" y="17846"/>
                </a:cubicBezTo>
                <a:lnTo>
                  <a:pt x="53158" y="17922"/>
                </a:lnTo>
                <a:cubicBezTo>
                  <a:pt x="53187" y="17950"/>
                  <a:pt x="53237" y="18023"/>
                  <a:pt x="53343" y="18023"/>
                </a:cubicBezTo>
                <a:cubicBezTo>
                  <a:pt x="53376" y="18023"/>
                  <a:pt x="53415" y="18015"/>
                  <a:pt x="53461" y="17997"/>
                </a:cubicBezTo>
                <a:lnTo>
                  <a:pt x="53536" y="17846"/>
                </a:lnTo>
                <a:cubicBezTo>
                  <a:pt x="53536" y="17808"/>
                  <a:pt x="53536" y="17770"/>
                  <a:pt x="53536" y="17733"/>
                </a:cubicBezTo>
                <a:cubicBezTo>
                  <a:pt x="53536" y="17657"/>
                  <a:pt x="53536" y="17581"/>
                  <a:pt x="53461" y="17506"/>
                </a:cubicBezTo>
                <a:close/>
                <a:moveTo>
                  <a:pt x="27161" y="17679"/>
                </a:moveTo>
                <a:cubicBezTo>
                  <a:pt x="27083" y="17679"/>
                  <a:pt x="27011" y="17706"/>
                  <a:pt x="26957" y="17733"/>
                </a:cubicBezTo>
                <a:cubicBezTo>
                  <a:pt x="26920" y="17770"/>
                  <a:pt x="26882" y="17846"/>
                  <a:pt x="26882" y="17959"/>
                </a:cubicBezTo>
                <a:lnTo>
                  <a:pt x="27033" y="18073"/>
                </a:lnTo>
                <a:lnTo>
                  <a:pt x="27260" y="18073"/>
                </a:lnTo>
                <a:lnTo>
                  <a:pt x="27411" y="17959"/>
                </a:lnTo>
                <a:lnTo>
                  <a:pt x="27411" y="17808"/>
                </a:lnTo>
                <a:lnTo>
                  <a:pt x="27260" y="17695"/>
                </a:lnTo>
                <a:cubicBezTo>
                  <a:pt x="27227" y="17684"/>
                  <a:pt x="27193" y="17679"/>
                  <a:pt x="27161" y="17679"/>
                </a:cubicBezTo>
                <a:close/>
                <a:moveTo>
                  <a:pt x="88258" y="17830"/>
                </a:moveTo>
                <a:cubicBezTo>
                  <a:pt x="88180" y="17830"/>
                  <a:pt x="88108" y="17857"/>
                  <a:pt x="88055" y="17884"/>
                </a:cubicBezTo>
                <a:cubicBezTo>
                  <a:pt x="88017" y="17922"/>
                  <a:pt x="87979" y="17997"/>
                  <a:pt x="87979" y="18111"/>
                </a:cubicBezTo>
                <a:lnTo>
                  <a:pt x="88092" y="18224"/>
                </a:lnTo>
                <a:cubicBezTo>
                  <a:pt x="88244" y="18224"/>
                  <a:pt x="88357" y="18224"/>
                  <a:pt x="88395" y="18148"/>
                </a:cubicBezTo>
                <a:cubicBezTo>
                  <a:pt x="88470" y="18148"/>
                  <a:pt x="88508" y="18073"/>
                  <a:pt x="88508" y="17997"/>
                </a:cubicBezTo>
                <a:cubicBezTo>
                  <a:pt x="88508" y="17959"/>
                  <a:pt x="88508" y="17959"/>
                  <a:pt x="88508" y="17922"/>
                </a:cubicBezTo>
                <a:lnTo>
                  <a:pt x="88357" y="17846"/>
                </a:lnTo>
                <a:cubicBezTo>
                  <a:pt x="88324" y="17835"/>
                  <a:pt x="88291" y="17830"/>
                  <a:pt x="88258" y="17830"/>
                </a:cubicBezTo>
                <a:close/>
                <a:moveTo>
                  <a:pt x="63366" y="17884"/>
                </a:moveTo>
                <a:cubicBezTo>
                  <a:pt x="63253" y="17884"/>
                  <a:pt x="63177" y="17884"/>
                  <a:pt x="63139" y="17959"/>
                </a:cubicBezTo>
                <a:cubicBezTo>
                  <a:pt x="63064" y="17997"/>
                  <a:pt x="63026" y="18111"/>
                  <a:pt x="63026" y="18224"/>
                </a:cubicBezTo>
                <a:lnTo>
                  <a:pt x="63139" y="18337"/>
                </a:lnTo>
                <a:cubicBezTo>
                  <a:pt x="63404" y="18337"/>
                  <a:pt x="63480" y="18148"/>
                  <a:pt x="63480" y="18073"/>
                </a:cubicBezTo>
                <a:lnTo>
                  <a:pt x="63480" y="18035"/>
                </a:lnTo>
                <a:lnTo>
                  <a:pt x="63366" y="17884"/>
                </a:lnTo>
                <a:close/>
                <a:moveTo>
                  <a:pt x="67865" y="17695"/>
                </a:moveTo>
                <a:lnTo>
                  <a:pt x="67752" y="17733"/>
                </a:lnTo>
                <a:cubicBezTo>
                  <a:pt x="67638" y="17922"/>
                  <a:pt x="67676" y="18148"/>
                  <a:pt x="67790" y="18262"/>
                </a:cubicBezTo>
                <a:cubicBezTo>
                  <a:pt x="67828" y="18300"/>
                  <a:pt x="67941" y="18337"/>
                  <a:pt x="68054" y="18337"/>
                </a:cubicBezTo>
                <a:lnTo>
                  <a:pt x="68168" y="18300"/>
                </a:lnTo>
                <a:cubicBezTo>
                  <a:pt x="68206" y="18224"/>
                  <a:pt x="68243" y="18148"/>
                  <a:pt x="68243" y="18073"/>
                </a:cubicBezTo>
                <a:cubicBezTo>
                  <a:pt x="68243" y="17922"/>
                  <a:pt x="68206" y="17846"/>
                  <a:pt x="68092" y="17770"/>
                </a:cubicBezTo>
                <a:cubicBezTo>
                  <a:pt x="68054" y="17695"/>
                  <a:pt x="67941" y="17695"/>
                  <a:pt x="67865" y="17695"/>
                </a:cubicBezTo>
                <a:close/>
                <a:moveTo>
                  <a:pt x="21135" y="17997"/>
                </a:moveTo>
                <a:lnTo>
                  <a:pt x="20984" y="18111"/>
                </a:lnTo>
                <a:cubicBezTo>
                  <a:pt x="20946" y="18300"/>
                  <a:pt x="21022" y="18413"/>
                  <a:pt x="21211" y="18413"/>
                </a:cubicBezTo>
                <a:lnTo>
                  <a:pt x="21362" y="18337"/>
                </a:lnTo>
                <a:cubicBezTo>
                  <a:pt x="21362" y="18300"/>
                  <a:pt x="21362" y="18262"/>
                  <a:pt x="21362" y="18262"/>
                </a:cubicBezTo>
                <a:cubicBezTo>
                  <a:pt x="21362" y="18111"/>
                  <a:pt x="21286" y="17997"/>
                  <a:pt x="21135" y="17997"/>
                </a:cubicBezTo>
                <a:close/>
                <a:moveTo>
                  <a:pt x="20114" y="17884"/>
                </a:moveTo>
                <a:cubicBezTo>
                  <a:pt x="20001" y="17884"/>
                  <a:pt x="19887" y="17884"/>
                  <a:pt x="19850" y="17922"/>
                </a:cubicBezTo>
                <a:cubicBezTo>
                  <a:pt x="19736" y="17997"/>
                  <a:pt x="19698" y="18148"/>
                  <a:pt x="19698" y="18262"/>
                </a:cubicBezTo>
                <a:lnTo>
                  <a:pt x="19887" y="18375"/>
                </a:lnTo>
                <a:cubicBezTo>
                  <a:pt x="19887" y="18375"/>
                  <a:pt x="19887" y="18375"/>
                  <a:pt x="19925" y="18413"/>
                </a:cubicBezTo>
                <a:cubicBezTo>
                  <a:pt x="19963" y="18451"/>
                  <a:pt x="20001" y="18489"/>
                  <a:pt x="20114" y="18489"/>
                </a:cubicBezTo>
                <a:cubicBezTo>
                  <a:pt x="20228" y="18489"/>
                  <a:pt x="20266" y="18375"/>
                  <a:pt x="20266" y="18375"/>
                </a:cubicBezTo>
                <a:lnTo>
                  <a:pt x="20228" y="18224"/>
                </a:lnTo>
                <a:cubicBezTo>
                  <a:pt x="20228" y="18224"/>
                  <a:pt x="20228" y="18186"/>
                  <a:pt x="20228" y="18148"/>
                </a:cubicBezTo>
                <a:cubicBezTo>
                  <a:pt x="20228" y="18111"/>
                  <a:pt x="20228" y="18035"/>
                  <a:pt x="20228" y="17997"/>
                </a:cubicBezTo>
                <a:lnTo>
                  <a:pt x="20114" y="17884"/>
                </a:lnTo>
                <a:close/>
                <a:moveTo>
                  <a:pt x="36031" y="18035"/>
                </a:moveTo>
                <a:lnTo>
                  <a:pt x="35918" y="18186"/>
                </a:lnTo>
                <a:lnTo>
                  <a:pt x="35918" y="18224"/>
                </a:lnTo>
                <a:cubicBezTo>
                  <a:pt x="35956" y="18300"/>
                  <a:pt x="35993" y="18489"/>
                  <a:pt x="36258" y="18489"/>
                </a:cubicBezTo>
                <a:lnTo>
                  <a:pt x="36372" y="18375"/>
                </a:lnTo>
                <a:cubicBezTo>
                  <a:pt x="36372" y="18337"/>
                  <a:pt x="36372" y="18337"/>
                  <a:pt x="36372" y="18300"/>
                </a:cubicBezTo>
                <a:cubicBezTo>
                  <a:pt x="36372" y="18224"/>
                  <a:pt x="36334" y="18148"/>
                  <a:pt x="36296" y="18111"/>
                </a:cubicBezTo>
                <a:cubicBezTo>
                  <a:pt x="36220" y="18035"/>
                  <a:pt x="36145" y="18035"/>
                  <a:pt x="36031" y="18035"/>
                </a:cubicBezTo>
                <a:close/>
                <a:moveTo>
                  <a:pt x="8426" y="18086"/>
                </a:moveTo>
                <a:cubicBezTo>
                  <a:pt x="8387" y="18086"/>
                  <a:pt x="8350" y="18095"/>
                  <a:pt x="8318" y="18111"/>
                </a:cubicBezTo>
                <a:lnTo>
                  <a:pt x="8205" y="18186"/>
                </a:lnTo>
                <a:lnTo>
                  <a:pt x="8205" y="18224"/>
                </a:lnTo>
                <a:cubicBezTo>
                  <a:pt x="8205" y="18337"/>
                  <a:pt x="8243" y="18451"/>
                  <a:pt x="8280" y="18489"/>
                </a:cubicBezTo>
                <a:lnTo>
                  <a:pt x="8394" y="18526"/>
                </a:lnTo>
                <a:cubicBezTo>
                  <a:pt x="8427" y="18538"/>
                  <a:pt x="8457" y="18542"/>
                  <a:pt x="8484" y="18542"/>
                </a:cubicBezTo>
                <a:cubicBezTo>
                  <a:pt x="8548" y="18542"/>
                  <a:pt x="8594" y="18515"/>
                  <a:pt x="8621" y="18489"/>
                </a:cubicBezTo>
                <a:cubicBezTo>
                  <a:pt x="8659" y="18451"/>
                  <a:pt x="8696" y="18375"/>
                  <a:pt x="8696" y="18337"/>
                </a:cubicBezTo>
                <a:cubicBezTo>
                  <a:pt x="8696" y="18262"/>
                  <a:pt x="8659" y="18186"/>
                  <a:pt x="8583" y="18148"/>
                </a:cubicBezTo>
                <a:cubicBezTo>
                  <a:pt x="8539" y="18104"/>
                  <a:pt x="8481" y="18086"/>
                  <a:pt x="8426" y="18086"/>
                </a:cubicBezTo>
                <a:close/>
                <a:moveTo>
                  <a:pt x="5507" y="18252"/>
                </a:moveTo>
                <a:cubicBezTo>
                  <a:pt x="5487" y="18252"/>
                  <a:pt x="5466" y="18255"/>
                  <a:pt x="5445" y="18262"/>
                </a:cubicBezTo>
                <a:cubicBezTo>
                  <a:pt x="5332" y="18262"/>
                  <a:pt x="5218" y="18337"/>
                  <a:pt x="5218" y="18451"/>
                </a:cubicBezTo>
                <a:cubicBezTo>
                  <a:pt x="5218" y="18489"/>
                  <a:pt x="5256" y="18564"/>
                  <a:pt x="5407" y="18640"/>
                </a:cubicBezTo>
                <a:cubicBezTo>
                  <a:pt x="5407" y="18640"/>
                  <a:pt x="5483" y="18640"/>
                  <a:pt x="5558" y="18602"/>
                </a:cubicBezTo>
                <a:cubicBezTo>
                  <a:pt x="5596" y="18602"/>
                  <a:pt x="5710" y="18526"/>
                  <a:pt x="5710" y="18413"/>
                </a:cubicBezTo>
                <a:lnTo>
                  <a:pt x="5710" y="18375"/>
                </a:lnTo>
                <a:cubicBezTo>
                  <a:pt x="5679" y="18314"/>
                  <a:pt x="5597" y="18252"/>
                  <a:pt x="5507" y="18252"/>
                </a:cubicBezTo>
                <a:close/>
                <a:moveTo>
                  <a:pt x="48621" y="18186"/>
                </a:moveTo>
                <a:lnTo>
                  <a:pt x="48470" y="18337"/>
                </a:lnTo>
                <a:cubicBezTo>
                  <a:pt x="48470" y="18337"/>
                  <a:pt x="48470" y="18375"/>
                  <a:pt x="48470" y="18375"/>
                </a:cubicBezTo>
                <a:cubicBezTo>
                  <a:pt x="48432" y="18413"/>
                  <a:pt x="48432" y="18413"/>
                  <a:pt x="48432" y="18451"/>
                </a:cubicBezTo>
                <a:cubicBezTo>
                  <a:pt x="48432" y="18489"/>
                  <a:pt x="48432" y="18564"/>
                  <a:pt x="48546" y="18602"/>
                </a:cubicBezTo>
                <a:cubicBezTo>
                  <a:pt x="48583" y="18640"/>
                  <a:pt x="48659" y="18640"/>
                  <a:pt x="48772" y="18640"/>
                </a:cubicBezTo>
                <a:lnTo>
                  <a:pt x="48848" y="18526"/>
                </a:lnTo>
                <a:cubicBezTo>
                  <a:pt x="48848" y="18526"/>
                  <a:pt x="48848" y="18489"/>
                  <a:pt x="48848" y="18451"/>
                </a:cubicBezTo>
                <a:cubicBezTo>
                  <a:pt x="48848" y="18300"/>
                  <a:pt x="48772" y="18224"/>
                  <a:pt x="48621" y="18186"/>
                </a:cubicBezTo>
                <a:close/>
                <a:moveTo>
                  <a:pt x="74141" y="18186"/>
                </a:moveTo>
                <a:lnTo>
                  <a:pt x="73990" y="18337"/>
                </a:lnTo>
                <a:cubicBezTo>
                  <a:pt x="73990" y="18337"/>
                  <a:pt x="73990" y="18337"/>
                  <a:pt x="73990" y="18375"/>
                </a:cubicBezTo>
                <a:cubicBezTo>
                  <a:pt x="73990" y="18413"/>
                  <a:pt x="73952" y="18451"/>
                  <a:pt x="73952" y="18526"/>
                </a:cubicBezTo>
                <a:lnTo>
                  <a:pt x="74028" y="18640"/>
                </a:lnTo>
                <a:cubicBezTo>
                  <a:pt x="74061" y="18651"/>
                  <a:pt x="74094" y="18656"/>
                  <a:pt x="74127" y="18656"/>
                </a:cubicBezTo>
                <a:cubicBezTo>
                  <a:pt x="74205" y="18656"/>
                  <a:pt x="74277" y="18629"/>
                  <a:pt x="74330" y="18602"/>
                </a:cubicBezTo>
                <a:cubicBezTo>
                  <a:pt x="74406" y="18564"/>
                  <a:pt x="74444" y="18489"/>
                  <a:pt x="74444" y="18413"/>
                </a:cubicBezTo>
                <a:cubicBezTo>
                  <a:pt x="74444" y="18337"/>
                  <a:pt x="74406" y="18300"/>
                  <a:pt x="74368" y="18262"/>
                </a:cubicBezTo>
                <a:cubicBezTo>
                  <a:pt x="74330" y="18224"/>
                  <a:pt x="74255" y="18186"/>
                  <a:pt x="74141" y="18186"/>
                </a:cubicBezTo>
                <a:close/>
                <a:moveTo>
                  <a:pt x="31230" y="18262"/>
                </a:moveTo>
                <a:lnTo>
                  <a:pt x="31078" y="18375"/>
                </a:lnTo>
                <a:cubicBezTo>
                  <a:pt x="31078" y="18564"/>
                  <a:pt x="31230" y="18602"/>
                  <a:pt x="31343" y="18678"/>
                </a:cubicBezTo>
                <a:lnTo>
                  <a:pt x="31494" y="18640"/>
                </a:lnTo>
                <a:cubicBezTo>
                  <a:pt x="31570" y="18602"/>
                  <a:pt x="31608" y="18526"/>
                  <a:pt x="31608" y="18489"/>
                </a:cubicBezTo>
                <a:cubicBezTo>
                  <a:pt x="31608" y="18375"/>
                  <a:pt x="31419" y="18262"/>
                  <a:pt x="31230" y="18262"/>
                </a:cubicBezTo>
                <a:close/>
                <a:moveTo>
                  <a:pt x="59888" y="18337"/>
                </a:moveTo>
                <a:lnTo>
                  <a:pt x="59737" y="18451"/>
                </a:lnTo>
                <a:cubicBezTo>
                  <a:pt x="59699" y="18640"/>
                  <a:pt x="59774" y="18753"/>
                  <a:pt x="59964" y="18791"/>
                </a:cubicBezTo>
                <a:lnTo>
                  <a:pt x="60115" y="18678"/>
                </a:lnTo>
                <a:cubicBezTo>
                  <a:pt x="60115" y="18678"/>
                  <a:pt x="60115" y="18640"/>
                  <a:pt x="60115" y="18602"/>
                </a:cubicBezTo>
                <a:cubicBezTo>
                  <a:pt x="60115" y="18489"/>
                  <a:pt x="60039" y="18375"/>
                  <a:pt x="59888" y="18337"/>
                </a:cubicBezTo>
                <a:close/>
                <a:moveTo>
                  <a:pt x="82769" y="18407"/>
                </a:moveTo>
                <a:cubicBezTo>
                  <a:pt x="82594" y="18407"/>
                  <a:pt x="82526" y="18535"/>
                  <a:pt x="82459" y="18602"/>
                </a:cubicBezTo>
                <a:lnTo>
                  <a:pt x="82497" y="18753"/>
                </a:lnTo>
                <a:cubicBezTo>
                  <a:pt x="82544" y="18800"/>
                  <a:pt x="82590" y="18832"/>
                  <a:pt x="82646" y="18832"/>
                </a:cubicBezTo>
                <a:cubicBezTo>
                  <a:pt x="82680" y="18832"/>
                  <a:pt x="82718" y="18820"/>
                  <a:pt x="82762" y="18791"/>
                </a:cubicBezTo>
                <a:lnTo>
                  <a:pt x="82799" y="18791"/>
                </a:lnTo>
                <a:lnTo>
                  <a:pt x="82951" y="18678"/>
                </a:lnTo>
                <a:lnTo>
                  <a:pt x="82951" y="18526"/>
                </a:lnTo>
                <a:lnTo>
                  <a:pt x="82837" y="18413"/>
                </a:lnTo>
                <a:cubicBezTo>
                  <a:pt x="82813" y="18409"/>
                  <a:pt x="82790" y="18407"/>
                  <a:pt x="82769" y="18407"/>
                </a:cubicBezTo>
                <a:close/>
                <a:moveTo>
                  <a:pt x="36437" y="18510"/>
                </a:moveTo>
                <a:cubicBezTo>
                  <a:pt x="36418" y="18510"/>
                  <a:pt x="36397" y="18514"/>
                  <a:pt x="36372" y="18526"/>
                </a:cubicBezTo>
                <a:lnTo>
                  <a:pt x="36258" y="18602"/>
                </a:lnTo>
                <a:cubicBezTo>
                  <a:pt x="36258" y="18640"/>
                  <a:pt x="36220" y="18678"/>
                  <a:pt x="36220" y="18753"/>
                </a:cubicBezTo>
                <a:lnTo>
                  <a:pt x="36220" y="18791"/>
                </a:lnTo>
                <a:lnTo>
                  <a:pt x="36296" y="18867"/>
                </a:lnTo>
                <a:cubicBezTo>
                  <a:pt x="36372" y="18905"/>
                  <a:pt x="36447" y="18905"/>
                  <a:pt x="36523" y="18905"/>
                </a:cubicBezTo>
                <a:cubicBezTo>
                  <a:pt x="36598" y="18867"/>
                  <a:pt x="36636" y="18791"/>
                  <a:pt x="36636" y="18716"/>
                </a:cubicBezTo>
                <a:cubicBezTo>
                  <a:pt x="36636" y="18640"/>
                  <a:pt x="36598" y="18564"/>
                  <a:pt x="36561" y="18526"/>
                </a:cubicBezTo>
                <a:cubicBezTo>
                  <a:pt x="36510" y="18526"/>
                  <a:pt x="36477" y="18510"/>
                  <a:pt x="36437" y="18510"/>
                </a:cubicBezTo>
                <a:close/>
                <a:moveTo>
                  <a:pt x="35124" y="18602"/>
                </a:moveTo>
                <a:lnTo>
                  <a:pt x="34973" y="18716"/>
                </a:lnTo>
                <a:cubicBezTo>
                  <a:pt x="34973" y="18753"/>
                  <a:pt x="34935" y="18791"/>
                  <a:pt x="34935" y="18829"/>
                </a:cubicBezTo>
                <a:lnTo>
                  <a:pt x="35048" y="19018"/>
                </a:lnTo>
                <a:lnTo>
                  <a:pt x="35200" y="19018"/>
                </a:lnTo>
                <a:lnTo>
                  <a:pt x="35351" y="18867"/>
                </a:lnTo>
                <a:lnTo>
                  <a:pt x="35351" y="18791"/>
                </a:lnTo>
                <a:lnTo>
                  <a:pt x="35237" y="18678"/>
                </a:lnTo>
                <a:cubicBezTo>
                  <a:pt x="35200" y="18640"/>
                  <a:pt x="35162" y="18640"/>
                  <a:pt x="35124" y="18602"/>
                </a:cubicBezTo>
                <a:close/>
                <a:moveTo>
                  <a:pt x="56334" y="18980"/>
                </a:moveTo>
                <a:cubicBezTo>
                  <a:pt x="56268" y="18980"/>
                  <a:pt x="56202" y="19018"/>
                  <a:pt x="56258" y="19094"/>
                </a:cubicBezTo>
                <a:lnTo>
                  <a:pt x="56410" y="19094"/>
                </a:lnTo>
                <a:cubicBezTo>
                  <a:pt x="56466" y="19018"/>
                  <a:pt x="56400" y="18980"/>
                  <a:pt x="56334" y="18980"/>
                </a:cubicBezTo>
                <a:close/>
                <a:moveTo>
                  <a:pt x="50058" y="18867"/>
                </a:moveTo>
                <a:cubicBezTo>
                  <a:pt x="50020" y="18867"/>
                  <a:pt x="49982" y="18867"/>
                  <a:pt x="49944" y="18905"/>
                </a:cubicBezTo>
                <a:cubicBezTo>
                  <a:pt x="49869" y="18905"/>
                  <a:pt x="49831" y="18980"/>
                  <a:pt x="49831" y="19018"/>
                </a:cubicBezTo>
                <a:lnTo>
                  <a:pt x="49831" y="19056"/>
                </a:lnTo>
                <a:lnTo>
                  <a:pt x="49907" y="19131"/>
                </a:lnTo>
                <a:cubicBezTo>
                  <a:pt x="49907" y="19094"/>
                  <a:pt x="49907" y="19094"/>
                  <a:pt x="49907" y="19056"/>
                </a:cubicBezTo>
                <a:lnTo>
                  <a:pt x="50020" y="19207"/>
                </a:lnTo>
                <a:lnTo>
                  <a:pt x="50171" y="19207"/>
                </a:lnTo>
                <a:lnTo>
                  <a:pt x="50285" y="19169"/>
                </a:lnTo>
                <a:cubicBezTo>
                  <a:pt x="50285" y="19131"/>
                  <a:pt x="50323" y="19094"/>
                  <a:pt x="50323" y="19056"/>
                </a:cubicBezTo>
                <a:cubicBezTo>
                  <a:pt x="50323" y="18942"/>
                  <a:pt x="50209" y="18867"/>
                  <a:pt x="50058" y="18867"/>
                </a:cubicBezTo>
                <a:close/>
                <a:moveTo>
                  <a:pt x="55315" y="19322"/>
                </a:moveTo>
                <a:lnTo>
                  <a:pt x="55351" y="19358"/>
                </a:lnTo>
                <a:cubicBezTo>
                  <a:pt x="55327" y="19358"/>
                  <a:pt x="55318" y="19343"/>
                  <a:pt x="55315" y="19322"/>
                </a:cubicBezTo>
                <a:close/>
                <a:moveTo>
                  <a:pt x="55691" y="18980"/>
                </a:moveTo>
                <a:cubicBezTo>
                  <a:pt x="55389" y="18980"/>
                  <a:pt x="55275" y="19094"/>
                  <a:pt x="55200" y="19207"/>
                </a:cubicBezTo>
                <a:lnTo>
                  <a:pt x="55302" y="19310"/>
                </a:lnTo>
                <a:lnTo>
                  <a:pt x="55302" y="19310"/>
                </a:lnTo>
                <a:cubicBezTo>
                  <a:pt x="55277" y="19389"/>
                  <a:pt x="55292" y="19509"/>
                  <a:pt x="55427" y="19509"/>
                </a:cubicBezTo>
                <a:lnTo>
                  <a:pt x="55540" y="19509"/>
                </a:lnTo>
                <a:cubicBezTo>
                  <a:pt x="55616" y="19472"/>
                  <a:pt x="55842" y="19396"/>
                  <a:pt x="55842" y="19169"/>
                </a:cubicBezTo>
                <a:cubicBezTo>
                  <a:pt x="55842" y="19131"/>
                  <a:pt x="55842" y="19094"/>
                  <a:pt x="55842" y="19056"/>
                </a:cubicBezTo>
                <a:lnTo>
                  <a:pt x="55691" y="18980"/>
                </a:lnTo>
                <a:close/>
                <a:moveTo>
                  <a:pt x="48924" y="18942"/>
                </a:moveTo>
                <a:lnTo>
                  <a:pt x="48735" y="18980"/>
                </a:lnTo>
                <a:cubicBezTo>
                  <a:pt x="48659" y="19018"/>
                  <a:pt x="48621" y="19094"/>
                  <a:pt x="48659" y="19207"/>
                </a:cubicBezTo>
                <a:lnTo>
                  <a:pt x="48735" y="19396"/>
                </a:lnTo>
                <a:cubicBezTo>
                  <a:pt x="48697" y="19396"/>
                  <a:pt x="48659" y="19396"/>
                  <a:pt x="48659" y="19358"/>
                </a:cubicBezTo>
                <a:cubicBezTo>
                  <a:pt x="48659" y="19396"/>
                  <a:pt x="48659" y="19396"/>
                  <a:pt x="48659" y="19434"/>
                </a:cubicBezTo>
                <a:cubicBezTo>
                  <a:pt x="48659" y="19509"/>
                  <a:pt x="48659" y="19585"/>
                  <a:pt x="48772" y="19661"/>
                </a:cubicBezTo>
                <a:cubicBezTo>
                  <a:pt x="48848" y="19736"/>
                  <a:pt x="48924" y="19736"/>
                  <a:pt x="49037" y="19736"/>
                </a:cubicBezTo>
                <a:lnTo>
                  <a:pt x="49113" y="19547"/>
                </a:lnTo>
                <a:cubicBezTo>
                  <a:pt x="49113" y="19509"/>
                  <a:pt x="49113" y="19434"/>
                  <a:pt x="49113" y="19396"/>
                </a:cubicBezTo>
                <a:cubicBezTo>
                  <a:pt x="49113" y="19245"/>
                  <a:pt x="49113" y="19056"/>
                  <a:pt x="48924" y="18942"/>
                </a:cubicBezTo>
                <a:close/>
                <a:moveTo>
                  <a:pt x="32477" y="19434"/>
                </a:moveTo>
                <a:cubicBezTo>
                  <a:pt x="32364" y="19434"/>
                  <a:pt x="32288" y="19434"/>
                  <a:pt x="32213" y="19472"/>
                </a:cubicBezTo>
                <a:cubicBezTo>
                  <a:pt x="32099" y="19585"/>
                  <a:pt x="32099" y="19812"/>
                  <a:pt x="32364" y="19812"/>
                </a:cubicBezTo>
                <a:lnTo>
                  <a:pt x="32515" y="19699"/>
                </a:lnTo>
                <a:cubicBezTo>
                  <a:pt x="32515" y="19661"/>
                  <a:pt x="32515" y="19661"/>
                  <a:pt x="32553" y="19623"/>
                </a:cubicBezTo>
                <a:lnTo>
                  <a:pt x="32477" y="19434"/>
                </a:lnTo>
                <a:close/>
                <a:moveTo>
                  <a:pt x="90535" y="19078"/>
                </a:moveTo>
                <a:cubicBezTo>
                  <a:pt x="90468" y="19078"/>
                  <a:pt x="90414" y="19105"/>
                  <a:pt x="90361" y="19131"/>
                </a:cubicBezTo>
                <a:cubicBezTo>
                  <a:pt x="90285" y="19207"/>
                  <a:pt x="90285" y="19283"/>
                  <a:pt x="90285" y="19358"/>
                </a:cubicBezTo>
                <a:cubicBezTo>
                  <a:pt x="90285" y="19396"/>
                  <a:pt x="90285" y="19434"/>
                  <a:pt x="90285" y="19472"/>
                </a:cubicBezTo>
                <a:lnTo>
                  <a:pt x="90323" y="19509"/>
                </a:lnTo>
                <a:cubicBezTo>
                  <a:pt x="90285" y="19509"/>
                  <a:pt x="90285" y="19509"/>
                  <a:pt x="90247" y="19547"/>
                </a:cubicBezTo>
                <a:cubicBezTo>
                  <a:pt x="90210" y="19585"/>
                  <a:pt x="90172" y="19623"/>
                  <a:pt x="90172" y="19699"/>
                </a:cubicBezTo>
                <a:cubicBezTo>
                  <a:pt x="90172" y="19850"/>
                  <a:pt x="90247" y="19925"/>
                  <a:pt x="90399" y="19925"/>
                </a:cubicBezTo>
                <a:lnTo>
                  <a:pt x="90550" y="19850"/>
                </a:lnTo>
                <a:cubicBezTo>
                  <a:pt x="90550" y="19850"/>
                  <a:pt x="90550" y="19812"/>
                  <a:pt x="90550" y="19812"/>
                </a:cubicBezTo>
                <a:cubicBezTo>
                  <a:pt x="90588" y="19774"/>
                  <a:pt x="90625" y="19699"/>
                  <a:pt x="90588" y="19585"/>
                </a:cubicBezTo>
                <a:lnTo>
                  <a:pt x="90588" y="19547"/>
                </a:lnTo>
                <a:cubicBezTo>
                  <a:pt x="90625" y="19547"/>
                  <a:pt x="90663" y="19547"/>
                  <a:pt x="90701" y="19509"/>
                </a:cubicBezTo>
                <a:cubicBezTo>
                  <a:pt x="90739" y="19472"/>
                  <a:pt x="90777" y="19434"/>
                  <a:pt x="90777" y="19358"/>
                </a:cubicBezTo>
                <a:cubicBezTo>
                  <a:pt x="90777" y="19358"/>
                  <a:pt x="90739" y="19320"/>
                  <a:pt x="90739" y="19283"/>
                </a:cubicBezTo>
                <a:cubicBezTo>
                  <a:pt x="90739" y="19245"/>
                  <a:pt x="90739" y="19207"/>
                  <a:pt x="90739" y="19169"/>
                </a:cubicBezTo>
                <a:lnTo>
                  <a:pt x="90625" y="19094"/>
                </a:lnTo>
                <a:cubicBezTo>
                  <a:pt x="90592" y="19083"/>
                  <a:pt x="90562" y="19078"/>
                  <a:pt x="90535" y="19078"/>
                </a:cubicBezTo>
                <a:close/>
                <a:moveTo>
                  <a:pt x="54746" y="19585"/>
                </a:moveTo>
                <a:cubicBezTo>
                  <a:pt x="54633" y="19585"/>
                  <a:pt x="54557" y="19585"/>
                  <a:pt x="54519" y="19661"/>
                </a:cubicBezTo>
                <a:cubicBezTo>
                  <a:pt x="54444" y="19699"/>
                  <a:pt x="54406" y="19812"/>
                  <a:pt x="54406" y="19925"/>
                </a:cubicBezTo>
                <a:lnTo>
                  <a:pt x="54557" y="20039"/>
                </a:lnTo>
                <a:cubicBezTo>
                  <a:pt x="54633" y="20039"/>
                  <a:pt x="54784" y="20039"/>
                  <a:pt x="54859" y="19963"/>
                </a:cubicBezTo>
                <a:cubicBezTo>
                  <a:pt x="54859" y="19963"/>
                  <a:pt x="54897" y="19888"/>
                  <a:pt x="54897" y="19850"/>
                </a:cubicBezTo>
                <a:cubicBezTo>
                  <a:pt x="54897" y="19774"/>
                  <a:pt x="54897" y="19736"/>
                  <a:pt x="54859" y="19661"/>
                </a:cubicBezTo>
                <a:lnTo>
                  <a:pt x="54746" y="19585"/>
                </a:lnTo>
                <a:close/>
                <a:moveTo>
                  <a:pt x="23782" y="19472"/>
                </a:moveTo>
                <a:cubicBezTo>
                  <a:pt x="23555" y="19472"/>
                  <a:pt x="23441" y="19509"/>
                  <a:pt x="23366" y="19585"/>
                </a:cubicBezTo>
                <a:cubicBezTo>
                  <a:pt x="23290" y="19623"/>
                  <a:pt x="23252" y="19699"/>
                  <a:pt x="23252" y="19774"/>
                </a:cubicBezTo>
                <a:cubicBezTo>
                  <a:pt x="23215" y="19736"/>
                  <a:pt x="23139" y="19699"/>
                  <a:pt x="23101" y="19699"/>
                </a:cubicBezTo>
                <a:cubicBezTo>
                  <a:pt x="22988" y="19699"/>
                  <a:pt x="22874" y="19736"/>
                  <a:pt x="22836" y="19888"/>
                </a:cubicBezTo>
                <a:lnTo>
                  <a:pt x="22950" y="20039"/>
                </a:lnTo>
                <a:cubicBezTo>
                  <a:pt x="23101" y="20039"/>
                  <a:pt x="23177" y="20039"/>
                  <a:pt x="23215" y="20001"/>
                </a:cubicBezTo>
                <a:lnTo>
                  <a:pt x="23252" y="19963"/>
                </a:lnTo>
                <a:cubicBezTo>
                  <a:pt x="23252" y="20077"/>
                  <a:pt x="23328" y="20190"/>
                  <a:pt x="23441" y="20228"/>
                </a:cubicBezTo>
                <a:cubicBezTo>
                  <a:pt x="23517" y="20266"/>
                  <a:pt x="23593" y="20285"/>
                  <a:pt x="23668" y="20285"/>
                </a:cubicBezTo>
                <a:cubicBezTo>
                  <a:pt x="23744" y="20285"/>
                  <a:pt x="23819" y="20266"/>
                  <a:pt x="23895" y="20228"/>
                </a:cubicBezTo>
                <a:lnTo>
                  <a:pt x="23971" y="20114"/>
                </a:lnTo>
                <a:cubicBezTo>
                  <a:pt x="23933" y="20039"/>
                  <a:pt x="23933" y="19963"/>
                  <a:pt x="23933" y="19925"/>
                </a:cubicBezTo>
                <a:lnTo>
                  <a:pt x="23933" y="19850"/>
                </a:lnTo>
                <a:cubicBezTo>
                  <a:pt x="23933" y="19774"/>
                  <a:pt x="23933" y="19699"/>
                  <a:pt x="23895" y="19585"/>
                </a:cubicBezTo>
                <a:lnTo>
                  <a:pt x="23782" y="19472"/>
                </a:lnTo>
                <a:close/>
                <a:moveTo>
                  <a:pt x="795" y="19585"/>
                </a:moveTo>
                <a:cubicBezTo>
                  <a:pt x="681" y="19623"/>
                  <a:pt x="492" y="19661"/>
                  <a:pt x="492" y="19850"/>
                </a:cubicBezTo>
                <a:lnTo>
                  <a:pt x="492" y="19888"/>
                </a:lnTo>
                <a:lnTo>
                  <a:pt x="606" y="19963"/>
                </a:lnTo>
                <a:cubicBezTo>
                  <a:pt x="662" y="19982"/>
                  <a:pt x="719" y="19992"/>
                  <a:pt x="771" y="19992"/>
                </a:cubicBezTo>
                <a:cubicBezTo>
                  <a:pt x="823" y="19992"/>
                  <a:pt x="870" y="19982"/>
                  <a:pt x="908" y="19963"/>
                </a:cubicBezTo>
                <a:cubicBezTo>
                  <a:pt x="908" y="20077"/>
                  <a:pt x="984" y="20190"/>
                  <a:pt x="1059" y="20266"/>
                </a:cubicBezTo>
                <a:lnTo>
                  <a:pt x="1173" y="20303"/>
                </a:lnTo>
                <a:cubicBezTo>
                  <a:pt x="1400" y="20303"/>
                  <a:pt x="1551" y="20190"/>
                  <a:pt x="1702" y="20114"/>
                </a:cubicBezTo>
                <a:lnTo>
                  <a:pt x="1664" y="20001"/>
                </a:lnTo>
                <a:lnTo>
                  <a:pt x="1740" y="20114"/>
                </a:lnTo>
                <a:lnTo>
                  <a:pt x="1778" y="20001"/>
                </a:lnTo>
                <a:cubicBezTo>
                  <a:pt x="1778" y="19963"/>
                  <a:pt x="1778" y="19925"/>
                  <a:pt x="1778" y="19925"/>
                </a:cubicBezTo>
                <a:cubicBezTo>
                  <a:pt x="1740" y="19812"/>
                  <a:pt x="1702" y="19699"/>
                  <a:pt x="1589" y="19661"/>
                </a:cubicBezTo>
                <a:lnTo>
                  <a:pt x="1513" y="19699"/>
                </a:lnTo>
                <a:cubicBezTo>
                  <a:pt x="1475" y="19661"/>
                  <a:pt x="1437" y="19585"/>
                  <a:pt x="1324" y="19585"/>
                </a:cubicBezTo>
                <a:lnTo>
                  <a:pt x="1210" y="19661"/>
                </a:lnTo>
                <a:cubicBezTo>
                  <a:pt x="1210" y="19699"/>
                  <a:pt x="1135" y="19736"/>
                  <a:pt x="1135" y="19736"/>
                </a:cubicBezTo>
                <a:lnTo>
                  <a:pt x="1021" y="19774"/>
                </a:lnTo>
                <a:cubicBezTo>
                  <a:pt x="1021" y="19736"/>
                  <a:pt x="1021" y="19699"/>
                  <a:pt x="984" y="19661"/>
                </a:cubicBezTo>
                <a:lnTo>
                  <a:pt x="832" y="19585"/>
                </a:lnTo>
                <a:close/>
                <a:moveTo>
                  <a:pt x="18064" y="19915"/>
                </a:moveTo>
                <a:cubicBezTo>
                  <a:pt x="18042" y="19915"/>
                  <a:pt x="18020" y="19918"/>
                  <a:pt x="17997" y="19925"/>
                </a:cubicBezTo>
                <a:cubicBezTo>
                  <a:pt x="17921" y="19963"/>
                  <a:pt x="17884" y="20001"/>
                  <a:pt x="17846" y="20077"/>
                </a:cubicBezTo>
                <a:lnTo>
                  <a:pt x="17959" y="20228"/>
                </a:lnTo>
                <a:cubicBezTo>
                  <a:pt x="17997" y="20266"/>
                  <a:pt x="18073" y="20303"/>
                  <a:pt x="18186" y="20303"/>
                </a:cubicBezTo>
                <a:lnTo>
                  <a:pt x="18300" y="20190"/>
                </a:lnTo>
                <a:lnTo>
                  <a:pt x="18300" y="20077"/>
                </a:lnTo>
                <a:lnTo>
                  <a:pt x="18224" y="19963"/>
                </a:lnTo>
                <a:cubicBezTo>
                  <a:pt x="18224" y="19963"/>
                  <a:pt x="18151" y="19915"/>
                  <a:pt x="18064" y="19915"/>
                </a:cubicBezTo>
                <a:close/>
                <a:moveTo>
                  <a:pt x="21388" y="19915"/>
                </a:moveTo>
                <a:cubicBezTo>
                  <a:pt x="21368" y="19915"/>
                  <a:pt x="21347" y="19918"/>
                  <a:pt x="21324" y="19925"/>
                </a:cubicBezTo>
                <a:cubicBezTo>
                  <a:pt x="21249" y="19963"/>
                  <a:pt x="21173" y="20001"/>
                  <a:pt x="21173" y="20077"/>
                </a:cubicBezTo>
                <a:lnTo>
                  <a:pt x="21286" y="20228"/>
                </a:lnTo>
                <a:cubicBezTo>
                  <a:pt x="21324" y="20266"/>
                  <a:pt x="21400" y="20303"/>
                  <a:pt x="21513" y="20303"/>
                </a:cubicBezTo>
                <a:lnTo>
                  <a:pt x="21627" y="20190"/>
                </a:lnTo>
                <a:lnTo>
                  <a:pt x="21627" y="20077"/>
                </a:lnTo>
                <a:lnTo>
                  <a:pt x="21551" y="19963"/>
                </a:lnTo>
                <a:cubicBezTo>
                  <a:pt x="21521" y="19963"/>
                  <a:pt x="21466" y="19915"/>
                  <a:pt x="21388" y="19915"/>
                </a:cubicBezTo>
                <a:close/>
                <a:moveTo>
                  <a:pt x="40530" y="20114"/>
                </a:moveTo>
                <a:cubicBezTo>
                  <a:pt x="40417" y="20114"/>
                  <a:pt x="40304" y="20190"/>
                  <a:pt x="40304" y="20266"/>
                </a:cubicBezTo>
                <a:lnTo>
                  <a:pt x="40455" y="20266"/>
                </a:lnTo>
                <a:cubicBezTo>
                  <a:pt x="40455" y="20303"/>
                  <a:pt x="40455" y="20303"/>
                  <a:pt x="40455" y="20341"/>
                </a:cubicBezTo>
                <a:lnTo>
                  <a:pt x="40644" y="20341"/>
                </a:lnTo>
                <a:cubicBezTo>
                  <a:pt x="40644" y="20303"/>
                  <a:pt x="40644" y="20303"/>
                  <a:pt x="40644" y="20266"/>
                </a:cubicBezTo>
                <a:lnTo>
                  <a:pt x="40795" y="20266"/>
                </a:lnTo>
                <a:cubicBezTo>
                  <a:pt x="40795" y="20228"/>
                  <a:pt x="40757" y="20152"/>
                  <a:pt x="40682" y="20152"/>
                </a:cubicBezTo>
                <a:cubicBezTo>
                  <a:pt x="40644" y="20114"/>
                  <a:pt x="40606" y="20114"/>
                  <a:pt x="40530" y="20114"/>
                </a:cubicBezTo>
                <a:close/>
                <a:moveTo>
                  <a:pt x="48694" y="19882"/>
                </a:moveTo>
                <a:cubicBezTo>
                  <a:pt x="48640" y="19882"/>
                  <a:pt x="48605" y="19904"/>
                  <a:pt x="48583" y="19925"/>
                </a:cubicBezTo>
                <a:cubicBezTo>
                  <a:pt x="48508" y="19963"/>
                  <a:pt x="48432" y="20039"/>
                  <a:pt x="48432" y="20114"/>
                </a:cubicBezTo>
                <a:cubicBezTo>
                  <a:pt x="48432" y="20228"/>
                  <a:pt x="48508" y="20341"/>
                  <a:pt x="48621" y="20341"/>
                </a:cubicBezTo>
                <a:lnTo>
                  <a:pt x="48772" y="20266"/>
                </a:lnTo>
                <a:cubicBezTo>
                  <a:pt x="48810" y="20228"/>
                  <a:pt x="48810" y="20190"/>
                  <a:pt x="48810" y="20190"/>
                </a:cubicBezTo>
                <a:cubicBezTo>
                  <a:pt x="48848" y="20152"/>
                  <a:pt x="48886" y="20114"/>
                  <a:pt x="48886" y="20039"/>
                </a:cubicBezTo>
                <a:lnTo>
                  <a:pt x="48848" y="19925"/>
                </a:lnTo>
                <a:cubicBezTo>
                  <a:pt x="48784" y="19893"/>
                  <a:pt x="48734" y="19882"/>
                  <a:pt x="48694" y="19882"/>
                </a:cubicBezTo>
                <a:close/>
                <a:moveTo>
                  <a:pt x="30136" y="19872"/>
                </a:moveTo>
                <a:cubicBezTo>
                  <a:pt x="30073" y="19872"/>
                  <a:pt x="30009" y="19899"/>
                  <a:pt x="29982" y="19925"/>
                </a:cubicBezTo>
                <a:lnTo>
                  <a:pt x="29906" y="19963"/>
                </a:lnTo>
                <a:cubicBezTo>
                  <a:pt x="29831" y="20114"/>
                  <a:pt x="29944" y="20303"/>
                  <a:pt x="30133" y="20341"/>
                </a:cubicBezTo>
                <a:cubicBezTo>
                  <a:pt x="30154" y="20348"/>
                  <a:pt x="30175" y="20351"/>
                  <a:pt x="30195" y="20351"/>
                </a:cubicBezTo>
                <a:cubicBezTo>
                  <a:pt x="30286" y="20351"/>
                  <a:pt x="30367" y="20290"/>
                  <a:pt x="30398" y="20228"/>
                </a:cubicBezTo>
                <a:lnTo>
                  <a:pt x="30285" y="20077"/>
                </a:lnTo>
                <a:lnTo>
                  <a:pt x="30322" y="20077"/>
                </a:lnTo>
                <a:cubicBezTo>
                  <a:pt x="30322" y="20001"/>
                  <a:pt x="30322" y="19925"/>
                  <a:pt x="30209" y="19888"/>
                </a:cubicBezTo>
                <a:cubicBezTo>
                  <a:pt x="30187" y="19876"/>
                  <a:pt x="30161" y="19872"/>
                  <a:pt x="30136" y="19872"/>
                </a:cubicBezTo>
                <a:close/>
                <a:moveTo>
                  <a:pt x="90512" y="19963"/>
                </a:moveTo>
                <a:lnTo>
                  <a:pt x="90399" y="20077"/>
                </a:lnTo>
                <a:cubicBezTo>
                  <a:pt x="90361" y="20077"/>
                  <a:pt x="90323" y="20114"/>
                  <a:pt x="90323" y="20190"/>
                </a:cubicBezTo>
                <a:lnTo>
                  <a:pt x="90323" y="20228"/>
                </a:lnTo>
                <a:lnTo>
                  <a:pt x="90399" y="20341"/>
                </a:lnTo>
                <a:cubicBezTo>
                  <a:pt x="90436" y="20360"/>
                  <a:pt x="90474" y="20370"/>
                  <a:pt x="90512" y="20370"/>
                </a:cubicBezTo>
                <a:cubicBezTo>
                  <a:pt x="90550" y="20370"/>
                  <a:pt x="90588" y="20360"/>
                  <a:pt x="90625" y="20341"/>
                </a:cubicBezTo>
                <a:cubicBezTo>
                  <a:pt x="90701" y="20303"/>
                  <a:pt x="90739" y="20228"/>
                  <a:pt x="90739" y="20152"/>
                </a:cubicBezTo>
                <a:cubicBezTo>
                  <a:pt x="90739" y="20077"/>
                  <a:pt x="90701" y="20039"/>
                  <a:pt x="90663" y="20001"/>
                </a:cubicBezTo>
                <a:cubicBezTo>
                  <a:pt x="90625" y="19963"/>
                  <a:pt x="90550" y="19963"/>
                  <a:pt x="90512" y="19963"/>
                </a:cubicBezTo>
                <a:close/>
                <a:moveTo>
                  <a:pt x="29717" y="20114"/>
                </a:moveTo>
                <a:cubicBezTo>
                  <a:pt x="29566" y="20114"/>
                  <a:pt x="29453" y="20152"/>
                  <a:pt x="29415" y="20303"/>
                </a:cubicBezTo>
                <a:lnTo>
                  <a:pt x="29528" y="20455"/>
                </a:lnTo>
                <a:cubicBezTo>
                  <a:pt x="29566" y="20455"/>
                  <a:pt x="29566" y="20492"/>
                  <a:pt x="29642" y="20492"/>
                </a:cubicBezTo>
                <a:lnTo>
                  <a:pt x="29793" y="20379"/>
                </a:lnTo>
                <a:cubicBezTo>
                  <a:pt x="29831" y="20379"/>
                  <a:pt x="29869" y="20303"/>
                  <a:pt x="29869" y="20266"/>
                </a:cubicBezTo>
                <a:lnTo>
                  <a:pt x="29869" y="20190"/>
                </a:lnTo>
                <a:lnTo>
                  <a:pt x="29717" y="20114"/>
                </a:lnTo>
                <a:close/>
                <a:moveTo>
                  <a:pt x="53045" y="20039"/>
                </a:moveTo>
                <a:lnTo>
                  <a:pt x="52893" y="20190"/>
                </a:lnTo>
                <a:lnTo>
                  <a:pt x="52893" y="20417"/>
                </a:lnTo>
                <a:lnTo>
                  <a:pt x="53007" y="20530"/>
                </a:lnTo>
                <a:cubicBezTo>
                  <a:pt x="53054" y="20546"/>
                  <a:pt x="53101" y="20555"/>
                  <a:pt x="53142" y="20555"/>
                </a:cubicBezTo>
                <a:cubicBezTo>
                  <a:pt x="53201" y="20555"/>
                  <a:pt x="53249" y="20537"/>
                  <a:pt x="53272" y="20492"/>
                </a:cubicBezTo>
                <a:cubicBezTo>
                  <a:pt x="53347" y="20492"/>
                  <a:pt x="53385" y="20417"/>
                  <a:pt x="53385" y="20379"/>
                </a:cubicBezTo>
                <a:cubicBezTo>
                  <a:pt x="53385" y="20266"/>
                  <a:pt x="53309" y="20190"/>
                  <a:pt x="53234" y="20152"/>
                </a:cubicBezTo>
                <a:cubicBezTo>
                  <a:pt x="53196" y="20077"/>
                  <a:pt x="53120" y="20039"/>
                  <a:pt x="53045" y="20039"/>
                </a:cubicBezTo>
                <a:close/>
                <a:moveTo>
                  <a:pt x="14821" y="20077"/>
                </a:moveTo>
                <a:cubicBezTo>
                  <a:pt x="14632" y="20190"/>
                  <a:pt x="14557" y="20266"/>
                  <a:pt x="14557" y="20455"/>
                </a:cubicBezTo>
                <a:cubicBezTo>
                  <a:pt x="14557" y="20492"/>
                  <a:pt x="14557" y="20568"/>
                  <a:pt x="14594" y="20644"/>
                </a:cubicBezTo>
                <a:lnTo>
                  <a:pt x="14594" y="20719"/>
                </a:lnTo>
                <a:lnTo>
                  <a:pt x="14670" y="20795"/>
                </a:lnTo>
                <a:cubicBezTo>
                  <a:pt x="14703" y="20806"/>
                  <a:pt x="14736" y="20811"/>
                  <a:pt x="14770" y="20811"/>
                </a:cubicBezTo>
                <a:cubicBezTo>
                  <a:pt x="14850" y="20811"/>
                  <a:pt x="14930" y="20784"/>
                  <a:pt x="15010" y="20757"/>
                </a:cubicBezTo>
                <a:cubicBezTo>
                  <a:pt x="15124" y="20682"/>
                  <a:pt x="15161" y="20530"/>
                  <a:pt x="15161" y="20417"/>
                </a:cubicBezTo>
                <a:cubicBezTo>
                  <a:pt x="15161" y="20228"/>
                  <a:pt x="15086" y="20114"/>
                  <a:pt x="14935" y="20077"/>
                </a:cubicBezTo>
                <a:close/>
                <a:moveTo>
                  <a:pt x="54935" y="20001"/>
                </a:moveTo>
                <a:lnTo>
                  <a:pt x="54784" y="20114"/>
                </a:lnTo>
                <a:cubicBezTo>
                  <a:pt x="54746" y="20114"/>
                  <a:pt x="54670" y="20190"/>
                  <a:pt x="54670" y="20303"/>
                </a:cubicBezTo>
                <a:lnTo>
                  <a:pt x="54406" y="20341"/>
                </a:lnTo>
                <a:lnTo>
                  <a:pt x="54406" y="20492"/>
                </a:lnTo>
                <a:cubicBezTo>
                  <a:pt x="54406" y="20568"/>
                  <a:pt x="54406" y="20606"/>
                  <a:pt x="54406" y="20606"/>
                </a:cubicBezTo>
                <a:lnTo>
                  <a:pt x="54406" y="20795"/>
                </a:lnTo>
                <a:cubicBezTo>
                  <a:pt x="54519" y="20871"/>
                  <a:pt x="54670" y="20871"/>
                  <a:pt x="54822" y="20871"/>
                </a:cubicBezTo>
                <a:lnTo>
                  <a:pt x="54935" y="20757"/>
                </a:lnTo>
                <a:cubicBezTo>
                  <a:pt x="54935" y="20757"/>
                  <a:pt x="54935" y="20757"/>
                  <a:pt x="54935" y="20719"/>
                </a:cubicBezTo>
                <a:cubicBezTo>
                  <a:pt x="54935" y="20719"/>
                  <a:pt x="54897" y="20757"/>
                  <a:pt x="54859" y="20757"/>
                </a:cubicBezTo>
                <a:lnTo>
                  <a:pt x="55011" y="20644"/>
                </a:lnTo>
                <a:cubicBezTo>
                  <a:pt x="55011" y="20568"/>
                  <a:pt x="54973" y="20492"/>
                  <a:pt x="54897" y="20455"/>
                </a:cubicBezTo>
                <a:cubicBezTo>
                  <a:pt x="54935" y="20455"/>
                  <a:pt x="54973" y="20417"/>
                  <a:pt x="54973" y="20417"/>
                </a:cubicBezTo>
                <a:cubicBezTo>
                  <a:pt x="55086" y="20379"/>
                  <a:pt x="55124" y="20303"/>
                  <a:pt x="55124" y="20190"/>
                </a:cubicBezTo>
                <a:cubicBezTo>
                  <a:pt x="55124" y="20114"/>
                  <a:pt x="55049" y="20039"/>
                  <a:pt x="54935" y="20001"/>
                </a:cubicBezTo>
                <a:close/>
                <a:moveTo>
                  <a:pt x="28195" y="20279"/>
                </a:moveTo>
                <a:cubicBezTo>
                  <a:pt x="28148" y="20279"/>
                  <a:pt x="28101" y="20288"/>
                  <a:pt x="28054" y="20303"/>
                </a:cubicBezTo>
                <a:cubicBezTo>
                  <a:pt x="27978" y="20303"/>
                  <a:pt x="27903" y="20379"/>
                  <a:pt x="27903" y="20492"/>
                </a:cubicBezTo>
                <a:lnTo>
                  <a:pt x="27903" y="20455"/>
                </a:lnTo>
                <a:cubicBezTo>
                  <a:pt x="27876" y="20451"/>
                  <a:pt x="27850" y="20450"/>
                  <a:pt x="27827" y="20450"/>
                </a:cubicBezTo>
                <a:cubicBezTo>
                  <a:pt x="27587" y="20450"/>
                  <a:pt x="27521" y="20613"/>
                  <a:pt x="27487" y="20682"/>
                </a:cubicBezTo>
                <a:cubicBezTo>
                  <a:pt x="27449" y="20682"/>
                  <a:pt x="27449" y="20719"/>
                  <a:pt x="27449" y="20719"/>
                </a:cubicBezTo>
                <a:lnTo>
                  <a:pt x="27487" y="20908"/>
                </a:lnTo>
                <a:cubicBezTo>
                  <a:pt x="27600" y="20946"/>
                  <a:pt x="27638" y="20946"/>
                  <a:pt x="27714" y="20946"/>
                </a:cubicBezTo>
                <a:lnTo>
                  <a:pt x="27827" y="20946"/>
                </a:lnTo>
                <a:lnTo>
                  <a:pt x="28016" y="20833"/>
                </a:lnTo>
                <a:lnTo>
                  <a:pt x="28016" y="20644"/>
                </a:lnTo>
                <a:cubicBezTo>
                  <a:pt x="28047" y="20647"/>
                  <a:pt x="28075" y="20649"/>
                  <a:pt x="28101" y="20649"/>
                </a:cubicBezTo>
                <a:cubicBezTo>
                  <a:pt x="28363" y="20649"/>
                  <a:pt x="28398" y="20489"/>
                  <a:pt x="28432" y="20455"/>
                </a:cubicBezTo>
                <a:lnTo>
                  <a:pt x="28394" y="20341"/>
                </a:lnTo>
                <a:cubicBezTo>
                  <a:pt x="28328" y="20297"/>
                  <a:pt x="28261" y="20279"/>
                  <a:pt x="28195" y="20279"/>
                </a:cubicBezTo>
                <a:close/>
                <a:moveTo>
                  <a:pt x="33044" y="20682"/>
                </a:moveTo>
                <a:lnTo>
                  <a:pt x="32893" y="20795"/>
                </a:lnTo>
                <a:lnTo>
                  <a:pt x="32893" y="20946"/>
                </a:lnTo>
                <a:lnTo>
                  <a:pt x="33044" y="21060"/>
                </a:lnTo>
                <a:cubicBezTo>
                  <a:pt x="33120" y="21060"/>
                  <a:pt x="33234" y="21060"/>
                  <a:pt x="33271" y="21022"/>
                </a:cubicBezTo>
                <a:cubicBezTo>
                  <a:pt x="33309" y="20984"/>
                  <a:pt x="33347" y="20908"/>
                  <a:pt x="33347" y="20833"/>
                </a:cubicBezTo>
                <a:lnTo>
                  <a:pt x="33347" y="20795"/>
                </a:lnTo>
                <a:lnTo>
                  <a:pt x="33234" y="20682"/>
                </a:lnTo>
                <a:close/>
                <a:moveTo>
                  <a:pt x="43517" y="20719"/>
                </a:moveTo>
                <a:lnTo>
                  <a:pt x="43328" y="20833"/>
                </a:lnTo>
                <a:cubicBezTo>
                  <a:pt x="43328" y="20833"/>
                  <a:pt x="43290" y="20871"/>
                  <a:pt x="43290" y="20908"/>
                </a:cubicBezTo>
                <a:lnTo>
                  <a:pt x="43404" y="21060"/>
                </a:lnTo>
                <a:cubicBezTo>
                  <a:pt x="43404" y="21097"/>
                  <a:pt x="43442" y="21097"/>
                  <a:pt x="43479" y="21097"/>
                </a:cubicBezTo>
                <a:lnTo>
                  <a:pt x="43668" y="21022"/>
                </a:lnTo>
                <a:cubicBezTo>
                  <a:pt x="43668" y="20984"/>
                  <a:pt x="43706" y="20984"/>
                  <a:pt x="43706" y="20908"/>
                </a:cubicBezTo>
                <a:lnTo>
                  <a:pt x="43593" y="20795"/>
                </a:lnTo>
                <a:cubicBezTo>
                  <a:pt x="43593" y="20757"/>
                  <a:pt x="43555" y="20757"/>
                  <a:pt x="43517" y="20719"/>
                </a:cubicBezTo>
                <a:close/>
                <a:moveTo>
                  <a:pt x="64463" y="20719"/>
                </a:moveTo>
                <a:lnTo>
                  <a:pt x="64311" y="20833"/>
                </a:lnTo>
                <a:cubicBezTo>
                  <a:pt x="64311" y="20833"/>
                  <a:pt x="64311" y="20833"/>
                  <a:pt x="64274" y="20871"/>
                </a:cubicBezTo>
                <a:cubicBezTo>
                  <a:pt x="64274" y="20908"/>
                  <a:pt x="64236" y="20946"/>
                  <a:pt x="64236" y="21060"/>
                </a:cubicBezTo>
                <a:lnTo>
                  <a:pt x="64349" y="21173"/>
                </a:lnTo>
                <a:cubicBezTo>
                  <a:pt x="64425" y="21173"/>
                  <a:pt x="64538" y="21173"/>
                  <a:pt x="64576" y="21135"/>
                </a:cubicBezTo>
                <a:cubicBezTo>
                  <a:pt x="64652" y="21097"/>
                  <a:pt x="64689" y="21022"/>
                  <a:pt x="64689" y="20946"/>
                </a:cubicBezTo>
                <a:cubicBezTo>
                  <a:pt x="64689" y="20833"/>
                  <a:pt x="64576" y="20719"/>
                  <a:pt x="64463" y="20719"/>
                </a:cubicBezTo>
                <a:close/>
                <a:moveTo>
                  <a:pt x="67676" y="20719"/>
                </a:moveTo>
                <a:cubicBezTo>
                  <a:pt x="67563" y="20719"/>
                  <a:pt x="67449" y="20719"/>
                  <a:pt x="67374" y="20795"/>
                </a:cubicBezTo>
                <a:cubicBezTo>
                  <a:pt x="67223" y="20871"/>
                  <a:pt x="67223" y="21022"/>
                  <a:pt x="67374" y="21135"/>
                </a:cubicBezTo>
                <a:lnTo>
                  <a:pt x="67449" y="21173"/>
                </a:lnTo>
                <a:cubicBezTo>
                  <a:pt x="67470" y="21176"/>
                  <a:pt x="67488" y="21177"/>
                  <a:pt x="67506" y="21177"/>
                </a:cubicBezTo>
                <a:cubicBezTo>
                  <a:pt x="67720" y="21177"/>
                  <a:pt x="67752" y="20978"/>
                  <a:pt x="67752" y="20908"/>
                </a:cubicBezTo>
                <a:lnTo>
                  <a:pt x="67752" y="20871"/>
                </a:lnTo>
                <a:lnTo>
                  <a:pt x="67676" y="20719"/>
                </a:lnTo>
                <a:close/>
                <a:moveTo>
                  <a:pt x="1630" y="20657"/>
                </a:moveTo>
                <a:cubicBezTo>
                  <a:pt x="1545" y="20657"/>
                  <a:pt x="1466" y="20675"/>
                  <a:pt x="1400" y="20719"/>
                </a:cubicBezTo>
                <a:cubicBezTo>
                  <a:pt x="1286" y="20795"/>
                  <a:pt x="1286" y="20908"/>
                  <a:pt x="1286" y="20984"/>
                </a:cubicBezTo>
                <a:lnTo>
                  <a:pt x="1475" y="21135"/>
                </a:lnTo>
                <a:cubicBezTo>
                  <a:pt x="1505" y="21135"/>
                  <a:pt x="1560" y="21184"/>
                  <a:pt x="1658" y="21184"/>
                </a:cubicBezTo>
                <a:cubicBezTo>
                  <a:pt x="1682" y="21184"/>
                  <a:pt x="1710" y="21181"/>
                  <a:pt x="1740" y="21173"/>
                </a:cubicBezTo>
                <a:lnTo>
                  <a:pt x="1853" y="21022"/>
                </a:lnTo>
                <a:cubicBezTo>
                  <a:pt x="1891" y="20984"/>
                  <a:pt x="1929" y="20946"/>
                  <a:pt x="1929" y="20871"/>
                </a:cubicBezTo>
                <a:cubicBezTo>
                  <a:pt x="1929" y="20833"/>
                  <a:pt x="1891" y="20795"/>
                  <a:pt x="1891" y="20757"/>
                </a:cubicBezTo>
                <a:lnTo>
                  <a:pt x="1815" y="20682"/>
                </a:lnTo>
                <a:cubicBezTo>
                  <a:pt x="1753" y="20666"/>
                  <a:pt x="1690" y="20657"/>
                  <a:pt x="1630" y="20657"/>
                </a:cubicBezTo>
                <a:close/>
                <a:moveTo>
                  <a:pt x="35464" y="20833"/>
                </a:moveTo>
                <a:cubicBezTo>
                  <a:pt x="35351" y="20833"/>
                  <a:pt x="35275" y="20833"/>
                  <a:pt x="35237" y="20908"/>
                </a:cubicBezTo>
                <a:cubicBezTo>
                  <a:pt x="35200" y="20908"/>
                  <a:pt x="35124" y="20984"/>
                  <a:pt x="35124" y="21097"/>
                </a:cubicBezTo>
                <a:lnTo>
                  <a:pt x="35275" y="21211"/>
                </a:lnTo>
                <a:cubicBezTo>
                  <a:pt x="35351" y="21211"/>
                  <a:pt x="35464" y="21211"/>
                  <a:pt x="35502" y="21173"/>
                </a:cubicBezTo>
                <a:cubicBezTo>
                  <a:pt x="35540" y="21135"/>
                  <a:pt x="35578" y="21060"/>
                  <a:pt x="35578" y="20984"/>
                </a:cubicBezTo>
                <a:lnTo>
                  <a:pt x="35578" y="20946"/>
                </a:lnTo>
                <a:lnTo>
                  <a:pt x="35464" y="20833"/>
                </a:lnTo>
                <a:close/>
                <a:moveTo>
                  <a:pt x="45030" y="20644"/>
                </a:moveTo>
                <a:cubicBezTo>
                  <a:pt x="45030" y="20682"/>
                  <a:pt x="45030" y="20682"/>
                  <a:pt x="45030" y="20719"/>
                </a:cubicBezTo>
                <a:lnTo>
                  <a:pt x="44878" y="20719"/>
                </a:lnTo>
                <a:cubicBezTo>
                  <a:pt x="44878" y="20757"/>
                  <a:pt x="44916" y="20833"/>
                  <a:pt x="44954" y="20871"/>
                </a:cubicBezTo>
                <a:lnTo>
                  <a:pt x="44992" y="20871"/>
                </a:lnTo>
                <a:lnTo>
                  <a:pt x="44954" y="20908"/>
                </a:lnTo>
                <a:cubicBezTo>
                  <a:pt x="44954" y="20946"/>
                  <a:pt x="44992" y="21135"/>
                  <a:pt x="45143" y="21211"/>
                </a:cubicBezTo>
                <a:lnTo>
                  <a:pt x="45332" y="21135"/>
                </a:lnTo>
                <a:cubicBezTo>
                  <a:pt x="45332" y="21135"/>
                  <a:pt x="45332" y="21173"/>
                  <a:pt x="45332" y="21173"/>
                </a:cubicBezTo>
                <a:lnTo>
                  <a:pt x="45483" y="21060"/>
                </a:lnTo>
                <a:lnTo>
                  <a:pt x="45483" y="21022"/>
                </a:lnTo>
                <a:cubicBezTo>
                  <a:pt x="45483" y="20946"/>
                  <a:pt x="45408" y="20871"/>
                  <a:pt x="45332" y="20833"/>
                </a:cubicBezTo>
                <a:cubicBezTo>
                  <a:pt x="45370" y="20795"/>
                  <a:pt x="45408" y="20757"/>
                  <a:pt x="45408" y="20682"/>
                </a:cubicBezTo>
                <a:lnTo>
                  <a:pt x="45256" y="20682"/>
                </a:lnTo>
                <a:cubicBezTo>
                  <a:pt x="45225" y="20661"/>
                  <a:pt x="45202" y="20654"/>
                  <a:pt x="45184" y="20654"/>
                </a:cubicBezTo>
                <a:cubicBezTo>
                  <a:pt x="45153" y="20654"/>
                  <a:pt x="45133" y="20671"/>
                  <a:pt x="45102" y="20671"/>
                </a:cubicBezTo>
                <a:cubicBezTo>
                  <a:pt x="45084" y="20671"/>
                  <a:pt x="45061" y="20665"/>
                  <a:pt x="45030" y="20644"/>
                </a:cubicBezTo>
                <a:close/>
                <a:moveTo>
                  <a:pt x="8772" y="20833"/>
                </a:moveTo>
                <a:lnTo>
                  <a:pt x="8621" y="20946"/>
                </a:lnTo>
                <a:cubicBezTo>
                  <a:pt x="8583" y="20984"/>
                  <a:pt x="8507" y="21022"/>
                  <a:pt x="8507" y="21060"/>
                </a:cubicBezTo>
                <a:lnTo>
                  <a:pt x="8545" y="21173"/>
                </a:lnTo>
                <a:cubicBezTo>
                  <a:pt x="8573" y="21228"/>
                  <a:pt x="8641" y="21263"/>
                  <a:pt x="8720" y="21263"/>
                </a:cubicBezTo>
                <a:cubicBezTo>
                  <a:pt x="8749" y="21263"/>
                  <a:pt x="8779" y="21259"/>
                  <a:pt x="8810" y="21249"/>
                </a:cubicBezTo>
                <a:cubicBezTo>
                  <a:pt x="8923" y="21211"/>
                  <a:pt x="8999" y="21135"/>
                  <a:pt x="8999" y="21022"/>
                </a:cubicBezTo>
                <a:cubicBezTo>
                  <a:pt x="8999" y="20946"/>
                  <a:pt x="8923" y="20833"/>
                  <a:pt x="8772" y="20833"/>
                </a:cubicBezTo>
                <a:close/>
                <a:moveTo>
                  <a:pt x="46239" y="20946"/>
                </a:moveTo>
                <a:lnTo>
                  <a:pt x="46088" y="21022"/>
                </a:lnTo>
                <a:cubicBezTo>
                  <a:pt x="46050" y="21211"/>
                  <a:pt x="46239" y="21286"/>
                  <a:pt x="46315" y="21286"/>
                </a:cubicBezTo>
                <a:lnTo>
                  <a:pt x="46542" y="21211"/>
                </a:lnTo>
                <a:lnTo>
                  <a:pt x="46542" y="21173"/>
                </a:lnTo>
                <a:cubicBezTo>
                  <a:pt x="46542" y="21097"/>
                  <a:pt x="46504" y="21022"/>
                  <a:pt x="46466" y="20984"/>
                </a:cubicBezTo>
                <a:cubicBezTo>
                  <a:pt x="46428" y="20946"/>
                  <a:pt x="46315" y="20946"/>
                  <a:pt x="46239" y="20946"/>
                </a:cubicBezTo>
                <a:close/>
                <a:moveTo>
                  <a:pt x="60077" y="20682"/>
                </a:moveTo>
                <a:lnTo>
                  <a:pt x="59888" y="20833"/>
                </a:lnTo>
                <a:lnTo>
                  <a:pt x="59850" y="20833"/>
                </a:lnTo>
                <a:cubicBezTo>
                  <a:pt x="59812" y="20871"/>
                  <a:pt x="59661" y="20984"/>
                  <a:pt x="59737" y="21211"/>
                </a:cubicBezTo>
                <a:lnTo>
                  <a:pt x="59850" y="21286"/>
                </a:lnTo>
                <a:lnTo>
                  <a:pt x="60115" y="21286"/>
                </a:lnTo>
                <a:lnTo>
                  <a:pt x="60228" y="21097"/>
                </a:lnTo>
                <a:cubicBezTo>
                  <a:pt x="60228" y="21060"/>
                  <a:pt x="60228" y="21060"/>
                  <a:pt x="60228" y="21022"/>
                </a:cubicBezTo>
                <a:cubicBezTo>
                  <a:pt x="60228" y="20984"/>
                  <a:pt x="60228" y="20946"/>
                  <a:pt x="60228" y="20908"/>
                </a:cubicBezTo>
                <a:cubicBezTo>
                  <a:pt x="60228" y="20719"/>
                  <a:pt x="60115" y="20682"/>
                  <a:pt x="60077" y="20682"/>
                </a:cubicBezTo>
                <a:close/>
                <a:moveTo>
                  <a:pt x="28164" y="20939"/>
                </a:moveTo>
                <a:cubicBezTo>
                  <a:pt x="28142" y="20939"/>
                  <a:pt x="28118" y="20941"/>
                  <a:pt x="28092" y="20946"/>
                </a:cubicBezTo>
                <a:lnTo>
                  <a:pt x="27978" y="21022"/>
                </a:lnTo>
                <a:cubicBezTo>
                  <a:pt x="27940" y="21060"/>
                  <a:pt x="27940" y="21060"/>
                  <a:pt x="27940" y="21097"/>
                </a:cubicBezTo>
                <a:cubicBezTo>
                  <a:pt x="27903" y="21135"/>
                  <a:pt x="27865" y="21173"/>
                  <a:pt x="27865" y="21211"/>
                </a:cubicBezTo>
                <a:lnTo>
                  <a:pt x="27903" y="21324"/>
                </a:lnTo>
                <a:cubicBezTo>
                  <a:pt x="27951" y="21397"/>
                  <a:pt x="28063" y="21439"/>
                  <a:pt x="28177" y="21439"/>
                </a:cubicBezTo>
                <a:cubicBezTo>
                  <a:pt x="28240" y="21439"/>
                  <a:pt x="28303" y="21427"/>
                  <a:pt x="28356" y="21400"/>
                </a:cubicBezTo>
                <a:cubicBezTo>
                  <a:pt x="28470" y="21362"/>
                  <a:pt x="28545" y="21286"/>
                  <a:pt x="28545" y="21211"/>
                </a:cubicBezTo>
                <a:lnTo>
                  <a:pt x="28432" y="21097"/>
                </a:lnTo>
                <a:cubicBezTo>
                  <a:pt x="28432" y="21097"/>
                  <a:pt x="28394" y="21060"/>
                  <a:pt x="28394" y="21060"/>
                </a:cubicBezTo>
                <a:cubicBezTo>
                  <a:pt x="28362" y="21027"/>
                  <a:pt x="28301" y="20939"/>
                  <a:pt x="28164" y="20939"/>
                </a:cubicBezTo>
                <a:close/>
                <a:moveTo>
                  <a:pt x="4953" y="21249"/>
                </a:moveTo>
                <a:lnTo>
                  <a:pt x="4764" y="21362"/>
                </a:lnTo>
                <a:cubicBezTo>
                  <a:pt x="4764" y="21324"/>
                  <a:pt x="4802" y="21324"/>
                  <a:pt x="4764" y="21324"/>
                </a:cubicBezTo>
                <a:cubicBezTo>
                  <a:pt x="4727" y="21324"/>
                  <a:pt x="4575" y="21362"/>
                  <a:pt x="4575" y="21513"/>
                </a:cubicBezTo>
                <a:lnTo>
                  <a:pt x="4613" y="21589"/>
                </a:lnTo>
                <a:cubicBezTo>
                  <a:pt x="4641" y="21644"/>
                  <a:pt x="4709" y="21679"/>
                  <a:pt x="4788" y="21679"/>
                </a:cubicBezTo>
                <a:cubicBezTo>
                  <a:pt x="4817" y="21679"/>
                  <a:pt x="4847" y="21675"/>
                  <a:pt x="4878" y="21665"/>
                </a:cubicBezTo>
                <a:cubicBezTo>
                  <a:pt x="4991" y="21665"/>
                  <a:pt x="5105" y="21551"/>
                  <a:pt x="5105" y="21438"/>
                </a:cubicBezTo>
                <a:cubicBezTo>
                  <a:pt x="5105" y="21362"/>
                  <a:pt x="5029" y="21286"/>
                  <a:pt x="4953" y="21249"/>
                </a:cubicBezTo>
                <a:close/>
                <a:moveTo>
                  <a:pt x="60228" y="21249"/>
                </a:moveTo>
                <a:lnTo>
                  <a:pt x="60115" y="21286"/>
                </a:lnTo>
                <a:cubicBezTo>
                  <a:pt x="60077" y="21324"/>
                  <a:pt x="60039" y="21400"/>
                  <a:pt x="60039" y="21475"/>
                </a:cubicBezTo>
                <a:cubicBezTo>
                  <a:pt x="60039" y="21589"/>
                  <a:pt x="60115" y="21665"/>
                  <a:pt x="60266" y="21702"/>
                </a:cubicBezTo>
                <a:lnTo>
                  <a:pt x="60379" y="21665"/>
                </a:lnTo>
                <a:cubicBezTo>
                  <a:pt x="60455" y="21589"/>
                  <a:pt x="60455" y="21513"/>
                  <a:pt x="60455" y="21475"/>
                </a:cubicBezTo>
                <a:cubicBezTo>
                  <a:pt x="60455" y="21362"/>
                  <a:pt x="60379" y="21249"/>
                  <a:pt x="60228" y="21249"/>
                </a:cubicBezTo>
                <a:close/>
                <a:moveTo>
                  <a:pt x="40871" y="21249"/>
                </a:moveTo>
                <a:lnTo>
                  <a:pt x="40757" y="21362"/>
                </a:lnTo>
                <a:cubicBezTo>
                  <a:pt x="40719" y="21362"/>
                  <a:pt x="40682" y="21400"/>
                  <a:pt x="40682" y="21438"/>
                </a:cubicBezTo>
                <a:lnTo>
                  <a:pt x="40795" y="21589"/>
                </a:lnTo>
                <a:cubicBezTo>
                  <a:pt x="40795" y="21589"/>
                  <a:pt x="40778" y="21572"/>
                  <a:pt x="40767" y="21572"/>
                </a:cubicBezTo>
                <a:cubicBezTo>
                  <a:pt x="40761" y="21572"/>
                  <a:pt x="40757" y="21576"/>
                  <a:pt x="40757" y="21589"/>
                </a:cubicBezTo>
                <a:cubicBezTo>
                  <a:pt x="40795" y="21702"/>
                  <a:pt x="40871" y="21740"/>
                  <a:pt x="41022" y="21740"/>
                </a:cubicBezTo>
                <a:lnTo>
                  <a:pt x="41135" y="21627"/>
                </a:lnTo>
                <a:lnTo>
                  <a:pt x="41135" y="21362"/>
                </a:lnTo>
                <a:lnTo>
                  <a:pt x="40984" y="21249"/>
                </a:lnTo>
                <a:close/>
                <a:moveTo>
                  <a:pt x="61188" y="21195"/>
                </a:moveTo>
                <a:cubicBezTo>
                  <a:pt x="61161" y="21195"/>
                  <a:pt x="61131" y="21200"/>
                  <a:pt x="61098" y="21211"/>
                </a:cubicBezTo>
                <a:lnTo>
                  <a:pt x="60984" y="21324"/>
                </a:lnTo>
                <a:lnTo>
                  <a:pt x="60984" y="21475"/>
                </a:lnTo>
                <a:lnTo>
                  <a:pt x="61136" y="21589"/>
                </a:lnTo>
                <a:lnTo>
                  <a:pt x="61287" y="21589"/>
                </a:lnTo>
                <a:lnTo>
                  <a:pt x="61362" y="21702"/>
                </a:lnTo>
                <a:cubicBezTo>
                  <a:pt x="61362" y="21702"/>
                  <a:pt x="61400" y="21740"/>
                  <a:pt x="61438" y="21740"/>
                </a:cubicBezTo>
                <a:lnTo>
                  <a:pt x="61627" y="21627"/>
                </a:lnTo>
                <a:cubicBezTo>
                  <a:pt x="61665" y="21589"/>
                  <a:pt x="61703" y="21551"/>
                  <a:pt x="61703" y="21475"/>
                </a:cubicBezTo>
                <a:lnTo>
                  <a:pt x="61665" y="21438"/>
                </a:lnTo>
                <a:lnTo>
                  <a:pt x="61551" y="21362"/>
                </a:lnTo>
                <a:lnTo>
                  <a:pt x="61438" y="21362"/>
                </a:lnTo>
                <a:lnTo>
                  <a:pt x="61325" y="21249"/>
                </a:lnTo>
                <a:cubicBezTo>
                  <a:pt x="61298" y="21222"/>
                  <a:pt x="61252" y="21195"/>
                  <a:pt x="61188" y="21195"/>
                </a:cubicBezTo>
                <a:close/>
                <a:moveTo>
                  <a:pt x="54557" y="21362"/>
                </a:moveTo>
                <a:lnTo>
                  <a:pt x="54406" y="21438"/>
                </a:lnTo>
                <a:cubicBezTo>
                  <a:pt x="54406" y="21438"/>
                  <a:pt x="54406" y="21475"/>
                  <a:pt x="54368" y="21475"/>
                </a:cubicBezTo>
                <a:cubicBezTo>
                  <a:pt x="54330" y="21513"/>
                  <a:pt x="54255" y="21551"/>
                  <a:pt x="54255" y="21665"/>
                </a:cubicBezTo>
                <a:lnTo>
                  <a:pt x="54255" y="21740"/>
                </a:lnTo>
                <a:cubicBezTo>
                  <a:pt x="54310" y="21795"/>
                  <a:pt x="54386" y="21831"/>
                  <a:pt x="54467" y="21831"/>
                </a:cubicBezTo>
                <a:cubicBezTo>
                  <a:pt x="54496" y="21831"/>
                  <a:pt x="54527" y="21826"/>
                  <a:pt x="54557" y="21816"/>
                </a:cubicBezTo>
                <a:cubicBezTo>
                  <a:pt x="54670" y="21778"/>
                  <a:pt x="54784" y="21665"/>
                  <a:pt x="54784" y="21551"/>
                </a:cubicBezTo>
                <a:cubicBezTo>
                  <a:pt x="54784" y="21438"/>
                  <a:pt x="54708" y="21362"/>
                  <a:pt x="54557" y="21362"/>
                </a:cubicBezTo>
                <a:close/>
                <a:moveTo>
                  <a:pt x="7865" y="21400"/>
                </a:moveTo>
                <a:lnTo>
                  <a:pt x="7713" y="21513"/>
                </a:lnTo>
                <a:cubicBezTo>
                  <a:pt x="7676" y="21778"/>
                  <a:pt x="7865" y="21816"/>
                  <a:pt x="7978" y="21891"/>
                </a:cubicBezTo>
                <a:lnTo>
                  <a:pt x="8167" y="21740"/>
                </a:lnTo>
                <a:cubicBezTo>
                  <a:pt x="8167" y="21740"/>
                  <a:pt x="8167" y="21778"/>
                  <a:pt x="8167" y="21778"/>
                </a:cubicBezTo>
                <a:cubicBezTo>
                  <a:pt x="8205" y="21740"/>
                  <a:pt x="8318" y="21702"/>
                  <a:pt x="8318" y="21589"/>
                </a:cubicBezTo>
                <a:cubicBezTo>
                  <a:pt x="8318" y="21551"/>
                  <a:pt x="8318" y="21513"/>
                  <a:pt x="8280" y="21475"/>
                </a:cubicBezTo>
                <a:lnTo>
                  <a:pt x="8167" y="21400"/>
                </a:lnTo>
                <a:close/>
                <a:moveTo>
                  <a:pt x="46769" y="21551"/>
                </a:moveTo>
                <a:cubicBezTo>
                  <a:pt x="46617" y="21551"/>
                  <a:pt x="46504" y="21627"/>
                  <a:pt x="46466" y="21740"/>
                </a:cubicBezTo>
                <a:lnTo>
                  <a:pt x="46617" y="21891"/>
                </a:lnTo>
                <a:cubicBezTo>
                  <a:pt x="46655" y="21891"/>
                  <a:pt x="46655" y="21891"/>
                  <a:pt x="46693" y="21929"/>
                </a:cubicBezTo>
                <a:lnTo>
                  <a:pt x="46920" y="21816"/>
                </a:lnTo>
                <a:lnTo>
                  <a:pt x="46920" y="21665"/>
                </a:lnTo>
                <a:lnTo>
                  <a:pt x="46769" y="21551"/>
                </a:lnTo>
                <a:close/>
                <a:moveTo>
                  <a:pt x="59548" y="21513"/>
                </a:moveTo>
                <a:lnTo>
                  <a:pt x="59434" y="21589"/>
                </a:lnTo>
                <a:cubicBezTo>
                  <a:pt x="59434" y="21589"/>
                  <a:pt x="59396" y="21627"/>
                  <a:pt x="59396" y="21627"/>
                </a:cubicBezTo>
                <a:cubicBezTo>
                  <a:pt x="59396" y="21665"/>
                  <a:pt x="59321" y="21740"/>
                  <a:pt x="59359" y="21854"/>
                </a:cubicBezTo>
                <a:lnTo>
                  <a:pt x="59472" y="21929"/>
                </a:lnTo>
                <a:cubicBezTo>
                  <a:pt x="59494" y="21940"/>
                  <a:pt x="59520" y="21945"/>
                  <a:pt x="59545" y="21945"/>
                </a:cubicBezTo>
                <a:cubicBezTo>
                  <a:pt x="59608" y="21945"/>
                  <a:pt x="59672" y="21918"/>
                  <a:pt x="59699" y="21891"/>
                </a:cubicBezTo>
                <a:cubicBezTo>
                  <a:pt x="59774" y="21854"/>
                  <a:pt x="59812" y="21778"/>
                  <a:pt x="59812" y="21740"/>
                </a:cubicBezTo>
                <a:cubicBezTo>
                  <a:pt x="59812" y="21589"/>
                  <a:pt x="59699" y="21513"/>
                  <a:pt x="59548" y="21513"/>
                </a:cubicBezTo>
                <a:close/>
                <a:moveTo>
                  <a:pt x="55540" y="21438"/>
                </a:moveTo>
                <a:lnTo>
                  <a:pt x="55389" y="21589"/>
                </a:lnTo>
                <a:lnTo>
                  <a:pt x="55389" y="21816"/>
                </a:lnTo>
                <a:lnTo>
                  <a:pt x="55502" y="21929"/>
                </a:lnTo>
                <a:cubicBezTo>
                  <a:pt x="55559" y="21948"/>
                  <a:pt x="55606" y="21958"/>
                  <a:pt x="55644" y="21958"/>
                </a:cubicBezTo>
                <a:cubicBezTo>
                  <a:pt x="55682" y="21958"/>
                  <a:pt x="55710" y="21948"/>
                  <a:pt x="55729" y="21929"/>
                </a:cubicBezTo>
                <a:cubicBezTo>
                  <a:pt x="55842" y="21891"/>
                  <a:pt x="55880" y="21816"/>
                  <a:pt x="55880" y="21740"/>
                </a:cubicBezTo>
                <a:lnTo>
                  <a:pt x="55842" y="21627"/>
                </a:lnTo>
                <a:cubicBezTo>
                  <a:pt x="55805" y="21627"/>
                  <a:pt x="55805" y="21589"/>
                  <a:pt x="55805" y="21589"/>
                </a:cubicBezTo>
                <a:cubicBezTo>
                  <a:pt x="55729" y="21551"/>
                  <a:pt x="55653" y="21475"/>
                  <a:pt x="55540" y="21438"/>
                </a:cubicBezTo>
                <a:close/>
                <a:moveTo>
                  <a:pt x="6674" y="21854"/>
                </a:moveTo>
                <a:cubicBezTo>
                  <a:pt x="6608" y="21854"/>
                  <a:pt x="6541" y="21891"/>
                  <a:pt x="6579" y="21967"/>
                </a:cubicBezTo>
                <a:lnTo>
                  <a:pt x="6768" y="21967"/>
                </a:lnTo>
                <a:cubicBezTo>
                  <a:pt x="6806" y="21891"/>
                  <a:pt x="6740" y="21854"/>
                  <a:pt x="6674" y="21854"/>
                </a:cubicBezTo>
                <a:close/>
                <a:moveTo>
                  <a:pt x="61784" y="21681"/>
                </a:moveTo>
                <a:cubicBezTo>
                  <a:pt x="61719" y="21681"/>
                  <a:pt x="61627" y="21715"/>
                  <a:pt x="61551" y="21816"/>
                </a:cubicBezTo>
                <a:lnTo>
                  <a:pt x="61589" y="21967"/>
                </a:lnTo>
                <a:cubicBezTo>
                  <a:pt x="61678" y="22011"/>
                  <a:pt x="61753" y="22030"/>
                  <a:pt x="61816" y="22030"/>
                </a:cubicBezTo>
                <a:cubicBezTo>
                  <a:pt x="61860" y="22030"/>
                  <a:pt x="61898" y="22020"/>
                  <a:pt x="61930" y="22005"/>
                </a:cubicBezTo>
                <a:cubicBezTo>
                  <a:pt x="61967" y="21967"/>
                  <a:pt x="62005" y="21929"/>
                  <a:pt x="62005" y="21854"/>
                </a:cubicBezTo>
                <a:cubicBezTo>
                  <a:pt x="62005" y="21778"/>
                  <a:pt x="61930" y="21702"/>
                  <a:pt x="61854" y="21702"/>
                </a:cubicBezTo>
                <a:cubicBezTo>
                  <a:pt x="61841" y="21690"/>
                  <a:pt x="61816" y="21681"/>
                  <a:pt x="61784" y="21681"/>
                </a:cubicBezTo>
                <a:close/>
                <a:moveTo>
                  <a:pt x="63593" y="21211"/>
                </a:moveTo>
                <a:cubicBezTo>
                  <a:pt x="63480" y="21211"/>
                  <a:pt x="63328" y="21211"/>
                  <a:pt x="63291" y="21324"/>
                </a:cubicBezTo>
                <a:lnTo>
                  <a:pt x="63328" y="21400"/>
                </a:lnTo>
                <a:lnTo>
                  <a:pt x="63291" y="21400"/>
                </a:lnTo>
                <a:lnTo>
                  <a:pt x="63404" y="21551"/>
                </a:lnTo>
                <a:lnTo>
                  <a:pt x="63404" y="21581"/>
                </a:lnTo>
                <a:lnTo>
                  <a:pt x="63366" y="21551"/>
                </a:lnTo>
                <a:cubicBezTo>
                  <a:pt x="63339" y="21524"/>
                  <a:pt x="63294" y="21498"/>
                  <a:pt x="63243" y="21498"/>
                </a:cubicBezTo>
                <a:cubicBezTo>
                  <a:pt x="63221" y="21498"/>
                  <a:pt x="63199" y="21502"/>
                  <a:pt x="63177" y="21513"/>
                </a:cubicBezTo>
                <a:cubicBezTo>
                  <a:pt x="63064" y="21551"/>
                  <a:pt x="63064" y="21627"/>
                  <a:pt x="63026" y="21665"/>
                </a:cubicBezTo>
                <a:lnTo>
                  <a:pt x="63064" y="21665"/>
                </a:lnTo>
                <a:cubicBezTo>
                  <a:pt x="63026" y="21665"/>
                  <a:pt x="63026" y="21702"/>
                  <a:pt x="62988" y="21702"/>
                </a:cubicBezTo>
                <a:lnTo>
                  <a:pt x="63102" y="21891"/>
                </a:lnTo>
                <a:cubicBezTo>
                  <a:pt x="63076" y="21891"/>
                  <a:pt x="63051" y="21875"/>
                  <a:pt x="63037" y="21875"/>
                </a:cubicBezTo>
                <a:cubicBezTo>
                  <a:pt x="63030" y="21875"/>
                  <a:pt x="63026" y="21879"/>
                  <a:pt x="63026" y="21891"/>
                </a:cubicBezTo>
                <a:cubicBezTo>
                  <a:pt x="63026" y="21891"/>
                  <a:pt x="63026" y="21891"/>
                  <a:pt x="63026" y="21929"/>
                </a:cubicBezTo>
                <a:lnTo>
                  <a:pt x="63177" y="22043"/>
                </a:lnTo>
                <a:cubicBezTo>
                  <a:pt x="63442" y="22043"/>
                  <a:pt x="63517" y="21854"/>
                  <a:pt x="63555" y="21740"/>
                </a:cubicBezTo>
                <a:lnTo>
                  <a:pt x="63555" y="21702"/>
                </a:lnTo>
                <a:lnTo>
                  <a:pt x="63413" y="21589"/>
                </a:lnTo>
                <a:lnTo>
                  <a:pt x="63413" y="21589"/>
                </a:lnTo>
                <a:cubicBezTo>
                  <a:pt x="63558" y="21589"/>
                  <a:pt x="63632" y="21587"/>
                  <a:pt x="63706" y="21513"/>
                </a:cubicBezTo>
                <a:cubicBezTo>
                  <a:pt x="63744" y="21475"/>
                  <a:pt x="63782" y="21438"/>
                  <a:pt x="63782" y="21324"/>
                </a:cubicBezTo>
                <a:lnTo>
                  <a:pt x="63782" y="21286"/>
                </a:lnTo>
                <a:lnTo>
                  <a:pt x="63631" y="21211"/>
                </a:lnTo>
                <a:close/>
                <a:moveTo>
                  <a:pt x="48092" y="21702"/>
                </a:moveTo>
                <a:cubicBezTo>
                  <a:pt x="47979" y="21702"/>
                  <a:pt x="47903" y="21702"/>
                  <a:pt x="47827" y="21778"/>
                </a:cubicBezTo>
                <a:cubicBezTo>
                  <a:pt x="47638" y="21891"/>
                  <a:pt x="47638" y="22156"/>
                  <a:pt x="47789" y="22232"/>
                </a:cubicBezTo>
                <a:lnTo>
                  <a:pt x="48016" y="22156"/>
                </a:lnTo>
                <a:cubicBezTo>
                  <a:pt x="48016" y="22156"/>
                  <a:pt x="48016" y="22156"/>
                  <a:pt x="48054" y="22118"/>
                </a:cubicBezTo>
                <a:cubicBezTo>
                  <a:pt x="48092" y="22080"/>
                  <a:pt x="48205" y="22005"/>
                  <a:pt x="48205" y="21891"/>
                </a:cubicBezTo>
                <a:cubicBezTo>
                  <a:pt x="48205" y="21854"/>
                  <a:pt x="48205" y="21816"/>
                  <a:pt x="48168" y="21816"/>
                </a:cubicBezTo>
                <a:lnTo>
                  <a:pt x="48092" y="21702"/>
                </a:lnTo>
                <a:close/>
                <a:moveTo>
                  <a:pt x="4500" y="21854"/>
                </a:moveTo>
                <a:cubicBezTo>
                  <a:pt x="4386" y="21854"/>
                  <a:pt x="4273" y="21854"/>
                  <a:pt x="4197" y="21929"/>
                </a:cubicBezTo>
                <a:cubicBezTo>
                  <a:pt x="4122" y="21967"/>
                  <a:pt x="4122" y="22080"/>
                  <a:pt x="4159" y="22232"/>
                </a:cubicBezTo>
                <a:lnTo>
                  <a:pt x="4273" y="22307"/>
                </a:lnTo>
                <a:cubicBezTo>
                  <a:pt x="4386" y="22307"/>
                  <a:pt x="4462" y="22307"/>
                  <a:pt x="4538" y="22269"/>
                </a:cubicBezTo>
                <a:cubicBezTo>
                  <a:pt x="4575" y="22194"/>
                  <a:pt x="4613" y="22118"/>
                  <a:pt x="4613" y="22043"/>
                </a:cubicBezTo>
                <a:cubicBezTo>
                  <a:pt x="4613" y="22005"/>
                  <a:pt x="4613" y="22005"/>
                  <a:pt x="4613" y="21967"/>
                </a:cubicBezTo>
                <a:lnTo>
                  <a:pt x="4500" y="21854"/>
                </a:lnTo>
                <a:close/>
                <a:moveTo>
                  <a:pt x="27325" y="21962"/>
                </a:moveTo>
                <a:cubicBezTo>
                  <a:pt x="27058" y="21962"/>
                  <a:pt x="26995" y="22122"/>
                  <a:pt x="26995" y="22156"/>
                </a:cubicBezTo>
                <a:lnTo>
                  <a:pt x="27146" y="22307"/>
                </a:lnTo>
                <a:lnTo>
                  <a:pt x="27222" y="22307"/>
                </a:lnTo>
                <a:cubicBezTo>
                  <a:pt x="27298" y="22307"/>
                  <a:pt x="27411" y="22307"/>
                  <a:pt x="27449" y="22269"/>
                </a:cubicBezTo>
                <a:cubicBezTo>
                  <a:pt x="27487" y="22232"/>
                  <a:pt x="27525" y="22194"/>
                  <a:pt x="27525" y="22118"/>
                </a:cubicBezTo>
                <a:cubicBezTo>
                  <a:pt x="27525" y="22118"/>
                  <a:pt x="27525" y="22080"/>
                  <a:pt x="27525" y="22043"/>
                </a:cubicBezTo>
                <a:lnTo>
                  <a:pt x="27411" y="21967"/>
                </a:lnTo>
                <a:cubicBezTo>
                  <a:pt x="27380" y="21964"/>
                  <a:pt x="27352" y="21962"/>
                  <a:pt x="27325" y="21962"/>
                </a:cubicBezTo>
                <a:close/>
                <a:moveTo>
                  <a:pt x="36372" y="21854"/>
                </a:moveTo>
                <a:lnTo>
                  <a:pt x="36296" y="21967"/>
                </a:lnTo>
                <a:lnTo>
                  <a:pt x="36296" y="22156"/>
                </a:lnTo>
                <a:lnTo>
                  <a:pt x="36485" y="22269"/>
                </a:lnTo>
                <a:cubicBezTo>
                  <a:pt x="36512" y="22296"/>
                  <a:pt x="36557" y="22323"/>
                  <a:pt x="36635" y="22323"/>
                </a:cubicBezTo>
                <a:cubicBezTo>
                  <a:pt x="36668" y="22323"/>
                  <a:pt x="36705" y="22318"/>
                  <a:pt x="36750" y="22307"/>
                </a:cubicBezTo>
                <a:lnTo>
                  <a:pt x="36863" y="22194"/>
                </a:lnTo>
                <a:lnTo>
                  <a:pt x="36863" y="22043"/>
                </a:lnTo>
                <a:lnTo>
                  <a:pt x="36712" y="21929"/>
                </a:lnTo>
                <a:lnTo>
                  <a:pt x="36598" y="21929"/>
                </a:lnTo>
                <a:cubicBezTo>
                  <a:pt x="36598" y="21929"/>
                  <a:pt x="36598" y="21891"/>
                  <a:pt x="36598" y="21891"/>
                </a:cubicBezTo>
                <a:cubicBezTo>
                  <a:pt x="36561" y="21891"/>
                  <a:pt x="36485" y="21854"/>
                  <a:pt x="36372" y="21854"/>
                </a:cubicBezTo>
                <a:close/>
                <a:moveTo>
                  <a:pt x="15124" y="22005"/>
                </a:moveTo>
                <a:cubicBezTo>
                  <a:pt x="15048" y="22005"/>
                  <a:pt x="15010" y="22005"/>
                  <a:pt x="14972" y="22043"/>
                </a:cubicBezTo>
                <a:cubicBezTo>
                  <a:pt x="14935" y="22080"/>
                  <a:pt x="14897" y="22118"/>
                  <a:pt x="14897" y="22194"/>
                </a:cubicBezTo>
                <a:lnTo>
                  <a:pt x="14897" y="22232"/>
                </a:lnTo>
                <a:lnTo>
                  <a:pt x="14972" y="22269"/>
                </a:lnTo>
                <a:cubicBezTo>
                  <a:pt x="14972" y="22269"/>
                  <a:pt x="14935" y="22232"/>
                  <a:pt x="14935" y="22232"/>
                </a:cubicBezTo>
                <a:lnTo>
                  <a:pt x="14935" y="22232"/>
                </a:lnTo>
                <a:lnTo>
                  <a:pt x="15086" y="22345"/>
                </a:lnTo>
                <a:lnTo>
                  <a:pt x="15199" y="22345"/>
                </a:lnTo>
                <a:lnTo>
                  <a:pt x="15313" y="22307"/>
                </a:lnTo>
                <a:cubicBezTo>
                  <a:pt x="15351" y="22269"/>
                  <a:pt x="15351" y="22232"/>
                  <a:pt x="15351" y="22194"/>
                </a:cubicBezTo>
                <a:cubicBezTo>
                  <a:pt x="15351" y="22080"/>
                  <a:pt x="15237" y="22005"/>
                  <a:pt x="15124" y="22005"/>
                </a:cubicBezTo>
                <a:close/>
                <a:moveTo>
                  <a:pt x="53687" y="21173"/>
                </a:moveTo>
                <a:cubicBezTo>
                  <a:pt x="53612" y="21211"/>
                  <a:pt x="53536" y="21286"/>
                  <a:pt x="53536" y="21324"/>
                </a:cubicBezTo>
                <a:lnTo>
                  <a:pt x="53612" y="21438"/>
                </a:lnTo>
                <a:lnTo>
                  <a:pt x="53574" y="21438"/>
                </a:lnTo>
                <a:cubicBezTo>
                  <a:pt x="53574" y="21438"/>
                  <a:pt x="53612" y="21438"/>
                  <a:pt x="53574" y="21400"/>
                </a:cubicBezTo>
                <a:cubicBezTo>
                  <a:pt x="53544" y="21380"/>
                  <a:pt x="53525" y="21373"/>
                  <a:pt x="53510" y="21373"/>
                </a:cubicBezTo>
                <a:cubicBezTo>
                  <a:pt x="53476" y="21373"/>
                  <a:pt x="53464" y="21408"/>
                  <a:pt x="53404" y="21408"/>
                </a:cubicBezTo>
                <a:cubicBezTo>
                  <a:pt x="53388" y="21408"/>
                  <a:pt x="53370" y="21406"/>
                  <a:pt x="53347" y="21400"/>
                </a:cubicBezTo>
                <a:cubicBezTo>
                  <a:pt x="53347" y="21438"/>
                  <a:pt x="53347" y="21438"/>
                  <a:pt x="53347" y="21438"/>
                </a:cubicBezTo>
                <a:lnTo>
                  <a:pt x="53196" y="21438"/>
                </a:lnTo>
                <a:cubicBezTo>
                  <a:pt x="53196" y="21475"/>
                  <a:pt x="53196" y="21475"/>
                  <a:pt x="53234" y="21513"/>
                </a:cubicBezTo>
                <a:cubicBezTo>
                  <a:pt x="53158" y="21475"/>
                  <a:pt x="53083" y="21438"/>
                  <a:pt x="52969" y="21438"/>
                </a:cubicBezTo>
                <a:lnTo>
                  <a:pt x="52856" y="21551"/>
                </a:lnTo>
                <a:cubicBezTo>
                  <a:pt x="52856" y="21589"/>
                  <a:pt x="52856" y="21589"/>
                  <a:pt x="52856" y="21627"/>
                </a:cubicBezTo>
                <a:lnTo>
                  <a:pt x="52742" y="21702"/>
                </a:lnTo>
                <a:cubicBezTo>
                  <a:pt x="52742" y="21702"/>
                  <a:pt x="52704" y="21740"/>
                  <a:pt x="52704" y="21778"/>
                </a:cubicBezTo>
                <a:cubicBezTo>
                  <a:pt x="52667" y="21816"/>
                  <a:pt x="52629" y="21854"/>
                  <a:pt x="52629" y="21891"/>
                </a:cubicBezTo>
                <a:lnTo>
                  <a:pt x="52667" y="22043"/>
                </a:lnTo>
                <a:cubicBezTo>
                  <a:pt x="52742" y="22043"/>
                  <a:pt x="52780" y="22080"/>
                  <a:pt x="52818" y="22080"/>
                </a:cubicBezTo>
                <a:cubicBezTo>
                  <a:pt x="52780" y="22118"/>
                  <a:pt x="52780" y="22156"/>
                  <a:pt x="52780" y="22269"/>
                </a:cubicBezTo>
                <a:lnTo>
                  <a:pt x="52931" y="22345"/>
                </a:lnTo>
                <a:lnTo>
                  <a:pt x="53045" y="22345"/>
                </a:lnTo>
                <a:lnTo>
                  <a:pt x="53196" y="22232"/>
                </a:lnTo>
                <a:lnTo>
                  <a:pt x="53196" y="22080"/>
                </a:lnTo>
                <a:lnTo>
                  <a:pt x="53045" y="21967"/>
                </a:lnTo>
                <a:cubicBezTo>
                  <a:pt x="53083" y="21929"/>
                  <a:pt x="53083" y="21854"/>
                  <a:pt x="53083" y="21816"/>
                </a:cubicBezTo>
                <a:lnTo>
                  <a:pt x="53309" y="21740"/>
                </a:lnTo>
                <a:lnTo>
                  <a:pt x="53309" y="21702"/>
                </a:lnTo>
                <a:cubicBezTo>
                  <a:pt x="53309" y="21665"/>
                  <a:pt x="53309" y="21665"/>
                  <a:pt x="53309" y="21627"/>
                </a:cubicBezTo>
                <a:cubicBezTo>
                  <a:pt x="53347" y="21665"/>
                  <a:pt x="53423" y="21665"/>
                  <a:pt x="53461" y="21665"/>
                </a:cubicBezTo>
                <a:cubicBezTo>
                  <a:pt x="53536" y="21665"/>
                  <a:pt x="53612" y="21665"/>
                  <a:pt x="53650" y="21627"/>
                </a:cubicBezTo>
                <a:cubicBezTo>
                  <a:pt x="53687" y="21589"/>
                  <a:pt x="53687" y="21589"/>
                  <a:pt x="53687" y="21551"/>
                </a:cubicBezTo>
                <a:cubicBezTo>
                  <a:pt x="53725" y="21627"/>
                  <a:pt x="53801" y="21702"/>
                  <a:pt x="53952" y="21702"/>
                </a:cubicBezTo>
                <a:lnTo>
                  <a:pt x="54103" y="21551"/>
                </a:lnTo>
                <a:lnTo>
                  <a:pt x="54103" y="21400"/>
                </a:lnTo>
                <a:lnTo>
                  <a:pt x="53914" y="21324"/>
                </a:lnTo>
                <a:cubicBezTo>
                  <a:pt x="53914" y="21324"/>
                  <a:pt x="53876" y="21286"/>
                  <a:pt x="53876" y="21286"/>
                </a:cubicBezTo>
                <a:cubicBezTo>
                  <a:pt x="53839" y="21249"/>
                  <a:pt x="53801" y="21173"/>
                  <a:pt x="53687" y="21173"/>
                </a:cubicBezTo>
                <a:close/>
                <a:moveTo>
                  <a:pt x="17868" y="21877"/>
                </a:moveTo>
                <a:cubicBezTo>
                  <a:pt x="17834" y="21877"/>
                  <a:pt x="17801" y="21881"/>
                  <a:pt x="17770" y="21891"/>
                </a:cubicBezTo>
                <a:cubicBezTo>
                  <a:pt x="17657" y="21929"/>
                  <a:pt x="17619" y="22005"/>
                  <a:pt x="17581" y="22080"/>
                </a:cubicBezTo>
                <a:lnTo>
                  <a:pt x="17695" y="22194"/>
                </a:lnTo>
                <a:cubicBezTo>
                  <a:pt x="17695" y="22255"/>
                  <a:pt x="17744" y="22366"/>
                  <a:pt x="17883" y="22366"/>
                </a:cubicBezTo>
                <a:cubicBezTo>
                  <a:pt x="17916" y="22366"/>
                  <a:pt x="17954" y="22359"/>
                  <a:pt x="17997" y="22345"/>
                </a:cubicBezTo>
                <a:lnTo>
                  <a:pt x="18110" y="22269"/>
                </a:lnTo>
                <a:cubicBezTo>
                  <a:pt x="18110" y="22269"/>
                  <a:pt x="18110" y="22232"/>
                  <a:pt x="18110" y="22232"/>
                </a:cubicBezTo>
                <a:cubicBezTo>
                  <a:pt x="18148" y="22194"/>
                  <a:pt x="18186" y="22156"/>
                  <a:pt x="18186" y="22080"/>
                </a:cubicBezTo>
                <a:cubicBezTo>
                  <a:pt x="18186" y="22043"/>
                  <a:pt x="18186" y="22043"/>
                  <a:pt x="18186" y="22005"/>
                </a:cubicBezTo>
                <a:lnTo>
                  <a:pt x="18148" y="21967"/>
                </a:lnTo>
                <a:cubicBezTo>
                  <a:pt x="18065" y="21912"/>
                  <a:pt x="17962" y="21877"/>
                  <a:pt x="17868" y="21877"/>
                </a:cubicBezTo>
                <a:close/>
                <a:moveTo>
                  <a:pt x="341" y="22005"/>
                </a:moveTo>
                <a:cubicBezTo>
                  <a:pt x="190" y="22005"/>
                  <a:pt x="114" y="22080"/>
                  <a:pt x="76" y="22156"/>
                </a:cubicBezTo>
                <a:lnTo>
                  <a:pt x="1" y="22232"/>
                </a:lnTo>
                <a:lnTo>
                  <a:pt x="1" y="22307"/>
                </a:lnTo>
                <a:lnTo>
                  <a:pt x="265" y="22383"/>
                </a:lnTo>
                <a:cubicBezTo>
                  <a:pt x="303" y="22345"/>
                  <a:pt x="454" y="22307"/>
                  <a:pt x="454" y="22194"/>
                </a:cubicBezTo>
                <a:cubicBezTo>
                  <a:pt x="454" y="22156"/>
                  <a:pt x="454" y="22118"/>
                  <a:pt x="454" y="22118"/>
                </a:cubicBezTo>
                <a:lnTo>
                  <a:pt x="341" y="22005"/>
                </a:lnTo>
                <a:close/>
                <a:moveTo>
                  <a:pt x="53826" y="21912"/>
                </a:moveTo>
                <a:cubicBezTo>
                  <a:pt x="53784" y="21912"/>
                  <a:pt x="53738" y="21917"/>
                  <a:pt x="53687" y="21929"/>
                </a:cubicBezTo>
                <a:lnTo>
                  <a:pt x="53574" y="22043"/>
                </a:lnTo>
                <a:lnTo>
                  <a:pt x="53574" y="22307"/>
                </a:lnTo>
                <a:lnTo>
                  <a:pt x="53763" y="22383"/>
                </a:lnTo>
                <a:cubicBezTo>
                  <a:pt x="53801" y="22383"/>
                  <a:pt x="53839" y="22421"/>
                  <a:pt x="53876" y="22421"/>
                </a:cubicBezTo>
                <a:cubicBezTo>
                  <a:pt x="53902" y="22421"/>
                  <a:pt x="53944" y="22437"/>
                  <a:pt x="53991" y="22437"/>
                </a:cubicBezTo>
                <a:cubicBezTo>
                  <a:pt x="54015" y="22437"/>
                  <a:pt x="54040" y="22433"/>
                  <a:pt x="54066" y="22421"/>
                </a:cubicBezTo>
                <a:cubicBezTo>
                  <a:pt x="54103" y="22421"/>
                  <a:pt x="54141" y="22383"/>
                  <a:pt x="54141" y="22307"/>
                </a:cubicBezTo>
                <a:cubicBezTo>
                  <a:pt x="54255" y="22307"/>
                  <a:pt x="54406" y="22269"/>
                  <a:pt x="54406" y="22118"/>
                </a:cubicBezTo>
                <a:cubicBezTo>
                  <a:pt x="54406" y="22080"/>
                  <a:pt x="54406" y="22080"/>
                  <a:pt x="54368" y="22043"/>
                </a:cubicBezTo>
                <a:lnTo>
                  <a:pt x="54255" y="21967"/>
                </a:lnTo>
                <a:cubicBezTo>
                  <a:pt x="54141" y="21967"/>
                  <a:pt x="54103" y="21967"/>
                  <a:pt x="54028" y="21929"/>
                </a:cubicBezTo>
                <a:cubicBezTo>
                  <a:pt x="53977" y="21929"/>
                  <a:pt x="53910" y="21912"/>
                  <a:pt x="53826" y="21912"/>
                </a:cubicBezTo>
                <a:close/>
                <a:moveTo>
                  <a:pt x="32704" y="21929"/>
                </a:moveTo>
                <a:lnTo>
                  <a:pt x="32553" y="22080"/>
                </a:lnTo>
                <a:cubicBezTo>
                  <a:pt x="32515" y="22118"/>
                  <a:pt x="32440" y="22194"/>
                  <a:pt x="32477" y="22307"/>
                </a:cubicBezTo>
                <a:lnTo>
                  <a:pt x="32629" y="22421"/>
                </a:lnTo>
                <a:cubicBezTo>
                  <a:pt x="32666" y="22421"/>
                  <a:pt x="32666" y="22421"/>
                  <a:pt x="32742" y="22458"/>
                </a:cubicBezTo>
                <a:lnTo>
                  <a:pt x="32931" y="22345"/>
                </a:lnTo>
                <a:lnTo>
                  <a:pt x="32931" y="22232"/>
                </a:lnTo>
                <a:cubicBezTo>
                  <a:pt x="32931" y="21967"/>
                  <a:pt x="32818" y="21929"/>
                  <a:pt x="32704" y="21929"/>
                </a:cubicBezTo>
                <a:close/>
                <a:moveTo>
                  <a:pt x="2874" y="22043"/>
                </a:moveTo>
                <a:lnTo>
                  <a:pt x="2647" y="22156"/>
                </a:lnTo>
                <a:cubicBezTo>
                  <a:pt x="2647" y="22194"/>
                  <a:pt x="2647" y="22194"/>
                  <a:pt x="2647" y="22194"/>
                </a:cubicBezTo>
                <a:cubicBezTo>
                  <a:pt x="2647" y="22194"/>
                  <a:pt x="2647" y="22232"/>
                  <a:pt x="2647" y="22232"/>
                </a:cubicBezTo>
                <a:cubicBezTo>
                  <a:pt x="2609" y="22269"/>
                  <a:pt x="2572" y="22307"/>
                  <a:pt x="2534" y="22383"/>
                </a:cubicBezTo>
                <a:lnTo>
                  <a:pt x="2647" y="22496"/>
                </a:lnTo>
                <a:cubicBezTo>
                  <a:pt x="2698" y="22509"/>
                  <a:pt x="2740" y="22513"/>
                  <a:pt x="2776" y="22513"/>
                </a:cubicBezTo>
                <a:cubicBezTo>
                  <a:pt x="2849" y="22513"/>
                  <a:pt x="2899" y="22496"/>
                  <a:pt x="2950" y="22496"/>
                </a:cubicBezTo>
                <a:cubicBezTo>
                  <a:pt x="2987" y="22458"/>
                  <a:pt x="2987" y="22458"/>
                  <a:pt x="3025" y="22458"/>
                </a:cubicBezTo>
                <a:lnTo>
                  <a:pt x="3176" y="22345"/>
                </a:lnTo>
                <a:cubicBezTo>
                  <a:pt x="3176" y="22345"/>
                  <a:pt x="3176" y="22345"/>
                  <a:pt x="3176" y="22307"/>
                </a:cubicBezTo>
                <a:cubicBezTo>
                  <a:pt x="3176" y="22156"/>
                  <a:pt x="3025" y="22080"/>
                  <a:pt x="2950" y="22080"/>
                </a:cubicBezTo>
                <a:cubicBezTo>
                  <a:pt x="2912" y="22043"/>
                  <a:pt x="2874" y="22043"/>
                  <a:pt x="2874" y="22043"/>
                </a:cubicBezTo>
                <a:close/>
                <a:moveTo>
                  <a:pt x="62198" y="22076"/>
                </a:moveTo>
                <a:cubicBezTo>
                  <a:pt x="62173" y="22076"/>
                  <a:pt x="62147" y="22078"/>
                  <a:pt x="62119" y="22080"/>
                </a:cubicBezTo>
                <a:lnTo>
                  <a:pt x="62005" y="22194"/>
                </a:lnTo>
                <a:lnTo>
                  <a:pt x="62005" y="22383"/>
                </a:lnTo>
                <a:lnTo>
                  <a:pt x="62156" y="22496"/>
                </a:lnTo>
                <a:cubicBezTo>
                  <a:pt x="62270" y="22496"/>
                  <a:pt x="62345" y="22534"/>
                  <a:pt x="62383" y="22534"/>
                </a:cubicBezTo>
                <a:lnTo>
                  <a:pt x="62572" y="22421"/>
                </a:lnTo>
                <a:cubicBezTo>
                  <a:pt x="62537" y="22281"/>
                  <a:pt x="62502" y="22076"/>
                  <a:pt x="62198" y="22076"/>
                </a:cubicBezTo>
                <a:close/>
                <a:moveTo>
                  <a:pt x="25143" y="22269"/>
                </a:moveTo>
                <a:cubicBezTo>
                  <a:pt x="24954" y="22307"/>
                  <a:pt x="24840" y="22383"/>
                  <a:pt x="24878" y="22534"/>
                </a:cubicBezTo>
                <a:lnTo>
                  <a:pt x="25029" y="22610"/>
                </a:lnTo>
                <a:lnTo>
                  <a:pt x="25105" y="22610"/>
                </a:lnTo>
                <a:cubicBezTo>
                  <a:pt x="25143" y="22610"/>
                  <a:pt x="25332" y="22610"/>
                  <a:pt x="25332" y="22458"/>
                </a:cubicBezTo>
                <a:lnTo>
                  <a:pt x="25294" y="22383"/>
                </a:lnTo>
                <a:cubicBezTo>
                  <a:pt x="25294" y="22421"/>
                  <a:pt x="25294" y="22421"/>
                  <a:pt x="25294" y="22421"/>
                </a:cubicBezTo>
                <a:lnTo>
                  <a:pt x="25143" y="22269"/>
                </a:lnTo>
                <a:close/>
                <a:moveTo>
                  <a:pt x="30562" y="22248"/>
                </a:moveTo>
                <a:cubicBezTo>
                  <a:pt x="30528" y="22248"/>
                  <a:pt x="30499" y="22257"/>
                  <a:pt x="30474" y="22269"/>
                </a:cubicBezTo>
                <a:cubicBezTo>
                  <a:pt x="30322" y="22307"/>
                  <a:pt x="30322" y="22534"/>
                  <a:pt x="30474" y="22610"/>
                </a:cubicBezTo>
                <a:cubicBezTo>
                  <a:pt x="30504" y="22610"/>
                  <a:pt x="30534" y="22616"/>
                  <a:pt x="30569" y="22616"/>
                </a:cubicBezTo>
                <a:cubicBezTo>
                  <a:pt x="30622" y="22616"/>
                  <a:pt x="30685" y="22602"/>
                  <a:pt x="30776" y="22534"/>
                </a:cubicBezTo>
                <a:lnTo>
                  <a:pt x="30814" y="22383"/>
                </a:lnTo>
                <a:cubicBezTo>
                  <a:pt x="30713" y="22282"/>
                  <a:pt x="30629" y="22248"/>
                  <a:pt x="30562" y="22248"/>
                </a:cubicBezTo>
                <a:close/>
                <a:moveTo>
                  <a:pt x="48281" y="22194"/>
                </a:moveTo>
                <a:lnTo>
                  <a:pt x="48168" y="22307"/>
                </a:lnTo>
                <a:lnTo>
                  <a:pt x="48168" y="22534"/>
                </a:lnTo>
                <a:lnTo>
                  <a:pt x="48281" y="22685"/>
                </a:lnTo>
                <a:lnTo>
                  <a:pt x="48546" y="22685"/>
                </a:lnTo>
                <a:lnTo>
                  <a:pt x="48659" y="22534"/>
                </a:lnTo>
                <a:lnTo>
                  <a:pt x="48659" y="22307"/>
                </a:lnTo>
                <a:lnTo>
                  <a:pt x="48546" y="22194"/>
                </a:lnTo>
                <a:close/>
                <a:moveTo>
                  <a:pt x="31721" y="22080"/>
                </a:moveTo>
                <a:lnTo>
                  <a:pt x="31570" y="22232"/>
                </a:lnTo>
                <a:cubicBezTo>
                  <a:pt x="31608" y="22269"/>
                  <a:pt x="31570" y="22345"/>
                  <a:pt x="31570" y="22383"/>
                </a:cubicBezTo>
                <a:cubicBezTo>
                  <a:pt x="31570" y="22421"/>
                  <a:pt x="31532" y="22458"/>
                  <a:pt x="31532" y="22496"/>
                </a:cubicBezTo>
                <a:cubicBezTo>
                  <a:pt x="31532" y="22610"/>
                  <a:pt x="31608" y="22648"/>
                  <a:pt x="31721" y="22685"/>
                </a:cubicBezTo>
                <a:lnTo>
                  <a:pt x="31721" y="22648"/>
                </a:lnTo>
                <a:cubicBezTo>
                  <a:pt x="31789" y="22716"/>
                  <a:pt x="31857" y="22729"/>
                  <a:pt x="31917" y="22729"/>
                </a:cubicBezTo>
                <a:cubicBezTo>
                  <a:pt x="31957" y="22729"/>
                  <a:pt x="31993" y="22723"/>
                  <a:pt x="32024" y="22723"/>
                </a:cubicBezTo>
                <a:lnTo>
                  <a:pt x="32099" y="22572"/>
                </a:lnTo>
                <a:cubicBezTo>
                  <a:pt x="32061" y="22534"/>
                  <a:pt x="32061" y="22458"/>
                  <a:pt x="32061" y="22421"/>
                </a:cubicBezTo>
                <a:cubicBezTo>
                  <a:pt x="32099" y="22383"/>
                  <a:pt x="32099" y="22345"/>
                  <a:pt x="32099" y="22307"/>
                </a:cubicBezTo>
                <a:cubicBezTo>
                  <a:pt x="32099" y="22307"/>
                  <a:pt x="32099" y="22194"/>
                  <a:pt x="32024" y="22156"/>
                </a:cubicBezTo>
                <a:cubicBezTo>
                  <a:pt x="31910" y="22080"/>
                  <a:pt x="31797" y="22080"/>
                  <a:pt x="31721" y="22080"/>
                </a:cubicBezTo>
                <a:close/>
                <a:moveTo>
                  <a:pt x="47185" y="22232"/>
                </a:moveTo>
                <a:lnTo>
                  <a:pt x="47109" y="22269"/>
                </a:lnTo>
                <a:cubicBezTo>
                  <a:pt x="46996" y="22383"/>
                  <a:pt x="46996" y="22458"/>
                  <a:pt x="46996" y="22610"/>
                </a:cubicBezTo>
                <a:lnTo>
                  <a:pt x="47109" y="22723"/>
                </a:lnTo>
                <a:cubicBezTo>
                  <a:pt x="47142" y="22734"/>
                  <a:pt x="47172" y="22739"/>
                  <a:pt x="47200" y="22739"/>
                </a:cubicBezTo>
                <a:cubicBezTo>
                  <a:pt x="47267" y="22739"/>
                  <a:pt x="47320" y="22712"/>
                  <a:pt x="47374" y="22685"/>
                </a:cubicBezTo>
                <a:cubicBezTo>
                  <a:pt x="47411" y="22648"/>
                  <a:pt x="47487" y="22572"/>
                  <a:pt x="47487" y="22496"/>
                </a:cubicBezTo>
                <a:cubicBezTo>
                  <a:pt x="47487" y="22421"/>
                  <a:pt x="47411" y="22345"/>
                  <a:pt x="47374" y="22269"/>
                </a:cubicBezTo>
                <a:cubicBezTo>
                  <a:pt x="47298" y="22232"/>
                  <a:pt x="47260" y="22232"/>
                  <a:pt x="47185" y="22232"/>
                </a:cubicBezTo>
                <a:close/>
                <a:moveTo>
                  <a:pt x="11864" y="22377"/>
                </a:moveTo>
                <a:cubicBezTo>
                  <a:pt x="11802" y="22377"/>
                  <a:pt x="11743" y="22399"/>
                  <a:pt x="11721" y="22421"/>
                </a:cubicBezTo>
                <a:cubicBezTo>
                  <a:pt x="11608" y="22458"/>
                  <a:pt x="11570" y="22534"/>
                  <a:pt x="11570" y="22572"/>
                </a:cubicBezTo>
                <a:lnTo>
                  <a:pt x="11570" y="22648"/>
                </a:lnTo>
                <a:lnTo>
                  <a:pt x="11721" y="22723"/>
                </a:lnTo>
                <a:cubicBezTo>
                  <a:pt x="11721" y="22761"/>
                  <a:pt x="11797" y="22799"/>
                  <a:pt x="11872" y="22837"/>
                </a:cubicBezTo>
                <a:lnTo>
                  <a:pt x="12023" y="22723"/>
                </a:lnTo>
                <a:lnTo>
                  <a:pt x="12023" y="22685"/>
                </a:lnTo>
                <a:lnTo>
                  <a:pt x="12099" y="22648"/>
                </a:lnTo>
                <a:cubicBezTo>
                  <a:pt x="12099" y="22610"/>
                  <a:pt x="12099" y="22572"/>
                  <a:pt x="12099" y="22572"/>
                </a:cubicBezTo>
                <a:cubicBezTo>
                  <a:pt x="12099" y="22496"/>
                  <a:pt x="12061" y="22421"/>
                  <a:pt x="11986" y="22421"/>
                </a:cubicBezTo>
                <a:cubicBezTo>
                  <a:pt x="11954" y="22389"/>
                  <a:pt x="11908" y="22377"/>
                  <a:pt x="11864" y="22377"/>
                </a:cubicBezTo>
                <a:close/>
                <a:moveTo>
                  <a:pt x="66315" y="22534"/>
                </a:moveTo>
                <a:cubicBezTo>
                  <a:pt x="66126" y="22534"/>
                  <a:pt x="66013" y="22610"/>
                  <a:pt x="66051" y="22799"/>
                </a:cubicBezTo>
                <a:lnTo>
                  <a:pt x="66202" y="22874"/>
                </a:lnTo>
                <a:lnTo>
                  <a:pt x="66315" y="22874"/>
                </a:lnTo>
                <a:lnTo>
                  <a:pt x="66429" y="22761"/>
                </a:lnTo>
                <a:cubicBezTo>
                  <a:pt x="66466" y="22761"/>
                  <a:pt x="66504" y="22723"/>
                  <a:pt x="66504" y="22685"/>
                </a:cubicBezTo>
                <a:lnTo>
                  <a:pt x="66315" y="22534"/>
                </a:lnTo>
                <a:close/>
                <a:moveTo>
                  <a:pt x="66655" y="22421"/>
                </a:moveTo>
                <a:lnTo>
                  <a:pt x="66542" y="22534"/>
                </a:lnTo>
                <a:lnTo>
                  <a:pt x="66542" y="22572"/>
                </a:lnTo>
                <a:cubicBezTo>
                  <a:pt x="66542" y="22685"/>
                  <a:pt x="66580" y="22761"/>
                  <a:pt x="66618" y="22837"/>
                </a:cubicBezTo>
                <a:lnTo>
                  <a:pt x="66731" y="22874"/>
                </a:lnTo>
                <a:cubicBezTo>
                  <a:pt x="66845" y="22874"/>
                  <a:pt x="66920" y="22837"/>
                  <a:pt x="66996" y="22799"/>
                </a:cubicBezTo>
                <a:lnTo>
                  <a:pt x="67034" y="22723"/>
                </a:lnTo>
                <a:cubicBezTo>
                  <a:pt x="67034" y="22723"/>
                  <a:pt x="67034" y="22685"/>
                  <a:pt x="67034" y="22685"/>
                </a:cubicBezTo>
                <a:cubicBezTo>
                  <a:pt x="67034" y="22572"/>
                  <a:pt x="66996" y="22534"/>
                  <a:pt x="66958" y="22496"/>
                </a:cubicBezTo>
                <a:cubicBezTo>
                  <a:pt x="66882" y="22458"/>
                  <a:pt x="66807" y="22421"/>
                  <a:pt x="66655" y="22421"/>
                </a:cubicBezTo>
                <a:close/>
                <a:moveTo>
                  <a:pt x="87463" y="22320"/>
                </a:moveTo>
                <a:cubicBezTo>
                  <a:pt x="87400" y="22320"/>
                  <a:pt x="87343" y="22339"/>
                  <a:pt x="87298" y="22383"/>
                </a:cubicBezTo>
                <a:cubicBezTo>
                  <a:pt x="87223" y="22458"/>
                  <a:pt x="87185" y="22572"/>
                  <a:pt x="87185" y="22648"/>
                </a:cubicBezTo>
                <a:cubicBezTo>
                  <a:pt x="87185" y="22685"/>
                  <a:pt x="87185" y="22723"/>
                  <a:pt x="87185" y="22761"/>
                </a:cubicBezTo>
                <a:lnTo>
                  <a:pt x="87336" y="22874"/>
                </a:lnTo>
                <a:cubicBezTo>
                  <a:pt x="87639" y="22874"/>
                  <a:pt x="87677" y="22761"/>
                  <a:pt x="87677" y="22610"/>
                </a:cubicBezTo>
                <a:cubicBezTo>
                  <a:pt x="87677" y="22572"/>
                  <a:pt x="87677" y="22534"/>
                  <a:pt x="87714" y="22496"/>
                </a:cubicBezTo>
                <a:lnTo>
                  <a:pt x="87601" y="22345"/>
                </a:lnTo>
                <a:cubicBezTo>
                  <a:pt x="87554" y="22329"/>
                  <a:pt x="87507" y="22320"/>
                  <a:pt x="87463" y="22320"/>
                </a:cubicBezTo>
                <a:close/>
                <a:moveTo>
                  <a:pt x="79510" y="22534"/>
                </a:moveTo>
                <a:lnTo>
                  <a:pt x="79359" y="22648"/>
                </a:lnTo>
                <a:lnTo>
                  <a:pt x="79359" y="22799"/>
                </a:lnTo>
                <a:lnTo>
                  <a:pt x="79510" y="22912"/>
                </a:lnTo>
                <a:lnTo>
                  <a:pt x="79699" y="22912"/>
                </a:lnTo>
                <a:lnTo>
                  <a:pt x="79813" y="22799"/>
                </a:lnTo>
                <a:lnTo>
                  <a:pt x="79813" y="22648"/>
                </a:lnTo>
                <a:lnTo>
                  <a:pt x="79699" y="22534"/>
                </a:lnTo>
                <a:close/>
                <a:moveTo>
                  <a:pt x="487" y="22581"/>
                </a:moveTo>
                <a:cubicBezTo>
                  <a:pt x="454" y="22581"/>
                  <a:pt x="417" y="22591"/>
                  <a:pt x="379" y="22610"/>
                </a:cubicBezTo>
                <a:cubicBezTo>
                  <a:pt x="303" y="22648"/>
                  <a:pt x="265" y="22723"/>
                  <a:pt x="265" y="22799"/>
                </a:cubicBezTo>
                <a:cubicBezTo>
                  <a:pt x="265" y="22874"/>
                  <a:pt x="303" y="22950"/>
                  <a:pt x="417" y="22988"/>
                </a:cubicBezTo>
                <a:cubicBezTo>
                  <a:pt x="454" y="22988"/>
                  <a:pt x="530" y="22988"/>
                  <a:pt x="606" y="22950"/>
                </a:cubicBezTo>
                <a:cubicBezTo>
                  <a:pt x="643" y="22912"/>
                  <a:pt x="681" y="22837"/>
                  <a:pt x="681" y="22799"/>
                </a:cubicBezTo>
                <a:cubicBezTo>
                  <a:pt x="681" y="22723"/>
                  <a:pt x="643" y="22648"/>
                  <a:pt x="568" y="22610"/>
                </a:cubicBezTo>
                <a:cubicBezTo>
                  <a:pt x="549" y="22591"/>
                  <a:pt x="520" y="22581"/>
                  <a:pt x="487" y="22581"/>
                </a:cubicBezTo>
                <a:close/>
                <a:moveTo>
                  <a:pt x="21415" y="22593"/>
                </a:moveTo>
                <a:cubicBezTo>
                  <a:pt x="21391" y="22593"/>
                  <a:pt x="21362" y="22597"/>
                  <a:pt x="21324" y="22610"/>
                </a:cubicBezTo>
                <a:lnTo>
                  <a:pt x="21211" y="22723"/>
                </a:lnTo>
                <a:lnTo>
                  <a:pt x="21211" y="22799"/>
                </a:lnTo>
                <a:lnTo>
                  <a:pt x="21324" y="22912"/>
                </a:lnTo>
                <a:cubicBezTo>
                  <a:pt x="21362" y="22950"/>
                  <a:pt x="21400" y="22950"/>
                  <a:pt x="21438" y="22988"/>
                </a:cubicBezTo>
                <a:lnTo>
                  <a:pt x="21627" y="22837"/>
                </a:lnTo>
                <a:cubicBezTo>
                  <a:pt x="21589" y="22761"/>
                  <a:pt x="21589" y="22685"/>
                  <a:pt x="21513" y="22610"/>
                </a:cubicBezTo>
                <a:cubicBezTo>
                  <a:pt x="21488" y="22610"/>
                  <a:pt x="21463" y="22593"/>
                  <a:pt x="21415" y="22593"/>
                </a:cubicBezTo>
                <a:close/>
                <a:moveTo>
                  <a:pt x="3403" y="22648"/>
                </a:moveTo>
                <a:cubicBezTo>
                  <a:pt x="3290" y="22648"/>
                  <a:pt x="3214" y="22648"/>
                  <a:pt x="3176" y="22685"/>
                </a:cubicBezTo>
                <a:cubicBezTo>
                  <a:pt x="3139" y="22723"/>
                  <a:pt x="3063" y="22799"/>
                  <a:pt x="3063" y="22874"/>
                </a:cubicBezTo>
                <a:lnTo>
                  <a:pt x="3063" y="22912"/>
                </a:lnTo>
                <a:lnTo>
                  <a:pt x="3214" y="23026"/>
                </a:lnTo>
                <a:cubicBezTo>
                  <a:pt x="3290" y="23026"/>
                  <a:pt x="3403" y="23026"/>
                  <a:pt x="3441" y="22988"/>
                </a:cubicBezTo>
                <a:cubicBezTo>
                  <a:pt x="3479" y="22950"/>
                  <a:pt x="3517" y="22874"/>
                  <a:pt x="3517" y="22799"/>
                </a:cubicBezTo>
                <a:lnTo>
                  <a:pt x="3517" y="22761"/>
                </a:lnTo>
                <a:lnTo>
                  <a:pt x="3403" y="22648"/>
                </a:lnTo>
                <a:close/>
                <a:moveTo>
                  <a:pt x="48432" y="22685"/>
                </a:moveTo>
                <a:cubicBezTo>
                  <a:pt x="48205" y="22685"/>
                  <a:pt x="48130" y="22799"/>
                  <a:pt x="48168" y="22950"/>
                </a:cubicBezTo>
                <a:lnTo>
                  <a:pt x="48281" y="23026"/>
                </a:lnTo>
                <a:lnTo>
                  <a:pt x="48394" y="23026"/>
                </a:lnTo>
                <a:lnTo>
                  <a:pt x="48546" y="22912"/>
                </a:lnTo>
                <a:cubicBezTo>
                  <a:pt x="48546" y="22912"/>
                  <a:pt x="48583" y="22874"/>
                  <a:pt x="48583" y="22837"/>
                </a:cubicBezTo>
                <a:lnTo>
                  <a:pt x="48432" y="22685"/>
                </a:lnTo>
                <a:close/>
                <a:moveTo>
                  <a:pt x="71911" y="22648"/>
                </a:moveTo>
                <a:lnTo>
                  <a:pt x="71759" y="22761"/>
                </a:lnTo>
                <a:lnTo>
                  <a:pt x="71759" y="22912"/>
                </a:lnTo>
                <a:lnTo>
                  <a:pt x="71873" y="23026"/>
                </a:lnTo>
                <a:cubicBezTo>
                  <a:pt x="71916" y="23038"/>
                  <a:pt x="71955" y="23043"/>
                  <a:pt x="71989" y="23043"/>
                </a:cubicBezTo>
                <a:cubicBezTo>
                  <a:pt x="72161" y="23043"/>
                  <a:pt x="72219" y="22906"/>
                  <a:pt x="72251" y="22874"/>
                </a:cubicBezTo>
                <a:cubicBezTo>
                  <a:pt x="72251" y="22837"/>
                  <a:pt x="72251" y="22837"/>
                  <a:pt x="72251" y="22837"/>
                </a:cubicBezTo>
                <a:lnTo>
                  <a:pt x="72138" y="22648"/>
                </a:lnTo>
                <a:close/>
                <a:moveTo>
                  <a:pt x="54784" y="22345"/>
                </a:moveTo>
                <a:cubicBezTo>
                  <a:pt x="54595" y="22345"/>
                  <a:pt x="54481" y="22421"/>
                  <a:pt x="54481" y="22534"/>
                </a:cubicBezTo>
                <a:lnTo>
                  <a:pt x="54519" y="22648"/>
                </a:lnTo>
                <a:cubicBezTo>
                  <a:pt x="54557" y="22685"/>
                  <a:pt x="54633" y="22685"/>
                  <a:pt x="54670" y="22685"/>
                </a:cubicBezTo>
                <a:lnTo>
                  <a:pt x="54633" y="22723"/>
                </a:lnTo>
                <a:cubicBezTo>
                  <a:pt x="54595" y="22723"/>
                  <a:pt x="54595" y="22761"/>
                  <a:pt x="54557" y="22761"/>
                </a:cubicBezTo>
                <a:cubicBezTo>
                  <a:pt x="54519" y="22799"/>
                  <a:pt x="54406" y="22837"/>
                  <a:pt x="54406" y="22912"/>
                </a:cubicBezTo>
                <a:cubicBezTo>
                  <a:pt x="54406" y="23026"/>
                  <a:pt x="54519" y="23063"/>
                  <a:pt x="54557" y="23063"/>
                </a:cubicBezTo>
                <a:lnTo>
                  <a:pt x="54595" y="23063"/>
                </a:lnTo>
                <a:lnTo>
                  <a:pt x="54633" y="23139"/>
                </a:lnTo>
                <a:lnTo>
                  <a:pt x="54746" y="23139"/>
                </a:lnTo>
                <a:cubicBezTo>
                  <a:pt x="54935" y="23101"/>
                  <a:pt x="54935" y="23026"/>
                  <a:pt x="54935" y="22988"/>
                </a:cubicBezTo>
                <a:lnTo>
                  <a:pt x="54935" y="22950"/>
                </a:lnTo>
                <a:lnTo>
                  <a:pt x="54859" y="22874"/>
                </a:lnTo>
                <a:cubicBezTo>
                  <a:pt x="54935" y="22837"/>
                  <a:pt x="54935" y="22723"/>
                  <a:pt x="54859" y="22685"/>
                </a:cubicBezTo>
                <a:lnTo>
                  <a:pt x="55049" y="22648"/>
                </a:lnTo>
                <a:cubicBezTo>
                  <a:pt x="55049" y="22610"/>
                  <a:pt x="55049" y="22572"/>
                  <a:pt x="55049" y="22572"/>
                </a:cubicBezTo>
                <a:cubicBezTo>
                  <a:pt x="55049" y="22421"/>
                  <a:pt x="54935" y="22345"/>
                  <a:pt x="54784" y="22345"/>
                </a:cubicBezTo>
                <a:close/>
                <a:moveTo>
                  <a:pt x="17468" y="22799"/>
                </a:moveTo>
                <a:lnTo>
                  <a:pt x="17317" y="22950"/>
                </a:lnTo>
                <a:cubicBezTo>
                  <a:pt x="17317" y="23026"/>
                  <a:pt x="17279" y="23026"/>
                  <a:pt x="17279" y="23026"/>
                </a:cubicBezTo>
                <a:lnTo>
                  <a:pt x="17279" y="23215"/>
                </a:lnTo>
                <a:cubicBezTo>
                  <a:pt x="17317" y="23252"/>
                  <a:pt x="17392" y="23252"/>
                  <a:pt x="17468" y="23252"/>
                </a:cubicBezTo>
                <a:cubicBezTo>
                  <a:pt x="17581" y="23252"/>
                  <a:pt x="17695" y="23215"/>
                  <a:pt x="17770" y="23139"/>
                </a:cubicBezTo>
                <a:lnTo>
                  <a:pt x="17770" y="22988"/>
                </a:lnTo>
                <a:cubicBezTo>
                  <a:pt x="17732" y="22950"/>
                  <a:pt x="17732" y="22950"/>
                  <a:pt x="17695" y="22912"/>
                </a:cubicBezTo>
                <a:cubicBezTo>
                  <a:pt x="17657" y="22874"/>
                  <a:pt x="17581" y="22799"/>
                  <a:pt x="17468" y="22799"/>
                </a:cubicBezTo>
                <a:close/>
                <a:moveTo>
                  <a:pt x="75238" y="22799"/>
                </a:moveTo>
                <a:lnTo>
                  <a:pt x="75087" y="22912"/>
                </a:lnTo>
                <a:cubicBezTo>
                  <a:pt x="75087" y="22950"/>
                  <a:pt x="75087" y="22950"/>
                  <a:pt x="75087" y="22950"/>
                </a:cubicBezTo>
                <a:lnTo>
                  <a:pt x="75238" y="22950"/>
                </a:lnTo>
                <a:lnTo>
                  <a:pt x="75087" y="22988"/>
                </a:lnTo>
                <a:cubicBezTo>
                  <a:pt x="75087" y="23063"/>
                  <a:pt x="75087" y="23215"/>
                  <a:pt x="75238" y="23252"/>
                </a:cubicBezTo>
                <a:lnTo>
                  <a:pt x="75427" y="23139"/>
                </a:lnTo>
                <a:cubicBezTo>
                  <a:pt x="75465" y="23101"/>
                  <a:pt x="75540" y="23063"/>
                  <a:pt x="75540" y="22950"/>
                </a:cubicBezTo>
                <a:cubicBezTo>
                  <a:pt x="75540" y="22950"/>
                  <a:pt x="75540" y="22912"/>
                  <a:pt x="75540" y="22874"/>
                </a:cubicBezTo>
                <a:lnTo>
                  <a:pt x="75389" y="22799"/>
                </a:lnTo>
                <a:close/>
                <a:moveTo>
                  <a:pt x="65748" y="22950"/>
                </a:moveTo>
                <a:lnTo>
                  <a:pt x="65559" y="23063"/>
                </a:lnTo>
                <a:cubicBezTo>
                  <a:pt x="65559" y="23026"/>
                  <a:pt x="65597" y="23026"/>
                  <a:pt x="65559" y="23026"/>
                </a:cubicBezTo>
                <a:cubicBezTo>
                  <a:pt x="65521" y="23026"/>
                  <a:pt x="65370" y="23063"/>
                  <a:pt x="65370" y="23215"/>
                </a:cubicBezTo>
                <a:lnTo>
                  <a:pt x="65408" y="23290"/>
                </a:lnTo>
                <a:cubicBezTo>
                  <a:pt x="65483" y="23366"/>
                  <a:pt x="65559" y="23404"/>
                  <a:pt x="65672" y="23404"/>
                </a:cubicBezTo>
                <a:cubicBezTo>
                  <a:pt x="65824" y="23366"/>
                  <a:pt x="65899" y="23252"/>
                  <a:pt x="65899" y="23139"/>
                </a:cubicBezTo>
                <a:cubicBezTo>
                  <a:pt x="65899" y="23063"/>
                  <a:pt x="65862" y="22988"/>
                  <a:pt x="65748" y="22950"/>
                </a:cubicBezTo>
                <a:close/>
                <a:moveTo>
                  <a:pt x="61325" y="22799"/>
                </a:moveTo>
                <a:lnTo>
                  <a:pt x="61211" y="22837"/>
                </a:lnTo>
                <a:cubicBezTo>
                  <a:pt x="61136" y="22874"/>
                  <a:pt x="60984" y="22988"/>
                  <a:pt x="60984" y="23139"/>
                </a:cubicBezTo>
                <a:cubicBezTo>
                  <a:pt x="60984" y="23215"/>
                  <a:pt x="61022" y="23252"/>
                  <a:pt x="61060" y="23328"/>
                </a:cubicBezTo>
                <a:lnTo>
                  <a:pt x="61136" y="23404"/>
                </a:lnTo>
                <a:cubicBezTo>
                  <a:pt x="61170" y="23411"/>
                  <a:pt x="61201" y="23414"/>
                  <a:pt x="61229" y="23414"/>
                </a:cubicBezTo>
                <a:cubicBezTo>
                  <a:pt x="61352" y="23414"/>
                  <a:pt x="61414" y="23352"/>
                  <a:pt x="61476" y="23290"/>
                </a:cubicBezTo>
                <a:cubicBezTo>
                  <a:pt x="61589" y="23290"/>
                  <a:pt x="61665" y="23215"/>
                  <a:pt x="61665" y="23139"/>
                </a:cubicBezTo>
                <a:lnTo>
                  <a:pt x="61589" y="23026"/>
                </a:lnTo>
                <a:cubicBezTo>
                  <a:pt x="61589" y="23026"/>
                  <a:pt x="61589" y="22988"/>
                  <a:pt x="61551" y="22950"/>
                </a:cubicBezTo>
                <a:cubicBezTo>
                  <a:pt x="61551" y="22912"/>
                  <a:pt x="61476" y="22799"/>
                  <a:pt x="61325" y="22799"/>
                </a:cubicBezTo>
                <a:close/>
                <a:moveTo>
                  <a:pt x="37558" y="23048"/>
                </a:moveTo>
                <a:cubicBezTo>
                  <a:pt x="37531" y="23048"/>
                  <a:pt x="37501" y="23052"/>
                  <a:pt x="37468" y="23063"/>
                </a:cubicBezTo>
                <a:lnTo>
                  <a:pt x="37355" y="23177"/>
                </a:lnTo>
                <a:lnTo>
                  <a:pt x="37355" y="23328"/>
                </a:lnTo>
                <a:lnTo>
                  <a:pt x="37506" y="23441"/>
                </a:lnTo>
                <a:lnTo>
                  <a:pt x="37695" y="23441"/>
                </a:lnTo>
                <a:lnTo>
                  <a:pt x="37808" y="23328"/>
                </a:lnTo>
                <a:lnTo>
                  <a:pt x="37808" y="23215"/>
                </a:lnTo>
                <a:lnTo>
                  <a:pt x="37695" y="23101"/>
                </a:lnTo>
                <a:cubicBezTo>
                  <a:pt x="37668" y="23074"/>
                  <a:pt x="37622" y="23048"/>
                  <a:pt x="37558" y="23048"/>
                </a:cubicBezTo>
                <a:close/>
                <a:moveTo>
                  <a:pt x="73839" y="22988"/>
                </a:moveTo>
                <a:lnTo>
                  <a:pt x="73688" y="23101"/>
                </a:lnTo>
                <a:cubicBezTo>
                  <a:pt x="73688" y="23252"/>
                  <a:pt x="73725" y="23328"/>
                  <a:pt x="73801" y="23404"/>
                </a:cubicBezTo>
                <a:cubicBezTo>
                  <a:pt x="73839" y="23441"/>
                  <a:pt x="73952" y="23441"/>
                  <a:pt x="74028" y="23441"/>
                </a:cubicBezTo>
                <a:lnTo>
                  <a:pt x="74141" y="23328"/>
                </a:lnTo>
                <a:cubicBezTo>
                  <a:pt x="74141" y="23328"/>
                  <a:pt x="74179" y="23290"/>
                  <a:pt x="74179" y="23290"/>
                </a:cubicBezTo>
                <a:cubicBezTo>
                  <a:pt x="74179" y="23177"/>
                  <a:pt x="74141" y="23101"/>
                  <a:pt x="74066" y="23063"/>
                </a:cubicBezTo>
                <a:cubicBezTo>
                  <a:pt x="73990" y="23026"/>
                  <a:pt x="73915" y="22988"/>
                  <a:pt x="73839" y="22988"/>
                </a:cubicBezTo>
                <a:close/>
                <a:moveTo>
                  <a:pt x="74406" y="23215"/>
                </a:moveTo>
                <a:cubicBezTo>
                  <a:pt x="74255" y="23215"/>
                  <a:pt x="74179" y="23290"/>
                  <a:pt x="74179" y="23404"/>
                </a:cubicBezTo>
                <a:lnTo>
                  <a:pt x="74330" y="23404"/>
                </a:lnTo>
                <a:cubicBezTo>
                  <a:pt x="74330" y="23404"/>
                  <a:pt x="74293" y="23404"/>
                  <a:pt x="74330" y="23441"/>
                </a:cubicBezTo>
                <a:lnTo>
                  <a:pt x="74519" y="23441"/>
                </a:lnTo>
                <a:cubicBezTo>
                  <a:pt x="74519" y="23404"/>
                  <a:pt x="74519" y="23404"/>
                  <a:pt x="74482" y="23404"/>
                </a:cubicBezTo>
                <a:lnTo>
                  <a:pt x="74671" y="23404"/>
                </a:lnTo>
                <a:cubicBezTo>
                  <a:pt x="74671" y="23328"/>
                  <a:pt x="74633" y="23290"/>
                  <a:pt x="74595" y="23252"/>
                </a:cubicBezTo>
                <a:cubicBezTo>
                  <a:pt x="74557" y="23215"/>
                  <a:pt x="74482" y="23215"/>
                  <a:pt x="74406" y="23215"/>
                </a:cubicBezTo>
                <a:close/>
                <a:moveTo>
                  <a:pt x="42397" y="23048"/>
                </a:moveTo>
                <a:cubicBezTo>
                  <a:pt x="42371" y="23048"/>
                  <a:pt x="42341" y="23052"/>
                  <a:pt x="42307" y="23063"/>
                </a:cubicBezTo>
                <a:lnTo>
                  <a:pt x="42194" y="23177"/>
                </a:lnTo>
                <a:cubicBezTo>
                  <a:pt x="42194" y="23215"/>
                  <a:pt x="42156" y="23215"/>
                  <a:pt x="42156" y="23252"/>
                </a:cubicBezTo>
                <a:lnTo>
                  <a:pt x="42270" y="23441"/>
                </a:lnTo>
                <a:cubicBezTo>
                  <a:pt x="42307" y="23441"/>
                  <a:pt x="42307" y="23441"/>
                  <a:pt x="42383" y="23479"/>
                </a:cubicBezTo>
                <a:lnTo>
                  <a:pt x="42534" y="23479"/>
                </a:lnTo>
                <a:cubicBezTo>
                  <a:pt x="42610" y="23404"/>
                  <a:pt x="42648" y="23328"/>
                  <a:pt x="42648" y="23290"/>
                </a:cubicBezTo>
                <a:cubicBezTo>
                  <a:pt x="42648" y="23215"/>
                  <a:pt x="42610" y="23139"/>
                  <a:pt x="42534" y="23101"/>
                </a:cubicBezTo>
                <a:cubicBezTo>
                  <a:pt x="42507" y="23074"/>
                  <a:pt x="42462" y="23048"/>
                  <a:pt x="42397" y="23048"/>
                </a:cubicBezTo>
                <a:close/>
                <a:moveTo>
                  <a:pt x="7978" y="23215"/>
                </a:moveTo>
                <a:cubicBezTo>
                  <a:pt x="7827" y="23215"/>
                  <a:pt x="7638" y="23328"/>
                  <a:pt x="7638" y="23479"/>
                </a:cubicBezTo>
                <a:lnTo>
                  <a:pt x="7789" y="23479"/>
                </a:lnTo>
                <a:cubicBezTo>
                  <a:pt x="7821" y="23511"/>
                  <a:pt x="7844" y="23522"/>
                  <a:pt x="7865" y="23522"/>
                </a:cubicBezTo>
                <a:cubicBezTo>
                  <a:pt x="7909" y="23522"/>
                  <a:pt x="7943" y="23473"/>
                  <a:pt x="8033" y="23473"/>
                </a:cubicBezTo>
                <a:cubicBezTo>
                  <a:pt x="8050" y="23473"/>
                  <a:pt x="8069" y="23475"/>
                  <a:pt x="8091" y="23479"/>
                </a:cubicBezTo>
                <a:cubicBezTo>
                  <a:pt x="8091" y="23479"/>
                  <a:pt x="8091" y="23479"/>
                  <a:pt x="8091" y="23441"/>
                </a:cubicBezTo>
                <a:lnTo>
                  <a:pt x="8243" y="23441"/>
                </a:lnTo>
                <a:cubicBezTo>
                  <a:pt x="8243" y="23366"/>
                  <a:pt x="8205" y="23328"/>
                  <a:pt x="8167" y="23290"/>
                </a:cubicBezTo>
                <a:cubicBezTo>
                  <a:pt x="8129" y="23252"/>
                  <a:pt x="8054" y="23215"/>
                  <a:pt x="7978" y="23215"/>
                </a:cubicBezTo>
                <a:close/>
                <a:moveTo>
                  <a:pt x="46239" y="22837"/>
                </a:moveTo>
                <a:cubicBezTo>
                  <a:pt x="46126" y="22837"/>
                  <a:pt x="46013" y="22912"/>
                  <a:pt x="45975" y="23063"/>
                </a:cubicBezTo>
                <a:lnTo>
                  <a:pt x="46088" y="23177"/>
                </a:lnTo>
                <a:cubicBezTo>
                  <a:pt x="46050" y="23252"/>
                  <a:pt x="46013" y="23328"/>
                  <a:pt x="46050" y="23441"/>
                </a:cubicBezTo>
                <a:lnTo>
                  <a:pt x="46164" y="23555"/>
                </a:lnTo>
                <a:lnTo>
                  <a:pt x="46315" y="23555"/>
                </a:lnTo>
                <a:cubicBezTo>
                  <a:pt x="46428" y="23517"/>
                  <a:pt x="46504" y="23479"/>
                  <a:pt x="46504" y="23366"/>
                </a:cubicBezTo>
                <a:cubicBezTo>
                  <a:pt x="46504" y="23290"/>
                  <a:pt x="46428" y="23177"/>
                  <a:pt x="46391" y="23139"/>
                </a:cubicBezTo>
                <a:lnTo>
                  <a:pt x="46428" y="23026"/>
                </a:lnTo>
                <a:cubicBezTo>
                  <a:pt x="46428" y="22950"/>
                  <a:pt x="46353" y="22874"/>
                  <a:pt x="46239" y="22837"/>
                </a:cubicBezTo>
                <a:close/>
                <a:moveTo>
                  <a:pt x="64274" y="23101"/>
                </a:moveTo>
                <a:cubicBezTo>
                  <a:pt x="63971" y="23101"/>
                  <a:pt x="63933" y="23290"/>
                  <a:pt x="63933" y="23404"/>
                </a:cubicBezTo>
                <a:cubicBezTo>
                  <a:pt x="63896" y="23441"/>
                  <a:pt x="63896" y="23479"/>
                  <a:pt x="63896" y="23479"/>
                </a:cubicBezTo>
                <a:lnTo>
                  <a:pt x="64009" y="23668"/>
                </a:lnTo>
                <a:cubicBezTo>
                  <a:pt x="64349" y="23631"/>
                  <a:pt x="64387" y="23328"/>
                  <a:pt x="64387" y="23215"/>
                </a:cubicBezTo>
                <a:lnTo>
                  <a:pt x="64274" y="23101"/>
                </a:lnTo>
                <a:close/>
                <a:moveTo>
                  <a:pt x="80011" y="23462"/>
                </a:moveTo>
                <a:cubicBezTo>
                  <a:pt x="79993" y="23462"/>
                  <a:pt x="79976" y="23467"/>
                  <a:pt x="79964" y="23479"/>
                </a:cubicBezTo>
                <a:cubicBezTo>
                  <a:pt x="79888" y="23479"/>
                  <a:pt x="79850" y="23555"/>
                  <a:pt x="79850" y="23631"/>
                </a:cubicBezTo>
                <a:lnTo>
                  <a:pt x="79964" y="23744"/>
                </a:lnTo>
                <a:cubicBezTo>
                  <a:pt x="79996" y="23776"/>
                  <a:pt x="80057" y="23865"/>
                  <a:pt x="80193" y="23865"/>
                </a:cubicBezTo>
                <a:cubicBezTo>
                  <a:pt x="80216" y="23865"/>
                  <a:pt x="80240" y="23863"/>
                  <a:pt x="80266" y="23857"/>
                </a:cubicBezTo>
                <a:lnTo>
                  <a:pt x="80380" y="23744"/>
                </a:lnTo>
                <a:lnTo>
                  <a:pt x="80380" y="23631"/>
                </a:lnTo>
                <a:cubicBezTo>
                  <a:pt x="80342" y="23593"/>
                  <a:pt x="80342" y="23517"/>
                  <a:pt x="80304" y="23479"/>
                </a:cubicBezTo>
                <a:cubicBezTo>
                  <a:pt x="80279" y="23479"/>
                  <a:pt x="80254" y="23462"/>
                  <a:pt x="80217" y="23462"/>
                </a:cubicBezTo>
                <a:cubicBezTo>
                  <a:pt x="80199" y="23462"/>
                  <a:pt x="80178" y="23467"/>
                  <a:pt x="80153" y="23479"/>
                </a:cubicBezTo>
                <a:lnTo>
                  <a:pt x="80115" y="23479"/>
                </a:lnTo>
                <a:cubicBezTo>
                  <a:pt x="80090" y="23479"/>
                  <a:pt x="80048" y="23462"/>
                  <a:pt x="80011" y="23462"/>
                </a:cubicBezTo>
                <a:close/>
                <a:moveTo>
                  <a:pt x="41627" y="23441"/>
                </a:moveTo>
                <a:lnTo>
                  <a:pt x="41438" y="23479"/>
                </a:lnTo>
                <a:cubicBezTo>
                  <a:pt x="41287" y="23706"/>
                  <a:pt x="41438" y="23971"/>
                  <a:pt x="41740" y="24009"/>
                </a:cubicBezTo>
                <a:lnTo>
                  <a:pt x="41929" y="23895"/>
                </a:lnTo>
                <a:lnTo>
                  <a:pt x="41929" y="23593"/>
                </a:lnTo>
                <a:lnTo>
                  <a:pt x="41778" y="23479"/>
                </a:lnTo>
                <a:cubicBezTo>
                  <a:pt x="41702" y="23479"/>
                  <a:pt x="41665" y="23479"/>
                  <a:pt x="41627" y="23441"/>
                </a:cubicBezTo>
                <a:close/>
                <a:moveTo>
                  <a:pt x="85695" y="23728"/>
                </a:moveTo>
                <a:cubicBezTo>
                  <a:pt x="85628" y="23728"/>
                  <a:pt x="85575" y="23755"/>
                  <a:pt x="85521" y="23782"/>
                </a:cubicBezTo>
                <a:cubicBezTo>
                  <a:pt x="85484" y="23820"/>
                  <a:pt x="85446" y="23857"/>
                  <a:pt x="85446" y="23971"/>
                </a:cubicBezTo>
                <a:lnTo>
                  <a:pt x="85446" y="24009"/>
                </a:lnTo>
                <a:lnTo>
                  <a:pt x="85559" y="24122"/>
                </a:lnTo>
                <a:cubicBezTo>
                  <a:pt x="85673" y="24122"/>
                  <a:pt x="85748" y="24084"/>
                  <a:pt x="85824" y="24046"/>
                </a:cubicBezTo>
                <a:cubicBezTo>
                  <a:pt x="85862" y="24009"/>
                  <a:pt x="85900" y="23933"/>
                  <a:pt x="85900" y="23857"/>
                </a:cubicBezTo>
                <a:lnTo>
                  <a:pt x="85900" y="23820"/>
                </a:lnTo>
                <a:lnTo>
                  <a:pt x="85786" y="23744"/>
                </a:lnTo>
                <a:cubicBezTo>
                  <a:pt x="85753" y="23733"/>
                  <a:pt x="85723" y="23728"/>
                  <a:pt x="85695" y="23728"/>
                </a:cubicBezTo>
                <a:close/>
                <a:moveTo>
                  <a:pt x="14956" y="23570"/>
                </a:moveTo>
                <a:cubicBezTo>
                  <a:pt x="14839" y="23570"/>
                  <a:pt x="14728" y="23596"/>
                  <a:pt x="14632" y="23668"/>
                </a:cubicBezTo>
                <a:lnTo>
                  <a:pt x="14670" y="23857"/>
                </a:lnTo>
                <a:cubicBezTo>
                  <a:pt x="14708" y="23857"/>
                  <a:pt x="14783" y="23933"/>
                  <a:pt x="14821" y="23971"/>
                </a:cubicBezTo>
                <a:cubicBezTo>
                  <a:pt x="14910" y="24060"/>
                  <a:pt x="15045" y="24195"/>
                  <a:pt x="15209" y="24195"/>
                </a:cubicBezTo>
                <a:cubicBezTo>
                  <a:pt x="15254" y="24195"/>
                  <a:pt x="15301" y="24184"/>
                  <a:pt x="15351" y="24160"/>
                </a:cubicBezTo>
                <a:lnTo>
                  <a:pt x="15388" y="24122"/>
                </a:lnTo>
                <a:cubicBezTo>
                  <a:pt x="15426" y="24084"/>
                  <a:pt x="15464" y="24009"/>
                  <a:pt x="15464" y="23933"/>
                </a:cubicBezTo>
                <a:cubicBezTo>
                  <a:pt x="15464" y="23820"/>
                  <a:pt x="15313" y="23668"/>
                  <a:pt x="15161" y="23593"/>
                </a:cubicBezTo>
                <a:cubicBezTo>
                  <a:pt x="15092" y="23579"/>
                  <a:pt x="15023" y="23570"/>
                  <a:pt x="14956" y="23570"/>
                </a:cubicBezTo>
                <a:close/>
                <a:moveTo>
                  <a:pt x="54859" y="23820"/>
                </a:moveTo>
                <a:lnTo>
                  <a:pt x="54708" y="23933"/>
                </a:lnTo>
                <a:lnTo>
                  <a:pt x="54708" y="24084"/>
                </a:lnTo>
                <a:lnTo>
                  <a:pt x="54859" y="24235"/>
                </a:lnTo>
                <a:cubicBezTo>
                  <a:pt x="54935" y="24235"/>
                  <a:pt x="55049" y="24198"/>
                  <a:pt x="55086" y="24160"/>
                </a:cubicBezTo>
                <a:cubicBezTo>
                  <a:pt x="55124" y="24122"/>
                  <a:pt x="55162" y="24084"/>
                  <a:pt x="55162" y="23971"/>
                </a:cubicBezTo>
                <a:lnTo>
                  <a:pt x="55162" y="23933"/>
                </a:lnTo>
                <a:lnTo>
                  <a:pt x="55049" y="23820"/>
                </a:lnTo>
                <a:close/>
                <a:moveTo>
                  <a:pt x="48810" y="23971"/>
                </a:moveTo>
                <a:lnTo>
                  <a:pt x="48697" y="24084"/>
                </a:lnTo>
                <a:lnTo>
                  <a:pt x="48697" y="24198"/>
                </a:lnTo>
                <a:lnTo>
                  <a:pt x="48810" y="24311"/>
                </a:lnTo>
                <a:cubicBezTo>
                  <a:pt x="48848" y="24349"/>
                  <a:pt x="48886" y="24349"/>
                  <a:pt x="48924" y="24387"/>
                </a:cubicBezTo>
                <a:lnTo>
                  <a:pt x="49075" y="24235"/>
                </a:lnTo>
                <a:cubicBezTo>
                  <a:pt x="49075" y="24160"/>
                  <a:pt x="49075" y="24084"/>
                  <a:pt x="48999" y="24009"/>
                </a:cubicBezTo>
                <a:cubicBezTo>
                  <a:pt x="48961" y="24009"/>
                  <a:pt x="48886" y="23971"/>
                  <a:pt x="48810" y="23971"/>
                </a:cubicBezTo>
                <a:close/>
                <a:moveTo>
                  <a:pt x="73957" y="24131"/>
                </a:moveTo>
                <a:cubicBezTo>
                  <a:pt x="73915" y="24131"/>
                  <a:pt x="73877" y="24141"/>
                  <a:pt x="73839" y="24160"/>
                </a:cubicBezTo>
                <a:cubicBezTo>
                  <a:pt x="73763" y="24235"/>
                  <a:pt x="73763" y="24349"/>
                  <a:pt x="73763" y="24387"/>
                </a:cubicBezTo>
                <a:cubicBezTo>
                  <a:pt x="73763" y="24387"/>
                  <a:pt x="73763" y="24424"/>
                  <a:pt x="73763" y="24462"/>
                </a:cubicBezTo>
                <a:lnTo>
                  <a:pt x="73877" y="24576"/>
                </a:lnTo>
                <a:cubicBezTo>
                  <a:pt x="73990" y="24576"/>
                  <a:pt x="74066" y="24576"/>
                  <a:pt x="74141" y="24538"/>
                </a:cubicBezTo>
                <a:cubicBezTo>
                  <a:pt x="74179" y="24462"/>
                  <a:pt x="74217" y="24387"/>
                  <a:pt x="74217" y="24311"/>
                </a:cubicBezTo>
                <a:cubicBezTo>
                  <a:pt x="74217" y="24273"/>
                  <a:pt x="74217" y="24273"/>
                  <a:pt x="74217" y="24235"/>
                </a:cubicBezTo>
                <a:lnTo>
                  <a:pt x="74104" y="24160"/>
                </a:lnTo>
                <a:cubicBezTo>
                  <a:pt x="74047" y="24141"/>
                  <a:pt x="74000" y="24131"/>
                  <a:pt x="73957" y="24131"/>
                </a:cubicBezTo>
                <a:close/>
                <a:moveTo>
                  <a:pt x="87336" y="24084"/>
                </a:moveTo>
                <a:cubicBezTo>
                  <a:pt x="87223" y="24084"/>
                  <a:pt x="87147" y="24122"/>
                  <a:pt x="87072" y="24160"/>
                </a:cubicBezTo>
                <a:lnTo>
                  <a:pt x="86845" y="24311"/>
                </a:lnTo>
                <a:cubicBezTo>
                  <a:pt x="86845" y="24311"/>
                  <a:pt x="86845" y="24349"/>
                  <a:pt x="86845" y="24349"/>
                </a:cubicBezTo>
                <a:cubicBezTo>
                  <a:pt x="86807" y="24387"/>
                  <a:pt x="86807" y="24387"/>
                  <a:pt x="86807" y="24462"/>
                </a:cubicBezTo>
                <a:cubicBezTo>
                  <a:pt x="86807" y="24500"/>
                  <a:pt x="86845" y="24576"/>
                  <a:pt x="86883" y="24614"/>
                </a:cubicBezTo>
                <a:lnTo>
                  <a:pt x="86958" y="24614"/>
                </a:lnTo>
                <a:cubicBezTo>
                  <a:pt x="86991" y="24625"/>
                  <a:pt x="87018" y="24629"/>
                  <a:pt x="87041" y="24629"/>
                </a:cubicBezTo>
                <a:cubicBezTo>
                  <a:pt x="87097" y="24629"/>
                  <a:pt x="87132" y="24602"/>
                  <a:pt x="87185" y="24576"/>
                </a:cubicBezTo>
                <a:lnTo>
                  <a:pt x="87298" y="24576"/>
                </a:lnTo>
                <a:lnTo>
                  <a:pt x="87487" y="24462"/>
                </a:lnTo>
                <a:cubicBezTo>
                  <a:pt x="87487" y="24424"/>
                  <a:pt x="87487" y="24424"/>
                  <a:pt x="87487" y="24387"/>
                </a:cubicBezTo>
                <a:cubicBezTo>
                  <a:pt x="87525" y="24387"/>
                  <a:pt x="87525" y="24349"/>
                  <a:pt x="87525" y="24273"/>
                </a:cubicBezTo>
                <a:cubicBezTo>
                  <a:pt x="87525" y="24235"/>
                  <a:pt x="87487" y="24160"/>
                  <a:pt x="87450" y="24122"/>
                </a:cubicBezTo>
                <a:lnTo>
                  <a:pt x="87336" y="24084"/>
                </a:lnTo>
                <a:close/>
                <a:moveTo>
                  <a:pt x="64500" y="24387"/>
                </a:moveTo>
                <a:cubicBezTo>
                  <a:pt x="64349" y="24387"/>
                  <a:pt x="64236" y="24462"/>
                  <a:pt x="64198" y="24576"/>
                </a:cubicBezTo>
                <a:lnTo>
                  <a:pt x="64311" y="24727"/>
                </a:lnTo>
                <a:cubicBezTo>
                  <a:pt x="64311" y="24765"/>
                  <a:pt x="64349" y="24765"/>
                  <a:pt x="64425" y="24803"/>
                </a:cubicBezTo>
                <a:lnTo>
                  <a:pt x="64576" y="24689"/>
                </a:lnTo>
                <a:cubicBezTo>
                  <a:pt x="64614" y="24651"/>
                  <a:pt x="64652" y="24614"/>
                  <a:pt x="64652" y="24538"/>
                </a:cubicBezTo>
                <a:lnTo>
                  <a:pt x="64652" y="24500"/>
                </a:lnTo>
                <a:lnTo>
                  <a:pt x="64500" y="24387"/>
                </a:lnTo>
                <a:close/>
                <a:moveTo>
                  <a:pt x="9150" y="24500"/>
                </a:moveTo>
                <a:cubicBezTo>
                  <a:pt x="9037" y="24500"/>
                  <a:pt x="8923" y="24576"/>
                  <a:pt x="8923" y="24689"/>
                </a:cubicBezTo>
                <a:lnTo>
                  <a:pt x="9074" y="24689"/>
                </a:lnTo>
                <a:cubicBezTo>
                  <a:pt x="9074" y="24727"/>
                  <a:pt x="9074" y="24727"/>
                  <a:pt x="9074" y="24727"/>
                </a:cubicBezTo>
                <a:lnTo>
                  <a:pt x="9150" y="24727"/>
                </a:lnTo>
                <a:cubicBezTo>
                  <a:pt x="9150" y="24727"/>
                  <a:pt x="9188" y="24765"/>
                  <a:pt x="9188" y="24765"/>
                </a:cubicBezTo>
                <a:cubicBezTo>
                  <a:pt x="9226" y="24803"/>
                  <a:pt x="9226" y="24840"/>
                  <a:pt x="9301" y="24840"/>
                </a:cubicBezTo>
                <a:cubicBezTo>
                  <a:pt x="9301" y="24803"/>
                  <a:pt x="9301" y="24765"/>
                  <a:pt x="9301" y="24765"/>
                </a:cubicBezTo>
                <a:lnTo>
                  <a:pt x="9453" y="24765"/>
                </a:lnTo>
                <a:cubicBezTo>
                  <a:pt x="9453" y="24689"/>
                  <a:pt x="9415" y="24614"/>
                  <a:pt x="9377" y="24576"/>
                </a:cubicBezTo>
                <a:cubicBezTo>
                  <a:pt x="9301" y="24538"/>
                  <a:pt x="9226" y="24500"/>
                  <a:pt x="9150" y="24500"/>
                </a:cubicBezTo>
                <a:close/>
                <a:moveTo>
                  <a:pt x="12326" y="24349"/>
                </a:moveTo>
                <a:cubicBezTo>
                  <a:pt x="12250" y="24349"/>
                  <a:pt x="12137" y="24349"/>
                  <a:pt x="12099" y="24387"/>
                </a:cubicBezTo>
                <a:cubicBezTo>
                  <a:pt x="11986" y="24462"/>
                  <a:pt x="11986" y="24576"/>
                  <a:pt x="11986" y="24651"/>
                </a:cubicBezTo>
                <a:cubicBezTo>
                  <a:pt x="11986" y="24651"/>
                  <a:pt x="11986" y="24689"/>
                  <a:pt x="11986" y="24727"/>
                </a:cubicBezTo>
                <a:lnTo>
                  <a:pt x="12137" y="24840"/>
                </a:lnTo>
                <a:cubicBezTo>
                  <a:pt x="12175" y="24840"/>
                  <a:pt x="12212" y="24840"/>
                  <a:pt x="12250" y="24878"/>
                </a:cubicBezTo>
                <a:lnTo>
                  <a:pt x="12439" y="24765"/>
                </a:lnTo>
                <a:cubicBezTo>
                  <a:pt x="12439" y="24689"/>
                  <a:pt x="12439" y="24689"/>
                  <a:pt x="12477" y="24651"/>
                </a:cubicBezTo>
                <a:cubicBezTo>
                  <a:pt x="12477" y="24614"/>
                  <a:pt x="12477" y="24576"/>
                  <a:pt x="12477" y="24538"/>
                </a:cubicBezTo>
                <a:cubicBezTo>
                  <a:pt x="12477" y="24462"/>
                  <a:pt x="12477" y="24424"/>
                  <a:pt x="12402" y="24387"/>
                </a:cubicBezTo>
                <a:lnTo>
                  <a:pt x="12326" y="24349"/>
                </a:lnTo>
                <a:close/>
                <a:moveTo>
                  <a:pt x="18526" y="24614"/>
                </a:moveTo>
                <a:cubicBezTo>
                  <a:pt x="18526" y="24614"/>
                  <a:pt x="18526" y="24651"/>
                  <a:pt x="18526" y="24651"/>
                </a:cubicBezTo>
                <a:lnTo>
                  <a:pt x="18375" y="24651"/>
                </a:lnTo>
                <a:cubicBezTo>
                  <a:pt x="18375" y="24803"/>
                  <a:pt x="18564" y="24878"/>
                  <a:pt x="18715" y="24878"/>
                </a:cubicBezTo>
                <a:cubicBezTo>
                  <a:pt x="18753" y="24878"/>
                  <a:pt x="18829" y="24840"/>
                  <a:pt x="18867" y="24840"/>
                </a:cubicBezTo>
                <a:lnTo>
                  <a:pt x="18904" y="24727"/>
                </a:lnTo>
                <a:lnTo>
                  <a:pt x="18753" y="24727"/>
                </a:lnTo>
                <a:cubicBezTo>
                  <a:pt x="18753" y="24727"/>
                  <a:pt x="18715" y="24727"/>
                  <a:pt x="18715" y="24689"/>
                </a:cubicBezTo>
                <a:lnTo>
                  <a:pt x="18715" y="24651"/>
                </a:lnTo>
                <a:cubicBezTo>
                  <a:pt x="18678" y="24651"/>
                  <a:pt x="18640" y="24614"/>
                  <a:pt x="18640" y="24614"/>
                </a:cubicBezTo>
                <a:cubicBezTo>
                  <a:pt x="18640" y="24614"/>
                  <a:pt x="18640" y="24614"/>
                  <a:pt x="18640" y="24651"/>
                </a:cubicBezTo>
                <a:cubicBezTo>
                  <a:pt x="18640" y="24614"/>
                  <a:pt x="18602" y="24614"/>
                  <a:pt x="18526" y="24614"/>
                </a:cubicBezTo>
                <a:close/>
                <a:moveTo>
                  <a:pt x="60663" y="24916"/>
                </a:moveTo>
                <a:cubicBezTo>
                  <a:pt x="60597" y="24916"/>
                  <a:pt x="60531" y="24954"/>
                  <a:pt x="60568" y="25029"/>
                </a:cubicBezTo>
                <a:lnTo>
                  <a:pt x="60757" y="25029"/>
                </a:lnTo>
                <a:cubicBezTo>
                  <a:pt x="60795" y="24954"/>
                  <a:pt x="60729" y="24916"/>
                  <a:pt x="60663" y="24916"/>
                </a:cubicBezTo>
                <a:close/>
                <a:moveTo>
                  <a:pt x="75304" y="24585"/>
                </a:moveTo>
                <a:cubicBezTo>
                  <a:pt x="75257" y="24585"/>
                  <a:pt x="75219" y="24595"/>
                  <a:pt x="75200" y="24614"/>
                </a:cubicBezTo>
                <a:cubicBezTo>
                  <a:pt x="75087" y="24689"/>
                  <a:pt x="75087" y="24803"/>
                  <a:pt x="75087" y="24840"/>
                </a:cubicBezTo>
                <a:cubicBezTo>
                  <a:pt x="75087" y="24878"/>
                  <a:pt x="75087" y="24878"/>
                  <a:pt x="75087" y="24916"/>
                </a:cubicBezTo>
                <a:lnTo>
                  <a:pt x="75087" y="24992"/>
                </a:lnTo>
                <a:lnTo>
                  <a:pt x="75276" y="25067"/>
                </a:lnTo>
                <a:lnTo>
                  <a:pt x="75238" y="25067"/>
                </a:lnTo>
                <a:cubicBezTo>
                  <a:pt x="75238" y="25105"/>
                  <a:pt x="75276" y="25218"/>
                  <a:pt x="75389" y="25218"/>
                </a:cubicBezTo>
                <a:cubicBezTo>
                  <a:pt x="75502" y="25218"/>
                  <a:pt x="75502" y="25105"/>
                  <a:pt x="75540" y="25067"/>
                </a:cubicBezTo>
                <a:lnTo>
                  <a:pt x="75540" y="24992"/>
                </a:lnTo>
                <a:cubicBezTo>
                  <a:pt x="75502" y="24916"/>
                  <a:pt x="75502" y="24916"/>
                  <a:pt x="75502" y="24878"/>
                </a:cubicBezTo>
                <a:cubicBezTo>
                  <a:pt x="75502" y="24878"/>
                  <a:pt x="75502" y="24840"/>
                  <a:pt x="75502" y="24803"/>
                </a:cubicBezTo>
                <a:lnTo>
                  <a:pt x="75540" y="24765"/>
                </a:lnTo>
                <a:lnTo>
                  <a:pt x="75465" y="24614"/>
                </a:lnTo>
                <a:cubicBezTo>
                  <a:pt x="75408" y="24595"/>
                  <a:pt x="75351" y="24585"/>
                  <a:pt x="75304" y="24585"/>
                </a:cubicBezTo>
                <a:close/>
                <a:moveTo>
                  <a:pt x="26433" y="24850"/>
                </a:moveTo>
                <a:cubicBezTo>
                  <a:pt x="26400" y="24850"/>
                  <a:pt x="26371" y="24859"/>
                  <a:pt x="26353" y="24878"/>
                </a:cubicBezTo>
                <a:cubicBezTo>
                  <a:pt x="26277" y="24878"/>
                  <a:pt x="26164" y="24916"/>
                  <a:pt x="26164" y="25067"/>
                </a:cubicBezTo>
                <a:lnTo>
                  <a:pt x="26164" y="25181"/>
                </a:lnTo>
                <a:lnTo>
                  <a:pt x="26239" y="25294"/>
                </a:lnTo>
                <a:cubicBezTo>
                  <a:pt x="26296" y="25313"/>
                  <a:pt x="26343" y="25322"/>
                  <a:pt x="26386" y="25322"/>
                </a:cubicBezTo>
                <a:cubicBezTo>
                  <a:pt x="26428" y="25322"/>
                  <a:pt x="26466" y="25313"/>
                  <a:pt x="26504" y="25294"/>
                </a:cubicBezTo>
                <a:cubicBezTo>
                  <a:pt x="26579" y="25256"/>
                  <a:pt x="26617" y="25181"/>
                  <a:pt x="26617" y="25067"/>
                </a:cubicBezTo>
                <a:cubicBezTo>
                  <a:pt x="26617" y="24992"/>
                  <a:pt x="26579" y="24916"/>
                  <a:pt x="26542" y="24878"/>
                </a:cubicBezTo>
                <a:cubicBezTo>
                  <a:pt x="26504" y="24859"/>
                  <a:pt x="26466" y="24850"/>
                  <a:pt x="26433" y="24850"/>
                </a:cubicBezTo>
                <a:close/>
                <a:moveTo>
                  <a:pt x="79676" y="24862"/>
                </a:moveTo>
                <a:cubicBezTo>
                  <a:pt x="79598" y="24862"/>
                  <a:pt x="79526" y="24889"/>
                  <a:pt x="79472" y="24916"/>
                </a:cubicBezTo>
                <a:cubicBezTo>
                  <a:pt x="79397" y="24992"/>
                  <a:pt x="79359" y="25105"/>
                  <a:pt x="79359" y="25256"/>
                </a:cubicBezTo>
                <a:lnTo>
                  <a:pt x="79472" y="25370"/>
                </a:lnTo>
                <a:cubicBezTo>
                  <a:pt x="79586" y="25370"/>
                  <a:pt x="79699" y="25370"/>
                  <a:pt x="79775" y="25294"/>
                </a:cubicBezTo>
                <a:cubicBezTo>
                  <a:pt x="79850" y="25256"/>
                  <a:pt x="79888" y="25181"/>
                  <a:pt x="79888" y="25067"/>
                </a:cubicBezTo>
                <a:cubicBezTo>
                  <a:pt x="79888" y="25029"/>
                  <a:pt x="79888" y="24992"/>
                  <a:pt x="79888" y="24954"/>
                </a:cubicBezTo>
                <a:lnTo>
                  <a:pt x="79775" y="24878"/>
                </a:lnTo>
                <a:cubicBezTo>
                  <a:pt x="79741" y="24867"/>
                  <a:pt x="79708" y="24862"/>
                  <a:pt x="79676" y="24862"/>
                </a:cubicBezTo>
                <a:close/>
                <a:moveTo>
                  <a:pt x="65824" y="25029"/>
                </a:moveTo>
                <a:cubicBezTo>
                  <a:pt x="65672" y="25029"/>
                  <a:pt x="65559" y="25067"/>
                  <a:pt x="65521" y="25218"/>
                </a:cubicBezTo>
                <a:lnTo>
                  <a:pt x="65559" y="25332"/>
                </a:lnTo>
                <a:cubicBezTo>
                  <a:pt x="65635" y="25407"/>
                  <a:pt x="65748" y="25407"/>
                  <a:pt x="65824" y="25407"/>
                </a:cubicBezTo>
                <a:cubicBezTo>
                  <a:pt x="65937" y="25370"/>
                  <a:pt x="65975" y="25294"/>
                  <a:pt x="65975" y="25218"/>
                </a:cubicBezTo>
                <a:cubicBezTo>
                  <a:pt x="65975" y="25181"/>
                  <a:pt x="65975" y="25143"/>
                  <a:pt x="65975" y="25105"/>
                </a:cubicBezTo>
                <a:lnTo>
                  <a:pt x="65824" y="25029"/>
                </a:lnTo>
                <a:close/>
                <a:moveTo>
                  <a:pt x="76334" y="25067"/>
                </a:moveTo>
                <a:cubicBezTo>
                  <a:pt x="76183" y="25067"/>
                  <a:pt x="76070" y="25067"/>
                  <a:pt x="76032" y="25143"/>
                </a:cubicBezTo>
                <a:cubicBezTo>
                  <a:pt x="75994" y="25143"/>
                  <a:pt x="75918" y="25218"/>
                  <a:pt x="75918" y="25332"/>
                </a:cubicBezTo>
                <a:lnTo>
                  <a:pt x="75918" y="25370"/>
                </a:lnTo>
                <a:lnTo>
                  <a:pt x="76070" y="25445"/>
                </a:lnTo>
                <a:cubicBezTo>
                  <a:pt x="76103" y="25456"/>
                  <a:pt x="76136" y="25461"/>
                  <a:pt x="76168" y="25461"/>
                </a:cubicBezTo>
                <a:cubicBezTo>
                  <a:pt x="76246" y="25461"/>
                  <a:pt x="76319" y="25434"/>
                  <a:pt x="76372" y="25407"/>
                </a:cubicBezTo>
                <a:cubicBezTo>
                  <a:pt x="76410" y="25370"/>
                  <a:pt x="76448" y="25294"/>
                  <a:pt x="76448" y="25218"/>
                </a:cubicBezTo>
                <a:cubicBezTo>
                  <a:pt x="76448" y="25218"/>
                  <a:pt x="76448" y="25181"/>
                  <a:pt x="76448" y="25181"/>
                </a:cubicBezTo>
                <a:lnTo>
                  <a:pt x="76334" y="25067"/>
                </a:lnTo>
                <a:close/>
                <a:moveTo>
                  <a:pt x="33876" y="25181"/>
                </a:moveTo>
                <a:lnTo>
                  <a:pt x="33725" y="25218"/>
                </a:lnTo>
                <a:cubicBezTo>
                  <a:pt x="33612" y="25294"/>
                  <a:pt x="33612" y="25445"/>
                  <a:pt x="33725" y="25559"/>
                </a:cubicBezTo>
                <a:cubicBezTo>
                  <a:pt x="33752" y="25585"/>
                  <a:pt x="33797" y="25612"/>
                  <a:pt x="33862" y="25612"/>
                </a:cubicBezTo>
                <a:cubicBezTo>
                  <a:pt x="33889" y="25612"/>
                  <a:pt x="33919" y="25608"/>
                  <a:pt x="33952" y="25597"/>
                </a:cubicBezTo>
                <a:lnTo>
                  <a:pt x="34065" y="25483"/>
                </a:lnTo>
                <a:cubicBezTo>
                  <a:pt x="34065" y="25445"/>
                  <a:pt x="34065" y="25256"/>
                  <a:pt x="33876" y="25181"/>
                </a:cubicBezTo>
                <a:close/>
                <a:moveTo>
                  <a:pt x="11003" y="25597"/>
                </a:moveTo>
                <a:cubicBezTo>
                  <a:pt x="10851" y="25597"/>
                  <a:pt x="10738" y="25634"/>
                  <a:pt x="10662" y="25786"/>
                </a:cubicBezTo>
                <a:lnTo>
                  <a:pt x="10700" y="25899"/>
                </a:lnTo>
                <a:cubicBezTo>
                  <a:pt x="10814" y="25975"/>
                  <a:pt x="10927" y="25975"/>
                  <a:pt x="11003" y="25975"/>
                </a:cubicBezTo>
                <a:cubicBezTo>
                  <a:pt x="11078" y="25937"/>
                  <a:pt x="11154" y="25861"/>
                  <a:pt x="11154" y="25786"/>
                </a:cubicBezTo>
                <a:cubicBezTo>
                  <a:pt x="11154" y="25748"/>
                  <a:pt x="11116" y="25710"/>
                  <a:pt x="11116" y="25672"/>
                </a:cubicBezTo>
                <a:lnTo>
                  <a:pt x="11003" y="25597"/>
                </a:lnTo>
                <a:close/>
                <a:moveTo>
                  <a:pt x="31495" y="25430"/>
                </a:moveTo>
                <a:cubicBezTo>
                  <a:pt x="31463" y="25430"/>
                  <a:pt x="31425" y="25434"/>
                  <a:pt x="31381" y="25445"/>
                </a:cubicBezTo>
                <a:lnTo>
                  <a:pt x="31305" y="25483"/>
                </a:lnTo>
                <a:cubicBezTo>
                  <a:pt x="31154" y="25748"/>
                  <a:pt x="31268" y="25975"/>
                  <a:pt x="31494" y="26012"/>
                </a:cubicBezTo>
                <a:lnTo>
                  <a:pt x="31683" y="25861"/>
                </a:lnTo>
                <a:lnTo>
                  <a:pt x="31721" y="25861"/>
                </a:lnTo>
                <a:cubicBezTo>
                  <a:pt x="31759" y="25823"/>
                  <a:pt x="31872" y="25748"/>
                  <a:pt x="31872" y="25634"/>
                </a:cubicBezTo>
                <a:cubicBezTo>
                  <a:pt x="31872" y="25634"/>
                  <a:pt x="31872" y="25597"/>
                  <a:pt x="31835" y="25597"/>
                </a:cubicBezTo>
                <a:lnTo>
                  <a:pt x="31646" y="25483"/>
                </a:lnTo>
                <a:cubicBezTo>
                  <a:pt x="31619" y="25456"/>
                  <a:pt x="31573" y="25430"/>
                  <a:pt x="31495" y="25430"/>
                </a:cubicBezTo>
                <a:close/>
                <a:moveTo>
                  <a:pt x="22496" y="25067"/>
                </a:moveTo>
                <a:lnTo>
                  <a:pt x="22345" y="25181"/>
                </a:lnTo>
                <a:cubicBezTo>
                  <a:pt x="22307" y="25483"/>
                  <a:pt x="22496" y="25597"/>
                  <a:pt x="22647" y="25672"/>
                </a:cubicBezTo>
                <a:cubicBezTo>
                  <a:pt x="22647" y="25672"/>
                  <a:pt x="22647" y="25710"/>
                  <a:pt x="22647" y="25710"/>
                </a:cubicBezTo>
                <a:lnTo>
                  <a:pt x="22534" y="25786"/>
                </a:lnTo>
                <a:cubicBezTo>
                  <a:pt x="22496" y="26050"/>
                  <a:pt x="22723" y="26201"/>
                  <a:pt x="22912" y="26201"/>
                </a:cubicBezTo>
                <a:cubicBezTo>
                  <a:pt x="22944" y="26208"/>
                  <a:pt x="22976" y="26211"/>
                  <a:pt x="23006" y="26211"/>
                </a:cubicBezTo>
                <a:cubicBezTo>
                  <a:pt x="23150" y="26211"/>
                  <a:pt x="23259" y="26138"/>
                  <a:pt x="23290" y="26012"/>
                </a:cubicBezTo>
                <a:lnTo>
                  <a:pt x="23139" y="25861"/>
                </a:lnTo>
                <a:lnTo>
                  <a:pt x="23177" y="25861"/>
                </a:lnTo>
                <a:cubicBezTo>
                  <a:pt x="23177" y="25861"/>
                  <a:pt x="23177" y="25823"/>
                  <a:pt x="23139" y="25786"/>
                </a:cubicBezTo>
                <a:cubicBezTo>
                  <a:pt x="23139" y="25786"/>
                  <a:pt x="23139" y="25748"/>
                  <a:pt x="23101" y="25748"/>
                </a:cubicBezTo>
                <a:cubicBezTo>
                  <a:pt x="23139" y="25634"/>
                  <a:pt x="23177" y="25634"/>
                  <a:pt x="23177" y="25634"/>
                </a:cubicBezTo>
                <a:lnTo>
                  <a:pt x="23290" y="25634"/>
                </a:lnTo>
                <a:lnTo>
                  <a:pt x="23479" y="25559"/>
                </a:lnTo>
                <a:cubicBezTo>
                  <a:pt x="23479" y="25559"/>
                  <a:pt x="23479" y="25521"/>
                  <a:pt x="23479" y="25521"/>
                </a:cubicBezTo>
                <a:cubicBezTo>
                  <a:pt x="23479" y="25370"/>
                  <a:pt x="23366" y="25256"/>
                  <a:pt x="23139" y="25218"/>
                </a:cubicBezTo>
                <a:cubicBezTo>
                  <a:pt x="23025" y="25218"/>
                  <a:pt x="22874" y="25218"/>
                  <a:pt x="22799" y="25294"/>
                </a:cubicBezTo>
                <a:cubicBezTo>
                  <a:pt x="22761" y="25218"/>
                  <a:pt x="22685" y="25067"/>
                  <a:pt x="22496" y="25067"/>
                </a:cubicBezTo>
                <a:close/>
                <a:moveTo>
                  <a:pt x="68092" y="25786"/>
                </a:moveTo>
                <a:lnTo>
                  <a:pt x="68017" y="25823"/>
                </a:lnTo>
                <a:cubicBezTo>
                  <a:pt x="67941" y="25899"/>
                  <a:pt x="67903" y="26012"/>
                  <a:pt x="67903" y="26126"/>
                </a:cubicBezTo>
                <a:cubicBezTo>
                  <a:pt x="67903" y="26164"/>
                  <a:pt x="67903" y="26201"/>
                  <a:pt x="67903" y="26239"/>
                </a:cubicBezTo>
                <a:lnTo>
                  <a:pt x="68017" y="26315"/>
                </a:lnTo>
                <a:cubicBezTo>
                  <a:pt x="68067" y="26329"/>
                  <a:pt x="68111" y="26335"/>
                  <a:pt x="68149" y="26335"/>
                </a:cubicBezTo>
                <a:cubicBezTo>
                  <a:pt x="68309" y="26335"/>
                  <a:pt x="68364" y="26225"/>
                  <a:pt x="68395" y="26164"/>
                </a:cubicBezTo>
                <a:cubicBezTo>
                  <a:pt x="68395" y="26164"/>
                  <a:pt x="68395" y="26126"/>
                  <a:pt x="68395" y="26126"/>
                </a:cubicBezTo>
                <a:lnTo>
                  <a:pt x="68206" y="25975"/>
                </a:lnTo>
                <a:lnTo>
                  <a:pt x="68281" y="25975"/>
                </a:lnTo>
                <a:cubicBezTo>
                  <a:pt x="68319" y="26012"/>
                  <a:pt x="68319" y="26012"/>
                  <a:pt x="68319" y="26012"/>
                </a:cubicBezTo>
                <a:lnTo>
                  <a:pt x="68319" y="25975"/>
                </a:lnTo>
                <a:cubicBezTo>
                  <a:pt x="68319" y="25937"/>
                  <a:pt x="68319" y="25861"/>
                  <a:pt x="68243" y="25823"/>
                </a:cubicBezTo>
                <a:cubicBezTo>
                  <a:pt x="68206" y="25823"/>
                  <a:pt x="68168" y="25786"/>
                  <a:pt x="68092" y="25786"/>
                </a:cubicBezTo>
                <a:close/>
                <a:moveTo>
                  <a:pt x="66202" y="26050"/>
                </a:moveTo>
                <a:cubicBezTo>
                  <a:pt x="66051" y="26050"/>
                  <a:pt x="65937" y="26126"/>
                  <a:pt x="65862" y="26239"/>
                </a:cubicBezTo>
                <a:lnTo>
                  <a:pt x="65975" y="26390"/>
                </a:lnTo>
                <a:cubicBezTo>
                  <a:pt x="66013" y="26390"/>
                  <a:pt x="66051" y="26428"/>
                  <a:pt x="66088" y="26428"/>
                </a:cubicBezTo>
                <a:lnTo>
                  <a:pt x="66277" y="26315"/>
                </a:lnTo>
                <a:cubicBezTo>
                  <a:pt x="66277" y="26315"/>
                  <a:pt x="66315" y="26277"/>
                  <a:pt x="66315" y="26201"/>
                </a:cubicBezTo>
                <a:lnTo>
                  <a:pt x="66315" y="26164"/>
                </a:lnTo>
                <a:lnTo>
                  <a:pt x="66202" y="26050"/>
                </a:lnTo>
                <a:close/>
                <a:moveTo>
                  <a:pt x="2042" y="26088"/>
                </a:moveTo>
                <a:lnTo>
                  <a:pt x="1891" y="26201"/>
                </a:lnTo>
                <a:cubicBezTo>
                  <a:pt x="1853" y="26239"/>
                  <a:pt x="1815" y="26239"/>
                  <a:pt x="1815" y="26315"/>
                </a:cubicBezTo>
                <a:lnTo>
                  <a:pt x="1929" y="26428"/>
                </a:lnTo>
                <a:cubicBezTo>
                  <a:pt x="1967" y="26466"/>
                  <a:pt x="1967" y="26466"/>
                  <a:pt x="2042" y="26504"/>
                </a:cubicBezTo>
                <a:lnTo>
                  <a:pt x="2193" y="26390"/>
                </a:lnTo>
                <a:cubicBezTo>
                  <a:pt x="2231" y="26390"/>
                  <a:pt x="2231" y="26353"/>
                  <a:pt x="2269" y="26315"/>
                </a:cubicBezTo>
                <a:lnTo>
                  <a:pt x="2156" y="26164"/>
                </a:lnTo>
                <a:cubicBezTo>
                  <a:pt x="2118" y="26126"/>
                  <a:pt x="2080" y="26126"/>
                  <a:pt x="2042" y="26088"/>
                </a:cubicBezTo>
                <a:close/>
                <a:moveTo>
                  <a:pt x="21795" y="26191"/>
                </a:moveTo>
                <a:cubicBezTo>
                  <a:pt x="21763" y="26191"/>
                  <a:pt x="21731" y="26194"/>
                  <a:pt x="21702" y="26201"/>
                </a:cubicBezTo>
                <a:cubicBezTo>
                  <a:pt x="21627" y="26239"/>
                  <a:pt x="21589" y="26277"/>
                  <a:pt x="21589" y="26353"/>
                </a:cubicBezTo>
                <a:lnTo>
                  <a:pt x="21664" y="26504"/>
                </a:lnTo>
                <a:cubicBezTo>
                  <a:pt x="21664" y="26504"/>
                  <a:pt x="21664" y="26466"/>
                  <a:pt x="21664" y="26466"/>
                </a:cubicBezTo>
                <a:lnTo>
                  <a:pt x="21778" y="26580"/>
                </a:lnTo>
                <a:cubicBezTo>
                  <a:pt x="21967" y="26580"/>
                  <a:pt x="22080" y="26542"/>
                  <a:pt x="22156" y="26428"/>
                </a:cubicBezTo>
                <a:lnTo>
                  <a:pt x="22118" y="26277"/>
                </a:lnTo>
                <a:cubicBezTo>
                  <a:pt x="22087" y="26246"/>
                  <a:pt x="21933" y="26191"/>
                  <a:pt x="21795" y="26191"/>
                </a:cubicBezTo>
                <a:close/>
                <a:moveTo>
                  <a:pt x="23215" y="26164"/>
                </a:moveTo>
                <a:lnTo>
                  <a:pt x="23101" y="26277"/>
                </a:lnTo>
                <a:lnTo>
                  <a:pt x="23063" y="26315"/>
                </a:lnTo>
                <a:cubicBezTo>
                  <a:pt x="23063" y="26390"/>
                  <a:pt x="23101" y="26504"/>
                  <a:pt x="23177" y="26542"/>
                </a:cubicBezTo>
                <a:lnTo>
                  <a:pt x="23252" y="26580"/>
                </a:lnTo>
                <a:cubicBezTo>
                  <a:pt x="23286" y="26591"/>
                  <a:pt x="23316" y="26595"/>
                  <a:pt x="23343" y="26595"/>
                </a:cubicBezTo>
                <a:cubicBezTo>
                  <a:pt x="23410" y="26595"/>
                  <a:pt x="23463" y="26568"/>
                  <a:pt x="23517" y="26542"/>
                </a:cubicBezTo>
                <a:cubicBezTo>
                  <a:pt x="23555" y="26504"/>
                  <a:pt x="23593" y="26466"/>
                  <a:pt x="23593" y="26353"/>
                </a:cubicBezTo>
                <a:lnTo>
                  <a:pt x="23593" y="26315"/>
                </a:lnTo>
                <a:lnTo>
                  <a:pt x="23441" y="26201"/>
                </a:lnTo>
                <a:lnTo>
                  <a:pt x="23404" y="26201"/>
                </a:lnTo>
                <a:cubicBezTo>
                  <a:pt x="23366" y="26164"/>
                  <a:pt x="23290" y="26164"/>
                  <a:pt x="23215" y="26164"/>
                </a:cubicBezTo>
                <a:close/>
                <a:moveTo>
                  <a:pt x="27298" y="26201"/>
                </a:moveTo>
                <a:cubicBezTo>
                  <a:pt x="27184" y="26201"/>
                  <a:pt x="27109" y="26201"/>
                  <a:pt x="27033" y="26239"/>
                </a:cubicBezTo>
                <a:cubicBezTo>
                  <a:pt x="26920" y="26315"/>
                  <a:pt x="26882" y="26428"/>
                  <a:pt x="26882" y="26504"/>
                </a:cubicBezTo>
                <a:lnTo>
                  <a:pt x="26995" y="26655"/>
                </a:lnTo>
                <a:cubicBezTo>
                  <a:pt x="27109" y="26655"/>
                  <a:pt x="27184" y="26655"/>
                  <a:pt x="27260" y="26617"/>
                </a:cubicBezTo>
                <a:cubicBezTo>
                  <a:pt x="27373" y="26542"/>
                  <a:pt x="27373" y="26428"/>
                  <a:pt x="27373" y="26353"/>
                </a:cubicBezTo>
                <a:lnTo>
                  <a:pt x="27298" y="26201"/>
                </a:lnTo>
                <a:close/>
                <a:moveTo>
                  <a:pt x="34728" y="26271"/>
                </a:moveTo>
                <a:cubicBezTo>
                  <a:pt x="34693" y="26271"/>
                  <a:pt x="34663" y="26277"/>
                  <a:pt x="34632" y="26277"/>
                </a:cubicBezTo>
                <a:cubicBezTo>
                  <a:pt x="34481" y="26353"/>
                  <a:pt x="34481" y="26580"/>
                  <a:pt x="34632" y="26693"/>
                </a:cubicBezTo>
                <a:lnTo>
                  <a:pt x="34859" y="26580"/>
                </a:lnTo>
                <a:cubicBezTo>
                  <a:pt x="34897" y="26542"/>
                  <a:pt x="34935" y="26542"/>
                  <a:pt x="34973" y="26504"/>
                </a:cubicBezTo>
                <a:lnTo>
                  <a:pt x="34935" y="26353"/>
                </a:lnTo>
                <a:cubicBezTo>
                  <a:pt x="34844" y="26285"/>
                  <a:pt x="34781" y="26271"/>
                  <a:pt x="34728" y="26271"/>
                </a:cubicBezTo>
                <a:close/>
                <a:moveTo>
                  <a:pt x="58565" y="26201"/>
                </a:moveTo>
                <a:lnTo>
                  <a:pt x="58413" y="26277"/>
                </a:lnTo>
                <a:lnTo>
                  <a:pt x="58262" y="26353"/>
                </a:lnTo>
                <a:cubicBezTo>
                  <a:pt x="58224" y="26466"/>
                  <a:pt x="58300" y="26542"/>
                  <a:pt x="58338" y="26580"/>
                </a:cubicBezTo>
                <a:lnTo>
                  <a:pt x="58451" y="26769"/>
                </a:lnTo>
                <a:cubicBezTo>
                  <a:pt x="58565" y="26769"/>
                  <a:pt x="58640" y="26731"/>
                  <a:pt x="58678" y="26693"/>
                </a:cubicBezTo>
                <a:cubicBezTo>
                  <a:pt x="58754" y="26655"/>
                  <a:pt x="58791" y="26580"/>
                  <a:pt x="58791" y="26504"/>
                </a:cubicBezTo>
                <a:cubicBezTo>
                  <a:pt x="58791" y="26390"/>
                  <a:pt x="58716" y="26239"/>
                  <a:pt x="58565" y="26201"/>
                </a:cubicBezTo>
                <a:close/>
                <a:moveTo>
                  <a:pt x="67979" y="26353"/>
                </a:moveTo>
                <a:cubicBezTo>
                  <a:pt x="67828" y="26353"/>
                  <a:pt x="67752" y="26390"/>
                  <a:pt x="67714" y="26390"/>
                </a:cubicBezTo>
                <a:cubicBezTo>
                  <a:pt x="67563" y="26504"/>
                  <a:pt x="67676" y="26844"/>
                  <a:pt x="67941" y="26844"/>
                </a:cubicBezTo>
                <a:lnTo>
                  <a:pt x="68054" y="26731"/>
                </a:lnTo>
                <a:lnTo>
                  <a:pt x="68054" y="26466"/>
                </a:lnTo>
                <a:lnTo>
                  <a:pt x="67979" y="26353"/>
                </a:lnTo>
                <a:close/>
                <a:moveTo>
                  <a:pt x="60568" y="26353"/>
                </a:moveTo>
                <a:cubicBezTo>
                  <a:pt x="60493" y="26353"/>
                  <a:pt x="60455" y="26390"/>
                  <a:pt x="60455" y="26390"/>
                </a:cubicBezTo>
                <a:cubicBezTo>
                  <a:pt x="60379" y="26466"/>
                  <a:pt x="60379" y="26542"/>
                  <a:pt x="60379" y="26655"/>
                </a:cubicBezTo>
                <a:cubicBezTo>
                  <a:pt x="60379" y="26655"/>
                  <a:pt x="60379" y="26693"/>
                  <a:pt x="60379" y="26693"/>
                </a:cubicBezTo>
                <a:lnTo>
                  <a:pt x="60455" y="26844"/>
                </a:lnTo>
                <a:cubicBezTo>
                  <a:pt x="60493" y="26863"/>
                  <a:pt x="60540" y="26873"/>
                  <a:pt x="60587" y="26873"/>
                </a:cubicBezTo>
                <a:cubicBezTo>
                  <a:pt x="60635" y="26873"/>
                  <a:pt x="60682" y="26863"/>
                  <a:pt x="60720" y="26844"/>
                </a:cubicBezTo>
                <a:cubicBezTo>
                  <a:pt x="60795" y="26769"/>
                  <a:pt x="60833" y="26655"/>
                  <a:pt x="60833" y="26580"/>
                </a:cubicBezTo>
                <a:cubicBezTo>
                  <a:pt x="60833" y="26504"/>
                  <a:pt x="60833" y="26428"/>
                  <a:pt x="60757" y="26390"/>
                </a:cubicBezTo>
                <a:cubicBezTo>
                  <a:pt x="60720" y="26353"/>
                  <a:pt x="60644" y="26353"/>
                  <a:pt x="60568" y="26353"/>
                </a:cubicBezTo>
                <a:close/>
                <a:moveTo>
                  <a:pt x="25181" y="26655"/>
                </a:moveTo>
                <a:cubicBezTo>
                  <a:pt x="25067" y="26655"/>
                  <a:pt x="24954" y="26693"/>
                  <a:pt x="24878" y="26769"/>
                </a:cubicBezTo>
                <a:lnTo>
                  <a:pt x="24878" y="26920"/>
                </a:lnTo>
                <a:cubicBezTo>
                  <a:pt x="24954" y="26995"/>
                  <a:pt x="25029" y="26995"/>
                  <a:pt x="25143" y="26995"/>
                </a:cubicBezTo>
                <a:cubicBezTo>
                  <a:pt x="25256" y="26995"/>
                  <a:pt x="25332" y="26920"/>
                  <a:pt x="25407" y="26844"/>
                </a:cubicBezTo>
                <a:lnTo>
                  <a:pt x="25370" y="26693"/>
                </a:lnTo>
                <a:cubicBezTo>
                  <a:pt x="25332" y="26655"/>
                  <a:pt x="25256" y="26655"/>
                  <a:pt x="25181" y="26655"/>
                </a:cubicBezTo>
                <a:close/>
                <a:moveTo>
                  <a:pt x="75578" y="26806"/>
                </a:moveTo>
                <a:lnTo>
                  <a:pt x="75389" y="26882"/>
                </a:lnTo>
                <a:cubicBezTo>
                  <a:pt x="75389" y="26882"/>
                  <a:pt x="75389" y="26844"/>
                  <a:pt x="75427" y="26844"/>
                </a:cubicBezTo>
                <a:lnTo>
                  <a:pt x="75389" y="26844"/>
                </a:lnTo>
                <a:cubicBezTo>
                  <a:pt x="75313" y="26882"/>
                  <a:pt x="75087" y="26920"/>
                  <a:pt x="75162" y="27109"/>
                </a:cubicBezTo>
                <a:lnTo>
                  <a:pt x="75351" y="27222"/>
                </a:lnTo>
                <a:cubicBezTo>
                  <a:pt x="75408" y="27184"/>
                  <a:pt x="75446" y="27166"/>
                  <a:pt x="75488" y="27166"/>
                </a:cubicBezTo>
                <a:cubicBezTo>
                  <a:pt x="75531" y="27166"/>
                  <a:pt x="75578" y="27184"/>
                  <a:pt x="75654" y="27222"/>
                </a:cubicBezTo>
                <a:lnTo>
                  <a:pt x="75843" y="27109"/>
                </a:lnTo>
                <a:lnTo>
                  <a:pt x="75843" y="27071"/>
                </a:lnTo>
                <a:cubicBezTo>
                  <a:pt x="75843" y="26920"/>
                  <a:pt x="75691" y="26844"/>
                  <a:pt x="75578" y="26806"/>
                </a:cubicBezTo>
                <a:close/>
                <a:moveTo>
                  <a:pt x="16158" y="26866"/>
                </a:moveTo>
                <a:cubicBezTo>
                  <a:pt x="16132" y="26866"/>
                  <a:pt x="16102" y="26871"/>
                  <a:pt x="16069" y="26882"/>
                </a:cubicBezTo>
                <a:lnTo>
                  <a:pt x="15955" y="26995"/>
                </a:lnTo>
                <a:lnTo>
                  <a:pt x="15955" y="27109"/>
                </a:lnTo>
                <a:lnTo>
                  <a:pt x="16107" y="27222"/>
                </a:lnTo>
                <a:cubicBezTo>
                  <a:pt x="16107" y="27222"/>
                  <a:pt x="16144" y="27260"/>
                  <a:pt x="16182" y="27260"/>
                </a:cubicBezTo>
                <a:lnTo>
                  <a:pt x="16371" y="27109"/>
                </a:lnTo>
                <a:cubicBezTo>
                  <a:pt x="16371" y="27071"/>
                  <a:pt x="16371" y="26958"/>
                  <a:pt x="16258" y="26920"/>
                </a:cubicBezTo>
                <a:cubicBezTo>
                  <a:pt x="16258" y="26893"/>
                  <a:pt x="16220" y="26866"/>
                  <a:pt x="16158" y="26866"/>
                </a:cubicBezTo>
                <a:close/>
                <a:moveTo>
                  <a:pt x="85937" y="26731"/>
                </a:moveTo>
                <a:lnTo>
                  <a:pt x="85862" y="26769"/>
                </a:lnTo>
                <a:cubicBezTo>
                  <a:pt x="85786" y="26806"/>
                  <a:pt x="85748" y="26920"/>
                  <a:pt x="85748" y="26995"/>
                </a:cubicBezTo>
                <a:cubicBezTo>
                  <a:pt x="85748" y="27147"/>
                  <a:pt x="85862" y="27260"/>
                  <a:pt x="86013" y="27260"/>
                </a:cubicBezTo>
                <a:lnTo>
                  <a:pt x="86126" y="27222"/>
                </a:lnTo>
                <a:cubicBezTo>
                  <a:pt x="86126" y="27184"/>
                  <a:pt x="86164" y="27184"/>
                  <a:pt x="86164" y="27184"/>
                </a:cubicBezTo>
                <a:cubicBezTo>
                  <a:pt x="86240" y="27147"/>
                  <a:pt x="86353" y="27109"/>
                  <a:pt x="86353" y="26958"/>
                </a:cubicBezTo>
                <a:cubicBezTo>
                  <a:pt x="86353" y="26920"/>
                  <a:pt x="86353" y="26882"/>
                  <a:pt x="86315" y="26844"/>
                </a:cubicBezTo>
                <a:lnTo>
                  <a:pt x="86164" y="26769"/>
                </a:lnTo>
                <a:lnTo>
                  <a:pt x="86126" y="26769"/>
                </a:lnTo>
                <a:cubicBezTo>
                  <a:pt x="86089" y="26731"/>
                  <a:pt x="86051" y="26731"/>
                  <a:pt x="85937" y="26731"/>
                </a:cubicBezTo>
                <a:close/>
                <a:moveTo>
                  <a:pt x="81816" y="27033"/>
                </a:moveTo>
                <a:cubicBezTo>
                  <a:pt x="81589" y="27033"/>
                  <a:pt x="81514" y="27147"/>
                  <a:pt x="81552" y="27260"/>
                </a:cubicBezTo>
                <a:lnTo>
                  <a:pt x="81665" y="27373"/>
                </a:lnTo>
                <a:lnTo>
                  <a:pt x="81779" y="27373"/>
                </a:lnTo>
                <a:lnTo>
                  <a:pt x="81930" y="27260"/>
                </a:lnTo>
                <a:cubicBezTo>
                  <a:pt x="81930" y="27260"/>
                  <a:pt x="81968" y="27222"/>
                  <a:pt x="81968" y="27184"/>
                </a:cubicBezTo>
                <a:lnTo>
                  <a:pt x="81816" y="27033"/>
                </a:lnTo>
                <a:close/>
                <a:moveTo>
                  <a:pt x="55425" y="27278"/>
                </a:moveTo>
                <a:cubicBezTo>
                  <a:pt x="55330" y="27278"/>
                  <a:pt x="55205" y="27347"/>
                  <a:pt x="55389" y="27449"/>
                </a:cubicBezTo>
                <a:cubicBezTo>
                  <a:pt x="55562" y="27328"/>
                  <a:pt x="55505" y="27278"/>
                  <a:pt x="55425" y="27278"/>
                </a:cubicBezTo>
                <a:close/>
                <a:moveTo>
                  <a:pt x="10246" y="27147"/>
                </a:moveTo>
                <a:cubicBezTo>
                  <a:pt x="10171" y="27147"/>
                  <a:pt x="10057" y="27147"/>
                  <a:pt x="10020" y="27336"/>
                </a:cubicBezTo>
                <a:lnTo>
                  <a:pt x="10057" y="27449"/>
                </a:lnTo>
                <a:cubicBezTo>
                  <a:pt x="10084" y="27475"/>
                  <a:pt x="10146" y="27519"/>
                  <a:pt x="10219" y="27519"/>
                </a:cubicBezTo>
                <a:cubicBezTo>
                  <a:pt x="10252" y="27519"/>
                  <a:pt x="10287" y="27510"/>
                  <a:pt x="10322" y="27487"/>
                </a:cubicBezTo>
                <a:cubicBezTo>
                  <a:pt x="10398" y="27487"/>
                  <a:pt x="10436" y="27411"/>
                  <a:pt x="10436" y="27373"/>
                </a:cubicBezTo>
                <a:cubicBezTo>
                  <a:pt x="10436" y="27260"/>
                  <a:pt x="10360" y="27147"/>
                  <a:pt x="10246" y="27147"/>
                </a:cubicBezTo>
                <a:close/>
                <a:moveTo>
                  <a:pt x="9712" y="27118"/>
                </a:moveTo>
                <a:cubicBezTo>
                  <a:pt x="9679" y="27118"/>
                  <a:pt x="9642" y="27128"/>
                  <a:pt x="9604" y="27147"/>
                </a:cubicBezTo>
                <a:cubicBezTo>
                  <a:pt x="9528" y="27184"/>
                  <a:pt x="9490" y="27260"/>
                  <a:pt x="9490" y="27336"/>
                </a:cubicBezTo>
                <a:cubicBezTo>
                  <a:pt x="9490" y="27411"/>
                  <a:pt x="9528" y="27487"/>
                  <a:pt x="9642" y="27525"/>
                </a:cubicBezTo>
                <a:cubicBezTo>
                  <a:pt x="9679" y="27525"/>
                  <a:pt x="9755" y="27525"/>
                  <a:pt x="9793" y="27487"/>
                </a:cubicBezTo>
                <a:cubicBezTo>
                  <a:pt x="9868" y="27449"/>
                  <a:pt x="9906" y="27411"/>
                  <a:pt x="9906" y="27336"/>
                </a:cubicBezTo>
                <a:cubicBezTo>
                  <a:pt x="9906" y="27260"/>
                  <a:pt x="9868" y="27184"/>
                  <a:pt x="9793" y="27147"/>
                </a:cubicBezTo>
                <a:cubicBezTo>
                  <a:pt x="9774" y="27128"/>
                  <a:pt x="9746" y="27118"/>
                  <a:pt x="9712" y="27118"/>
                </a:cubicBezTo>
                <a:close/>
                <a:moveTo>
                  <a:pt x="31116" y="27260"/>
                </a:moveTo>
                <a:lnTo>
                  <a:pt x="30965" y="27373"/>
                </a:lnTo>
                <a:lnTo>
                  <a:pt x="31116" y="27373"/>
                </a:lnTo>
                <a:cubicBezTo>
                  <a:pt x="31116" y="27373"/>
                  <a:pt x="31116" y="27373"/>
                  <a:pt x="31116" y="27411"/>
                </a:cubicBezTo>
                <a:lnTo>
                  <a:pt x="31116" y="27487"/>
                </a:lnTo>
                <a:cubicBezTo>
                  <a:pt x="31116" y="27487"/>
                  <a:pt x="31154" y="27487"/>
                  <a:pt x="31192" y="27525"/>
                </a:cubicBezTo>
                <a:cubicBezTo>
                  <a:pt x="31192" y="27525"/>
                  <a:pt x="31154" y="27487"/>
                  <a:pt x="31154" y="27487"/>
                </a:cubicBezTo>
                <a:lnTo>
                  <a:pt x="31192" y="27487"/>
                </a:lnTo>
                <a:cubicBezTo>
                  <a:pt x="31192" y="27487"/>
                  <a:pt x="31192" y="27525"/>
                  <a:pt x="31230" y="27525"/>
                </a:cubicBezTo>
                <a:cubicBezTo>
                  <a:pt x="31268" y="27525"/>
                  <a:pt x="31305" y="27487"/>
                  <a:pt x="31305" y="27487"/>
                </a:cubicBezTo>
                <a:lnTo>
                  <a:pt x="31457" y="27487"/>
                </a:lnTo>
                <a:cubicBezTo>
                  <a:pt x="31457" y="27449"/>
                  <a:pt x="31419" y="27373"/>
                  <a:pt x="31381" y="27336"/>
                </a:cubicBezTo>
                <a:cubicBezTo>
                  <a:pt x="31305" y="27298"/>
                  <a:pt x="31192" y="27260"/>
                  <a:pt x="31116" y="27260"/>
                </a:cubicBezTo>
                <a:close/>
                <a:moveTo>
                  <a:pt x="984" y="27147"/>
                </a:moveTo>
                <a:lnTo>
                  <a:pt x="795" y="27260"/>
                </a:lnTo>
                <a:cubicBezTo>
                  <a:pt x="795" y="27222"/>
                  <a:pt x="832" y="27184"/>
                  <a:pt x="832" y="27184"/>
                </a:cubicBezTo>
                <a:cubicBezTo>
                  <a:pt x="757" y="27184"/>
                  <a:pt x="681" y="27184"/>
                  <a:pt x="643" y="27222"/>
                </a:cubicBezTo>
                <a:cubicBezTo>
                  <a:pt x="568" y="27298"/>
                  <a:pt x="568" y="27373"/>
                  <a:pt x="606" y="27449"/>
                </a:cubicBezTo>
                <a:lnTo>
                  <a:pt x="681" y="27525"/>
                </a:lnTo>
                <a:cubicBezTo>
                  <a:pt x="728" y="27540"/>
                  <a:pt x="775" y="27550"/>
                  <a:pt x="822" y="27550"/>
                </a:cubicBezTo>
                <a:cubicBezTo>
                  <a:pt x="889" y="27550"/>
                  <a:pt x="955" y="27531"/>
                  <a:pt x="1021" y="27487"/>
                </a:cubicBezTo>
                <a:cubicBezTo>
                  <a:pt x="1097" y="27449"/>
                  <a:pt x="1135" y="27373"/>
                  <a:pt x="1135" y="27336"/>
                </a:cubicBezTo>
                <a:cubicBezTo>
                  <a:pt x="1135" y="27260"/>
                  <a:pt x="1059" y="27184"/>
                  <a:pt x="984" y="27147"/>
                </a:cubicBezTo>
                <a:close/>
                <a:moveTo>
                  <a:pt x="70096" y="27147"/>
                </a:moveTo>
                <a:cubicBezTo>
                  <a:pt x="70020" y="27147"/>
                  <a:pt x="69945" y="27147"/>
                  <a:pt x="69907" y="27184"/>
                </a:cubicBezTo>
                <a:cubicBezTo>
                  <a:pt x="69831" y="27260"/>
                  <a:pt x="69793" y="27298"/>
                  <a:pt x="69793" y="27373"/>
                </a:cubicBezTo>
                <a:cubicBezTo>
                  <a:pt x="69793" y="27487"/>
                  <a:pt x="69907" y="27562"/>
                  <a:pt x="70020" y="27562"/>
                </a:cubicBezTo>
                <a:lnTo>
                  <a:pt x="70172" y="27487"/>
                </a:lnTo>
                <a:cubicBezTo>
                  <a:pt x="70172" y="27487"/>
                  <a:pt x="70172" y="27487"/>
                  <a:pt x="70209" y="27449"/>
                </a:cubicBezTo>
                <a:cubicBezTo>
                  <a:pt x="70247" y="27449"/>
                  <a:pt x="70285" y="27411"/>
                  <a:pt x="70285" y="27336"/>
                </a:cubicBezTo>
                <a:cubicBezTo>
                  <a:pt x="70285" y="27260"/>
                  <a:pt x="70247" y="27222"/>
                  <a:pt x="70209" y="27184"/>
                </a:cubicBezTo>
                <a:lnTo>
                  <a:pt x="70096" y="27147"/>
                </a:lnTo>
                <a:close/>
                <a:moveTo>
                  <a:pt x="5974" y="27411"/>
                </a:moveTo>
                <a:lnTo>
                  <a:pt x="5861" y="27525"/>
                </a:lnTo>
                <a:cubicBezTo>
                  <a:pt x="5861" y="27562"/>
                  <a:pt x="5861" y="27562"/>
                  <a:pt x="5823" y="27562"/>
                </a:cubicBezTo>
                <a:cubicBezTo>
                  <a:pt x="5823" y="27562"/>
                  <a:pt x="5823" y="27600"/>
                  <a:pt x="5823" y="27638"/>
                </a:cubicBezTo>
                <a:cubicBezTo>
                  <a:pt x="5823" y="27714"/>
                  <a:pt x="5861" y="27752"/>
                  <a:pt x="5899" y="27789"/>
                </a:cubicBezTo>
                <a:lnTo>
                  <a:pt x="5974" y="27827"/>
                </a:lnTo>
                <a:lnTo>
                  <a:pt x="6088" y="27827"/>
                </a:lnTo>
                <a:lnTo>
                  <a:pt x="6201" y="27789"/>
                </a:lnTo>
                <a:cubicBezTo>
                  <a:pt x="6239" y="27752"/>
                  <a:pt x="6277" y="27714"/>
                  <a:pt x="6277" y="27638"/>
                </a:cubicBezTo>
                <a:cubicBezTo>
                  <a:pt x="6277" y="27600"/>
                  <a:pt x="6277" y="27562"/>
                  <a:pt x="6239" y="27562"/>
                </a:cubicBezTo>
                <a:cubicBezTo>
                  <a:pt x="6239" y="27562"/>
                  <a:pt x="6239" y="27562"/>
                  <a:pt x="6239" y="27525"/>
                </a:cubicBezTo>
                <a:lnTo>
                  <a:pt x="6088" y="27411"/>
                </a:lnTo>
                <a:close/>
                <a:moveTo>
                  <a:pt x="24576" y="27638"/>
                </a:moveTo>
                <a:cubicBezTo>
                  <a:pt x="24349" y="27676"/>
                  <a:pt x="24235" y="27752"/>
                  <a:pt x="24273" y="27903"/>
                </a:cubicBezTo>
                <a:lnTo>
                  <a:pt x="24424" y="27978"/>
                </a:lnTo>
                <a:lnTo>
                  <a:pt x="24538" y="27978"/>
                </a:lnTo>
                <a:lnTo>
                  <a:pt x="24689" y="27903"/>
                </a:lnTo>
                <a:cubicBezTo>
                  <a:pt x="24689" y="27865"/>
                  <a:pt x="24727" y="27827"/>
                  <a:pt x="24727" y="27789"/>
                </a:cubicBezTo>
                <a:lnTo>
                  <a:pt x="24576" y="27638"/>
                </a:lnTo>
                <a:close/>
                <a:moveTo>
                  <a:pt x="22761" y="27525"/>
                </a:moveTo>
                <a:lnTo>
                  <a:pt x="22534" y="27638"/>
                </a:lnTo>
                <a:cubicBezTo>
                  <a:pt x="22572" y="27714"/>
                  <a:pt x="22534" y="27752"/>
                  <a:pt x="22496" y="27789"/>
                </a:cubicBezTo>
                <a:lnTo>
                  <a:pt x="22534" y="27978"/>
                </a:lnTo>
                <a:cubicBezTo>
                  <a:pt x="22647" y="28054"/>
                  <a:pt x="22761" y="28054"/>
                  <a:pt x="22950" y="28054"/>
                </a:cubicBezTo>
                <a:lnTo>
                  <a:pt x="23063" y="27941"/>
                </a:lnTo>
                <a:cubicBezTo>
                  <a:pt x="23063" y="27903"/>
                  <a:pt x="23063" y="27865"/>
                  <a:pt x="23063" y="27865"/>
                </a:cubicBezTo>
                <a:cubicBezTo>
                  <a:pt x="23063" y="27676"/>
                  <a:pt x="22912" y="27600"/>
                  <a:pt x="22836" y="27562"/>
                </a:cubicBezTo>
                <a:cubicBezTo>
                  <a:pt x="22799" y="27562"/>
                  <a:pt x="22799" y="27525"/>
                  <a:pt x="22761" y="27525"/>
                </a:cubicBezTo>
                <a:close/>
                <a:moveTo>
                  <a:pt x="52780" y="27752"/>
                </a:moveTo>
                <a:lnTo>
                  <a:pt x="52629" y="27903"/>
                </a:lnTo>
                <a:cubicBezTo>
                  <a:pt x="52629" y="27978"/>
                  <a:pt x="52629" y="28054"/>
                  <a:pt x="52704" y="28130"/>
                </a:cubicBezTo>
                <a:cubicBezTo>
                  <a:pt x="52730" y="28130"/>
                  <a:pt x="52772" y="28146"/>
                  <a:pt x="52819" y="28146"/>
                </a:cubicBezTo>
                <a:cubicBezTo>
                  <a:pt x="52843" y="28146"/>
                  <a:pt x="52868" y="28142"/>
                  <a:pt x="52893" y="28130"/>
                </a:cubicBezTo>
                <a:lnTo>
                  <a:pt x="53007" y="28016"/>
                </a:lnTo>
                <a:cubicBezTo>
                  <a:pt x="53007" y="27903"/>
                  <a:pt x="52931" y="27789"/>
                  <a:pt x="52780" y="27752"/>
                </a:cubicBezTo>
                <a:close/>
                <a:moveTo>
                  <a:pt x="72138" y="28167"/>
                </a:moveTo>
                <a:cubicBezTo>
                  <a:pt x="72138" y="28168"/>
                  <a:pt x="72137" y="28205"/>
                  <a:pt x="72100" y="28205"/>
                </a:cubicBezTo>
                <a:cubicBezTo>
                  <a:pt x="72138" y="28205"/>
                  <a:pt x="72138" y="28205"/>
                  <a:pt x="72138" y="28167"/>
                </a:cubicBezTo>
                <a:close/>
                <a:moveTo>
                  <a:pt x="43933" y="27978"/>
                </a:moveTo>
                <a:lnTo>
                  <a:pt x="43744" y="28130"/>
                </a:lnTo>
                <a:cubicBezTo>
                  <a:pt x="43744" y="28167"/>
                  <a:pt x="43744" y="28281"/>
                  <a:pt x="43857" y="28319"/>
                </a:cubicBezTo>
                <a:cubicBezTo>
                  <a:pt x="43895" y="28356"/>
                  <a:pt x="43933" y="28356"/>
                  <a:pt x="44047" y="28356"/>
                </a:cubicBezTo>
                <a:lnTo>
                  <a:pt x="44160" y="28243"/>
                </a:lnTo>
                <a:cubicBezTo>
                  <a:pt x="44160" y="28092"/>
                  <a:pt x="44084" y="28016"/>
                  <a:pt x="43933" y="27978"/>
                </a:cubicBezTo>
                <a:close/>
                <a:moveTo>
                  <a:pt x="36032" y="27954"/>
                </a:moveTo>
                <a:cubicBezTo>
                  <a:pt x="35981" y="27954"/>
                  <a:pt x="35927" y="27963"/>
                  <a:pt x="35880" y="27978"/>
                </a:cubicBezTo>
                <a:lnTo>
                  <a:pt x="35729" y="28054"/>
                </a:lnTo>
                <a:lnTo>
                  <a:pt x="35729" y="28092"/>
                </a:lnTo>
                <a:cubicBezTo>
                  <a:pt x="35729" y="28167"/>
                  <a:pt x="35767" y="28205"/>
                  <a:pt x="35767" y="28243"/>
                </a:cubicBezTo>
                <a:cubicBezTo>
                  <a:pt x="35804" y="28281"/>
                  <a:pt x="35804" y="28281"/>
                  <a:pt x="35804" y="28281"/>
                </a:cubicBezTo>
                <a:lnTo>
                  <a:pt x="35918" y="28394"/>
                </a:lnTo>
                <a:cubicBezTo>
                  <a:pt x="36069" y="28394"/>
                  <a:pt x="36183" y="28394"/>
                  <a:pt x="36258" y="28319"/>
                </a:cubicBezTo>
                <a:lnTo>
                  <a:pt x="36296" y="28243"/>
                </a:lnTo>
                <a:cubicBezTo>
                  <a:pt x="36334" y="28243"/>
                  <a:pt x="36334" y="28205"/>
                  <a:pt x="36334" y="28205"/>
                </a:cubicBezTo>
                <a:cubicBezTo>
                  <a:pt x="36334" y="28130"/>
                  <a:pt x="36258" y="28054"/>
                  <a:pt x="36220" y="28016"/>
                </a:cubicBezTo>
                <a:cubicBezTo>
                  <a:pt x="36176" y="27972"/>
                  <a:pt x="36106" y="27954"/>
                  <a:pt x="36032" y="27954"/>
                </a:cubicBezTo>
                <a:close/>
                <a:moveTo>
                  <a:pt x="72327" y="27950"/>
                </a:moveTo>
                <a:cubicBezTo>
                  <a:pt x="72289" y="27950"/>
                  <a:pt x="72251" y="27959"/>
                  <a:pt x="72213" y="27978"/>
                </a:cubicBezTo>
                <a:cubicBezTo>
                  <a:pt x="72138" y="28054"/>
                  <a:pt x="72138" y="28130"/>
                  <a:pt x="72138" y="28167"/>
                </a:cubicBezTo>
                <a:lnTo>
                  <a:pt x="72213" y="28394"/>
                </a:lnTo>
                <a:cubicBezTo>
                  <a:pt x="72235" y="28405"/>
                  <a:pt x="72257" y="28410"/>
                  <a:pt x="72280" y="28410"/>
                </a:cubicBezTo>
                <a:cubicBezTo>
                  <a:pt x="72333" y="28410"/>
                  <a:pt x="72387" y="28383"/>
                  <a:pt x="72440" y="28356"/>
                </a:cubicBezTo>
                <a:cubicBezTo>
                  <a:pt x="72516" y="28319"/>
                  <a:pt x="72516" y="28243"/>
                  <a:pt x="72516" y="28130"/>
                </a:cubicBezTo>
                <a:cubicBezTo>
                  <a:pt x="72516" y="28130"/>
                  <a:pt x="72516" y="28092"/>
                  <a:pt x="72516" y="28054"/>
                </a:cubicBezTo>
                <a:lnTo>
                  <a:pt x="72440" y="27978"/>
                </a:lnTo>
                <a:cubicBezTo>
                  <a:pt x="72402" y="27959"/>
                  <a:pt x="72364" y="27950"/>
                  <a:pt x="72327" y="27950"/>
                </a:cubicBezTo>
                <a:close/>
                <a:moveTo>
                  <a:pt x="89567" y="28063"/>
                </a:moveTo>
                <a:cubicBezTo>
                  <a:pt x="89529" y="28063"/>
                  <a:pt x="89491" y="28073"/>
                  <a:pt x="89453" y="28092"/>
                </a:cubicBezTo>
                <a:cubicBezTo>
                  <a:pt x="89340" y="28167"/>
                  <a:pt x="89264" y="28356"/>
                  <a:pt x="89378" y="28432"/>
                </a:cubicBezTo>
                <a:lnTo>
                  <a:pt x="89529" y="28470"/>
                </a:lnTo>
                <a:lnTo>
                  <a:pt x="89642" y="28356"/>
                </a:lnTo>
                <a:cubicBezTo>
                  <a:pt x="89642" y="28356"/>
                  <a:pt x="89642" y="28394"/>
                  <a:pt x="89642" y="28394"/>
                </a:cubicBezTo>
                <a:cubicBezTo>
                  <a:pt x="89680" y="28356"/>
                  <a:pt x="89756" y="28319"/>
                  <a:pt x="89756" y="28205"/>
                </a:cubicBezTo>
                <a:cubicBezTo>
                  <a:pt x="89756" y="28205"/>
                  <a:pt x="89756" y="28167"/>
                  <a:pt x="89756" y="28167"/>
                </a:cubicBezTo>
                <a:lnTo>
                  <a:pt x="89680" y="28092"/>
                </a:lnTo>
                <a:cubicBezTo>
                  <a:pt x="89642" y="28073"/>
                  <a:pt x="89605" y="28063"/>
                  <a:pt x="89567" y="28063"/>
                </a:cubicBezTo>
                <a:close/>
                <a:moveTo>
                  <a:pt x="16825" y="28205"/>
                </a:moveTo>
                <a:lnTo>
                  <a:pt x="16560" y="28281"/>
                </a:lnTo>
                <a:lnTo>
                  <a:pt x="16560" y="28319"/>
                </a:lnTo>
                <a:cubicBezTo>
                  <a:pt x="16560" y="28394"/>
                  <a:pt x="16636" y="28470"/>
                  <a:pt x="16674" y="28508"/>
                </a:cubicBezTo>
                <a:cubicBezTo>
                  <a:pt x="16701" y="28534"/>
                  <a:pt x="16746" y="28561"/>
                  <a:pt x="16811" y="28561"/>
                </a:cubicBezTo>
                <a:cubicBezTo>
                  <a:pt x="16837" y="28561"/>
                  <a:pt x="16867" y="28557"/>
                  <a:pt x="16901" y="28545"/>
                </a:cubicBezTo>
                <a:lnTo>
                  <a:pt x="17014" y="28470"/>
                </a:lnTo>
                <a:cubicBezTo>
                  <a:pt x="17052" y="28432"/>
                  <a:pt x="17052" y="28432"/>
                  <a:pt x="17052" y="28394"/>
                </a:cubicBezTo>
                <a:cubicBezTo>
                  <a:pt x="17052" y="28243"/>
                  <a:pt x="16901" y="28205"/>
                  <a:pt x="16825" y="28205"/>
                </a:cubicBezTo>
                <a:close/>
                <a:moveTo>
                  <a:pt x="49982" y="28130"/>
                </a:moveTo>
                <a:lnTo>
                  <a:pt x="49793" y="28167"/>
                </a:lnTo>
                <a:cubicBezTo>
                  <a:pt x="49793" y="28167"/>
                  <a:pt x="49755" y="28205"/>
                  <a:pt x="49755" y="28205"/>
                </a:cubicBezTo>
                <a:cubicBezTo>
                  <a:pt x="49680" y="28243"/>
                  <a:pt x="49529" y="28319"/>
                  <a:pt x="49604" y="28508"/>
                </a:cubicBezTo>
                <a:lnTo>
                  <a:pt x="49718" y="28621"/>
                </a:lnTo>
                <a:cubicBezTo>
                  <a:pt x="49793" y="28621"/>
                  <a:pt x="49869" y="28621"/>
                  <a:pt x="49944" y="28545"/>
                </a:cubicBezTo>
                <a:cubicBezTo>
                  <a:pt x="50058" y="28508"/>
                  <a:pt x="50096" y="28394"/>
                  <a:pt x="50096" y="28319"/>
                </a:cubicBezTo>
                <a:cubicBezTo>
                  <a:pt x="50096" y="28205"/>
                  <a:pt x="50058" y="28167"/>
                  <a:pt x="49982" y="28130"/>
                </a:cubicBezTo>
                <a:close/>
                <a:moveTo>
                  <a:pt x="61107" y="28101"/>
                </a:moveTo>
                <a:cubicBezTo>
                  <a:pt x="61079" y="28101"/>
                  <a:pt x="61041" y="28111"/>
                  <a:pt x="60984" y="28130"/>
                </a:cubicBezTo>
                <a:lnTo>
                  <a:pt x="60947" y="28205"/>
                </a:lnTo>
                <a:cubicBezTo>
                  <a:pt x="60909" y="28243"/>
                  <a:pt x="60909" y="28281"/>
                  <a:pt x="60909" y="28319"/>
                </a:cubicBezTo>
                <a:cubicBezTo>
                  <a:pt x="60871" y="28508"/>
                  <a:pt x="60909" y="28583"/>
                  <a:pt x="61022" y="28697"/>
                </a:cubicBezTo>
                <a:lnTo>
                  <a:pt x="61173" y="28697"/>
                </a:lnTo>
                <a:cubicBezTo>
                  <a:pt x="61249" y="28697"/>
                  <a:pt x="61287" y="28659"/>
                  <a:pt x="61362" y="28659"/>
                </a:cubicBezTo>
                <a:cubicBezTo>
                  <a:pt x="61400" y="28621"/>
                  <a:pt x="61438" y="28621"/>
                  <a:pt x="61551" y="28621"/>
                </a:cubicBezTo>
                <a:lnTo>
                  <a:pt x="61665" y="28508"/>
                </a:lnTo>
                <a:cubicBezTo>
                  <a:pt x="61703" y="28508"/>
                  <a:pt x="61703" y="28470"/>
                  <a:pt x="61703" y="28470"/>
                </a:cubicBezTo>
                <a:cubicBezTo>
                  <a:pt x="61703" y="28243"/>
                  <a:pt x="61438" y="28243"/>
                  <a:pt x="61325" y="28243"/>
                </a:cubicBezTo>
                <a:lnTo>
                  <a:pt x="61287" y="28243"/>
                </a:lnTo>
                <a:cubicBezTo>
                  <a:pt x="61287" y="28205"/>
                  <a:pt x="61249" y="28130"/>
                  <a:pt x="61173" y="28130"/>
                </a:cubicBezTo>
                <a:cubicBezTo>
                  <a:pt x="61154" y="28111"/>
                  <a:pt x="61136" y="28101"/>
                  <a:pt x="61107" y="28101"/>
                </a:cubicBezTo>
                <a:close/>
                <a:moveTo>
                  <a:pt x="63139" y="28319"/>
                </a:moveTo>
                <a:lnTo>
                  <a:pt x="62988" y="28470"/>
                </a:lnTo>
                <a:cubicBezTo>
                  <a:pt x="62988" y="28545"/>
                  <a:pt x="62988" y="28621"/>
                  <a:pt x="63064" y="28697"/>
                </a:cubicBezTo>
                <a:cubicBezTo>
                  <a:pt x="63089" y="28697"/>
                  <a:pt x="63131" y="28714"/>
                  <a:pt x="63179" y="28714"/>
                </a:cubicBezTo>
                <a:cubicBezTo>
                  <a:pt x="63202" y="28714"/>
                  <a:pt x="63228" y="28709"/>
                  <a:pt x="63253" y="28697"/>
                </a:cubicBezTo>
                <a:lnTo>
                  <a:pt x="63366" y="28583"/>
                </a:lnTo>
                <a:cubicBezTo>
                  <a:pt x="63366" y="28470"/>
                  <a:pt x="63291" y="28356"/>
                  <a:pt x="63139" y="28319"/>
                </a:cubicBezTo>
                <a:close/>
                <a:moveTo>
                  <a:pt x="81552" y="28205"/>
                </a:moveTo>
                <a:cubicBezTo>
                  <a:pt x="81476" y="28205"/>
                  <a:pt x="81363" y="28243"/>
                  <a:pt x="81325" y="28281"/>
                </a:cubicBezTo>
                <a:cubicBezTo>
                  <a:pt x="81287" y="28319"/>
                  <a:pt x="81249" y="28356"/>
                  <a:pt x="81249" y="28470"/>
                </a:cubicBezTo>
                <a:lnTo>
                  <a:pt x="81249" y="28508"/>
                </a:lnTo>
                <a:lnTo>
                  <a:pt x="81325" y="28583"/>
                </a:lnTo>
                <a:cubicBezTo>
                  <a:pt x="81287" y="28659"/>
                  <a:pt x="81287" y="28735"/>
                  <a:pt x="81287" y="28810"/>
                </a:cubicBezTo>
                <a:lnTo>
                  <a:pt x="81438" y="28924"/>
                </a:lnTo>
                <a:cubicBezTo>
                  <a:pt x="81514" y="28924"/>
                  <a:pt x="81589" y="28886"/>
                  <a:pt x="81627" y="28848"/>
                </a:cubicBezTo>
                <a:cubicBezTo>
                  <a:pt x="81741" y="28772"/>
                  <a:pt x="81741" y="28659"/>
                  <a:pt x="81741" y="28545"/>
                </a:cubicBezTo>
                <a:lnTo>
                  <a:pt x="81703" y="28470"/>
                </a:lnTo>
                <a:lnTo>
                  <a:pt x="81703" y="28356"/>
                </a:lnTo>
                <a:lnTo>
                  <a:pt x="81552" y="28205"/>
                </a:lnTo>
                <a:close/>
                <a:moveTo>
                  <a:pt x="44765" y="28621"/>
                </a:moveTo>
                <a:cubicBezTo>
                  <a:pt x="44651" y="28621"/>
                  <a:pt x="44576" y="28659"/>
                  <a:pt x="44500" y="28697"/>
                </a:cubicBezTo>
                <a:cubicBezTo>
                  <a:pt x="44425" y="28735"/>
                  <a:pt x="44387" y="28848"/>
                  <a:pt x="44425" y="28961"/>
                </a:cubicBezTo>
                <a:lnTo>
                  <a:pt x="44538" y="29075"/>
                </a:lnTo>
                <a:cubicBezTo>
                  <a:pt x="44651" y="29075"/>
                  <a:pt x="44727" y="29075"/>
                  <a:pt x="44765" y="29037"/>
                </a:cubicBezTo>
                <a:cubicBezTo>
                  <a:pt x="44840" y="28961"/>
                  <a:pt x="44878" y="28886"/>
                  <a:pt x="44878" y="28810"/>
                </a:cubicBezTo>
                <a:cubicBezTo>
                  <a:pt x="44878" y="28772"/>
                  <a:pt x="44878" y="28772"/>
                  <a:pt x="44878" y="28735"/>
                </a:cubicBezTo>
                <a:lnTo>
                  <a:pt x="44765" y="28621"/>
                </a:lnTo>
                <a:close/>
                <a:moveTo>
                  <a:pt x="8734" y="28735"/>
                </a:moveTo>
                <a:lnTo>
                  <a:pt x="8621" y="28848"/>
                </a:lnTo>
                <a:lnTo>
                  <a:pt x="8621" y="28961"/>
                </a:lnTo>
                <a:lnTo>
                  <a:pt x="8734" y="29075"/>
                </a:lnTo>
                <a:cubicBezTo>
                  <a:pt x="8772" y="29075"/>
                  <a:pt x="8810" y="29113"/>
                  <a:pt x="8848" y="29113"/>
                </a:cubicBezTo>
                <a:lnTo>
                  <a:pt x="8999" y="28961"/>
                </a:lnTo>
                <a:cubicBezTo>
                  <a:pt x="8999" y="28924"/>
                  <a:pt x="8999" y="28810"/>
                  <a:pt x="8923" y="28772"/>
                </a:cubicBezTo>
                <a:cubicBezTo>
                  <a:pt x="8885" y="28735"/>
                  <a:pt x="8810" y="28735"/>
                  <a:pt x="8734" y="28735"/>
                </a:cubicBezTo>
                <a:close/>
                <a:moveTo>
                  <a:pt x="80531" y="28772"/>
                </a:moveTo>
                <a:cubicBezTo>
                  <a:pt x="80493" y="28810"/>
                  <a:pt x="80266" y="28810"/>
                  <a:pt x="80266" y="28961"/>
                </a:cubicBezTo>
                <a:cubicBezTo>
                  <a:pt x="80266" y="28999"/>
                  <a:pt x="80266" y="28999"/>
                  <a:pt x="80266" y="29037"/>
                </a:cubicBezTo>
                <a:lnTo>
                  <a:pt x="80417" y="29113"/>
                </a:lnTo>
                <a:lnTo>
                  <a:pt x="80531" y="29113"/>
                </a:lnTo>
                <a:lnTo>
                  <a:pt x="80682" y="29037"/>
                </a:lnTo>
                <a:cubicBezTo>
                  <a:pt x="80682" y="28999"/>
                  <a:pt x="80720" y="28999"/>
                  <a:pt x="80720" y="28924"/>
                </a:cubicBezTo>
                <a:lnTo>
                  <a:pt x="80531" y="28772"/>
                </a:lnTo>
                <a:close/>
                <a:moveTo>
                  <a:pt x="62421" y="28772"/>
                </a:moveTo>
                <a:lnTo>
                  <a:pt x="62308" y="28924"/>
                </a:lnTo>
                <a:lnTo>
                  <a:pt x="62308" y="29075"/>
                </a:lnTo>
                <a:lnTo>
                  <a:pt x="62421" y="29188"/>
                </a:lnTo>
                <a:cubicBezTo>
                  <a:pt x="62497" y="29188"/>
                  <a:pt x="62534" y="29188"/>
                  <a:pt x="62610" y="29150"/>
                </a:cubicBezTo>
                <a:cubicBezTo>
                  <a:pt x="62610" y="29188"/>
                  <a:pt x="62648" y="29188"/>
                  <a:pt x="62686" y="29188"/>
                </a:cubicBezTo>
                <a:lnTo>
                  <a:pt x="62799" y="29150"/>
                </a:lnTo>
                <a:cubicBezTo>
                  <a:pt x="62837" y="29113"/>
                  <a:pt x="62875" y="29037"/>
                  <a:pt x="62875" y="28999"/>
                </a:cubicBezTo>
                <a:cubicBezTo>
                  <a:pt x="62875" y="28924"/>
                  <a:pt x="62837" y="28886"/>
                  <a:pt x="62799" y="28848"/>
                </a:cubicBezTo>
                <a:cubicBezTo>
                  <a:pt x="62723" y="28810"/>
                  <a:pt x="62572" y="28772"/>
                  <a:pt x="62421" y="28772"/>
                </a:cubicBezTo>
                <a:close/>
                <a:moveTo>
                  <a:pt x="6541" y="29150"/>
                </a:moveTo>
                <a:cubicBezTo>
                  <a:pt x="6504" y="29150"/>
                  <a:pt x="6390" y="29150"/>
                  <a:pt x="6314" y="29188"/>
                </a:cubicBezTo>
                <a:cubicBezTo>
                  <a:pt x="6277" y="29226"/>
                  <a:pt x="6277" y="29264"/>
                  <a:pt x="6277" y="29302"/>
                </a:cubicBezTo>
                <a:lnTo>
                  <a:pt x="6428" y="29302"/>
                </a:lnTo>
                <a:cubicBezTo>
                  <a:pt x="6428" y="29302"/>
                  <a:pt x="6390" y="29302"/>
                  <a:pt x="6390" y="29339"/>
                </a:cubicBezTo>
                <a:cubicBezTo>
                  <a:pt x="6504" y="29339"/>
                  <a:pt x="6541" y="29377"/>
                  <a:pt x="6655" y="29377"/>
                </a:cubicBezTo>
                <a:cubicBezTo>
                  <a:pt x="6655" y="29339"/>
                  <a:pt x="6655" y="29339"/>
                  <a:pt x="6655" y="29339"/>
                </a:cubicBezTo>
                <a:lnTo>
                  <a:pt x="6806" y="29339"/>
                </a:lnTo>
                <a:cubicBezTo>
                  <a:pt x="6806" y="29226"/>
                  <a:pt x="6693" y="29150"/>
                  <a:pt x="6541" y="29150"/>
                </a:cubicBezTo>
                <a:close/>
                <a:moveTo>
                  <a:pt x="83971" y="28697"/>
                </a:moveTo>
                <a:lnTo>
                  <a:pt x="83820" y="28772"/>
                </a:lnTo>
                <a:cubicBezTo>
                  <a:pt x="83820" y="28772"/>
                  <a:pt x="83820" y="28810"/>
                  <a:pt x="83820" y="28810"/>
                </a:cubicBezTo>
                <a:cubicBezTo>
                  <a:pt x="83782" y="28848"/>
                  <a:pt x="83745" y="28886"/>
                  <a:pt x="83745" y="28961"/>
                </a:cubicBezTo>
                <a:lnTo>
                  <a:pt x="83669" y="28999"/>
                </a:lnTo>
                <a:cubicBezTo>
                  <a:pt x="83669" y="29037"/>
                  <a:pt x="83631" y="29037"/>
                  <a:pt x="83631" y="29075"/>
                </a:cubicBezTo>
                <a:cubicBezTo>
                  <a:pt x="83593" y="29113"/>
                  <a:pt x="83555" y="29150"/>
                  <a:pt x="83555" y="29188"/>
                </a:cubicBezTo>
                <a:cubicBezTo>
                  <a:pt x="83555" y="29302"/>
                  <a:pt x="83593" y="29339"/>
                  <a:pt x="83745" y="29377"/>
                </a:cubicBezTo>
                <a:lnTo>
                  <a:pt x="83896" y="29302"/>
                </a:lnTo>
                <a:cubicBezTo>
                  <a:pt x="83934" y="29264"/>
                  <a:pt x="83971" y="29188"/>
                  <a:pt x="83971" y="29113"/>
                </a:cubicBezTo>
                <a:cubicBezTo>
                  <a:pt x="84047" y="29113"/>
                  <a:pt x="84085" y="29075"/>
                  <a:pt x="84123" y="29075"/>
                </a:cubicBezTo>
                <a:cubicBezTo>
                  <a:pt x="84160" y="29037"/>
                  <a:pt x="84198" y="28961"/>
                  <a:pt x="84198" y="28886"/>
                </a:cubicBezTo>
                <a:cubicBezTo>
                  <a:pt x="84198" y="28772"/>
                  <a:pt x="84123" y="28697"/>
                  <a:pt x="83971" y="28697"/>
                </a:cubicBezTo>
                <a:close/>
                <a:moveTo>
                  <a:pt x="14859" y="29150"/>
                </a:moveTo>
                <a:cubicBezTo>
                  <a:pt x="14783" y="29150"/>
                  <a:pt x="14708" y="29188"/>
                  <a:pt x="14670" y="29226"/>
                </a:cubicBezTo>
                <a:cubicBezTo>
                  <a:pt x="14594" y="29264"/>
                  <a:pt x="14594" y="29339"/>
                  <a:pt x="14594" y="29377"/>
                </a:cubicBezTo>
                <a:lnTo>
                  <a:pt x="14746" y="29377"/>
                </a:lnTo>
                <a:cubicBezTo>
                  <a:pt x="14746" y="29415"/>
                  <a:pt x="14708" y="29415"/>
                  <a:pt x="14708" y="29415"/>
                </a:cubicBezTo>
                <a:cubicBezTo>
                  <a:pt x="14758" y="29453"/>
                  <a:pt x="14783" y="29465"/>
                  <a:pt x="14802" y="29465"/>
                </a:cubicBezTo>
                <a:cubicBezTo>
                  <a:pt x="14838" y="29465"/>
                  <a:pt x="14846" y="29415"/>
                  <a:pt x="14972" y="29415"/>
                </a:cubicBezTo>
                <a:cubicBezTo>
                  <a:pt x="14972" y="29415"/>
                  <a:pt x="14972" y="29415"/>
                  <a:pt x="14972" y="29377"/>
                </a:cubicBezTo>
                <a:lnTo>
                  <a:pt x="15124" y="29377"/>
                </a:lnTo>
                <a:cubicBezTo>
                  <a:pt x="15124" y="29264"/>
                  <a:pt x="15010" y="29150"/>
                  <a:pt x="14859" y="29150"/>
                </a:cubicBezTo>
                <a:close/>
                <a:moveTo>
                  <a:pt x="31608" y="28961"/>
                </a:moveTo>
                <a:lnTo>
                  <a:pt x="31457" y="29075"/>
                </a:lnTo>
                <a:lnTo>
                  <a:pt x="31457" y="29188"/>
                </a:lnTo>
                <a:cubicBezTo>
                  <a:pt x="31457" y="29415"/>
                  <a:pt x="31608" y="29491"/>
                  <a:pt x="31721" y="29491"/>
                </a:cubicBezTo>
                <a:lnTo>
                  <a:pt x="31835" y="29415"/>
                </a:lnTo>
                <a:cubicBezTo>
                  <a:pt x="31872" y="29377"/>
                  <a:pt x="31872" y="29377"/>
                  <a:pt x="31910" y="29377"/>
                </a:cubicBezTo>
                <a:lnTo>
                  <a:pt x="31986" y="29264"/>
                </a:lnTo>
                <a:cubicBezTo>
                  <a:pt x="31948" y="29075"/>
                  <a:pt x="31835" y="28961"/>
                  <a:pt x="31608" y="28961"/>
                </a:cubicBezTo>
                <a:close/>
                <a:moveTo>
                  <a:pt x="13634" y="29097"/>
                </a:moveTo>
                <a:cubicBezTo>
                  <a:pt x="13567" y="29097"/>
                  <a:pt x="13514" y="29124"/>
                  <a:pt x="13460" y="29150"/>
                </a:cubicBezTo>
                <a:cubicBezTo>
                  <a:pt x="13422" y="29188"/>
                  <a:pt x="13385" y="29264"/>
                  <a:pt x="13385" y="29339"/>
                </a:cubicBezTo>
                <a:lnTo>
                  <a:pt x="13385" y="29377"/>
                </a:lnTo>
                <a:lnTo>
                  <a:pt x="13498" y="29491"/>
                </a:lnTo>
                <a:cubicBezTo>
                  <a:pt x="13515" y="29499"/>
                  <a:pt x="13536" y="29504"/>
                  <a:pt x="13559" y="29504"/>
                </a:cubicBezTo>
                <a:cubicBezTo>
                  <a:pt x="13638" y="29504"/>
                  <a:pt x="13742" y="29448"/>
                  <a:pt x="13800" y="29302"/>
                </a:cubicBezTo>
                <a:lnTo>
                  <a:pt x="13725" y="29113"/>
                </a:lnTo>
                <a:cubicBezTo>
                  <a:pt x="13692" y="29102"/>
                  <a:pt x="13662" y="29097"/>
                  <a:pt x="13634" y="29097"/>
                </a:cubicBezTo>
                <a:close/>
                <a:moveTo>
                  <a:pt x="19714" y="29105"/>
                </a:moveTo>
                <a:cubicBezTo>
                  <a:pt x="19585" y="29105"/>
                  <a:pt x="19472" y="29203"/>
                  <a:pt x="19472" y="29302"/>
                </a:cubicBezTo>
                <a:lnTo>
                  <a:pt x="19509" y="29415"/>
                </a:lnTo>
                <a:cubicBezTo>
                  <a:pt x="19585" y="29453"/>
                  <a:pt x="19661" y="29491"/>
                  <a:pt x="19736" y="29491"/>
                </a:cubicBezTo>
                <a:cubicBezTo>
                  <a:pt x="19774" y="29491"/>
                  <a:pt x="19812" y="29491"/>
                  <a:pt x="19812" y="29528"/>
                </a:cubicBezTo>
                <a:lnTo>
                  <a:pt x="20039" y="29453"/>
                </a:lnTo>
                <a:cubicBezTo>
                  <a:pt x="20039" y="29415"/>
                  <a:pt x="20076" y="29377"/>
                  <a:pt x="20076" y="29339"/>
                </a:cubicBezTo>
                <a:cubicBezTo>
                  <a:pt x="20076" y="29226"/>
                  <a:pt x="19925" y="29113"/>
                  <a:pt x="19774" y="29113"/>
                </a:cubicBezTo>
                <a:cubicBezTo>
                  <a:pt x="19754" y="29108"/>
                  <a:pt x="19733" y="29105"/>
                  <a:pt x="19714" y="29105"/>
                </a:cubicBezTo>
                <a:close/>
                <a:moveTo>
                  <a:pt x="69604" y="29150"/>
                </a:moveTo>
                <a:lnTo>
                  <a:pt x="69491" y="29264"/>
                </a:lnTo>
                <a:lnTo>
                  <a:pt x="69491" y="29415"/>
                </a:lnTo>
                <a:lnTo>
                  <a:pt x="69604" y="29528"/>
                </a:lnTo>
                <a:cubicBezTo>
                  <a:pt x="69649" y="29540"/>
                  <a:pt x="69687" y="29544"/>
                  <a:pt x="69720" y="29544"/>
                </a:cubicBezTo>
                <a:cubicBezTo>
                  <a:pt x="69800" y="29544"/>
                  <a:pt x="69853" y="29517"/>
                  <a:pt x="69907" y="29491"/>
                </a:cubicBezTo>
                <a:cubicBezTo>
                  <a:pt x="69945" y="29453"/>
                  <a:pt x="69983" y="29377"/>
                  <a:pt x="69983" y="29302"/>
                </a:cubicBezTo>
                <a:cubicBezTo>
                  <a:pt x="69983" y="29302"/>
                  <a:pt x="69983" y="29264"/>
                  <a:pt x="69983" y="29264"/>
                </a:cubicBezTo>
                <a:lnTo>
                  <a:pt x="69869" y="29150"/>
                </a:lnTo>
                <a:close/>
                <a:moveTo>
                  <a:pt x="72591" y="29188"/>
                </a:moveTo>
                <a:lnTo>
                  <a:pt x="72440" y="29302"/>
                </a:lnTo>
                <a:cubicBezTo>
                  <a:pt x="72440" y="29415"/>
                  <a:pt x="72478" y="29491"/>
                  <a:pt x="72516" y="29528"/>
                </a:cubicBezTo>
                <a:cubicBezTo>
                  <a:pt x="72591" y="29604"/>
                  <a:pt x="72705" y="29604"/>
                  <a:pt x="72818" y="29604"/>
                </a:cubicBezTo>
                <a:lnTo>
                  <a:pt x="72932" y="29491"/>
                </a:lnTo>
                <a:lnTo>
                  <a:pt x="72969" y="29453"/>
                </a:lnTo>
                <a:cubicBezTo>
                  <a:pt x="72969" y="29264"/>
                  <a:pt x="72742" y="29226"/>
                  <a:pt x="72667" y="29226"/>
                </a:cubicBezTo>
                <a:lnTo>
                  <a:pt x="72591" y="29188"/>
                </a:lnTo>
                <a:close/>
                <a:moveTo>
                  <a:pt x="53763" y="29302"/>
                </a:moveTo>
                <a:cubicBezTo>
                  <a:pt x="53650" y="29302"/>
                  <a:pt x="53498" y="29302"/>
                  <a:pt x="53423" y="29377"/>
                </a:cubicBezTo>
                <a:cubicBezTo>
                  <a:pt x="53385" y="29415"/>
                  <a:pt x="53309" y="29453"/>
                  <a:pt x="53347" y="29604"/>
                </a:cubicBezTo>
                <a:lnTo>
                  <a:pt x="53461" y="29680"/>
                </a:lnTo>
                <a:cubicBezTo>
                  <a:pt x="53523" y="29695"/>
                  <a:pt x="53579" y="29705"/>
                  <a:pt x="53632" y="29705"/>
                </a:cubicBezTo>
                <a:cubicBezTo>
                  <a:pt x="53706" y="29705"/>
                  <a:pt x="53772" y="29686"/>
                  <a:pt x="53839" y="29642"/>
                </a:cubicBezTo>
                <a:cubicBezTo>
                  <a:pt x="53876" y="29604"/>
                  <a:pt x="53914" y="29528"/>
                  <a:pt x="53914" y="29453"/>
                </a:cubicBezTo>
                <a:cubicBezTo>
                  <a:pt x="53914" y="29453"/>
                  <a:pt x="53914" y="29415"/>
                  <a:pt x="53914" y="29415"/>
                </a:cubicBezTo>
                <a:lnTo>
                  <a:pt x="53763" y="29302"/>
                </a:lnTo>
                <a:close/>
                <a:moveTo>
                  <a:pt x="69102" y="29360"/>
                </a:moveTo>
                <a:cubicBezTo>
                  <a:pt x="69084" y="29360"/>
                  <a:pt x="69063" y="29365"/>
                  <a:pt x="69037" y="29377"/>
                </a:cubicBezTo>
                <a:lnTo>
                  <a:pt x="68962" y="29491"/>
                </a:lnTo>
                <a:cubicBezTo>
                  <a:pt x="68962" y="29491"/>
                  <a:pt x="68924" y="29491"/>
                  <a:pt x="68924" y="29528"/>
                </a:cubicBezTo>
                <a:cubicBezTo>
                  <a:pt x="68924" y="29566"/>
                  <a:pt x="68886" y="29604"/>
                  <a:pt x="68886" y="29680"/>
                </a:cubicBezTo>
                <a:lnTo>
                  <a:pt x="68962" y="29793"/>
                </a:lnTo>
                <a:cubicBezTo>
                  <a:pt x="69000" y="29812"/>
                  <a:pt x="69037" y="29822"/>
                  <a:pt x="69075" y="29822"/>
                </a:cubicBezTo>
                <a:cubicBezTo>
                  <a:pt x="69113" y="29822"/>
                  <a:pt x="69151" y="29812"/>
                  <a:pt x="69189" y="29793"/>
                </a:cubicBezTo>
                <a:cubicBezTo>
                  <a:pt x="69226" y="29755"/>
                  <a:pt x="69302" y="29680"/>
                  <a:pt x="69302" y="29566"/>
                </a:cubicBezTo>
                <a:cubicBezTo>
                  <a:pt x="69302" y="29528"/>
                  <a:pt x="69264" y="29453"/>
                  <a:pt x="69189" y="29377"/>
                </a:cubicBezTo>
                <a:cubicBezTo>
                  <a:pt x="69163" y="29377"/>
                  <a:pt x="69138" y="29360"/>
                  <a:pt x="69102" y="29360"/>
                </a:cubicBezTo>
                <a:close/>
                <a:moveTo>
                  <a:pt x="49793" y="29453"/>
                </a:moveTo>
                <a:lnTo>
                  <a:pt x="49642" y="29566"/>
                </a:lnTo>
                <a:cubicBezTo>
                  <a:pt x="49642" y="29566"/>
                  <a:pt x="49604" y="29604"/>
                  <a:pt x="49604" y="29642"/>
                </a:cubicBezTo>
                <a:lnTo>
                  <a:pt x="49680" y="29793"/>
                </a:lnTo>
                <a:cubicBezTo>
                  <a:pt x="49732" y="29819"/>
                  <a:pt x="49820" y="29863"/>
                  <a:pt x="49907" y="29863"/>
                </a:cubicBezTo>
                <a:cubicBezTo>
                  <a:pt x="49946" y="29863"/>
                  <a:pt x="49985" y="29854"/>
                  <a:pt x="50020" y="29831"/>
                </a:cubicBezTo>
                <a:cubicBezTo>
                  <a:pt x="50058" y="29831"/>
                  <a:pt x="50096" y="29793"/>
                  <a:pt x="50096" y="29680"/>
                </a:cubicBezTo>
                <a:lnTo>
                  <a:pt x="50020" y="29566"/>
                </a:lnTo>
                <a:lnTo>
                  <a:pt x="50020" y="29566"/>
                </a:lnTo>
                <a:lnTo>
                  <a:pt x="49907" y="29453"/>
                </a:lnTo>
                <a:close/>
                <a:moveTo>
                  <a:pt x="80909" y="29113"/>
                </a:moveTo>
                <a:cubicBezTo>
                  <a:pt x="80833" y="29113"/>
                  <a:pt x="80720" y="29113"/>
                  <a:pt x="80606" y="29150"/>
                </a:cubicBezTo>
                <a:lnTo>
                  <a:pt x="80531" y="29339"/>
                </a:lnTo>
                <a:cubicBezTo>
                  <a:pt x="80569" y="29415"/>
                  <a:pt x="80569" y="29491"/>
                  <a:pt x="80531" y="29566"/>
                </a:cubicBezTo>
                <a:cubicBezTo>
                  <a:pt x="80455" y="29718"/>
                  <a:pt x="80455" y="29869"/>
                  <a:pt x="80531" y="30020"/>
                </a:cubicBezTo>
                <a:lnTo>
                  <a:pt x="80758" y="29944"/>
                </a:lnTo>
                <a:lnTo>
                  <a:pt x="80947" y="29944"/>
                </a:lnTo>
                <a:lnTo>
                  <a:pt x="81060" y="29793"/>
                </a:lnTo>
                <a:cubicBezTo>
                  <a:pt x="81060" y="29718"/>
                  <a:pt x="81060" y="29604"/>
                  <a:pt x="81098" y="29528"/>
                </a:cubicBezTo>
                <a:cubicBezTo>
                  <a:pt x="81211" y="29491"/>
                  <a:pt x="81325" y="29339"/>
                  <a:pt x="81325" y="29226"/>
                </a:cubicBezTo>
                <a:lnTo>
                  <a:pt x="81325" y="29188"/>
                </a:lnTo>
                <a:lnTo>
                  <a:pt x="81174" y="29113"/>
                </a:lnTo>
                <a:close/>
                <a:moveTo>
                  <a:pt x="60417" y="29680"/>
                </a:moveTo>
                <a:lnTo>
                  <a:pt x="60304" y="29718"/>
                </a:lnTo>
                <a:cubicBezTo>
                  <a:pt x="60228" y="29755"/>
                  <a:pt x="60228" y="29831"/>
                  <a:pt x="60228" y="29907"/>
                </a:cubicBezTo>
                <a:cubicBezTo>
                  <a:pt x="60228" y="30020"/>
                  <a:pt x="60304" y="30096"/>
                  <a:pt x="60455" y="30096"/>
                </a:cubicBezTo>
                <a:lnTo>
                  <a:pt x="60606" y="29982"/>
                </a:lnTo>
                <a:cubicBezTo>
                  <a:pt x="60606" y="29982"/>
                  <a:pt x="60606" y="29944"/>
                  <a:pt x="60606" y="29944"/>
                </a:cubicBezTo>
                <a:lnTo>
                  <a:pt x="60493" y="29944"/>
                </a:lnTo>
                <a:lnTo>
                  <a:pt x="60606" y="29907"/>
                </a:lnTo>
                <a:cubicBezTo>
                  <a:pt x="60606" y="29755"/>
                  <a:pt x="60531" y="29680"/>
                  <a:pt x="60417" y="29680"/>
                </a:cubicBezTo>
                <a:close/>
                <a:moveTo>
                  <a:pt x="73196" y="29869"/>
                </a:moveTo>
                <a:cubicBezTo>
                  <a:pt x="72969" y="29869"/>
                  <a:pt x="72894" y="29982"/>
                  <a:pt x="72818" y="30096"/>
                </a:cubicBezTo>
                <a:lnTo>
                  <a:pt x="72932" y="30247"/>
                </a:lnTo>
                <a:cubicBezTo>
                  <a:pt x="72965" y="30258"/>
                  <a:pt x="72998" y="30263"/>
                  <a:pt x="73030" y="30263"/>
                </a:cubicBezTo>
                <a:cubicBezTo>
                  <a:pt x="73108" y="30263"/>
                  <a:pt x="73181" y="30236"/>
                  <a:pt x="73234" y="30209"/>
                </a:cubicBezTo>
                <a:cubicBezTo>
                  <a:pt x="73272" y="30171"/>
                  <a:pt x="73310" y="30133"/>
                  <a:pt x="73310" y="30020"/>
                </a:cubicBezTo>
                <a:lnTo>
                  <a:pt x="73310" y="29982"/>
                </a:lnTo>
                <a:lnTo>
                  <a:pt x="73196" y="29869"/>
                </a:lnTo>
                <a:close/>
                <a:moveTo>
                  <a:pt x="265" y="29869"/>
                </a:moveTo>
                <a:lnTo>
                  <a:pt x="152" y="29944"/>
                </a:lnTo>
                <a:cubicBezTo>
                  <a:pt x="76" y="30096"/>
                  <a:pt x="190" y="30285"/>
                  <a:pt x="341" y="30322"/>
                </a:cubicBezTo>
                <a:cubicBezTo>
                  <a:pt x="454" y="30322"/>
                  <a:pt x="568" y="30285"/>
                  <a:pt x="643" y="30209"/>
                </a:cubicBezTo>
                <a:lnTo>
                  <a:pt x="568" y="30058"/>
                </a:lnTo>
                <a:cubicBezTo>
                  <a:pt x="568" y="30058"/>
                  <a:pt x="568" y="30020"/>
                  <a:pt x="530" y="30020"/>
                </a:cubicBezTo>
                <a:cubicBezTo>
                  <a:pt x="492" y="29944"/>
                  <a:pt x="417" y="29907"/>
                  <a:pt x="265" y="29869"/>
                </a:cubicBezTo>
                <a:close/>
                <a:moveTo>
                  <a:pt x="83781" y="29557"/>
                </a:moveTo>
                <a:cubicBezTo>
                  <a:pt x="83757" y="29557"/>
                  <a:pt x="83733" y="29560"/>
                  <a:pt x="83707" y="29566"/>
                </a:cubicBezTo>
                <a:lnTo>
                  <a:pt x="83593" y="29680"/>
                </a:lnTo>
                <a:lnTo>
                  <a:pt x="83593" y="29718"/>
                </a:lnTo>
                <a:cubicBezTo>
                  <a:pt x="83593" y="30096"/>
                  <a:pt x="83782" y="30247"/>
                  <a:pt x="83971" y="30322"/>
                </a:cubicBezTo>
                <a:lnTo>
                  <a:pt x="84160" y="30209"/>
                </a:lnTo>
                <a:lnTo>
                  <a:pt x="84160" y="29907"/>
                </a:lnTo>
                <a:lnTo>
                  <a:pt x="83971" y="29793"/>
                </a:lnTo>
                <a:lnTo>
                  <a:pt x="84009" y="29793"/>
                </a:lnTo>
                <a:cubicBezTo>
                  <a:pt x="84009" y="29793"/>
                  <a:pt x="84009" y="29755"/>
                  <a:pt x="84009" y="29755"/>
                </a:cubicBezTo>
                <a:cubicBezTo>
                  <a:pt x="83978" y="29630"/>
                  <a:pt x="83895" y="29557"/>
                  <a:pt x="83781" y="29557"/>
                </a:cubicBezTo>
                <a:close/>
                <a:moveTo>
                  <a:pt x="87297" y="29929"/>
                </a:moveTo>
                <a:cubicBezTo>
                  <a:pt x="87216" y="29929"/>
                  <a:pt x="87163" y="29955"/>
                  <a:pt x="87109" y="29982"/>
                </a:cubicBezTo>
                <a:cubicBezTo>
                  <a:pt x="87072" y="30020"/>
                  <a:pt x="87034" y="30058"/>
                  <a:pt x="87034" y="30171"/>
                </a:cubicBezTo>
                <a:lnTo>
                  <a:pt x="87034" y="30209"/>
                </a:lnTo>
                <a:lnTo>
                  <a:pt x="87147" y="30322"/>
                </a:lnTo>
                <a:cubicBezTo>
                  <a:pt x="87298" y="30322"/>
                  <a:pt x="87374" y="30322"/>
                  <a:pt x="87450" y="30247"/>
                </a:cubicBezTo>
                <a:cubicBezTo>
                  <a:pt x="87487" y="30209"/>
                  <a:pt x="87525" y="30171"/>
                  <a:pt x="87525" y="30058"/>
                </a:cubicBezTo>
                <a:cubicBezTo>
                  <a:pt x="87525" y="30058"/>
                  <a:pt x="87525" y="30058"/>
                  <a:pt x="87525" y="30020"/>
                </a:cubicBezTo>
                <a:lnTo>
                  <a:pt x="87412" y="29944"/>
                </a:lnTo>
                <a:cubicBezTo>
                  <a:pt x="87368" y="29933"/>
                  <a:pt x="87330" y="29929"/>
                  <a:pt x="87297" y="29929"/>
                </a:cubicBezTo>
                <a:close/>
                <a:moveTo>
                  <a:pt x="28848" y="30020"/>
                </a:moveTo>
                <a:cubicBezTo>
                  <a:pt x="28659" y="30020"/>
                  <a:pt x="28583" y="30096"/>
                  <a:pt x="28508" y="30209"/>
                </a:cubicBezTo>
                <a:lnTo>
                  <a:pt x="28545" y="30322"/>
                </a:lnTo>
                <a:cubicBezTo>
                  <a:pt x="28601" y="30378"/>
                  <a:pt x="28676" y="30413"/>
                  <a:pt x="28757" y="30413"/>
                </a:cubicBezTo>
                <a:cubicBezTo>
                  <a:pt x="28787" y="30413"/>
                  <a:pt x="28817" y="30408"/>
                  <a:pt x="28848" y="30398"/>
                </a:cubicBezTo>
                <a:cubicBezTo>
                  <a:pt x="28923" y="30360"/>
                  <a:pt x="28961" y="30285"/>
                  <a:pt x="28961" y="30209"/>
                </a:cubicBezTo>
                <a:cubicBezTo>
                  <a:pt x="28961" y="30171"/>
                  <a:pt x="28961" y="30171"/>
                  <a:pt x="28961" y="30133"/>
                </a:cubicBezTo>
                <a:lnTo>
                  <a:pt x="28848" y="30020"/>
                </a:lnTo>
                <a:close/>
                <a:moveTo>
                  <a:pt x="26920" y="30020"/>
                </a:moveTo>
                <a:cubicBezTo>
                  <a:pt x="26806" y="30020"/>
                  <a:pt x="26731" y="30058"/>
                  <a:pt x="26693" y="30096"/>
                </a:cubicBezTo>
                <a:cubicBezTo>
                  <a:pt x="26655" y="30133"/>
                  <a:pt x="26617" y="30209"/>
                  <a:pt x="26655" y="30322"/>
                </a:cubicBezTo>
                <a:lnTo>
                  <a:pt x="26768" y="30436"/>
                </a:lnTo>
                <a:lnTo>
                  <a:pt x="26882" y="30436"/>
                </a:lnTo>
                <a:lnTo>
                  <a:pt x="27033" y="30285"/>
                </a:lnTo>
                <a:lnTo>
                  <a:pt x="27033" y="30133"/>
                </a:lnTo>
                <a:lnTo>
                  <a:pt x="26920" y="30020"/>
                </a:lnTo>
                <a:close/>
                <a:moveTo>
                  <a:pt x="76939" y="30096"/>
                </a:moveTo>
                <a:lnTo>
                  <a:pt x="76788" y="30209"/>
                </a:lnTo>
                <a:cubicBezTo>
                  <a:pt x="76750" y="30209"/>
                  <a:pt x="76712" y="30247"/>
                  <a:pt x="76712" y="30322"/>
                </a:cubicBezTo>
                <a:lnTo>
                  <a:pt x="76712" y="30360"/>
                </a:lnTo>
                <a:lnTo>
                  <a:pt x="76864" y="30474"/>
                </a:lnTo>
                <a:lnTo>
                  <a:pt x="76901" y="30474"/>
                </a:lnTo>
                <a:cubicBezTo>
                  <a:pt x="76977" y="30474"/>
                  <a:pt x="77128" y="30474"/>
                  <a:pt x="77166" y="30322"/>
                </a:cubicBezTo>
                <a:lnTo>
                  <a:pt x="77015" y="30171"/>
                </a:lnTo>
                <a:cubicBezTo>
                  <a:pt x="77053" y="30171"/>
                  <a:pt x="77090" y="30209"/>
                  <a:pt x="77090" y="30209"/>
                </a:cubicBezTo>
                <a:cubicBezTo>
                  <a:pt x="77090" y="30171"/>
                  <a:pt x="77053" y="30096"/>
                  <a:pt x="76939" y="30096"/>
                </a:cubicBezTo>
                <a:close/>
                <a:moveTo>
                  <a:pt x="81060" y="30020"/>
                </a:moveTo>
                <a:cubicBezTo>
                  <a:pt x="80985" y="30058"/>
                  <a:pt x="80947" y="30096"/>
                  <a:pt x="80947" y="30133"/>
                </a:cubicBezTo>
                <a:cubicBezTo>
                  <a:pt x="80909" y="30133"/>
                  <a:pt x="80871" y="30096"/>
                  <a:pt x="80833" y="30096"/>
                </a:cubicBezTo>
                <a:lnTo>
                  <a:pt x="80644" y="30247"/>
                </a:lnTo>
                <a:cubicBezTo>
                  <a:pt x="80644" y="30285"/>
                  <a:pt x="80644" y="30398"/>
                  <a:pt x="80720" y="30436"/>
                </a:cubicBezTo>
                <a:cubicBezTo>
                  <a:pt x="80758" y="30474"/>
                  <a:pt x="80833" y="30474"/>
                  <a:pt x="80909" y="30474"/>
                </a:cubicBezTo>
                <a:lnTo>
                  <a:pt x="80985" y="30398"/>
                </a:lnTo>
                <a:cubicBezTo>
                  <a:pt x="81060" y="30436"/>
                  <a:pt x="81098" y="30436"/>
                  <a:pt x="81174" y="30436"/>
                </a:cubicBezTo>
                <a:lnTo>
                  <a:pt x="81211" y="30360"/>
                </a:lnTo>
                <a:lnTo>
                  <a:pt x="81174" y="30360"/>
                </a:lnTo>
                <a:lnTo>
                  <a:pt x="81325" y="30247"/>
                </a:lnTo>
                <a:lnTo>
                  <a:pt x="81325" y="30133"/>
                </a:lnTo>
                <a:lnTo>
                  <a:pt x="81249" y="30058"/>
                </a:lnTo>
                <a:cubicBezTo>
                  <a:pt x="81174" y="30020"/>
                  <a:pt x="81098" y="30020"/>
                  <a:pt x="81060" y="30020"/>
                </a:cubicBezTo>
                <a:close/>
                <a:moveTo>
                  <a:pt x="42232" y="30133"/>
                </a:moveTo>
                <a:lnTo>
                  <a:pt x="42118" y="30247"/>
                </a:lnTo>
                <a:cubicBezTo>
                  <a:pt x="42118" y="30285"/>
                  <a:pt x="42081" y="30322"/>
                  <a:pt x="42081" y="30398"/>
                </a:cubicBezTo>
                <a:lnTo>
                  <a:pt x="42081" y="30436"/>
                </a:lnTo>
                <a:lnTo>
                  <a:pt x="42118" y="30511"/>
                </a:lnTo>
                <a:cubicBezTo>
                  <a:pt x="42156" y="30530"/>
                  <a:pt x="42194" y="30540"/>
                  <a:pt x="42232" y="30540"/>
                </a:cubicBezTo>
                <a:cubicBezTo>
                  <a:pt x="42270" y="30540"/>
                  <a:pt x="42307" y="30530"/>
                  <a:pt x="42345" y="30511"/>
                </a:cubicBezTo>
                <a:cubicBezTo>
                  <a:pt x="42421" y="30474"/>
                  <a:pt x="42459" y="30398"/>
                  <a:pt x="42459" y="30322"/>
                </a:cubicBezTo>
                <a:cubicBezTo>
                  <a:pt x="42459" y="30247"/>
                  <a:pt x="42459" y="30209"/>
                  <a:pt x="42383" y="30171"/>
                </a:cubicBezTo>
                <a:cubicBezTo>
                  <a:pt x="42345" y="30133"/>
                  <a:pt x="42307" y="30133"/>
                  <a:pt x="42232" y="30133"/>
                </a:cubicBezTo>
                <a:close/>
                <a:moveTo>
                  <a:pt x="24166" y="30594"/>
                </a:moveTo>
                <a:cubicBezTo>
                  <a:pt x="24177" y="30605"/>
                  <a:pt x="24198" y="30625"/>
                  <a:pt x="24198" y="30625"/>
                </a:cubicBezTo>
                <a:cubicBezTo>
                  <a:pt x="24198" y="30608"/>
                  <a:pt x="24183" y="30599"/>
                  <a:pt x="24166" y="30594"/>
                </a:cubicBezTo>
                <a:close/>
                <a:moveTo>
                  <a:pt x="24122" y="30322"/>
                </a:moveTo>
                <a:lnTo>
                  <a:pt x="24008" y="30360"/>
                </a:lnTo>
                <a:lnTo>
                  <a:pt x="23971" y="30474"/>
                </a:lnTo>
                <a:lnTo>
                  <a:pt x="24122" y="30474"/>
                </a:lnTo>
                <a:lnTo>
                  <a:pt x="24122" y="30587"/>
                </a:lnTo>
                <a:cubicBezTo>
                  <a:pt x="24122" y="30587"/>
                  <a:pt x="24145" y="30587"/>
                  <a:pt x="24166" y="30594"/>
                </a:cubicBezTo>
                <a:lnTo>
                  <a:pt x="24166" y="30594"/>
                </a:lnTo>
                <a:cubicBezTo>
                  <a:pt x="24162" y="30590"/>
                  <a:pt x="24160" y="30587"/>
                  <a:pt x="24160" y="30587"/>
                </a:cubicBezTo>
                <a:lnTo>
                  <a:pt x="24198" y="30587"/>
                </a:lnTo>
                <a:cubicBezTo>
                  <a:pt x="24198" y="30587"/>
                  <a:pt x="24198" y="30625"/>
                  <a:pt x="24235" y="30625"/>
                </a:cubicBezTo>
                <a:cubicBezTo>
                  <a:pt x="24311" y="30625"/>
                  <a:pt x="24311" y="30587"/>
                  <a:pt x="24311" y="30587"/>
                </a:cubicBezTo>
                <a:lnTo>
                  <a:pt x="24462" y="30587"/>
                </a:lnTo>
                <a:cubicBezTo>
                  <a:pt x="24462" y="30436"/>
                  <a:pt x="24235" y="30322"/>
                  <a:pt x="24122" y="30322"/>
                </a:cubicBezTo>
                <a:close/>
                <a:moveTo>
                  <a:pt x="20795" y="30171"/>
                </a:moveTo>
                <a:cubicBezTo>
                  <a:pt x="20719" y="30171"/>
                  <a:pt x="20530" y="30171"/>
                  <a:pt x="20492" y="30322"/>
                </a:cubicBezTo>
                <a:lnTo>
                  <a:pt x="20644" y="30474"/>
                </a:lnTo>
                <a:lnTo>
                  <a:pt x="20606" y="30474"/>
                </a:lnTo>
                <a:cubicBezTo>
                  <a:pt x="20635" y="30589"/>
                  <a:pt x="20730" y="30639"/>
                  <a:pt x="20824" y="30639"/>
                </a:cubicBezTo>
                <a:cubicBezTo>
                  <a:pt x="20853" y="30639"/>
                  <a:pt x="20881" y="30634"/>
                  <a:pt x="20908" y="30625"/>
                </a:cubicBezTo>
                <a:lnTo>
                  <a:pt x="21022" y="30511"/>
                </a:lnTo>
                <a:lnTo>
                  <a:pt x="21022" y="30285"/>
                </a:lnTo>
                <a:lnTo>
                  <a:pt x="20870" y="30171"/>
                </a:lnTo>
                <a:close/>
                <a:moveTo>
                  <a:pt x="60039" y="30285"/>
                </a:moveTo>
                <a:cubicBezTo>
                  <a:pt x="59964" y="30285"/>
                  <a:pt x="59888" y="30322"/>
                  <a:pt x="59850" y="30322"/>
                </a:cubicBezTo>
                <a:cubicBezTo>
                  <a:pt x="59812" y="30360"/>
                  <a:pt x="59774" y="30398"/>
                  <a:pt x="59774" y="30474"/>
                </a:cubicBezTo>
                <a:lnTo>
                  <a:pt x="59699" y="30398"/>
                </a:lnTo>
                <a:cubicBezTo>
                  <a:pt x="59510" y="30398"/>
                  <a:pt x="59434" y="30436"/>
                  <a:pt x="59359" y="30587"/>
                </a:cubicBezTo>
                <a:lnTo>
                  <a:pt x="59472" y="30738"/>
                </a:lnTo>
                <a:cubicBezTo>
                  <a:pt x="59510" y="30738"/>
                  <a:pt x="59548" y="30776"/>
                  <a:pt x="59585" y="30776"/>
                </a:cubicBezTo>
                <a:lnTo>
                  <a:pt x="59774" y="30663"/>
                </a:lnTo>
                <a:cubicBezTo>
                  <a:pt x="59774" y="30663"/>
                  <a:pt x="59774" y="30625"/>
                  <a:pt x="59812" y="30587"/>
                </a:cubicBezTo>
                <a:lnTo>
                  <a:pt x="59926" y="30663"/>
                </a:lnTo>
                <a:lnTo>
                  <a:pt x="60039" y="30663"/>
                </a:lnTo>
                <a:lnTo>
                  <a:pt x="60190" y="30549"/>
                </a:lnTo>
                <a:lnTo>
                  <a:pt x="60190" y="30398"/>
                </a:lnTo>
                <a:lnTo>
                  <a:pt x="60039" y="30285"/>
                </a:lnTo>
                <a:close/>
                <a:moveTo>
                  <a:pt x="49362" y="30388"/>
                </a:moveTo>
                <a:cubicBezTo>
                  <a:pt x="49342" y="30388"/>
                  <a:pt x="49322" y="30391"/>
                  <a:pt x="49302" y="30398"/>
                </a:cubicBezTo>
                <a:cubicBezTo>
                  <a:pt x="49151" y="30398"/>
                  <a:pt x="48999" y="30474"/>
                  <a:pt x="48999" y="30587"/>
                </a:cubicBezTo>
                <a:lnTo>
                  <a:pt x="48999" y="30625"/>
                </a:lnTo>
                <a:lnTo>
                  <a:pt x="49037" y="30701"/>
                </a:lnTo>
                <a:cubicBezTo>
                  <a:pt x="49068" y="30731"/>
                  <a:pt x="49222" y="30786"/>
                  <a:pt x="49360" y="30786"/>
                </a:cubicBezTo>
                <a:cubicBezTo>
                  <a:pt x="49392" y="30786"/>
                  <a:pt x="49424" y="30783"/>
                  <a:pt x="49453" y="30776"/>
                </a:cubicBezTo>
                <a:cubicBezTo>
                  <a:pt x="49529" y="30738"/>
                  <a:pt x="49566" y="30701"/>
                  <a:pt x="49566" y="30587"/>
                </a:cubicBezTo>
                <a:cubicBezTo>
                  <a:pt x="49566" y="30587"/>
                  <a:pt x="49566" y="30549"/>
                  <a:pt x="49566" y="30549"/>
                </a:cubicBezTo>
                <a:cubicBezTo>
                  <a:pt x="49535" y="30456"/>
                  <a:pt x="49453" y="30388"/>
                  <a:pt x="49362" y="30388"/>
                </a:cubicBezTo>
                <a:close/>
                <a:moveTo>
                  <a:pt x="79056" y="30701"/>
                </a:moveTo>
                <a:lnTo>
                  <a:pt x="78943" y="30814"/>
                </a:lnTo>
                <a:cubicBezTo>
                  <a:pt x="78905" y="30852"/>
                  <a:pt x="78867" y="30890"/>
                  <a:pt x="78867" y="30965"/>
                </a:cubicBezTo>
                <a:lnTo>
                  <a:pt x="78905" y="31003"/>
                </a:lnTo>
                <a:lnTo>
                  <a:pt x="78943" y="31079"/>
                </a:lnTo>
                <a:cubicBezTo>
                  <a:pt x="78981" y="31098"/>
                  <a:pt x="79019" y="31107"/>
                  <a:pt x="79056" y="31107"/>
                </a:cubicBezTo>
                <a:cubicBezTo>
                  <a:pt x="79094" y="31107"/>
                  <a:pt x="79132" y="31098"/>
                  <a:pt x="79170" y="31079"/>
                </a:cubicBezTo>
                <a:cubicBezTo>
                  <a:pt x="79245" y="31041"/>
                  <a:pt x="79283" y="30965"/>
                  <a:pt x="79283" y="30890"/>
                </a:cubicBezTo>
                <a:cubicBezTo>
                  <a:pt x="79283" y="30814"/>
                  <a:pt x="79245" y="30776"/>
                  <a:pt x="79208" y="30738"/>
                </a:cubicBezTo>
                <a:cubicBezTo>
                  <a:pt x="79170" y="30701"/>
                  <a:pt x="79094" y="30701"/>
                  <a:pt x="79056" y="30701"/>
                </a:cubicBezTo>
                <a:close/>
                <a:moveTo>
                  <a:pt x="89189" y="30814"/>
                </a:moveTo>
                <a:cubicBezTo>
                  <a:pt x="88962" y="30814"/>
                  <a:pt x="88849" y="30890"/>
                  <a:pt x="88886" y="31041"/>
                </a:cubicBezTo>
                <a:lnTo>
                  <a:pt x="89038" y="31154"/>
                </a:lnTo>
                <a:lnTo>
                  <a:pt x="89151" y="31154"/>
                </a:lnTo>
                <a:lnTo>
                  <a:pt x="89264" y="31041"/>
                </a:lnTo>
                <a:cubicBezTo>
                  <a:pt x="89302" y="31041"/>
                  <a:pt x="89340" y="31003"/>
                  <a:pt x="89340" y="30965"/>
                </a:cubicBezTo>
                <a:lnTo>
                  <a:pt x="89189" y="30814"/>
                </a:lnTo>
                <a:close/>
                <a:moveTo>
                  <a:pt x="17241" y="30398"/>
                </a:moveTo>
                <a:cubicBezTo>
                  <a:pt x="17203" y="30398"/>
                  <a:pt x="17014" y="30398"/>
                  <a:pt x="17014" y="30549"/>
                </a:cubicBezTo>
                <a:lnTo>
                  <a:pt x="17090" y="30663"/>
                </a:lnTo>
                <a:cubicBezTo>
                  <a:pt x="17052" y="30663"/>
                  <a:pt x="17052" y="30625"/>
                  <a:pt x="17014" y="30625"/>
                </a:cubicBezTo>
                <a:cubicBezTo>
                  <a:pt x="17014" y="30663"/>
                  <a:pt x="17014" y="30738"/>
                  <a:pt x="17014" y="30776"/>
                </a:cubicBezTo>
                <a:cubicBezTo>
                  <a:pt x="16938" y="30776"/>
                  <a:pt x="16901" y="30814"/>
                  <a:pt x="16863" y="30852"/>
                </a:cubicBezTo>
                <a:lnTo>
                  <a:pt x="16825" y="30927"/>
                </a:lnTo>
                <a:lnTo>
                  <a:pt x="16825" y="31079"/>
                </a:lnTo>
                <a:lnTo>
                  <a:pt x="16938" y="31192"/>
                </a:lnTo>
                <a:lnTo>
                  <a:pt x="17014" y="31192"/>
                </a:lnTo>
                <a:cubicBezTo>
                  <a:pt x="17127" y="31192"/>
                  <a:pt x="17279" y="31192"/>
                  <a:pt x="17392" y="31116"/>
                </a:cubicBezTo>
                <a:cubicBezTo>
                  <a:pt x="17430" y="31079"/>
                  <a:pt x="17468" y="31041"/>
                  <a:pt x="17468" y="30890"/>
                </a:cubicBezTo>
                <a:lnTo>
                  <a:pt x="17430" y="30852"/>
                </a:lnTo>
                <a:cubicBezTo>
                  <a:pt x="17392" y="30852"/>
                  <a:pt x="17392" y="30814"/>
                  <a:pt x="17392" y="30814"/>
                </a:cubicBezTo>
                <a:cubicBezTo>
                  <a:pt x="17430" y="30814"/>
                  <a:pt x="17506" y="30776"/>
                  <a:pt x="17506" y="30701"/>
                </a:cubicBezTo>
                <a:lnTo>
                  <a:pt x="17392" y="30549"/>
                </a:lnTo>
                <a:cubicBezTo>
                  <a:pt x="17417" y="30549"/>
                  <a:pt x="17426" y="30566"/>
                  <a:pt x="17429" y="30566"/>
                </a:cubicBezTo>
                <a:cubicBezTo>
                  <a:pt x="17430" y="30566"/>
                  <a:pt x="17430" y="30562"/>
                  <a:pt x="17430" y="30549"/>
                </a:cubicBezTo>
                <a:cubicBezTo>
                  <a:pt x="17430" y="30549"/>
                  <a:pt x="17468" y="30549"/>
                  <a:pt x="17468" y="30511"/>
                </a:cubicBezTo>
                <a:lnTo>
                  <a:pt x="17279" y="30398"/>
                </a:lnTo>
                <a:close/>
                <a:moveTo>
                  <a:pt x="83054" y="30912"/>
                </a:moveTo>
                <a:cubicBezTo>
                  <a:pt x="83033" y="30912"/>
                  <a:pt x="83011" y="30916"/>
                  <a:pt x="82988" y="30927"/>
                </a:cubicBezTo>
                <a:lnTo>
                  <a:pt x="82875" y="31041"/>
                </a:lnTo>
                <a:cubicBezTo>
                  <a:pt x="82875" y="31041"/>
                  <a:pt x="82875" y="31041"/>
                  <a:pt x="82837" y="31079"/>
                </a:cubicBezTo>
                <a:cubicBezTo>
                  <a:pt x="82837" y="31116"/>
                  <a:pt x="82799" y="31154"/>
                  <a:pt x="82799" y="31230"/>
                </a:cubicBezTo>
                <a:lnTo>
                  <a:pt x="82913" y="31343"/>
                </a:lnTo>
                <a:cubicBezTo>
                  <a:pt x="83064" y="31343"/>
                  <a:pt x="83215" y="31343"/>
                  <a:pt x="83291" y="31268"/>
                </a:cubicBezTo>
                <a:cubicBezTo>
                  <a:pt x="83329" y="31268"/>
                  <a:pt x="83366" y="31192"/>
                  <a:pt x="83366" y="31116"/>
                </a:cubicBezTo>
                <a:cubicBezTo>
                  <a:pt x="83366" y="31079"/>
                  <a:pt x="83366" y="31079"/>
                  <a:pt x="83366" y="31079"/>
                </a:cubicBezTo>
                <a:lnTo>
                  <a:pt x="83215" y="30965"/>
                </a:lnTo>
                <a:lnTo>
                  <a:pt x="83177" y="30965"/>
                </a:lnTo>
                <a:cubicBezTo>
                  <a:pt x="83151" y="30938"/>
                  <a:pt x="83105" y="30912"/>
                  <a:pt x="83054" y="30912"/>
                </a:cubicBezTo>
                <a:close/>
                <a:moveTo>
                  <a:pt x="78300" y="31003"/>
                </a:moveTo>
                <a:cubicBezTo>
                  <a:pt x="78187" y="31003"/>
                  <a:pt x="78149" y="31041"/>
                  <a:pt x="78111" y="31079"/>
                </a:cubicBezTo>
                <a:cubicBezTo>
                  <a:pt x="78073" y="31116"/>
                  <a:pt x="77998" y="31192"/>
                  <a:pt x="78036" y="31305"/>
                </a:cubicBezTo>
                <a:lnTo>
                  <a:pt x="78187" y="31419"/>
                </a:lnTo>
                <a:lnTo>
                  <a:pt x="78300" y="31419"/>
                </a:lnTo>
                <a:lnTo>
                  <a:pt x="78451" y="31268"/>
                </a:lnTo>
                <a:lnTo>
                  <a:pt x="78451" y="31116"/>
                </a:lnTo>
                <a:lnTo>
                  <a:pt x="78300" y="31003"/>
                </a:lnTo>
                <a:close/>
                <a:moveTo>
                  <a:pt x="37695" y="31079"/>
                </a:moveTo>
                <a:cubicBezTo>
                  <a:pt x="37544" y="31079"/>
                  <a:pt x="37430" y="31154"/>
                  <a:pt x="37430" y="31268"/>
                </a:cubicBezTo>
                <a:lnTo>
                  <a:pt x="37544" y="31381"/>
                </a:lnTo>
                <a:cubicBezTo>
                  <a:pt x="37544" y="31419"/>
                  <a:pt x="37544" y="31419"/>
                  <a:pt x="37581" y="31419"/>
                </a:cubicBezTo>
                <a:cubicBezTo>
                  <a:pt x="37619" y="31457"/>
                  <a:pt x="37695" y="31457"/>
                  <a:pt x="37846" y="31457"/>
                </a:cubicBezTo>
                <a:lnTo>
                  <a:pt x="37922" y="31343"/>
                </a:lnTo>
                <a:cubicBezTo>
                  <a:pt x="37959" y="31343"/>
                  <a:pt x="37959" y="31305"/>
                  <a:pt x="37959" y="31305"/>
                </a:cubicBezTo>
                <a:cubicBezTo>
                  <a:pt x="37959" y="31154"/>
                  <a:pt x="37846" y="31079"/>
                  <a:pt x="37695" y="31079"/>
                </a:cubicBezTo>
                <a:close/>
                <a:moveTo>
                  <a:pt x="81514" y="31230"/>
                </a:moveTo>
                <a:lnTo>
                  <a:pt x="81363" y="31343"/>
                </a:lnTo>
                <a:cubicBezTo>
                  <a:pt x="81363" y="31381"/>
                  <a:pt x="81363" y="31381"/>
                  <a:pt x="81325" y="31419"/>
                </a:cubicBezTo>
                <a:lnTo>
                  <a:pt x="81438" y="31608"/>
                </a:lnTo>
                <a:lnTo>
                  <a:pt x="81627" y="31608"/>
                </a:lnTo>
                <a:lnTo>
                  <a:pt x="81741" y="31494"/>
                </a:lnTo>
                <a:lnTo>
                  <a:pt x="81741" y="31381"/>
                </a:lnTo>
                <a:lnTo>
                  <a:pt x="81627" y="31268"/>
                </a:lnTo>
                <a:cubicBezTo>
                  <a:pt x="81627" y="31268"/>
                  <a:pt x="81589" y="31230"/>
                  <a:pt x="81514" y="31230"/>
                </a:cubicBezTo>
                <a:close/>
                <a:moveTo>
                  <a:pt x="15180" y="31532"/>
                </a:moveTo>
                <a:cubicBezTo>
                  <a:pt x="15114" y="31532"/>
                  <a:pt x="15048" y="31570"/>
                  <a:pt x="15086" y="31646"/>
                </a:cubicBezTo>
                <a:lnTo>
                  <a:pt x="15275" y="31646"/>
                </a:lnTo>
                <a:cubicBezTo>
                  <a:pt x="15313" y="31570"/>
                  <a:pt x="15247" y="31532"/>
                  <a:pt x="15180" y="31532"/>
                </a:cubicBezTo>
                <a:close/>
                <a:moveTo>
                  <a:pt x="61098" y="31343"/>
                </a:moveTo>
                <a:cubicBezTo>
                  <a:pt x="61022" y="31419"/>
                  <a:pt x="60984" y="31494"/>
                  <a:pt x="60984" y="31532"/>
                </a:cubicBezTo>
                <a:cubicBezTo>
                  <a:pt x="60984" y="31646"/>
                  <a:pt x="61098" y="31759"/>
                  <a:pt x="61211" y="31759"/>
                </a:cubicBezTo>
                <a:lnTo>
                  <a:pt x="61325" y="31721"/>
                </a:lnTo>
                <a:cubicBezTo>
                  <a:pt x="61400" y="31684"/>
                  <a:pt x="61438" y="31608"/>
                  <a:pt x="61438" y="31570"/>
                </a:cubicBezTo>
                <a:cubicBezTo>
                  <a:pt x="61438" y="31494"/>
                  <a:pt x="61362" y="31381"/>
                  <a:pt x="61249" y="31343"/>
                </a:cubicBezTo>
                <a:close/>
                <a:moveTo>
                  <a:pt x="21816" y="31079"/>
                </a:moveTo>
                <a:cubicBezTo>
                  <a:pt x="21778" y="31079"/>
                  <a:pt x="21702" y="31116"/>
                  <a:pt x="21664" y="31154"/>
                </a:cubicBezTo>
                <a:lnTo>
                  <a:pt x="21664" y="31230"/>
                </a:lnTo>
                <a:cubicBezTo>
                  <a:pt x="21627" y="31268"/>
                  <a:pt x="21551" y="31343"/>
                  <a:pt x="21589" y="31457"/>
                </a:cubicBezTo>
                <a:cubicBezTo>
                  <a:pt x="21589" y="31494"/>
                  <a:pt x="21589" y="31494"/>
                  <a:pt x="21589" y="31494"/>
                </a:cubicBezTo>
                <a:cubicBezTo>
                  <a:pt x="21589" y="31532"/>
                  <a:pt x="21589" y="31532"/>
                  <a:pt x="21551" y="31532"/>
                </a:cubicBezTo>
                <a:cubicBezTo>
                  <a:pt x="21513" y="31570"/>
                  <a:pt x="21513" y="31608"/>
                  <a:pt x="21513" y="31646"/>
                </a:cubicBezTo>
                <a:lnTo>
                  <a:pt x="21513" y="31684"/>
                </a:lnTo>
                <a:lnTo>
                  <a:pt x="21627" y="31759"/>
                </a:lnTo>
                <a:cubicBezTo>
                  <a:pt x="21677" y="31772"/>
                  <a:pt x="21723" y="31776"/>
                  <a:pt x="21765" y="31776"/>
                </a:cubicBezTo>
                <a:cubicBezTo>
                  <a:pt x="21849" y="31776"/>
                  <a:pt x="21916" y="31759"/>
                  <a:pt x="21967" y="31759"/>
                </a:cubicBezTo>
                <a:cubicBezTo>
                  <a:pt x="22005" y="31740"/>
                  <a:pt x="22033" y="31731"/>
                  <a:pt x="22061" y="31731"/>
                </a:cubicBezTo>
                <a:cubicBezTo>
                  <a:pt x="22090" y="31731"/>
                  <a:pt x="22118" y="31740"/>
                  <a:pt x="22156" y="31759"/>
                </a:cubicBezTo>
                <a:lnTo>
                  <a:pt x="22345" y="31646"/>
                </a:lnTo>
                <a:lnTo>
                  <a:pt x="22345" y="31343"/>
                </a:lnTo>
                <a:lnTo>
                  <a:pt x="22156" y="31230"/>
                </a:lnTo>
                <a:cubicBezTo>
                  <a:pt x="22118" y="31230"/>
                  <a:pt x="22080" y="31230"/>
                  <a:pt x="22042" y="31154"/>
                </a:cubicBezTo>
                <a:cubicBezTo>
                  <a:pt x="21967" y="31116"/>
                  <a:pt x="21891" y="31079"/>
                  <a:pt x="21816" y="31079"/>
                </a:cubicBezTo>
                <a:close/>
                <a:moveTo>
                  <a:pt x="22912" y="31116"/>
                </a:moveTo>
                <a:cubicBezTo>
                  <a:pt x="22534" y="31116"/>
                  <a:pt x="22534" y="31457"/>
                  <a:pt x="22534" y="31608"/>
                </a:cubicBezTo>
                <a:lnTo>
                  <a:pt x="22610" y="31684"/>
                </a:lnTo>
                <a:cubicBezTo>
                  <a:pt x="22723" y="31759"/>
                  <a:pt x="22874" y="31797"/>
                  <a:pt x="22988" y="31797"/>
                </a:cubicBezTo>
                <a:cubicBezTo>
                  <a:pt x="23063" y="31759"/>
                  <a:pt x="23139" y="31721"/>
                  <a:pt x="23215" y="31608"/>
                </a:cubicBezTo>
                <a:lnTo>
                  <a:pt x="23215" y="31457"/>
                </a:lnTo>
                <a:cubicBezTo>
                  <a:pt x="23177" y="31457"/>
                  <a:pt x="23177" y="31419"/>
                  <a:pt x="23139" y="31381"/>
                </a:cubicBezTo>
                <a:cubicBezTo>
                  <a:pt x="23063" y="31343"/>
                  <a:pt x="23063" y="31305"/>
                  <a:pt x="23063" y="31230"/>
                </a:cubicBezTo>
                <a:lnTo>
                  <a:pt x="22912" y="31116"/>
                </a:lnTo>
                <a:close/>
                <a:moveTo>
                  <a:pt x="72138" y="31041"/>
                </a:moveTo>
                <a:cubicBezTo>
                  <a:pt x="72100" y="31041"/>
                  <a:pt x="72100" y="31079"/>
                  <a:pt x="72100" y="31079"/>
                </a:cubicBezTo>
                <a:lnTo>
                  <a:pt x="71835" y="31154"/>
                </a:lnTo>
                <a:cubicBezTo>
                  <a:pt x="71835" y="31192"/>
                  <a:pt x="71835" y="31230"/>
                  <a:pt x="71835" y="31268"/>
                </a:cubicBezTo>
                <a:cubicBezTo>
                  <a:pt x="71797" y="31305"/>
                  <a:pt x="71759" y="31381"/>
                  <a:pt x="71759" y="31457"/>
                </a:cubicBezTo>
                <a:lnTo>
                  <a:pt x="71911" y="31570"/>
                </a:lnTo>
                <a:cubicBezTo>
                  <a:pt x="71986" y="31570"/>
                  <a:pt x="72024" y="31608"/>
                  <a:pt x="72100" y="31646"/>
                </a:cubicBezTo>
                <a:cubicBezTo>
                  <a:pt x="72165" y="31711"/>
                  <a:pt x="72259" y="31804"/>
                  <a:pt x="72429" y="31804"/>
                </a:cubicBezTo>
                <a:cubicBezTo>
                  <a:pt x="72456" y="31804"/>
                  <a:pt x="72485" y="31802"/>
                  <a:pt x="72516" y="31797"/>
                </a:cubicBezTo>
                <a:lnTo>
                  <a:pt x="72629" y="31646"/>
                </a:lnTo>
                <a:cubicBezTo>
                  <a:pt x="72629" y="31646"/>
                  <a:pt x="72667" y="31608"/>
                  <a:pt x="72667" y="31608"/>
                </a:cubicBezTo>
                <a:cubicBezTo>
                  <a:pt x="72667" y="31570"/>
                  <a:pt x="72705" y="31532"/>
                  <a:pt x="72705" y="31494"/>
                </a:cubicBezTo>
                <a:cubicBezTo>
                  <a:pt x="72705" y="31457"/>
                  <a:pt x="72705" y="31381"/>
                  <a:pt x="72591" y="31343"/>
                </a:cubicBezTo>
                <a:cubicBezTo>
                  <a:pt x="72591" y="31343"/>
                  <a:pt x="72591" y="31305"/>
                  <a:pt x="72591" y="31305"/>
                </a:cubicBezTo>
                <a:lnTo>
                  <a:pt x="72553" y="31192"/>
                </a:lnTo>
                <a:cubicBezTo>
                  <a:pt x="72516" y="31154"/>
                  <a:pt x="72440" y="31154"/>
                  <a:pt x="72402" y="31154"/>
                </a:cubicBezTo>
                <a:lnTo>
                  <a:pt x="72327" y="31079"/>
                </a:lnTo>
                <a:cubicBezTo>
                  <a:pt x="72251" y="31041"/>
                  <a:pt x="72175" y="31041"/>
                  <a:pt x="72138" y="31041"/>
                </a:cubicBezTo>
                <a:close/>
                <a:moveTo>
                  <a:pt x="55464" y="31230"/>
                </a:moveTo>
                <a:lnTo>
                  <a:pt x="55351" y="31381"/>
                </a:lnTo>
                <a:cubicBezTo>
                  <a:pt x="55389" y="31457"/>
                  <a:pt x="55389" y="31494"/>
                  <a:pt x="55389" y="31532"/>
                </a:cubicBezTo>
                <a:cubicBezTo>
                  <a:pt x="55427" y="31646"/>
                  <a:pt x="55427" y="31759"/>
                  <a:pt x="55616" y="31835"/>
                </a:cubicBezTo>
                <a:lnTo>
                  <a:pt x="55805" y="31835"/>
                </a:lnTo>
                <a:cubicBezTo>
                  <a:pt x="55842" y="31759"/>
                  <a:pt x="55880" y="31684"/>
                  <a:pt x="55880" y="31646"/>
                </a:cubicBezTo>
                <a:cubicBezTo>
                  <a:pt x="55880" y="31419"/>
                  <a:pt x="55691" y="31230"/>
                  <a:pt x="55464" y="31230"/>
                </a:cubicBezTo>
                <a:close/>
                <a:moveTo>
                  <a:pt x="54935" y="31419"/>
                </a:moveTo>
                <a:lnTo>
                  <a:pt x="54859" y="31570"/>
                </a:lnTo>
                <a:cubicBezTo>
                  <a:pt x="54859" y="31570"/>
                  <a:pt x="54859" y="31570"/>
                  <a:pt x="54822" y="31608"/>
                </a:cubicBezTo>
                <a:cubicBezTo>
                  <a:pt x="54822" y="31608"/>
                  <a:pt x="54784" y="31684"/>
                  <a:pt x="54784" y="31759"/>
                </a:cubicBezTo>
                <a:lnTo>
                  <a:pt x="54859" y="31835"/>
                </a:lnTo>
                <a:cubicBezTo>
                  <a:pt x="54935" y="31873"/>
                  <a:pt x="55011" y="31873"/>
                  <a:pt x="55086" y="31873"/>
                </a:cubicBezTo>
                <a:cubicBezTo>
                  <a:pt x="55162" y="31835"/>
                  <a:pt x="55200" y="31759"/>
                  <a:pt x="55200" y="31646"/>
                </a:cubicBezTo>
                <a:cubicBezTo>
                  <a:pt x="55200" y="31608"/>
                  <a:pt x="55162" y="31532"/>
                  <a:pt x="55086" y="31457"/>
                </a:cubicBezTo>
                <a:cubicBezTo>
                  <a:pt x="55049" y="31419"/>
                  <a:pt x="55011" y="31419"/>
                  <a:pt x="54935" y="31419"/>
                </a:cubicBezTo>
                <a:close/>
                <a:moveTo>
                  <a:pt x="16409" y="31532"/>
                </a:moveTo>
                <a:lnTo>
                  <a:pt x="16258" y="31646"/>
                </a:lnTo>
                <a:lnTo>
                  <a:pt x="16258" y="31797"/>
                </a:lnTo>
                <a:lnTo>
                  <a:pt x="16409" y="31910"/>
                </a:lnTo>
                <a:lnTo>
                  <a:pt x="16598" y="31910"/>
                </a:lnTo>
                <a:lnTo>
                  <a:pt x="16712" y="31797"/>
                </a:lnTo>
                <a:lnTo>
                  <a:pt x="16712" y="31646"/>
                </a:lnTo>
                <a:lnTo>
                  <a:pt x="16598" y="31532"/>
                </a:lnTo>
                <a:close/>
                <a:moveTo>
                  <a:pt x="19925" y="31570"/>
                </a:moveTo>
                <a:cubicBezTo>
                  <a:pt x="19812" y="31646"/>
                  <a:pt x="19774" y="31873"/>
                  <a:pt x="19887" y="31948"/>
                </a:cubicBezTo>
                <a:cubicBezTo>
                  <a:pt x="19925" y="31948"/>
                  <a:pt x="20001" y="31986"/>
                  <a:pt x="20039" y="31986"/>
                </a:cubicBezTo>
                <a:lnTo>
                  <a:pt x="20114" y="31910"/>
                </a:lnTo>
                <a:lnTo>
                  <a:pt x="20039" y="31910"/>
                </a:lnTo>
                <a:lnTo>
                  <a:pt x="20228" y="31797"/>
                </a:lnTo>
                <a:lnTo>
                  <a:pt x="20228" y="31684"/>
                </a:lnTo>
                <a:lnTo>
                  <a:pt x="20152" y="31608"/>
                </a:lnTo>
                <a:cubicBezTo>
                  <a:pt x="20076" y="31570"/>
                  <a:pt x="20001" y="31570"/>
                  <a:pt x="19925" y="31570"/>
                </a:cubicBezTo>
                <a:close/>
                <a:moveTo>
                  <a:pt x="79203" y="31542"/>
                </a:moveTo>
                <a:cubicBezTo>
                  <a:pt x="79160" y="31542"/>
                  <a:pt x="79113" y="31551"/>
                  <a:pt x="79056" y="31570"/>
                </a:cubicBezTo>
                <a:cubicBezTo>
                  <a:pt x="78981" y="31608"/>
                  <a:pt x="78943" y="31684"/>
                  <a:pt x="78943" y="31721"/>
                </a:cubicBezTo>
                <a:lnTo>
                  <a:pt x="79056" y="31873"/>
                </a:lnTo>
                <a:cubicBezTo>
                  <a:pt x="79094" y="31873"/>
                  <a:pt x="79132" y="31910"/>
                  <a:pt x="79170" y="31910"/>
                </a:cubicBezTo>
                <a:cubicBezTo>
                  <a:pt x="79195" y="31936"/>
                  <a:pt x="79273" y="32014"/>
                  <a:pt x="79380" y="32014"/>
                </a:cubicBezTo>
                <a:cubicBezTo>
                  <a:pt x="79430" y="32014"/>
                  <a:pt x="79487" y="31997"/>
                  <a:pt x="79548" y="31948"/>
                </a:cubicBezTo>
                <a:lnTo>
                  <a:pt x="79586" y="31835"/>
                </a:lnTo>
                <a:lnTo>
                  <a:pt x="79586" y="31684"/>
                </a:lnTo>
                <a:lnTo>
                  <a:pt x="79434" y="31570"/>
                </a:lnTo>
                <a:lnTo>
                  <a:pt x="79321" y="31570"/>
                </a:lnTo>
                <a:cubicBezTo>
                  <a:pt x="79283" y="31551"/>
                  <a:pt x="79245" y="31542"/>
                  <a:pt x="79203" y="31542"/>
                </a:cubicBezTo>
                <a:close/>
                <a:moveTo>
                  <a:pt x="80039" y="31684"/>
                </a:moveTo>
                <a:cubicBezTo>
                  <a:pt x="79813" y="31684"/>
                  <a:pt x="79661" y="31759"/>
                  <a:pt x="79623" y="31835"/>
                </a:cubicBezTo>
                <a:lnTo>
                  <a:pt x="79737" y="32024"/>
                </a:lnTo>
                <a:cubicBezTo>
                  <a:pt x="79762" y="32024"/>
                  <a:pt x="79797" y="32026"/>
                  <a:pt x="79836" y="32026"/>
                </a:cubicBezTo>
                <a:cubicBezTo>
                  <a:pt x="79972" y="32026"/>
                  <a:pt x="80161" y="32003"/>
                  <a:pt x="80191" y="31797"/>
                </a:cubicBezTo>
                <a:lnTo>
                  <a:pt x="80039" y="31684"/>
                </a:lnTo>
                <a:close/>
                <a:moveTo>
                  <a:pt x="81642" y="31668"/>
                </a:moveTo>
                <a:cubicBezTo>
                  <a:pt x="81564" y="31668"/>
                  <a:pt x="81492" y="31695"/>
                  <a:pt x="81438" y="31721"/>
                </a:cubicBezTo>
                <a:cubicBezTo>
                  <a:pt x="81249" y="31835"/>
                  <a:pt x="81249" y="32062"/>
                  <a:pt x="81438" y="32099"/>
                </a:cubicBezTo>
                <a:lnTo>
                  <a:pt x="81627" y="32024"/>
                </a:lnTo>
                <a:lnTo>
                  <a:pt x="81627" y="32024"/>
                </a:lnTo>
                <a:cubicBezTo>
                  <a:pt x="81627" y="32062"/>
                  <a:pt x="81589" y="32062"/>
                  <a:pt x="81627" y="32062"/>
                </a:cubicBezTo>
                <a:cubicBezTo>
                  <a:pt x="81665" y="32062"/>
                  <a:pt x="81816" y="32024"/>
                  <a:pt x="81816" y="31873"/>
                </a:cubicBezTo>
                <a:cubicBezTo>
                  <a:pt x="81816" y="31835"/>
                  <a:pt x="81816" y="31797"/>
                  <a:pt x="81816" y="31759"/>
                </a:cubicBezTo>
                <a:lnTo>
                  <a:pt x="81741" y="31684"/>
                </a:lnTo>
                <a:cubicBezTo>
                  <a:pt x="81707" y="31672"/>
                  <a:pt x="81674" y="31668"/>
                  <a:pt x="81642" y="31668"/>
                </a:cubicBezTo>
                <a:close/>
                <a:moveTo>
                  <a:pt x="43290" y="31646"/>
                </a:moveTo>
                <a:lnTo>
                  <a:pt x="43139" y="31721"/>
                </a:lnTo>
                <a:lnTo>
                  <a:pt x="43139" y="31759"/>
                </a:lnTo>
                <a:cubicBezTo>
                  <a:pt x="43139" y="31873"/>
                  <a:pt x="43177" y="31910"/>
                  <a:pt x="43215" y="31948"/>
                </a:cubicBezTo>
                <a:lnTo>
                  <a:pt x="43215" y="31986"/>
                </a:lnTo>
                <a:lnTo>
                  <a:pt x="43328" y="32137"/>
                </a:lnTo>
                <a:cubicBezTo>
                  <a:pt x="43404" y="32137"/>
                  <a:pt x="43479" y="32099"/>
                  <a:pt x="43555" y="32062"/>
                </a:cubicBezTo>
                <a:cubicBezTo>
                  <a:pt x="43593" y="32024"/>
                  <a:pt x="43631" y="31948"/>
                  <a:pt x="43631" y="31835"/>
                </a:cubicBezTo>
                <a:cubicBezTo>
                  <a:pt x="43631" y="31759"/>
                  <a:pt x="43593" y="31721"/>
                  <a:pt x="43555" y="31646"/>
                </a:cubicBezTo>
                <a:close/>
                <a:moveTo>
                  <a:pt x="5256" y="32137"/>
                </a:moveTo>
                <a:lnTo>
                  <a:pt x="5142" y="32251"/>
                </a:lnTo>
                <a:cubicBezTo>
                  <a:pt x="5067" y="32402"/>
                  <a:pt x="5180" y="32477"/>
                  <a:pt x="5369" y="32477"/>
                </a:cubicBezTo>
                <a:lnTo>
                  <a:pt x="5634" y="32440"/>
                </a:lnTo>
                <a:lnTo>
                  <a:pt x="5634" y="32402"/>
                </a:lnTo>
                <a:cubicBezTo>
                  <a:pt x="5634" y="32288"/>
                  <a:pt x="5596" y="32251"/>
                  <a:pt x="5558" y="32213"/>
                </a:cubicBezTo>
                <a:cubicBezTo>
                  <a:pt x="5483" y="32175"/>
                  <a:pt x="5369" y="32137"/>
                  <a:pt x="5256" y="32137"/>
                </a:cubicBezTo>
                <a:close/>
                <a:moveTo>
                  <a:pt x="58035" y="32099"/>
                </a:moveTo>
                <a:cubicBezTo>
                  <a:pt x="57922" y="32137"/>
                  <a:pt x="57808" y="32251"/>
                  <a:pt x="57808" y="32326"/>
                </a:cubicBezTo>
                <a:cubicBezTo>
                  <a:pt x="57808" y="32402"/>
                  <a:pt x="57884" y="32477"/>
                  <a:pt x="57960" y="32477"/>
                </a:cubicBezTo>
                <a:lnTo>
                  <a:pt x="58111" y="32364"/>
                </a:lnTo>
                <a:cubicBezTo>
                  <a:pt x="58111" y="32402"/>
                  <a:pt x="58111" y="32440"/>
                  <a:pt x="58111" y="32440"/>
                </a:cubicBezTo>
                <a:cubicBezTo>
                  <a:pt x="58149" y="32440"/>
                  <a:pt x="58300" y="32402"/>
                  <a:pt x="58300" y="32288"/>
                </a:cubicBezTo>
                <a:lnTo>
                  <a:pt x="58300" y="32213"/>
                </a:lnTo>
                <a:cubicBezTo>
                  <a:pt x="58262" y="32137"/>
                  <a:pt x="58149" y="32099"/>
                  <a:pt x="58035" y="32099"/>
                </a:cubicBezTo>
                <a:close/>
                <a:moveTo>
                  <a:pt x="5369" y="32477"/>
                </a:moveTo>
                <a:cubicBezTo>
                  <a:pt x="5369" y="32515"/>
                  <a:pt x="5407" y="32515"/>
                  <a:pt x="5407" y="32515"/>
                </a:cubicBezTo>
                <a:cubicBezTo>
                  <a:pt x="5407" y="32515"/>
                  <a:pt x="5407" y="32477"/>
                  <a:pt x="5369" y="32477"/>
                </a:cubicBezTo>
                <a:close/>
                <a:moveTo>
                  <a:pt x="20886" y="32084"/>
                </a:moveTo>
                <a:cubicBezTo>
                  <a:pt x="20858" y="32084"/>
                  <a:pt x="20828" y="32088"/>
                  <a:pt x="20795" y="32099"/>
                </a:cubicBezTo>
                <a:lnTo>
                  <a:pt x="20681" y="32213"/>
                </a:lnTo>
                <a:cubicBezTo>
                  <a:pt x="20681" y="32213"/>
                  <a:pt x="20681" y="32251"/>
                  <a:pt x="20681" y="32288"/>
                </a:cubicBezTo>
                <a:cubicBezTo>
                  <a:pt x="20681" y="32402"/>
                  <a:pt x="20719" y="32553"/>
                  <a:pt x="20946" y="32629"/>
                </a:cubicBezTo>
                <a:lnTo>
                  <a:pt x="21097" y="32591"/>
                </a:lnTo>
                <a:cubicBezTo>
                  <a:pt x="21135" y="32553"/>
                  <a:pt x="21173" y="32477"/>
                  <a:pt x="21173" y="32402"/>
                </a:cubicBezTo>
                <a:cubicBezTo>
                  <a:pt x="21173" y="32288"/>
                  <a:pt x="21135" y="32213"/>
                  <a:pt x="21059" y="32137"/>
                </a:cubicBezTo>
                <a:cubicBezTo>
                  <a:pt x="21006" y="32110"/>
                  <a:pt x="20953" y="32084"/>
                  <a:pt x="20886" y="32084"/>
                </a:cubicBezTo>
                <a:close/>
                <a:moveTo>
                  <a:pt x="67038" y="32298"/>
                </a:moveTo>
                <a:cubicBezTo>
                  <a:pt x="67005" y="32298"/>
                  <a:pt x="66977" y="32307"/>
                  <a:pt x="66958" y="32326"/>
                </a:cubicBezTo>
                <a:cubicBezTo>
                  <a:pt x="66807" y="32364"/>
                  <a:pt x="66769" y="32591"/>
                  <a:pt x="66882" y="32667"/>
                </a:cubicBezTo>
                <a:cubicBezTo>
                  <a:pt x="66958" y="32704"/>
                  <a:pt x="66996" y="32704"/>
                  <a:pt x="67071" y="32704"/>
                </a:cubicBezTo>
                <a:lnTo>
                  <a:pt x="67109" y="32629"/>
                </a:lnTo>
                <a:lnTo>
                  <a:pt x="67071" y="32629"/>
                </a:lnTo>
                <a:lnTo>
                  <a:pt x="67223" y="32515"/>
                </a:lnTo>
                <a:lnTo>
                  <a:pt x="67223" y="32440"/>
                </a:lnTo>
                <a:lnTo>
                  <a:pt x="67147" y="32326"/>
                </a:lnTo>
                <a:cubicBezTo>
                  <a:pt x="67109" y="32307"/>
                  <a:pt x="67071" y="32298"/>
                  <a:pt x="67038" y="32298"/>
                </a:cubicBezTo>
                <a:close/>
                <a:moveTo>
                  <a:pt x="54708" y="32175"/>
                </a:moveTo>
                <a:lnTo>
                  <a:pt x="54557" y="32213"/>
                </a:lnTo>
                <a:cubicBezTo>
                  <a:pt x="54519" y="32251"/>
                  <a:pt x="54519" y="32288"/>
                  <a:pt x="54519" y="32288"/>
                </a:cubicBezTo>
                <a:cubicBezTo>
                  <a:pt x="54444" y="32402"/>
                  <a:pt x="54406" y="32515"/>
                  <a:pt x="54406" y="32704"/>
                </a:cubicBezTo>
                <a:lnTo>
                  <a:pt x="54557" y="32780"/>
                </a:lnTo>
                <a:cubicBezTo>
                  <a:pt x="54784" y="32780"/>
                  <a:pt x="54897" y="32629"/>
                  <a:pt x="54897" y="32440"/>
                </a:cubicBezTo>
                <a:cubicBezTo>
                  <a:pt x="54897" y="32288"/>
                  <a:pt x="54822" y="32213"/>
                  <a:pt x="54708" y="32175"/>
                </a:cubicBezTo>
                <a:close/>
                <a:moveTo>
                  <a:pt x="82648" y="32402"/>
                </a:moveTo>
                <a:cubicBezTo>
                  <a:pt x="82497" y="32402"/>
                  <a:pt x="82383" y="32477"/>
                  <a:pt x="82346" y="32591"/>
                </a:cubicBezTo>
                <a:lnTo>
                  <a:pt x="82421" y="32742"/>
                </a:lnTo>
                <a:cubicBezTo>
                  <a:pt x="82459" y="32742"/>
                  <a:pt x="82497" y="32780"/>
                  <a:pt x="82535" y="32780"/>
                </a:cubicBezTo>
                <a:lnTo>
                  <a:pt x="82724" y="32704"/>
                </a:lnTo>
                <a:cubicBezTo>
                  <a:pt x="82724" y="32667"/>
                  <a:pt x="82762" y="32629"/>
                  <a:pt x="82762" y="32553"/>
                </a:cubicBezTo>
                <a:lnTo>
                  <a:pt x="82762" y="32515"/>
                </a:lnTo>
                <a:lnTo>
                  <a:pt x="82648" y="32402"/>
                </a:lnTo>
                <a:close/>
                <a:moveTo>
                  <a:pt x="3933" y="32251"/>
                </a:moveTo>
                <a:lnTo>
                  <a:pt x="3819" y="32326"/>
                </a:lnTo>
                <a:cubicBezTo>
                  <a:pt x="3706" y="32591"/>
                  <a:pt x="3744" y="32780"/>
                  <a:pt x="3933" y="32856"/>
                </a:cubicBezTo>
                <a:lnTo>
                  <a:pt x="4084" y="32818"/>
                </a:lnTo>
                <a:cubicBezTo>
                  <a:pt x="4159" y="32780"/>
                  <a:pt x="4311" y="32667"/>
                  <a:pt x="4311" y="32477"/>
                </a:cubicBezTo>
                <a:cubicBezTo>
                  <a:pt x="4311" y="32440"/>
                  <a:pt x="4311" y="32402"/>
                  <a:pt x="4311" y="32326"/>
                </a:cubicBezTo>
                <a:lnTo>
                  <a:pt x="4159" y="32251"/>
                </a:lnTo>
                <a:close/>
                <a:moveTo>
                  <a:pt x="43064" y="32477"/>
                </a:moveTo>
                <a:lnTo>
                  <a:pt x="42912" y="32553"/>
                </a:lnTo>
                <a:cubicBezTo>
                  <a:pt x="42874" y="32742"/>
                  <a:pt x="42988" y="32893"/>
                  <a:pt x="43139" y="32893"/>
                </a:cubicBezTo>
                <a:lnTo>
                  <a:pt x="43290" y="32780"/>
                </a:lnTo>
                <a:cubicBezTo>
                  <a:pt x="43290" y="32780"/>
                  <a:pt x="43290" y="32742"/>
                  <a:pt x="43290" y="32742"/>
                </a:cubicBezTo>
                <a:cubicBezTo>
                  <a:pt x="43290" y="32591"/>
                  <a:pt x="43215" y="32477"/>
                  <a:pt x="43064" y="32477"/>
                </a:cubicBezTo>
                <a:close/>
                <a:moveTo>
                  <a:pt x="78225" y="32251"/>
                </a:moveTo>
                <a:lnTo>
                  <a:pt x="78111" y="32326"/>
                </a:lnTo>
                <a:cubicBezTo>
                  <a:pt x="78111" y="32326"/>
                  <a:pt x="78073" y="32364"/>
                  <a:pt x="78036" y="32402"/>
                </a:cubicBezTo>
                <a:cubicBezTo>
                  <a:pt x="77960" y="32477"/>
                  <a:pt x="77847" y="32591"/>
                  <a:pt x="77847" y="32704"/>
                </a:cubicBezTo>
                <a:cubicBezTo>
                  <a:pt x="77847" y="32780"/>
                  <a:pt x="77884" y="32856"/>
                  <a:pt x="77960" y="32893"/>
                </a:cubicBezTo>
                <a:lnTo>
                  <a:pt x="78073" y="32969"/>
                </a:lnTo>
                <a:cubicBezTo>
                  <a:pt x="78225" y="32931"/>
                  <a:pt x="78338" y="32893"/>
                  <a:pt x="78414" y="32818"/>
                </a:cubicBezTo>
                <a:cubicBezTo>
                  <a:pt x="78489" y="32780"/>
                  <a:pt x="78527" y="32742"/>
                  <a:pt x="78565" y="32742"/>
                </a:cubicBezTo>
                <a:lnTo>
                  <a:pt x="78678" y="32667"/>
                </a:lnTo>
                <a:cubicBezTo>
                  <a:pt x="78678" y="32629"/>
                  <a:pt x="78678" y="32629"/>
                  <a:pt x="78678" y="32591"/>
                </a:cubicBezTo>
                <a:cubicBezTo>
                  <a:pt x="78678" y="32515"/>
                  <a:pt x="78640" y="32477"/>
                  <a:pt x="78603" y="32440"/>
                </a:cubicBezTo>
                <a:lnTo>
                  <a:pt x="78603" y="32402"/>
                </a:lnTo>
                <a:lnTo>
                  <a:pt x="78489" y="32251"/>
                </a:lnTo>
                <a:close/>
                <a:moveTo>
                  <a:pt x="79826" y="32386"/>
                </a:moveTo>
                <a:cubicBezTo>
                  <a:pt x="79746" y="32386"/>
                  <a:pt x="79666" y="32413"/>
                  <a:pt x="79586" y="32440"/>
                </a:cubicBezTo>
                <a:cubicBezTo>
                  <a:pt x="79434" y="32553"/>
                  <a:pt x="79359" y="32818"/>
                  <a:pt x="79510" y="32931"/>
                </a:cubicBezTo>
                <a:cubicBezTo>
                  <a:pt x="79548" y="32969"/>
                  <a:pt x="79623" y="33007"/>
                  <a:pt x="79737" y="33007"/>
                </a:cubicBezTo>
                <a:lnTo>
                  <a:pt x="79813" y="33007"/>
                </a:lnTo>
                <a:cubicBezTo>
                  <a:pt x="80002" y="32893"/>
                  <a:pt x="80002" y="32704"/>
                  <a:pt x="80002" y="32591"/>
                </a:cubicBezTo>
                <a:cubicBezTo>
                  <a:pt x="80002" y="32591"/>
                  <a:pt x="80002" y="32553"/>
                  <a:pt x="80002" y="32515"/>
                </a:cubicBezTo>
                <a:lnTo>
                  <a:pt x="79926" y="32402"/>
                </a:lnTo>
                <a:cubicBezTo>
                  <a:pt x="79893" y="32391"/>
                  <a:pt x="79859" y="32386"/>
                  <a:pt x="79826" y="32386"/>
                </a:cubicBezTo>
                <a:close/>
                <a:moveTo>
                  <a:pt x="81249" y="32667"/>
                </a:moveTo>
                <a:lnTo>
                  <a:pt x="81098" y="32780"/>
                </a:lnTo>
                <a:lnTo>
                  <a:pt x="81098" y="32931"/>
                </a:lnTo>
                <a:lnTo>
                  <a:pt x="81249" y="33045"/>
                </a:lnTo>
                <a:cubicBezTo>
                  <a:pt x="81363" y="33045"/>
                  <a:pt x="81438" y="33045"/>
                  <a:pt x="81476" y="33007"/>
                </a:cubicBezTo>
                <a:cubicBezTo>
                  <a:pt x="81514" y="32969"/>
                  <a:pt x="81589" y="32893"/>
                  <a:pt x="81589" y="32818"/>
                </a:cubicBezTo>
                <a:lnTo>
                  <a:pt x="81552" y="32780"/>
                </a:lnTo>
                <a:lnTo>
                  <a:pt x="81438" y="32667"/>
                </a:lnTo>
                <a:close/>
                <a:moveTo>
                  <a:pt x="17406" y="32615"/>
                </a:moveTo>
                <a:cubicBezTo>
                  <a:pt x="17340" y="32615"/>
                  <a:pt x="17269" y="32657"/>
                  <a:pt x="17241" y="32742"/>
                </a:cubicBezTo>
                <a:lnTo>
                  <a:pt x="17354" y="32893"/>
                </a:lnTo>
                <a:cubicBezTo>
                  <a:pt x="17317" y="32893"/>
                  <a:pt x="17279" y="32856"/>
                  <a:pt x="17279" y="32856"/>
                </a:cubicBezTo>
                <a:lnTo>
                  <a:pt x="17279" y="32893"/>
                </a:lnTo>
                <a:cubicBezTo>
                  <a:pt x="17279" y="32931"/>
                  <a:pt x="17317" y="32969"/>
                  <a:pt x="17317" y="33007"/>
                </a:cubicBezTo>
                <a:cubicBezTo>
                  <a:pt x="17354" y="33045"/>
                  <a:pt x="17402" y="33054"/>
                  <a:pt x="17449" y="33054"/>
                </a:cubicBezTo>
                <a:cubicBezTo>
                  <a:pt x="17496" y="33054"/>
                  <a:pt x="17543" y="33045"/>
                  <a:pt x="17581" y="33045"/>
                </a:cubicBezTo>
                <a:lnTo>
                  <a:pt x="17695" y="32969"/>
                </a:lnTo>
                <a:lnTo>
                  <a:pt x="17695" y="32931"/>
                </a:lnTo>
                <a:cubicBezTo>
                  <a:pt x="17695" y="32818"/>
                  <a:pt x="17619" y="32629"/>
                  <a:pt x="17468" y="32629"/>
                </a:cubicBezTo>
                <a:cubicBezTo>
                  <a:pt x="17449" y="32619"/>
                  <a:pt x="17428" y="32615"/>
                  <a:pt x="17406" y="32615"/>
                </a:cubicBezTo>
                <a:close/>
                <a:moveTo>
                  <a:pt x="40265" y="32662"/>
                </a:moveTo>
                <a:cubicBezTo>
                  <a:pt x="40026" y="32662"/>
                  <a:pt x="39963" y="32821"/>
                  <a:pt x="39963" y="32856"/>
                </a:cubicBezTo>
                <a:lnTo>
                  <a:pt x="40077" y="33007"/>
                </a:lnTo>
                <a:lnTo>
                  <a:pt x="40115" y="33007"/>
                </a:lnTo>
                <a:cubicBezTo>
                  <a:pt x="40141" y="33034"/>
                  <a:pt x="40187" y="33060"/>
                  <a:pt x="40265" y="33060"/>
                </a:cubicBezTo>
                <a:cubicBezTo>
                  <a:pt x="40297" y="33060"/>
                  <a:pt x="40335" y="33056"/>
                  <a:pt x="40379" y="33045"/>
                </a:cubicBezTo>
                <a:lnTo>
                  <a:pt x="40455" y="32931"/>
                </a:lnTo>
                <a:lnTo>
                  <a:pt x="40455" y="32780"/>
                </a:lnTo>
                <a:lnTo>
                  <a:pt x="40341" y="32667"/>
                </a:lnTo>
                <a:cubicBezTo>
                  <a:pt x="40314" y="32663"/>
                  <a:pt x="40289" y="32662"/>
                  <a:pt x="40265" y="32662"/>
                </a:cubicBezTo>
                <a:close/>
                <a:moveTo>
                  <a:pt x="52704" y="32704"/>
                </a:moveTo>
                <a:cubicBezTo>
                  <a:pt x="52591" y="32704"/>
                  <a:pt x="52515" y="32742"/>
                  <a:pt x="52440" y="32780"/>
                </a:cubicBezTo>
                <a:cubicBezTo>
                  <a:pt x="52402" y="32818"/>
                  <a:pt x="52364" y="32856"/>
                  <a:pt x="52364" y="32969"/>
                </a:cubicBezTo>
                <a:lnTo>
                  <a:pt x="52364" y="33007"/>
                </a:lnTo>
                <a:lnTo>
                  <a:pt x="52515" y="33120"/>
                </a:lnTo>
                <a:lnTo>
                  <a:pt x="52704" y="33120"/>
                </a:lnTo>
                <a:lnTo>
                  <a:pt x="52818" y="33007"/>
                </a:lnTo>
                <a:lnTo>
                  <a:pt x="52818" y="32818"/>
                </a:lnTo>
                <a:lnTo>
                  <a:pt x="52704" y="32704"/>
                </a:lnTo>
                <a:close/>
                <a:moveTo>
                  <a:pt x="24214" y="32755"/>
                </a:moveTo>
                <a:cubicBezTo>
                  <a:pt x="24089" y="32755"/>
                  <a:pt x="24037" y="32835"/>
                  <a:pt x="24008" y="32893"/>
                </a:cubicBezTo>
                <a:lnTo>
                  <a:pt x="24046" y="32893"/>
                </a:lnTo>
                <a:lnTo>
                  <a:pt x="23857" y="33007"/>
                </a:lnTo>
                <a:cubicBezTo>
                  <a:pt x="23857" y="33007"/>
                  <a:pt x="23857" y="33045"/>
                  <a:pt x="23857" y="33045"/>
                </a:cubicBezTo>
                <a:cubicBezTo>
                  <a:pt x="23857" y="33082"/>
                  <a:pt x="23895" y="33234"/>
                  <a:pt x="24046" y="33271"/>
                </a:cubicBezTo>
                <a:lnTo>
                  <a:pt x="24198" y="33158"/>
                </a:lnTo>
                <a:lnTo>
                  <a:pt x="24198" y="33158"/>
                </a:lnTo>
                <a:cubicBezTo>
                  <a:pt x="24198" y="33196"/>
                  <a:pt x="24160" y="33196"/>
                  <a:pt x="24160" y="33196"/>
                </a:cubicBezTo>
                <a:lnTo>
                  <a:pt x="24311" y="33196"/>
                </a:lnTo>
                <a:lnTo>
                  <a:pt x="24424" y="33082"/>
                </a:lnTo>
                <a:lnTo>
                  <a:pt x="24424" y="32893"/>
                </a:lnTo>
                <a:lnTo>
                  <a:pt x="24349" y="32780"/>
                </a:lnTo>
                <a:cubicBezTo>
                  <a:pt x="24296" y="32762"/>
                  <a:pt x="24251" y="32755"/>
                  <a:pt x="24214" y="32755"/>
                </a:cubicBezTo>
                <a:close/>
                <a:moveTo>
                  <a:pt x="20711" y="32614"/>
                </a:moveTo>
                <a:cubicBezTo>
                  <a:pt x="20667" y="32614"/>
                  <a:pt x="20619" y="32619"/>
                  <a:pt x="20568" y="32629"/>
                </a:cubicBezTo>
                <a:lnTo>
                  <a:pt x="20417" y="32742"/>
                </a:lnTo>
                <a:cubicBezTo>
                  <a:pt x="20417" y="32893"/>
                  <a:pt x="20455" y="33082"/>
                  <a:pt x="20606" y="33196"/>
                </a:cubicBezTo>
                <a:cubicBezTo>
                  <a:pt x="20689" y="33251"/>
                  <a:pt x="20792" y="33286"/>
                  <a:pt x="20916" y="33286"/>
                </a:cubicBezTo>
                <a:cubicBezTo>
                  <a:pt x="20961" y="33286"/>
                  <a:pt x="21009" y="33282"/>
                  <a:pt x="21059" y="33271"/>
                </a:cubicBezTo>
                <a:lnTo>
                  <a:pt x="21173" y="33158"/>
                </a:lnTo>
                <a:cubicBezTo>
                  <a:pt x="21173" y="32931"/>
                  <a:pt x="21135" y="32818"/>
                  <a:pt x="20984" y="32704"/>
                </a:cubicBezTo>
                <a:cubicBezTo>
                  <a:pt x="20929" y="32649"/>
                  <a:pt x="20833" y="32614"/>
                  <a:pt x="20711" y="32614"/>
                </a:cubicBezTo>
                <a:close/>
                <a:moveTo>
                  <a:pt x="78036" y="32969"/>
                </a:moveTo>
                <a:lnTo>
                  <a:pt x="77847" y="33082"/>
                </a:lnTo>
                <a:cubicBezTo>
                  <a:pt x="77847" y="33120"/>
                  <a:pt x="77847" y="33158"/>
                  <a:pt x="77809" y="33196"/>
                </a:cubicBezTo>
                <a:lnTo>
                  <a:pt x="77922" y="33385"/>
                </a:lnTo>
                <a:lnTo>
                  <a:pt x="78073" y="33385"/>
                </a:lnTo>
                <a:lnTo>
                  <a:pt x="78149" y="33309"/>
                </a:lnTo>
                <a:cubicBezTo>
                  <a:pt x="78187" y="33271"/>
                  <a:pt x="78225" y="33234"/>
                  <a:pt x="78225" y="33158"/>
                </a:cubicBezTo>
                <a:cubicBezTo>
                  <a:pt x="78225" y="33120"/>
                  <a:pt x="78225" y="33007"/>
                  <a:pt x="78036" y="32969"/>
                </a:cubicBezTo>
                <a:close/>
                <a:moveTo>
                  <a:pt x="55842" y="32969"/>
                </a:moveTo>
                <a:lnTo>
                  <a:pt x="55691" y="33045"/>
                </a:lnTo>
                <a:cubicBezTo>
                  <a:pt x="55691" y="33045"/>
                  <a:pt x="55691" y="33082"/>
                  <a:pt x="55653" y="33082"/>
                </a:cubicBezTo>
                <a:cubicBezTo>
                  <a:pt x="55616" y="33120"/>
                  <a:pt x="55578" y="33158"/>
                  <a:pt x="55578" y="33234"/>
                </a:cubicBezTo>
                <a:cubicBezTo>
                  <a:pt x="55578" y="33309"/>
                  <a:pt x="55616" y="33385"/>
                  <a:pt x="55767" y="33423"/>
                </a:cubicBezTo>
                <a:lnTo>
                  <a:pt x="55956" y="33347"/>
                </a:lnTo>
                <a:cubicBezTo>
                  <a:pt x="55994" y="33271"/>
                  <a:pt x="56032" y="33234"/>
                  <a:pt x="56032" y="33158"/>
                </a:cubicBezTo>
                <a:cubicBezTo>
                  <a:pt x="56032" y="33045"/>
                  <a:pt x="55956" y="32969"/>
                  <a:pt x="55842" y="32969"/>
                </a:cubicBezTo>
                <a:close/>
                <a:moveTo>
                  <a:pt x="76599" y="32856"/>
                </a:moveTo>
                <a:lnTo>
                  <a:pt x="76485" y="32969"/>
                </a:lnTo>
                <a:cubicBezTo>
                  <a:pt x="76485" y="33007"/>
                  <a:pt x="76485" y="33045"/>
                  <a:pt x="76485" y="33082"/>
                </a:cubicBezTo>
                <a:cubicBezTo>
                  <a:pt x="76485" y="33158"/>
                  <a:pt x="76485" y="33385"/>
                  <a:pt x="76674" y="33460"/>
                </a:cubicBezTo>
                <a:lnTo>
                  <a:pt x="76864" y="33385"/>
                </a:lnTo>
                <a:lnTo>
                  <a:pt x="76864" y="33385"/>
                </a:lnTo>
                <a:cubicBezTo>
                  <a:pt x="76864" y="33385"/>
                  <a:pt x="76826" y="33423"/>
                  <a:pt x="76826" y="33423"/>
                </a:cubicBezTo>
                <a:lnTo>
                  <a:pt x="76901" y="33423"/>
                </a:lnTo>
                <a:cubicBezTo>
                  <a:pt x="76977" y="33423"/>
                  <a:pt x="77242" y="33423"/>
                  <a:pt x="77242" y="33234"/>
                </a:cubicBezTo>
                <a:lnTo>
                  <a:pt x="77090" y="32969"/>
                </a:lnTo>
                <a:cubicBezTo>
                  <a:pt x="77053" y="32969"/>
                  <a:pt x="76977" y="32969"/>
                  <a:pt x="76939" y="32931"/>
                </a:cubicBezTo>
                <a:cubicBezTo>
                  <a:pt x="76864" y="32893"/>
                  <a:pt x="76750" y="32856"/>
                  <a:pt x="76599" y="32856"/>
                </a:cubicBezTo>
                <a:close/>
                <a:moveTo>
                  <a:pt x="41438" y="33196"/>
                </a:moveTo>
                <a:cubicBezTo>
                  <a:pt x="41287" y="33234"/>
                  <a:pt x="41211" y="33347"/>
                  <a:pt x="41173" y="33423"/>
                </a:cubicBezTo>
                <a:lnTo>
                  <a:pt x="41287" y="33574"/>
                </a:lnTo>
                <a:cubicBezTo>
                  <a:pt x="41551" y="33574"/>
                  <a:pt x="41665" y="33498"/>
                  <a:pt x="41702" y="33423"/>
                </a:cubicBezTo>
                <a:lnTo>
                  <a:pt x="41702" y="33271"/>
                </a:lnTo>
                <a:cubicBezTo>
                  <a:pt x="41627" y="33196"/>
                  <a:pt x="41551" y="33196"/>
                  <a:pt x="41438" y="33196"/>
                </a:cubicBezTo>
                <a:close/>
                <a:moveTo>
                  <a:pt x="13142" y="33256"/>
                </a:moveTo>
                <a:cubicBezTo>
                  <a:pt x="13111" y="33256"/>
                  <a:pt x="13077" y="33260"/>
                  <a:pt x="13044" y="33271"/>
                </a:cubicBezTo>
                <a:cubicBezTo>
                  <a:pt x="12969" y="33271"/>
                  <a:pt x="12931" y="33347"/>
                  <a:pt x="12893" y="33423"/>
                </a:cubicBezTo>
                <a:lnTo>
                  <a:pt x="13044" y="33574"/>
                </a:lnTo>
                <a:cubicBezTo>
                  <a:pt x="13044" y="33601"/>
                  <a:pt x="13082" y="33627"/>
                  <a:pt x="13144" y="33627"/>
                </a:cubicBezTo>
                <a:cubicBezTo>
                  <a:pt x="13170" y="33627"/>
                  <a:pt x="13200" y="33623"/>
                  <a:pt x="13233" y="33612"/>
                </a:cubicBezTo>
                <a:lnTo>
                  <a:pt x="13347" y="33498"/>
                </a:lnTo>
                <a:lnTo>
                  <a:pt x="13347" y="33423"/>
                </a:lnTo>
                <a:lnTo>
                  <a:pt x="13309" y="33309"/>
                </a:lnTo>
                <a:cubicBezTo>
                  <a:pt x="13282" y="33283"/>
                  <a:pt x="13218" y="33256"/>
                  <a:pt x="13142" y="33256"/>
                </a:cubicBezTo>
                <a:close/>
                <a:moveTo>
                  <a:pt x="59850" y="33082"/>
                </a:moveTo>
                <a:cubicBezTo>
                  <a:pt x="59585" y="33082"/>
                  <a:pt x="59472" y="33271"/>
                  <a:pt x="59472" y="33385"/>
                </a:cubicBezTo>
                <a:cubicBezTo>
                  <a:pt x="59472" y="33498"/>
                  <a:pt x="59548" y="33612"/>
                  <a:pt x="59661" y="33650"/>
                </a:cubicBezTo>
                <a:lnTo>
                  <a:pt x="59812" y="33574"/>
                </a:lnTo>
                <a:cubicBezTo>
                  <a:pt x="59868" y="33596"/>
                  <a:pt x="59913" y="33605"/>
                  <a:pt x="59951" y="33605"/>
                </a:cubicBezTo>
                <a:cubicBezTo>
                  <a:pt x="60042" y="33605"/>
                  <a:pt x="60088" y="33552"/>
                  <a:pt x="60115" y="33498"/>
                </a:cubicBezTo>
                <a:cubicBezTo>
                  <a:pt x="60115" y="33460"/>
                  <a:pt x="60115" y="33423"/>
                  <a:pt x="60115" y="33423"/>
                </a:cubicBezTo>
                <a:cubicBezTo>
                  <a:pt x="60115" y="33309"/>
                  <a:pt x="60039" y="33271"/>
                  <a:pt x="60001" y="33234"/>
                </a:cubicBezTo>
                <a:lnTo>
                  <a:pt x="59850" y="33082"/>
                </a:lnTo>
                <a:close/>
                <a:moveTo>
                  <a:pt x="57491" y="33341"/>
                </a:moveTo>
                <a:cubicBezTo>
                  <a:pt x="57264" y="33341"/>
                  <a:pt x="57204" y="33469"/>
                  <a:pt x="57204" y="33536"/>
                </a:cubicBezTo>
                <a:lnTo>
                  <a:pt x="57241" y="33650"/>
                </a:lnTo>
                <a:cubicBezTo>
                  <a:pt x="57286" y="33694"/>
                  <a:pt x="57343" y="33712"/>
                  <a:pt x="57406" y="33712"/>
                </a:cubicBezTo>
                <a:cubicBezTo>
                  <a:pt x="57450" y="33712"/>
                  <a:pt x="57497" y="33703"/>
                  <a:pt x="57544" y="33687"/>
                </a:cubicBezTo>
                <a:cubicBezTo>
                  <a:pt x="57657" y="33687"/>
                  <a:pt x="57695" y="33574"/>
                  <a:pt x="57695" y="33498"/>
                </a:cubicBezTo>
                <a:cubicBezTo>
                  <a:pt x="57695" y="33460"/>
                  <a:pt x="57695" y="33460"/>
                  <a:pt x="57695" y="33423"/>
                </a:cubicBezTo>
                <a:lnTo>
                  <a:pt x="57582" y="33347"/>
                </a:lnTo>
                <a:cubicBezTo>
                  <a:pt x="57549" y="33343"/>
                  <a:pt x="57519" y="33341"/>
                  <a:pt x="57491" y="33341"/>
                </a:cubicBezTo>
                <a:close/>
                <a:moveTo>
                  <a:pt x="379" y="33234"/>
                </a:moveTo>
                <a:lnTo>
                  <a:pt x="227" y="33347"/>
                </a:lnTo>
                <a:cubicBezTo>
                  <a:pt x="227" y="33460"/>
                  <a:pt x="265" y="33574"/>
                  <a:pt x="341" y="33687"/>
                </a:cubicBezTo>
                <a:lnTo>
                  <a:pt x="454" y="33725"/>
                </a:lnTo>
                <a:lnTo>
                  <a:pt x="606" y="33725"/>
                </a:lnTo>
                <a:lnTo>
                  <a:pt x="757" y="33650"/>
                </a:lnTo>
                <a:cubicBezTo>
                  <a:pt x="757" y="33612"/>
                  <a:pt x="757" y="33574"/>
                  <a:pt x="757" y="33536"/>
                </a:cubicBezTo>
                <a:cubicBezTo>
                  <a:pt x="757" y="33460"/>
                  <a:pt x="719" y="33234"/>
                  <a:pt x="379" y="33234"/>
                </a:cubicBezTo>
                <a:close/>
                <a:moveTo>
                  <a:pt x="64009" y="33385"/>
                </a:moveTo>
                <a:cubicBezTo>
                  <a:pt x="63858" y="33385"/>
                  <a:pt x="63744" y="33460"/>
                  <a:pt x="63706" y="33574"/>
                </a:cubicBezTo>
                <a:lnTo>
                  <a:pt x="63820" y="33725"/>
                </a:lnTo>
                <a:cubicBezTo>
                  <a:pt x="63858" y="33725"/>
                  <a:pt x="63858" y="33763"/>
                  <a:pt x="63933" y="33763"/>
                </a:cubicBezTo>
                <a:lnTo>
                  <a:pt x="64085" y="33650"/>
                </a:lnTo>
                <a:cubicBezTo>
                  <a:pt x="64122" y="33650"/>
                  <a:pt x="64160" y="33612"/>
                  <a:pt x="64160" y="33536"/>
                </a:cubicBezTo>
                <a:lnTo>
                  <a:pt x="64160" y="33498"/>
                </a:lnTo>
                <a:lnTo>
                  <a:pt x="64009" y="33385"/>
                </a:lnTo>
                <a:close/>
                <a:moveTo>
                  <a:pt x="48130" y="33385"/>
                </a:moveTo>
                <a:lnTo>
                  <a:pt x="48016" y="33498"/>
                </a:lnTo>
                <a:cubicBezTo>
                  <a:pt x="48016" y="33536"/>
                  <a:pt x="47979" y="33574"/>
                  <a:pt x="47979" y="33650"/>
                </a:cubicBezTo>
                <a:lnTo>
                  <a:pt x="47979" y="33687"/>
                </a:lnTo>
                <a:lnTo>
                  <a:pt x="48016" y="33763"/>
                </a:lnTo>
                <a:cubicBezTo>
                  <a:pt x="48054" y="33782"/>
                  <a:pt x="48101" y="33791"/>
                  <a:pt x="48144" y="33791"/>
                </a:cubicBezTo>
                <a:cubicBezTo>
                  <a:pt x="48186" y="33791"/>
                  <a:pt x="48224" y="33782"/>
                  <a:pt x="48243" y="33763"/>
                </a:cubicBezTo>
                <a:cubicBezTo>
                  <a:pt x="48319" y="33725"/>
                  <a:pt x="48394" y="33650"/>
                  <a:pt x="48394" y="33574"/>
                </a:cubicBezTo>
                <a:cubicBezTo>
                  <a:pt x="48394" y="33498"/>
                  <a:pt x="48357" y="33460"/>
                  <a:pt x="48281" y="33423"/>
                </a:cubicBezTo>
                <a:cubicBezTo>
                  <a:pt x="48243" y="33385"/>
                  <a:pt x="48205" y="33385"/>
                  <a:pt x="48130" y="33385"/>
                </a:cubicBezTo>
                <a:close/>
                <a:moveTo>
                  <a:pt x="16334" y="33612"/>
                </a:moveTo>
                <a:lnTo>
                  <a:pt x="16144" y="33763"/>
                </a:lnTo>
                <a:cubicBezTo>
                  <a:pt x="16144" y="33801"/>
                  <a:pt x="16144" y="33914"/>
                  <a:pt x="16258" y="33952"/>
                </a:cubicBezTo>
                <a:cubicBezTo>
                  <a:pt x="16296" y="33990"/>
                  <a:pt x="16334" y="33990"/>
                  <a:pt x="16447" y="33990"/>
                </a:cubicBezTo>
                <a:lnTo>
                  <a:pt x="16560" y="33876"/>
                </a:lnTo>
                <a:cubicBezTo>
                  <a:pt x="16560" y="33725"/>
                  <a:pt x="16485" y="33650"/>
                  <a:pt x="16334" y="33612"/>
                </a:cubicBezTo>
                <a:close/>
                <a:moveTo>
                  <a:pt x="82082" y="33634"/>
                </a:moveTo>
                <a:cubicBezTo>
                  <a:pt x="82018" y="33634"/>
                  <a:pt x="81945" y="33661"/>
                  <a:pt x="81892" y="33687"/>
                </a:cubicBezTo>
                <a:cubicBezTo>
                  <a:pt x="81816" y="33725"/>
                  <a:pt x="81779" y="33801"/>
                  <a:pt x="81779" y="33876"/>
                </a:cubicBezTo>
                <a:cubicBezTo>
                  <a:pt x="81779" y="33952"/>
                  <a:pt x="81854" y="34028"/>
                  <a:pt x="81968" y="34028"/>
                </a:cubicBezTo>
                <a:lnTo>
                  <a:pt x="82119" y="33914"/>
                </a:lnTo>
                <a:lnTo>
                  <a:pt x="82119" y="33914"/>
                </a:lnTo>
                <a:cubicBezTo>
                  <a:pt x="82119" y="33952"/>
                  <a:pt x="82081" y="33952"/>
                  <a:pt x="82081" y="33952"/>
                </a:cubicBezTo>
                <a:cubicBezTo>
                  <a:pt x="82119" y="33952"/>
                  <a:pt x="82232" y="33914"/>
                  <a:pt x="82232" y="33801"/>
                </a:cubicBezTo>
                <a:cubicBezTo>
                  <a:pt x="82232" y="33763"/>
                  <a:pt x="82232" y="33763"/>
                  <a:pt x="82232" y="33725"/>
                </a:cubicBezTo>
                <a:lnTo>
                  <a:pt x="82157" y="33650"/>
                </a:lnTo>
                <a:cubicBezTo>
                  <a:pt x="82134" y="33638"/>
                  <a:pt x="82109" y="33634"/>
                  <a:pt x="82082" y="33634"/>
                </a:cubicBezTo>
                <a:close/>
                <a:moveTo>
                  <a:pt x="80531" y="33839"/>
                </a:moveTo>
                <a:lnTo>
                  <a:pt x="80342" y="33914"/>
                </a:lnTo>
                <a:lnTo>
                  <a:pt x="80342" y="34065"/>
                </a:lnTo>
                <a:lnTo>
                  <a:pt x="80455" y="34179"/>
                </a:lnTo>
                <a:cubicBezTo>
                  <a:pt x="80606" y="34179"/>
                  <a:pt x="80720" y="34141"/>
                  <a:pt x="80796" y="34028"/>
                </a:cubicBezTo>
                <a:lnTo>
                  <a:pt x="80644" y="33839"/>
                </a:lnTo>
                <a:close/>
                <a:moveTo>
                  <a:pt x="54292" y="33914"/>
                </a:moveTo>
                <a:cubicBezTo>
                  <a:pt x="54292" y="33952"/>
                  <a:pt x="54255" y="33952"/>
                  <a:pt x="54217" y="33952"/>
                </a:cubicBezTo>
                <a:cubicBezTo>
                  <a:pt x="54141" y="33990"/>
                  <a:pt x="53952" y="34065"/>
                  <a:pt x="53952" y="34217"/>
                </a:cubicBezTo>
                <a:lnTo>
                  <a:pt x="54066" y="34330"/>
                </a:lnTo>
                <a:cubicBezTo>
                  <a:pt x="54113" y="34346"/>
                  <a:pt x="54166" y="34355"/>
                  <a:pt x="54221" y="34355"/>
                </a:cubicBezTo>
                <a:cubicBezTo>
                  <a:pt x="54298" y="34355"/>
                  <a:pt x="54377" y="34337"/>
                  <a:pt x="54444" y="34292"/>
                </a:cubicBezTo>
                <a:cubicBezTo>
                  <a:pt x="54481" y="34254"/>
                  <a:pt x="54519" y="34179"/>
                  <a:pt x="54519" y="34103"/>
                </a:cubicBezTo>
                <a:cubicBezTo>
                  <a:pt x="54519" y="34065"/>
                  <a:pt x="54519" y="34028"/>
                  <a:pt x="54519" y="33990"/>
                </a:cubicBezTo>
                <a:lnTo>
                  <a:pt x="54292" y="33914"/>
                </a:lnTo>
                <a:close/>
                <a:moveTo>
                  <a:pt x="39953" y="34201"/>
                </a:moveTo>
                <a:cubicBezTo>
                  <a:pt x="39932" y="34201"/>
                  <a:pt x="39910" y="34206"/>
                  <a:pt x="39888" y="34217"/>
                </a:cubicBezTo>
                <a:lnTo>
                  <a:pt x="39774" y="34330"/>
                </a:lnTo>
                <a:cubicBezTo>
                  <a:pt x="39736" y="34519"/>
                  <a:pt x="39850" y="34633"/>
                  <a:pt x="40001" y="34670"/>
                </a:cubicBezTo>
                <a:lnTo>
                  <a:pt x="40152" y="34519"/>
                </a:lnTo>
                <a:cubicBezTo>
                  <a:pt x="40152" y="34481"/>
                  <a:pt x="40152" y="34481"/>
                  <a:pt x="40152" y="34481"/>
                </a:cubicBezTo>
                <a:cubicBezTo>
                  <a:pt x="40152" y="34443"/>
                  <a:pt x="40190" y="34443"/>
                  <a:pt x="40190" y="34406"/>
                </a:cubicBezTo>
                <a:cubicBezTo>
                  <a:pt x="40190" y="34368"/>
                  <a:pt x="40190" y="34292"/>
                  <a:pt x="40077" y="34254"/>
                </a:cubicBezTo>
                <a:cubicBezTo>
                  <a:pt x="40050" y="34228"/>
                  <a:pt x="40004" y="34201"/>
                  <a:pt x="39953" y="34201"/>
                </a:cubicBezTo>
                <a:close/>
                <a:moveTo>
                  <a:pt x="17685" y="34310"/>
                </a:moveTo>
                <a:cubicBezTo>
                  <a:pt x="17651" y="34310"/>
                  <a:pt x="17616" y="34318"/>
                  <a:pt x="17581" y="34330"/>
                </a:cubicBezTo>
                <a:lnTo>
                  <a:pt x="17468" y="34443"/>
                </a:lnTo>
                <a:cubicBezTo>
                  <a:pt x="17468" y="34595"/>
                  <a:pt x="17695" y="34746"/>
                  <a:pt x="17808" y="34746"/>
                </a:cubicBezTo>
                <a:cubicBezTo>
                  <a:pt x="17921" y="34746"/>
                  <a:pt x="17997" y="34670"/>
                  <a:pt x="17997" y="34595"/>
                </a:cubicBezTo>
                <a:lnTo>
                  <a:pt x="17846" y="34481"/>
                </a:lnTo>
                <a:lnTo>
                  <a:pt x="17884" y="34481"/>
                </a:lnTo>
                <a:cubicBezTo>
                  <a:pt x="17831" y="34351"/>
                  <a:pt x="17761" y="34310"/>
                  <a:pt x="17685" y="34310"/>
                </a:cubicBezTo>
                <a:close/>
                <a:moveTo>
                  <a:pt x="20215" y="34230"/>
                </a:moveTo>
                <a:cubicBezTo>
                  <a:pt x="20170" y="34230"/>
                  <a:pt x="20123" y="34239"/>
                  <a:pt x="20076" y="34254"/>
                </a:cubicBezTo>
                <a:cubicBezTo>
                  <a:pt x="19850" y="34330"/>
                  <a:pt x="19774" y="34595"/>
                  <a:pt x="19925" y="34746"/>
                </a:cubicBezTo>
                <a:lnTo>
                  <a:pt x="20039" y="34746"/>
                </a:lnTo>
                <a:cubicBezTo>
                  <a:pt x="20266" y="34746"/>
                  <a:pt x="20417" y="34633"/>
                  <a:pt x="20417" y="34406"/>
                </a:cubicBezTo>
                <a:cubicBezTo>
                  <a:pt x="20417" y="34406"/>
                  <a:pt x="20417" y="34406"/>
                  <a:pt x="20417" y="34368"/>
                </a:cubicBezTo>
                <a:lnTo>
                  <a:pt x="20379" y="34292"/>
                </a:lnTo>
                <a:cubicBezTo>
                  <a:pt x="20335" y="34248"/>
                  <a:pt x="20277" y="34230"/>
                  <a:pt x="20215" y="34230"/>
                </a:cubicBezTo>
                <a:close/>
                <a:moveTo>
                  <a:pt x="18355" y="34358"/>
                </a:moveTo>
                <a:cubicBezTo>
                  <a:pt x="18321" y="34358"/>
                  <a:pt x="18289" y="34361"/>
                  <a:pt x="18262" y="34368"/>
                </a:cubicBezTo>
                <a:cubicBezTo>
                  <a:pt x="18186" y="34406"/>
                  <a:pt x="18110" y="34519"/>
                  <a:pt x="18148" y="34633"/>
                </a:cubicBezTo>
                <a:lnTo>
                  <a:pt x="18186" y="34670"/>
                </a:lnTo>
                <a:cubicBezTo>
                  <a:pt x="18241" y="34726"/>
                  <a:pt x="18378" y="34761"/>
                  <a:pt x="18491" y="34761"/>
                </a:cubicBezTo>
                <a:cubicBezTo>
                  <a:pt x="18533" y="34761"/>
                  <a:pt x="18572" y="34756"/>
                  <a:pt x="18602" y="34746"/>
                </a:cubicBezTo>
                <a:cubicBezTo>
                  <a:pt x="18715" y="34708"/>
                  <a:pt x="18791" y="34633"/>
                  <a:pt x="18791" y="34557"/>
                </a:cubicBezTo>
                <a:lnTo>
                  <a:pt x="18753" y="34481"/>
                </a:lnTo>
                <a:cubicBezTo>
                  <a:pt x="18691" y="34420"/>
                  <a:pt x="18504" y="34358"/>
                  <a:pt x="18355" y="34358"/>
                </a:cubicBezTo>
                <a:close/>
                <a:moveTo>
                  <a:pt x="47205" y="34816"/>
                </a:moveTo>
                <a:lnTo>
                  <a:pt x="47185" y="34822"/>
                </a:lnTo>
                <a:cubicBezTo>
                  <a:pt x="47193" y="34822"/>
                  <a:pt x="47200" y="34820"/>
                  <a:pt x="47205" y="34816"/>
                </a:cubicBezTo>
                <a:close/>
                <a:moveTo>
                  <a:pt x="19207" y="34481"/>
                </a:moveTo>
                <a:cubicBezTo>
                  <a:pt x="19093" y="34481"/>
                  <a:pt x="19018" y="34481"/>
                  <a:pt x="18980" y="34519"/>
                </a:cubicBezTo>
                <a:cubicBezTo>
                  <a:pt x="18942" y="34557"/>
                  <a:pt x="18904" y="34633"/>
                  <a:pt x="18942" y="34784"/>
                </a:cubicBezTo>
                <a:lnTo>
                  <a:pt x="19056" y="34859"/>
                </a:lnTo>
                <a:lnTo>
                  <a:pt x="19169" y="34859"/>
                </a:lnTo>
                <a:lnTo>
                  <a:pt x="19320" y="34746"/>
                </a:lnTo>
                <a:lnTo>
                  <a:pt x="19320" y="34595"/>
                </a:lnTo>
                <a:lnTo>
                  <a:pt x="19207" y="34481"/>
                </a:lnTo>
                <a:close/>
                <a:moveTo>
                  <a:pt x="46958" y="33952"/>
                </a:moveTo>
                <a:cubicBezTo>
                  <a:pt x="46920" y="33990"/>
                  <a:pt x="46882" y="34028"/>
                  <a:pt x="46844" y="34103"/>
                </a:cubicBezTo>
                <a:cubicBezTo>
                  <a:pt x="46806" y="34103"/>
                  <a:pt x="46769" y="34179"/>
                  <a:pt x="46769" y="34179"/>
                </a:cubicBezTo>
                <a:lnTo>
                  <a:pt x="46580" y="34254"/>
                </a:lnTo>
                <a:cubicBezTo>
                  <a:pt x="46580" y="34406"/>
                  <a:pt x="46580" y="34481"/>
                  <a:pt x="46617" y="34557"/>
                </a:cubicBezTo>
                <a:cubicBezTo>
                  <a:pt x="46655" y="34595"/>
                  <a:pt x="46655" y="34633"/>
                  <a:pt x="46655" y="34708"/>
                </a:cubicBezTo>
                <a:lnTo>
                  <a:pt x="46731" y="34859"/>
                </a:lnTo>
                <a:cubicBezTo>
                  <a:pt x="46806" y="34897"/>
                  <a:pt x="46882" y="34897"/>
                  <a:pt x="46920" y="34897"/>
                </a:cubicBezTo>
                <a:lnTo>
                  <a:pt x="47033" y="34897"/>
                </a:lnTo>
                <a:lnTo>
                  <a:pt x="47147" y="34822"/>
                </a:lnTo>
                <a:lnTo>
                  <a:pt x="47109" y="34822"/>
                </a:lnTo>
                <a:lnTo>
                  <a:pt x="47222" y="34784"/>
                </a:lnTo>
                <a:lnTo>
                  <a:pt x="47222" y="34784"/>
                </a:lnTo>
                <a:cubicBezTo>
                  <a:pt x="47222" y="34784"/>
                  <a:pt x="47222" y="34806"/>
                  <a:pt x="47205" y="34816"/>
                </a:cubicBezTo>
                <a:lnTo>
                  <a:pt x="47205" y="34816"/>
                </a:lnTo>
                <a:lnTo>
                  <a:pt x="47336" y="34784"/>
                </a:lnTo>
                <a:cubicBezTo>
                  <a:pt x="47374" y="34708"/>
                  <a:pt x="47374" y="34595"/>
                  <a:pt x="47374" y="34519"/>
                </a:cubicBezTo>
                <a:cubicBezTo>
                  <a:pt x="47411" y="34406"/>
                  <a:pt x="47411" y="34292"/>
                  <a:pt x="47449" y="34217"/>
                </a:cubicBezTo>
                <a:lnTo>
                  <a:pt x="47374" y="34141"/>
                </a:lnTo>
                <a:cubicBezTo>
                  <a:pt x="47374" y="34141"/>
                  <a:pt x="47411" y="34103"/>
                  <a:pt x="47411" y="34103"/>
                </a:cubicBezTo>
                <a:cubicBezTo>
                  <a:pt x="47411" y="34028"/>
                  <a:pt x="47374" y="33952"/>
                  <a:pt x="47222" y="33952"/>
                </a:cubicBezTo>
                <a:lnTo>
                  <a:pt x="47185" y="33990"/>
                </a:lnTo>
                <a:cubicBezTo>
                  <a:pt x="47147" y="33952"/>
                  <a:pt x="47071" y="33952"/>
                  <a:pt x="46958" y="33952"/>
                </a:cubicBezTo>
                <a:close/>
                <a:moveTo>
                  <a:pt x="81022" y="34676"/>
                </a:moveTo>
                <a:cubicBezTo>
                  <a:pt x="80983" y="34676"/>
                  <a:pt x="80944" y="34685"/>
                  <a:pt x="80909" y="34708"/>
                </a:cubicBezTo>
                <a:cubicBezTo>
                  <a:pt x="80871" y="34708"/>
                  <a:pt x="80833" y="34746"/>
                  <a:pt x="80796" y="34859"/>
                </a:cubicBezTo>
                <a:lnTo>
                  <a:pt x="80909" y="34973"/>
                </a:lnTo>
                <a:cubicBezTo>
                  <a:pt x="80962" y="35000"/>
                  <a:pt x="81035" y="35026"/>
                  <a:pt x="81113" y="35026"/>
                </a:cubicBezTo>
                <a:cubicBezTo>
                  <a:pt x="81145" y="35026"/>
                  <a:pt x="81178" y="35022"/>
                  <a:pt x="81211" y="35011"/>
                </a:cubicBezTo>
                <a:cubicBezTo>
                  <a:pt x="81249" y="34973"/>
                  <a:pt x="81325" y="34935"/>
                  <a:pt x="81325" y="34859"/>
                </a:cubicBezTo>
                <a:lnTo>
                  <a:pt x="81249" y="34746"/>
                </a:lnTo>
                <a:cubicBezTo>
                  <a:pt x="81197" y="34720"/>
                  <a:pt x="81109" y="34676"/>
                  <a:pt x="81022" y="34676"/>
                </a:cubicBezTo>
                <a:close/>
                <a:moveTo>
                  <a:pt x="2080" y="34670"/>
                </a:moveTo>
                <a:cubicBezTo>
                  <a:pt x="1778" y="34746"/>
                  <a:pt x="1626" y="34935"/>
                  <a:pt x="1778" y="35162"/>
                </a:cubicBezTo>
                <a:lnTo>
                  <a:pt x="1853" y="35237"/>
                </a:lnTo>
                <a:cubicBezTo>
                  <a:pt x="2004" y="35237"/>
                  <a:pt x="2080" y="35200"/>
                  <a:pt x="2156" y="35200"/>
                </a:cubicBezTo>
                <a:cubicBezTo>
                  <a:pt x="2156" y="35162"/>
                  <a:pt x="2193" y="35162"/>
                  <a:pt x="2231" y="35162"/>
                </a:cubicBezTo>
                <a:lnTo>
                  <a:pt x="2383" y="35048"/>
                </a:lnTo>
                <a:cubicBezTo>
                  <a:pt x="2383" y="34935"/>
                  <a:pt x="2345" y="34859"/>
                  <a:pt x="2307" y="34822"/>
                </a:cubicBezTo>
                <a:cubicBezTo>
                  <a:pt x="2269" y="34822"/>
                  <a:pt x="2269" y="34784"/>
                  <a:pt x="2269" y="34784"/>
                </a:cubicBezTo>
                <a:lnTo>
                  <a:pt x="2080" y="34670"/>
                </a:lnTo>
                <a:close/>
                <a:moveTo>
                  <a:pt x="32024" y="34822"/>
                </a:moveTo>
                <a:lnTo>
                  <a:pt x="31872" y="34973"/>
                </a:lnTo>
                <a:cubicBezTo>
                  <a:pt x="31872" y="35048"/>
                  <a:pt x="31948" y="35124"/>
                  <a:pt x="31948" y="35162"/>
                </a:cubicBezTo>
                <a:lnTo>
                  <a:pt x="32061" y="35237"/>
                </a:lnTo>
                <a:lnTo>
                  <a:pt x="32213" y="35237"/>
                </a:lnTo>
                <a:lnTo>
                  <a:pt x="32326" y="35086"/>
                </a:lnTo>
                <a:cubicBezTo>
                  <a:pt x="32326" y="35086"/>
                  <a:pt x="32364" y="35048"/>
                  <a:pt x="32364" y="35011"/>
                </a:cubicBezTo>
                <a:lnTo>
                  <a:pt x="32251" y="34822"/>
                </a:lnTo>
                <a:close/>
                <a:moveTo>
                  <a:pt x="76788" y="34822"/>
                </a:moveTo>
                <a:lnTo>
                  <a:pt x="76674" y="34935"/>
                </a:lnTo>
                <a:cubicBezTo>
                  <a:pt x="76637" y="35124"/>
                  <a:pt x="76712" y="35237"/>
                  <a:pt x="76901" y="35275"/>
                </a:cubicBezTo>
                <a:lnTo>
                  <a:pt x="77053" y="35200"/>
                </a:lnTo>
                <a:cubicBezTo>
                  <a:pt x="77053" y="35162"/>
                  <a:pt x="77053" y="35162"/>
                  <a:pt x="77053" y="35162"/>
                </a:cubicBezTo>
                <a:cubicBezTo>
                  <a:pt x="77090" y="35124"/>
                  <a:pt x="77128" y="35086"/>
                  <a:pt x="77128" y="35011"/>
                </a:cubicBezTo>
                <a:cubicBezTo>
                  <a:pt x="77128" y="34973"/>
                  <a:pt x="77128" y="34935"/>
                  <a:pt x="77090" y="34935"/>
                </a:cubicBezTo>
                <a:lnTo>
                  <a:pt x="76977" y="34822"/>
                </a:lnTo>
                <a:close/>
                <a:moveTo>
                  <a:pt x="11192" y="35048"/>
                </a:moveTo>
                <a:cubicBezTo>
                  <a:pt x="11078" y="35048"/>
                  <a:pt x="11003" y="35048"/>
                  <a:pt x="10927" y="35086"/>
                </a:cubicBezTo>
                <a:cubicBezTo>
                  <a:pt x="10889" y="35124"/>
                  <a:pt x="10851" y="35200"/>
                  <a:pt x="10851" y="35275"/>
                </a:cubicBezTo>
                <a:lnTo>
                  <a:pt x="10851" y="35313"/>
                </a:lnTo>
                <a:lnTo>
                  <a:pt x="11003" y="35426"/>
                </a:lnTo>
                <a:lnTo>
                  <a:pt x="11154" y="35426"/>
                </a:lnTo>
                <a:lnTo>
                  <a:pt x="11305" y="35313"/>
                </a:lnTo>
                <a:lnTo>
                  <a:pt x="11305" y="35162"/>
                </a:lnTo>
                <a:lnTo>
                  <a:pt x="11192" y="35048"/>
                </a:lnTo>
                <a:close/>
                <a:moveTo>
                  <a:pt x="1587" y="35145"/>
                </a:moveTo>
                <a:cubicBezTo>
                  <a:pt x="1563" y="35145"/>
                  <a:pt x="1538" y="35149"/>
                  <a:pt x="1513" y="35162"/>
                </a:cubicBezTo>
                <a:lnTo>
                  <a:pt x="1400" y="35275"/>
                </a:lnTo>
                <a:lnTo>
                  <a:pt x="1400" y="35351"/>
                </a:lnTo>
                <a:lnTo>
                  <a:pt x="1513" y="35502"/>
                </a:lnTo>
                <a:cubicBezTo>
                  <a:pt x="1513" y="35502"/>
                  <a:pt x="1551" y="35540"/>
                  <a:pt x="1626" y="35540"/>
                </a:cubicBezTo>
                <a:lnTo>
                  <a:pt x="1778" y="35389"/>
                </a:lnTo>
                <a:cubicBezTo>
                  <a:pt x="1778" y="35313"/>
                  <a:pt x="1778" y="35237"/>
                  <a:pt x="1702" y="35162"/>
                </a:cubicBezTo>
                <a:cubicBezTo>
                  <a:pt x="1677" y="35162"/>
                  <a:pt x="1635" y="35145"/>
                  <a:pt x="1587" y="35145"/>
                </a:cubicBezTo>
                <a:close/>
                <a:moveTo>
                  <a:pt x="85106" y="35200"/>
                </a:moveTo>
                <a:lnTo>
                  <a:pt x="84954" y="35313"/>
                </a:lnTo>
                <a:lnTo>
                  <a:pt x="84954" y="35426"/>
                </a:lnTo>
                <a:lnTo>
                  <a:pt x="85106" y="35540"/>
                </a:lnTo>
                <a:cubicBezTo>
                  <a:pt x="85132" y="35567"/>
                  <a:pt x="85178" y="35593"/>
                  <a:pt x="85229" y="35593"/>
                </a:cubicBezTo>
                <a:cubicBezTo>
                  <a:pt x="85250" y="35593"/>
                  <a:pt x="85272" y="35589"/>
                  <a:pt x="85295" y="35578"/>
                </a:cubicBezTo>
                <a:lnTo>
                  <a:pt x="85408" y="35464"/>
                </a:lnTo>
                <a:lnTo>
                  <a:pt x="85408" y="35313"/>
                </a:lnTo>
                <a:lnTo>
                  <a:pt x="85295" y="35200"/>
                </a:lnTo>
                <a:close/>
                <a:moveTo>
                  <a:pt x="75895" y="35033"/>
                </a:moveTo>
                <a:cubicBezTo>
                  <a:pt x="75817" y="35033"/>
                  <a:pt x="75745" y="35059"/>
                  <a:pt x="75691" y="35086"/>
                </a:cubicBezTo>
                <a:cubicBezTo>
                  <a:pt x="75578" y="35162"/>
                  <a:pt x="75578" y="35275"/>
                  <a:pt x="75540" y="35351"/>
                </a:cubicBezTo>
                <a:cubicBezTo>
                  <a:pt x="75540" y="35389"/>
                  <a:pt x="75540" y="35464"/>
                  <a:pt x="75540" y="35464"/>
                </a:cubicBezTo>
                <a:lnTo>
                  <a:pt x="75578" y="35616"/>
                </a:lnTo>
                <a:cubicBezTo>
                  <a:pt x="75622" y="35660"/>
                  <a:pt x="75693" y="35678"/>
                  <a:pt x="75758" y="35678"/>
                </a:cubicBezTo>
                <a:cubicBezTo>
                  <a:pt x="75805" y="35678"/>
                  <a:pt x="75849" y="35669"/>
                  <a:pt x="75881" y="35653"/>
                </a:cubicBezTo>
                <a:cubicBezTo>
                  <a:pt x="76032" y="35578"/>
                  <a:pt x="76145" y="35426"/>
                  <a:pt x="76145" y="35275"/>
                </a:cubicBezTo>
                <a:cubicBezTo>
                  <a:pt x="76145" y="35200"/>
                  <a:pt x="76107" y="35162"/>
                  <a:pt x="76070" y="35086"/>
                </a:cubicBezTo>
                <a:lnTo>
                  <a:pt x="75994" y="35048"/>
                </a:lnTo>
                <a:cubicBezTo>
                  <a:pt x="75961" y="35037"/>
                  <a:pt x="75928" y="35033"/>
                  <a:pt x="75895" y="35033"/>
                </a:cubicBezTo>
                <a:close/>
                <a:moveTo>
                  <a:pt x="77960" y="35048"/>
                </a:moveTo>
                <a:lnTo>
                  <a:pt x="77809" y="35162"/>
                </a:lnTo>
                <a:lnTo>
                  <a:pt x="77809" y="35464"/>
                </a:lnTo>
                <a:cubicBezTo>
                  <a:pt x="77733" y="35464"/>
                  <a:pt x="77657" y="35502"/>
                  <a:pt x="77620" y="35578"/>
                </a:cubicBezTo>
                <a:lnTo>
                  <a:pt x="77771" y="35729"/>
                </a:lnTo>
                <a:lnTo>
                  <a:pt x="77695" y="35729"/>
                </a:lnTo>
                <a:cubicBezTo>
                  <a:pt x="77695" y="35767"/>
                  <a:pt x="77733" y="35880"/>
                  <a:pt x="77847" y="35880"/>
                </a:cubicBezTo>
                <a:lnTo>
                  <a:pt x="77922" y="35880"/>
                </a:lnTo>
                <a:cubicBezTo>
                  <a:pt x="77998" y="35880"/>
                  <a:pt x="78073" y="35805"/>
                  <a:pt x="78073" y="35729"/>
                </a:cubicBezTo>
                <a:cubicBezTo>
                  <a:pt x="78073" y="35653"/>
                  <a:pt x="78036" y="35616"/>
                  <a:pt x="78036" y="35578"/>
                </a:cubicBezTo>
                <a:cubicBezTo>
                  <a:pt x="78111" y="35578"/>
                  <a:pt x="78225" y="35540"/>
                  <a:pt x="78300" y="35426"/>
                </a:cubicBezTo>
                <a:lnTo>
                  <a:pt x="78225" y="35275"/>
                </a:lnTo>
                <a:cubicBezTo>
                  <a:pt x="78225" y="35275"/>
                  <a:pt x="78225" y="35237"/>
                  <a:pt x="78187" y="35200"/>
                </a:cubicBezTo>
                <a:cubicBezTo>
                  <a:pt x="78149" y="35162"/>
                  <a:pt x="78111" y="35048"/>
                  <a:pt x="77960" y="35048"/>
                </a:cubicBezTo>
                <a:close/>
                <a:moveTo>
                  <a:pt x="83549" y="35269"/>
                </a:moveTo>
                <a:cubicBezTo>
                  <a:pt x="83509" y="35269"/>
                  <a:pt x="83472" y="35275"/>
                  <a:pt x="83442" y="35275"/>
                </a:cubicBezTo>
                <a:lnTo>
                  <a:pt x="83215" y="35313"/>
                </a:lnTo>
                <a:cubicBezTo>
                  <a:pt x="83215" y="35351"/>
                  <a:pt x="83215" y="35389"/>
                  <a:pt x="83177" y="35426"/>
                </a:cubicBezTo>
                <a:cubicBezTo>
                  <a:pt x="83140" y="35502"/>
                  <a:pt x="83102" y="35616"/>
                  <a:pt x="83102" y="35805"/>
                </a:cubicBezTo>
                <a:lnTo>
                  <a:pt x="83291" y="35918"/>
                </a:lnTo>
                <a:cubicBezTo>
                  <a:pt x="83316" y="35918"/>
                  <a:pt x="83341" y="35935"/>
                  <a:pt x="83378" y="35935"/>
                </a:cubicBezTo>
                <a:cubicBezTo>
                  <a:pt x="83396" y="35935"/>
                  <a:pt x="83417" y="35931"/>
                  <a:pt x="83442" y="35918"/>
                </a:cubicBezTo>
                <a:cubicBezTo>
                  <a:pt x="83518" y="35880"/>
                  <a:pt x="83518" y="35880"/>
                  <a:pt x="83555" y="35805"/>
                </a:cubicBezTo>
                <a:cubicBezTo>
                  <a:pt x="83669" y="35767"/>
                  <a:pt x="83820" y="35691"/>
                  <a:pt x="83820" y="35502"/>
                </a:cubicBezTo>
                <a:cubicBezTo>
                  <a:pt x="83820" y="35464"/>
                  <a:pt x="83820" y="35426"/>
                  <a:pt x="83782" y="35389"/>
                </a:cubicBezTo>
                <a:lnTo>
                  <a:pt x="83745" y="35351"/>
                </a:lnTo>
                <a:cubicBezTo>
                  <a:pt x="83676" y="35283"/>
                  <a:pt x="83608" y="35269"/>
                  <a:pt x="83549" y="35269"/>
                </a:cubicBezTo>
                <a:close/>
                <a:moveTo>
                  <a:pt x="35578" y="35540"/>
                </a:moveTo>
                <a:lnTo>
                  <a:pt x="35389" y="35616"/>
                </a:lnTo>
                <a:lnTo>
                  <a:pt x="35351" y="35616"/>
                </a:lnTo>
                <a:cubicBezTo>
                  <a:pt x="35351" y="35691"/>
                  <a:pt x="35275" y="35767"/>
                  <a:pt x="35313" y="35842"/>
                </a:cubicBezTo>
                <a:lnTo>
                  <a:pt x="35464" y="35956"/>
                </a:lnTo>
                <a:lnTo>
                  <a:pt x="35691" y="35956"/>
                </a:lnTo>
                <a:lnTo>
                  <a:pt x="35842" y="35842"/>
                </a:lnTo>
                <a:lnTo>
                  <a:pt x="35842" y="35805"/>
                </a:lnTo>
                <a:cubicBezTo>
                  <a:pt x="35842" y="35653"/>
                  <a:pt x="35691" y="35578"/>
                  <a:pt x="35578" y="35540"/>
                </a:cubicBezTo>
                <a:close/>
                <a:moveTo>
                  <a:pt x="34141" y="35540"/>
                </a:moveTo>
                <a:lnTo>
                  <a:pt x="33914" y="35616"/>
                </a:lnTo>
                <a:cubicBezTo>
                  <a:pt x="33876" y="35653"/>
                  <a:pt x="33763" y="35729"/>
                  <a:pt x="33801" y="35880"/>
                </a:cubicBezTo>
                <a:lnTo>
                  <a:pt x="33838" y="35918"/>
                </a:lnTo>
                <a:cubicBezTo>
                  <a:pt x="33921" y="35973"/>
                  <a:pt x="34025" y="36008"/>
                  <a:pt x="34119" y="36008"/>
                </a:cubicBezTo>
                <a:cubicBezTo>
                  <a:pt x="34153" y="36008"/>
                  <a:pt x="34186" y="36004"/>
                  <a:pt x="34217" y="35994"/>
                </a:cubicBezTo>
                <a:cubicBezTo>
                  <a:pt x="34330" y="35956"/>
                  <a:pt x="34406" y="35880"/>
                  <a:pt x="34406" y="35767"/>
                </a:cubicBezTo>
                <a:cubicBezTo>
                  <a:pt x="34406" y="35729"/>
                  <a:pt x="34406" y="35729"/>
                  <a:pt x="34368" y="35691"/>
                </a:cubicBezTo>
                <a:lnTo>
                  <a:pt x="34217" y="35616"/>
                </a:lnTo>
                <a:cubicBezTo>
                  <a:pt x="34217" y="35578"/>
                  <a:pt x="34179" y="35540"/>
                  <a:pt x="34141" y="35540"/>
                </a:cubicBezTo>
                <a:close/>
                <a:moveTo>
                  <a:pt x="48848" y="35729"/>
                </a:moveTo>
                <a:lnTo>
                  <a:pt x="48583" y="35805"/>
                </a:lnTo>
                <a:cubicBezTo>
                  <a:pt x="48583" y="35805"/>
                  <a:pt x="48546" y="35842"/>
                  <a:pt x="48546" y="35880"/>
                </a:cubicBezTo>
                <a:cubicBezTo>
                  <a:pt x="48508" y="35918"/>
                  <a:pt x="48470" y="35956"/>
                  <a:pt x="48470" y="35994"/>
                </a:cubicBezTo>
                <a:cubicBezTo>
                  <a:pt x="48470" y="36031"/>
                  <a:pt x="48470" y="36107"/>
                  <a:pt x="48621" y="36145"/>
                </a:cubicBezTo>
                <a:lnTo>
                  <a:pt x="48772" y="36031"/>
                </a:lnTo>
                <a:cubicBezTo>
                  <a:pt x="48772" y="36031"/>
                  <a:pt x="48772" y="36069"/>
                  <a:pt x="48772" y="36069"/>
                </a:cubicBezTo>
                <a:cubicBezTo>
                  <a:pt x="48735" y="36107"/>
                  <a:pt x="48735" y="36107"/>
                  <a:pt x="48697" y="36107"/>
                </a:cubicBezTo>
                <a:cubicBezTo>
                  <a:pt x="48735" y="36107"/>
                  <a:pt x="48772" y="36107"/>
                  <a:pt x="48810" y="36145"/>
                </a:cubicBezTo>
                <a:lnTo>
                  <a:pt x="48848" y="36145"/>
                </a:lnTo>
                <a:lnTo>
                  <a:pt x="49037" y="36069"/>
                </a:lnTo>
                <a:cubicBezTo>
                  <a:pt x="49037" y="36031"/>
                  <a:pt x="49037" y="35994"/>
                  <a:pt x="49037" y="35994"/>
                </a:cubicBezTo>
                <a:cubicBezTo>
                  <a:pt x="49037" y="35842"/>
                  <a:pt x="48924" y="35805"/>
                  <a:pt x="48886" y="35767"/>
                </a:cubicBezTo>
                <a:cubicBezTo>
                  <a:pt x="48848" y="35729"/>
                  <a:pt x="48848" y="35729"/>
                  <a:pt x="48848" y="35729"/>
                </a:cubicBezTo>
                <a:close/>
                <a:moveTo>
                  <a:pt x="15237" y="35653"/>
                </a:moveTo>
                <a:cubicBezTo>
                  <a:pt x="15161" y="35653"/>
                  <a:pt x="14972" y="35653"/>
                  <a:pt x="14935" y="35805"/>
                </a:cubicBezTo>
                <a:lnTo>
                  <a:pt x="15010" y="35918"/>
                </a:lnTo>
                <a:cubicBezTo>
                  <a:pt x="15048" y="35956"/>
                  <a:pt x="15048" y="35956"/>
                  <a:pt x="15048" y="35994"/>
                </a:cubicBezTo>
                <a:cubicBezTo>
                  <a:pt x="15081" y="36059"/>
                  <a:pt x="15170" y="36152"/>
                  <a:pt x="15315" y="36152"/>
                </a:cubicBezTo>
                <a:cubicBezTo>
                  <a:pt x="15338" y="36152"/>
                  <a:pt x="15362" y="36150"/>
                  <a:pt x="15388" y="36145"/>
                </a:cubicBezTo>
                <a:lnTo>
                  <a:pt x="15464" y="36107"/>
                </a:lnTo>
                <a:cubicBezTo>
                  <a:pt x="15540" y="36069"/>
                  <a:pt x="15577" y="36031"/>
                  <a:pt x="15577" y="35956"/>
                </a:cubicBezTo>
                <a:cubicBezTo>
                  <a:pt x="15577" y="35918"/>
                  <a:pt x="15540" y="35842"/>
                  <a:pt x="15502" y="35805"/>
                </a:cubicBezTo>
                <a:cubicBezTo>
                  <a:pt x="15464" y="35805"/>
                  <a:pt x="15464" y="35767"/>
                  <a:pt x="15464" y="35767"/>
                </a:cubicBezTo>
                <a:lnTo>
                  <a:pt x="15313" y="35653"/>
                </a:lnTo>
                <a:close/>
                <a:moveTo>
                  <a:pt x="8734" y="35351"/>
                </a:moveTo>
                <a:cubicBezTo>
                  <a:pt x="8696" y="35351"/>
                  <a:pt x="8470" y="35389"/>
                  <a:pt x="8394" y="35540"/>
                </a:cubicBezTo>
                <a:lnTo>
                  <a:pt x="8470" y="35691"/>
                </a:lnTo>
                <a:cubicBezTo>
                  <a:pt x="8470" y="35691"/>
                  <a:pt x="8432" y="35653"/>
                  <a:pt x="8432" y="35653"/>
                </a:cubicBezTo>
                <a:lnTo>
                  <a:pt x="8432" y="35653"/>
                </a:lnTo>
                <a:lnTo>
                  <a:pt x="8545" y="35805"/>
                </a:lnTo>
                <a:lnTo>
                  <a:pt x="8621" y="35805"/>
                </a:lnTo>
                <a:lnTo>
                  <a:pt x="8507" y="35880"/>
                </a:lnTo>
                <a:cubicBezTo>
                  <a:pt x="8507" y="35842"/>
                  <a:pt x="8507" y="35842"/>
                  <a:pt x="8507" y="35842"/>
                </a:cubicBezTo>
                <a:cubicBezTo>
                  <a:pt x="8470" y="35842"/>
                  <a:pt x="8356" y="35918"/>
                  <a:pt x="8394" y="36069"/>
                </a:cubicBezTo>
                <a:lnTo>
                  <a:pt x="8432" y="36145"/>
                </a:lnTo>
                <a:cubicBezTo>
                  <a:pt x="8488" y="36164"/>
                  <a:pt x="8536" y="36173"/>
                  <a:pt x="8578" y="36173"/>
                </a:cubicBezTo>
                <a:cubicBezTo>
                  <a:pt x="8621" y="36173"/>
                  <a:pt x="8659" y="36164"/>
                  <a:pt x="8696" y="36145"/>
                </a:cubicBezTo>
                <a:cubicBezTo>
                  <a:pt x="8885" y="36069"/>
                  <a:pt x="8885" y="35842"/>
                  <a:pt x="8734" y="35767"/>
                </a:cubicBezTo>
                <a:cubicBezTo>
                  <a:pt x="8734" y="35767"/>
                  <a:pt x="8772" y="35767"/>
                  <a:pt x="8810" y="35729"/>
                </a:cubicBezTo>
                <a:cubicBezTo>
                  <a:pt x="8885" y="35691"/>
                  <a:pt x="8885" y="35616"/>
                  <a:pt x="8885" y="35540"/>
                </a:cubicBezTo>
                <a:cubicBezTo>
                  <a:pt x="8885" y="35502"/>
                  <a:pt x="8885" y="35464"/>
                  <a:pt x="8885" y="35464"/>
                </a:cubicBezTo>
                <a:lnTo>
                  <a:pt x="8734" y="35351"/>
                </a:lnTo>
                <a:close/>
                <a:moveTo>
                  <a:pt x="75512" y="35647"/>
                </a:moveTo>
                <a:cubicBezTo>
                  <a:pt x="75243" y="35647"/>
                  <a:pt x="75112" y="35775"/>
                  <a:pt x="75011" y="35842"/>
                </a:cubicBezTo>
                <a:lnTo>
                  <a:pt x="74973" y="35956"/>
                </a:lnTo>
                <a:cubicBezTo>
                  <a:pt x="74973" y="36220"/>
                  <a:pt x="75162" y="36334"/>
                  <a:pt x="75389" y="36334"/>
                </a:cubicBezTo>
                <a:cubicBezTo>
                  <a:pt x="75616" y="36334"/>
                  <a:pt x="75843" y="36220"/>
                  <a:pt x="75843" y="35956"/>
                </a:cubicBezTo>
                <a:lnTo>
                  <a:pt x="75729" y="35805"/>
                </a:lnTo>
                <a:lnTo>
                  <a:pt x="75729" y="35805"/>
                </a:lnTo>
                <a:cubicBezTo>
                  <a:pt x="75748" y="35823"/>
                  <a:pt x="75758" y="35833"/>
                  <a:pt x="75762" y="35833"/>
                </a:cubicBezTo>
                <a:cubicBezTo>
                  <a:pt x="75767" y="35833"/>
                  <a:pt x="75767" y="35823"/>
                  <a:pt x="75767" y="35805"/>
                </a:cubicBezTo>
                <a:cubicBezTo>
                  <a:pt x="75729" y="35767"/>
                  <a:pt x="75729" y="35729"/>
                  <a:pt x="75691" y="35691"/>
                </a:cubicBezTo>
                <a:lnTo>
                  <a:pt x="75616" y="35653"/>
                </a:lnTo>
                <a:cubicBezTo>
                  <a:pt x="75579" y="35649"/>
                  <a:pt x="75544" y="35647"/>
                  <a:pt x="75512" y="35647"/>
                </a:cubicBezTo>
                <a:close/>
                <a:moveTo>
                  <a:pt x="70663" y="35965"/>
                </a:moveTo>
                <a:cubicBezTo>
                  <a:pt x="70606" y="35965"/>
                  <a:pt x="70550" y="35975"/>
                  <a:pt x="70512" y="35994"/>
                </a:cubicBezTo>
                <a:cubicBezTo>
                  <a:pt x="70323" y="36107"/>
                  <a:pt x="70361" y="36296"/>
                  <a:pt x="70550" y="36372"/>
                </a:cubicBezTo>
                <a:lnTo>
                  <a:pt x="70739" y="36220"/>
                </a:lnTo>
                <a:lnTo>
                  <a:pt x="70739" y="36220"/>
                </a:lnTo>
                <a:cubicBezTo>
                  <a:pt x="70739" y="36258"/>
                  <a:pt x="70701" y="36296"/>
                  <a:pt x="70701" y="36296"/>
                </a:cubicBezTo>
                <a:cubicBezTo>
                  <a:pt x="70739" y="36296"/>
                  <a:pt x="70814" y="36296"/>
                  <a:pt x="70852" y="36258"/>
                </a:cubicBezTo>
                <a:lnTo>
                  <a:pt x="70928" y="36145"/>
                </a:lnTo>
                <a:cubicBezTo>
                  <a:pt x="70928" y="36107"/>
                  <a:pt x="70928" y="36069"/>
                  <a:pt x="70890" y="36031"/>
                </a:cubicBezTo>
                <a:lnTo>
                  <a:pt x="70814" y="35994"/>
                </a:lnTo>
                <a:cubicBezTo>
                  <a:pt x="70776" y="35975"/>
                  <a:pt x="70720" y="35965"/>
                  <a:pt x="70663" y="35965"/>
                </a:cubicBezTo>
                <a:close/>
                <a:moveTo>
                  <a:pt x="34897" y="35805"/>
                </a:moveTo>
                <a:cubicBezTo>
                  <a:pt x="34708" y="35842"/>
                  <a:pt x="34632" y="35918"/>
                  <a:pt x="34632" y="35994"/>
                </a:cubicBezTo>
                <a:lnTo>
                  <a:pt x="34632" y="35956"/>
                </a:lnTo>
                <a:cubicBezTo>
                  <a:pt x="34519" y="35956"/>
                  <a:pt x="34443" y="35994"/>
                  <a:pt x="34406" y="36031"/>
                </a:cubicBezTo>
                <a:lnTo>
                  <a:pt x="34330" y="36031"/>
                </a:lnTo>
                <a:lnTo>
                  <a:pt x="34179" y="36145"/>
                </a:lnTo>
                <a:lnTo>
                  <a:pt x="34179" y="36296"/>
                </a:lnTo>
                <a:lnTo>
                  <a:pt x="34292" y="36409"/>
                </a:lnTo>
                <a:cubicBezTo>
                  <a:pt x="34321" y="36414"/>
                  <a:pt x="34348" y="36415"/>
                  <a:pt x="34373" y="36415"/>
                </a:cubicBezTo>
                <a:cubicBezTo>
                  <a:pt x="34580" y="36415"/>
                  <a:pt x="34674" y="36288"/>
                  <a:pt x="34708" y="36220"/>
                </a:cubicBezTo>
                <a:cubicBezTo>
                  <a:pt x="34708" y="36183"/>
                  <a:pt x="34708" y="36183"/>
                  <a:pt x="34746" y="36145"/>
                </a:cubicBezTo>
                <a:lnTo>
                  <a:pt x="34708" y="36069"/>
                </a:lnTo>
                <a:lnTo>
                  <a:pt x="34708" y="36069"/>
                </a:lnTo>
                <a:lnTo>
                  <a:pt x="34821" y="36145"/>
                </a:lnTo>
                <a:lnTo>
                  <a:pt x="34859" y="36145"/>
                </a:lnTo>
                <a:cubicBezTo>
                  <a:pt x="34897" y="36145"/>
                  <a:pt x="35086" y="36145"/>
                  <a:pt x="35124" y="35994"/>
                </a:cubicBezTo>
                <a:lnTo>
                  <a:pt x="35048" y="35956"/>
                </a:lnTo>
                <a:lnTo>
                  <a:pt x="34897" y="35805"/>
                </a:lnTo>
                <a:close/>
                <a:moveTo>
                  <a:pt x="77633" y="35865"/>
                </a:moveTo>
                <a:cubicBezTo>
                  <a:pt x="77553" y="35865"/>
                  <a:pt x="77473" y="35891"/>
                  <a:pt x="77393" y="35918"/>
                </a:cubicBezTo>
                <a:cubicBezTo>
                  <a:pt x="77242" y="36031"/>
                  <a:pt x="77204" y="36296"/>
                  <a:pt x="77355" y="36409"/>
                </a:cubicBezTo>
                <a:lnTo>
                  <a:pt x="77431" y="36447"/>
                </a:lnTo>
                <a:cubicBezTo>
                  <a:pt x="77464" y="36458"/>
                  <a:pt x="77497" y="36463"/>
                  <a:pt x="77529" y="36463"/>
                </a:cubicBezTo>
                <a:cubicBezTo>
                  <a:pt x="77607" y="36463"/>
                  <a:pt x="77680" y="36436"/>
                  <a:pt x="77733" y="36409"/>
                </a:cubicBezTo>
                <a:cubicBezTo>
                  <a:pt x="77809" y="36334"/>
                  <a:pt x="77847" y="36258"/>
                  <a:pt x="77847" y="36107"/>
                </a:cubicBezTo>
                <a:cubicBezTo>
                  <a:pt x="77847" y="36069"/>
                  <a:pt x="77847" y="36031"/>
                  <a:pt x="77847" y="35956"/>
                </a:cubicBezTo>
                <a:lnTo>
                  <a:pt x="77733" y="35880"/>
                </a:lnTo>
                <a:cubicBezTo>
                  <a:pt x="77700" y="35869"/>
                  <a:pt x="77667" y="35865"/>
                  <a:pt x="77633" y="35865"/>
                </a:cubicBezTo>
                <a:close/>
                <a:moveTo>
                  <a:pt x="67147" y="36220"/>
                </a:moveTo>
                <a:lnTo>
                  <a:pt x="67071" y="36296"/>
                </a:lnTo>
                <a:lnTo>
                  <a:pt x="67109" y="36296"/>
                </a:lnTo>
                <a:lnTo>
                  <a:pt x="66958" y="36409"/>
                </a:lnTo>
                <a:lnTo>
                  <a:pt x="66958" y="36523"/>
                </a:lnTo>
                <a:lnTo>
                  <a:pt x="67034" y="36561"/>
                </a:lnTo>
                <a:cubicBezTo>
                  <a:pt x="67034" y="36561"/>
                  <a:pt x="67034" y="36523"/>
                  <a:pt x="67034" y="36523"/>
                </a:cubicBezTo>
                <a:lnTo>
                  <a:pt x="67147" y="36674"/>
                </a:lnTo>
                <a:lnTo>
                  <a:pt x="67260" y="36674"/>
                </a:lnTo>
                <a:lnTo>
                  <a:pt x="67298" y="36636"/>
                </a:lnTo>
                <a:cubicBezTo>
                  <a:pt x="67298" y="36636"/>
                  <a:pt x="67336" y="36636"/>
                  <a:pt x="67336" y="36599"/>
                </a:cubicBezTo>
                <a:lnTo>
                  <a:pt x="67336" y="36599"/>
                </a:lnTo>
                <a:lnTo>
                  <a:pt x="67449" y="36485"/>
                </a:lnTo>
                <a:lnTo>
                  <a:pt x="67449" y="36409"/>
                </a:lnTo>
                <a:lnTo>
                  <a:pt x="67412" y="36334"/>
                </a:lnTo>
                <a:cubicBezTo>
                  <a:pt x="67412" y="36334"/>
                  <a:pt x="67412" y="36372"/>
                  <a:pt x="67412" y="36372"/>
                </a:cubicBezTo>
                <a:lnTo>
                  <a:pt x="67260" y="36220"/>
                </a:lnTo>
                <a:close/>
                <a:moveTo>
                  <a:pt x="74635" y="36318"/>
                </a:moveTo>
                <a:cubicBezTo>
                  <a:pt x="74602" y="36318"/>
                  <a:pt x="74564" y="36323"/>
                  <a:pt x="74519" y="36334"/>
                </a:cubicBezTo>
                <a:lnTo>
                  <a:pt x="74444" y="36485"/>
                </a:lnTo>
                <a:cubicBezTo>
                  <a:pt x="74444" y="36485"/>
                  <a:pt x="74444" y="36485"/>
                  <a:pt x="74406" y="36523"/>
                </a:cubicBezTo>
                <a:cubicBezTo>
                  <a:pt x="74406" y="36523"/>
                  <a:pt x="74368" y="36561"/>
                  <a:pt x="74368" y="36674"/>
                </a:cubicBezTo>
                <a:lnTo>
                  <a:pt x="74406" y="36712"/>
                </a:lnTo>
                <a:cubicBezTo>
                  <a:pt x="74463" y="36797"/>
                  <a:pt x="74562" y="36840"/>
                  <a:pt x="74672" y="36840"/>
                </a:cubicBezTo>
                <a:cubicBezTo>
                  <a:pt x="74708" y="36840"/>
                  <a:pt x="74746" y="36835"/>
                  <a:pt x="74784" y="36825"/>
                </a:cubicBezTo>
                <a:cubicBezTo>
                  <a:pt x="74898" y="36825"/>
                  <a:pt x="75011" y="36712"/>
                  <a:pt x="75011" y="36523"/>
                </a:cubicBezTo>
                <a:cubicBezTo>
                  <a:pt x="75011" y="36523"/>
                  <a:pt x="75011" y="36523"/>
                  <a:pt x="75011" y="36485"/>
                </a:cubicBezTo>
                <a:lnTo>
                  <a:pt x="74822" y="36372"/>
                </a:lnTo>
                <a:cubicBezTo>
                  <a:pt x="74768" y="36345"/>
                  <a:pt x="74715" y="36318"/>
                  <a:pt x="74635" y="36318"/>
                </a:cubicBezTo>
                <a:close/>
                <a:moveTo>
                  <a:pt x="43256" y="36280"/>
                </a:moveTo>
                <a:cubicBezTo>
                  <a:pt x="43240" y="36280"/>
                  <a:pt x="43226" y="36285"/>
                  <a:pt x="43215" y="36296"/>
                </a:cubicBezTo>
                <a:lnTo>
                  <a:pt x="43139" y="36334"/>
                </a:lnTo>
                <a:cubicBezTo>
                  <a:pt x="43064" y="36372"/>
                  <a:pt x="43026" y="36523"/>
                  <a:pt x="43026" y="36636"/>
                </a:cubicBezTo>
                <a:cubicBezTo>
                  <a:pt x="43026" y="36712"/>
                  <a:pt x="43064" y="36788"/>
                  <a:pt x="43101" y="36825"/>
                </a:cubicBezTo>
                <a:cubicBezTo>
                  <a:pt x="43128" y="36852"/>
                  <a:pt x="43174" y="36879"/>
                  <a:pt x="43238" y="36879"/>
                </a:cubicBezTo>
                <a:cubicBezTo>
                  <a:pt x="43265" y="36879"/>
                  <a:pt x="43295" y="36874"/>
                  <a:pt x="43328" y="36863"/>
                </a:cubicBezTo>
                <a:cubicBezTo>
                  <a:pt x="43442" y="36825"/>
                  <a:pt x="43479" y="36750"/>
                  <a:pt x="43479" y="36599"/>
                </a:cubicBezTo>
                <a:cubicBezTo>
                  <a:pt x="43479" y="36561"/>
                  <a:pt x="43479" y="36409"/>
                  <a:pt x="43366" y="36334"/>
                </a:cubicBezTo>
                <a:cubicBezTo>
                  <a:pt x="43339" y="36307"/>
                  <a:pt x="43294" y="36280"/>
                  <a:pt x="43256" y="36280"/>
                </a:cubicBezTo>
                <a:close/>
                <a:moveTo>
                  <a:pt x="90172" y="36485"/>
                </a:moveTo>
                <a:cubicBezTo>
                  <a:pt x="90058" y="36523"/>
                  <a:pt x="89945" y="36636"/>
                  <a:pt x="89907" y="36750"/>
                </a:cubicBezTo>
                <a:lnTo>
                  <a:pt x="89945" y="36863"/>
                </a:lnTo>
                <a:cubicBezTo>
                  <a:pt x="90011" y="36907"/>
                  <a:pt x="90078" y="36926"/>
                  <a:pt x="90144" y="36926"/>
                </a:cubicBezTo>
                <a:cubicBezTo>
                  <a:pt x="90191" y="36926"/>
                  <a:pt x="90238" y="36917"/>
                  <a:pt x="90285" y="36901"/>
                </a:cubicBezTo>
                <a:cubicBezTo>
                  <a:pt x="90323" y="36901"/>
                  <a:pt x="90399" y="36863"/>
                  <a:pt x="90436" y="36863"/>
                </a:cubicBezTo>
                <a:cubicBezTo>
                  <a:pt x="90481" y="36907"/>
                  <a:pt x="90564" y="36926"/>
                  <a:pt x="90648" y="36926"/>
                </a:cubicBezTo>
                <a:cubicBezTo>
                  <a:pt x="90708" y="36926"/>
                  <a:pt x="90768" y="36917"/>
                  <a:pt x="90815" y="36901"/>
                </a:cubicBezTo>
                <a:cubicBezTo>
                  <a:pt x="90928" y="36863"/>
                  <a:pt x="90966" y="36788"/>
                  <a:pt x="90966" y="36712"/>
                </a:cubicBezTo>
                <a:cubicBezTo>
                  <a:pt x="90966" y="36674"/>
                  <a:pt x="90966" y="36674"/>
                  <a:pt x="90966" y="36636"/>
                </a:cubicBezTo>
                <a:lnTo>
                  <a:pt x="90928" y="36561"/>
                </a:lnTo>
                <a:cubicBezTo>
                  <a:pt x="90884" y="36516"/>
                  <a:pt x="90813" y="36498"/>
                  <a:pt x="90740" y="36498"/>
                </a:cubicBezTo>
                <a:cubicBezTo>
                  <a:pt x="90688" y="36498"/>
                  <a:pt x="90635" y="36507"/>
                  <a:pt x="90588" y="36523"/>
                </a:cubicBezTo>
                <a:cubicBezTo>
                  <a:pt x="90550" y="36523"/>
                  <a:pt x="90512" y="36561"/>
                  <a:pt x="90474" y="36561"/>
                </a:cubicBezTo>
                <a:cubicBezTo>
                  <a:pt x="90399" y="36485"/>
                  <a:pt x="90285" y="36485"/>
                  <a:pt x="90172" y="36485"/>
                </a:cubicBezTo>
                <a:close/>
                <a:moveTo>
                  <a:pt x="44462" y="36636"/>
                </a:moveTo>
                <a:cubicBezTo>
                  <a:pt x="44349" y="36636"/>
                  <a:pt x="44273" y="36674"/>
                  <a:pt x="44198" y="36712"/>
                </a:cubicBezTo>
                <a:cubicBezTo>
                  <a:pt x="44160" y="36750"/>
                  <a:pt x="44122" y="36788"/>
                  <a:pt x="44122" y="36901"/>
                </a:cubicBezTo>
                <a:lnTo>
                  <a:pt x="44122" y="36939"/>
                </a:lnTo>
                <a:lnTo>
                  <a:pt x="44236" y="37014"/>
                </a:lnTo>
                <a:cubicBezTo>
                  <a:pt x="44257" y="37025"/>
                  <a:pt x="44286" y="37033"/>
                  <a:pt x="44317" y="37033"/>
                </a:cubicBezTo>
                <a:cubicBezTo>
                  <a:pt x="44390" y="37033"/>
                  <a:pt x="44477" y="36990"/>
                  <a:pt x="44532" y="36844"/>
                </a:cubicBezTo>
                <a:lnTo>
                  <a:pt x="44532" y="36844"/>
                </a:lnTo>
                <a:lnTo>
                  <a:pt x="44538" y="36863"/>
                </a:lnTo>
                <a:cubicBezTo>
                  <a:pt x="44538" y="36863"/>
                  <a:pt x="44538" y="36825"/>
                  <a:pt x="44538" y="36825"/>
                </a:cubicBezTo>
                <a:cubicBezTo>
                  <a:pt x="44536" y="36832"/>
                  <a:pt x="44534" y="36838"/>
                  <a:pt x="44532" y="36844"/>
                </a:cubicBezTo>
                <a:lnTo>
                  <a:pt x="44532" y="36844"/>
                </a:lnTo>
                <a:lnTo>
                  <a:pt x="44462" y="36636"/>
                </a:lnTo>
                <a:close/>
                <a:moveTo>
                  <a:pt x="49482" y="36707"/>
                </a:moveTo>
                <a:cubicBezTo>
                  <a:pt x="49220" y="36707"/>
                  <a:pt x="49188" y="36867"/>
                  <a:pt x="49188" y="36901"/>
                </a:cubicBezTo>
                <a:lnTo>
                  <a:pt x="49226" y="37014"/>
                </a:lnTo>
                <a:cubicBezTo>
                  <a:pt x="49280" y="37041"/>
                  <a:pt x="49352" y="37068"/>
                  <a:pt x="49430" y="37068"/>
                </a:cubicBezTo>
                <a:cubicBezTo>
                  <a:pt x="49462" y="37068"/>
                  <a:pt x="49495" y="37063"/>
                  <a:pt x="49529" y="37052"/>
                </a:cubicBezTo>
                <a:cubicBezTo>
                  <a:pt x="49642" y="37014"/>
                  <a:pt x="49680" y="36939"/>
                  <a:pt x="49680" y="36825"/>
                </a:cubicBezTo>
                <a:lnTo>
                  <a:pt x="49566" y="36712"/>
                </a:lnTo>
                <a:cubicBezTo>
                  <a:pt x="49536" y="36709"/>
                  <a:pt x="49508" y="36707"/>
                  <a:pt x="49482" y="36707"/>
                </a:cubicBezTo>
                <a:close/>
                <a:moveTo>
                  <a:pt x="1248" y="36788"/>
                </a:moveTo>
                <a:cubicBezTo>
                  <a:pt x="1210" y="36788"/>
                  <a:pt x="1173" y="36788"/>
                  <a:pt x="1135" y="36825"/>
                </a:cubicBezTo>
                <a:cubicBezTo>
                  <a:pt x="1059" y="36863"/>
                  <a:pt x="1021" y="36901"/>
                  <a:pt x="1021" y="36939"/>
                </a:cubicBezTo>
                <a:lnTo>
                  <a:pt x="1021" y="36977"/>
                </a:lnTo>
                <a:lnTo>
                  <a:pt x="1097" y="37052"/>
                </a:lnTo>
                <a:cubicBezTo>
                  <a:pt x="1097" y="37014"/>
                  <a:pt x="1097" y="37014"/>
                  <a:pt x="1097" y="36977"/>
                </a:cubicBezTo>
                <a:lnTo>
                  <a:pt x="1210" y="37128"/>
                </a:lnTo>
                <a:lnTo>
                  <a:pt x="1362" y="37128"/>
                </a:lnTo>
                <a:lnTo>
                  <a:pt x="1475" y="37090"/>
                </a:lnTo>
                <a:cubicBezTo>
                  <a:pt x="1475" y="37052"/>
                  <a:pt x="1513" y="37014"/>
                  <a:pt x="1513" y="36977"/>
                </a:cubicBezTo>
                <a:cubicBezTo>
                  <a:pt x="1513" y="36863"/>
                  <a:pt x="1400" y="36788"/>
                  <a:pt x="1248" y="36788"/>
                </a:cubicBezTo>
                <a:close/>
                <a:moveTo>
                  <a:pt x="8243" y="36750"/>
                </a:moveTo>
                <a:lnTo>
                  <a:pt x="8091" y="36863"/>
                </a:lnTo>
                <a:cubicBezTo>
                  <a:pt x="8054" y="36863"/>
                  <a:pt x="8016" y="36901"/>
                  <a:pt x="8016" y="36939"/>
                </a:cubicBezTo>
                <a:lnTo>
                  <a:pt x="8129" y="37090"/>
                </a:lnTo>
                <a:cubicBezTo>
                  <a:pt x="8167" y="37090"/>
                  <a:pt x="8205" y="37128"/>
                  <a:pt x="8243" y="37128"/>
                </a:cubicBezTo>
                <a:lnTo>
                  <a:pt x="8394" y="37052"/>
                </a:lnTo>
                <a:cubicBezTo>
                  <a:pt x="8432" y="37014"/>
                  <a:pt x="8470" y="36977"/>
                  <a:pt x="8470" y="36939"/>
                </a:cubicBezTo>
                <a:lnTo>
                  <a:pt x="8356" y="36788"/>
                </a:lnTo>
                <a:cubicBezTo>
                  <a:pt x="8318" y="36788"/>
                  <a:pt x="8318" y="36750"/>
                  <a:pt x="8243" y="36750"/>
                </a:cubicBezTo>
                <a:close/>
                <a:moveTo>
                  <a:pt x="51079" y="36750"/>
                </a:moveTo>
                <a:lnTo>
                  <a:pt x="50927" y="36863"/>
                </a:lnTo>
                <a:cubicBezTo>
                  <a:pt x="50927" y="36901"/>
                  <a:pt x="50927" y="36901"/>
                  <a:pt x="50927" y="36901"/>
                </a:cubicBezTo>
                <a:lnTo>
                  <a:pt x="51079" y="36901"/>
                </a:lnTo>
                <a:lnTo>
                  <a:pt x="50927" y="36939"/>
                </a:lnTo>
                <a:cubicBezTo>
                  <a:pt x="50927" y="37090"/>
                  <a:pt x="50965" y="37166"/>
                  <a:pt x="51079" y="37203"/>
                </a:cubicBezTo>
                <a:lnTo>
                  <a:pt x="51268" y="37090"/>
                </a:lnTo>
                <a:cubicBezTo>
                  <a:pt x="51306" y="37052"/>
                  <a:pt x="51381" y="37014"/>
                  <a:pt x="51381" y="36901"/>
                </a:cubicBezTo>
                <a:cubicBezTo>
                  <a:pt x="51381" y="36901"/>
                  <a:pt x="51381" y="36863"/>
                  <a:pt x="51381" y="36825"/>
                </a:cubicBezTo>
                <a:lnTo>
                  <a:pt x="51230" y="36750"/>
                </a:lnTo>
                <a:close/>
                <a:moveTo>
                  <a:pt x="6693" y="36788"/>
                </a:moveTo>
                <a:cubicBezTo>
                  <a:pt x="6579" y="36788"/>
                  <a:pt x="6504" y="36788"/>
                  <a:pt x="6428" y="36863"/>
                </a:cubicBezTo>
                <a:cubicBezTo>
                  <a:pt x="6314" y="36939"/>
                  <a:pt x="6314" y="37128"/>
                  <a:pt x="6428" y="37203"/>
                </a:cubicBezTo>
                <a:cubicBezTo>
                  <a:pt x="6504" y="37241"/>
                  <a:pt x="6579" y="37241"/>
                  <a:pt x="6693" y="37241"/>
                </a:cubicBezTo>
                <a:lnTo>
                  <a:pt x="6768" y="37128"/>
                </a:lnTo>
                <a:lnTo>
                  <a:pt x="6768" y="36901"/>
                </a:lnTo>
                <a:lnTo>
                  <a:pt x="6693" y="36788"/>
                </a:lnTo>
                <a:close/>
                <a:moveTo>
                  <a:pt x="83669" y="36788"/>
                </a:moveTo>
                <a:lnTo>
                  <a:pt x="83518" y="36901"/>
                </a:lnTo>
                <a:lnTo>
                  <a:pt x="83518" y="37128"/>
                </a:lnTo>
                <a:lnTo>
                  <a:pt x="83631" y="37241"/>
                </a:lnTo>
                <a:cubicBezTo>
                  <a:pt x="83782" y="37241"/>
                  <a:pt x="83858" y="37241"/>
                  <a:pt x="83934" y="37203"/>
                </a:cubicBezTo>
                <a:cubicBezTo>
                  <a:pt x="84009" y="37166"/>
                  <a:pt x="84047" y="37090"/>
                  <a:pt x="84047" y="36977"/>
                </a:cubicBezTo>
                <a:cubicBezTo>
                  <a:pt x="84047" y="36939"/>
                  <a:pt x="84047" y="36939"/>
                  <a:pt x="84047" y="36901"/>
                </a:cubicBezTo>
                <a:lnTo>
                  <a:pt x="83896" y="36788"/>
                </a:lnTo>
                <a:close/>
                <a:moveTo>
                  <a:pt x="27464" y="36919"/>
                </a:moveTo>
                <a:cubicBezTo>
                  <a:pt x="27404" y="36919"/>
                  <a:pt x="27324" y="36959"/>
                  <a:pt x="27298" y="37090"/>
                </a:cubicBezTo>
                <a:lnTo>
                  <a:pt x="27373" y="37166"/>
                </a:lnTo>
                <a:cubicBezTo>
                  <a:pt x="27373" y="37203"/>
                  <a:pt x="27373" y="37203"/>
                  <a:pt x="27373" y="37241"/>
                </a:cubicBezTo>
                <a:cubicBezTo>
                  <a:pt x="27373" y="37279"/>
                  <a:pt x="27373" y="37392"/>
                  <a:pt x="27562" y="37392"/>
                </a:cubicBezTo>
                <a:lnTo>
                  <a:pt x="27638" y="37392"/>
                </a:lnTo>
                <a:cubicBezTo>
                  <a:pt x="27714" y="37317"/>
                  <a:pt x="27751" y="37279"/>
                  <a:pt x="27751" y="37203"/>
                </a:cubicBezTo>
                <a:cubicBezTo>
                  <a:pt x="27751" y="37052"/>
                  <a:pt x="27676" y="36939"/>
                  <a:pt x="27525" y="36939"/>
                </a:cubicBezTo>
                <a:cubicBezTo>
                  <a:pt x="27513" y="36927"/>
                  <a:pt x="27490" y="36919"/>
                  <a:pt x="27464" y="36919"/>
                </a:cubicBezTo>
                <a:close/>
                <a:moveTo>
                  <a:pt x="86618" y="36863"/>
                </a:moveTo>
                <a:lnTo>
                  <a:pt x="86467" y="36977"/>
                </a:lnTo>
                <a:cubicBezTo>
                  <a:pt x="86467" y="36977"/>
                  <a:pt x="86429" y="37052"/>
                  <a:pt x="86391" y="37052"/>
                </a:cubicBezTo>
                <a:cubicBezTo>
                  <a:pt x="86315" y="37128"/>
                  <a:pt x="86240" y="37203"/>
                  <a:pt x="86240" y="37279"/>
                </a:cubicBezTo>
                <a:cubicBezTo>
                  <a:pt x="86240" y="37355"/>
                  <a:pt x="86278" y="37430"/>
                  <a:pt x="86353" y="37468"/>
                </a:cubicBezTo>
                <a:lnTo>
                  <a:pt x="86580" y="37392"/>
                </a:lnTo>
                <a:lnTo>
                  <a:pt x="86580" y="37392"/>
                </a:lnTo>
                <a:cubicBezTo>
                  <a:pt x="86580" y="37430"/>
                  <a:pt x="86542" y="37430"/>
                  <a:pt x="86542" y="37430"/>
                </a:cubicBezTo>
                <a:lnTo>
                  <a:pt x="86580" y="37430"/>
                </a:lnTo>
                <a:cubicBezTo>
                  <a:pt x="86656" y="37430"/>
                  <a:pt x="86807" y="37430"/>
                  <a:pt x="86883" y="37317"/>
                </a:cubicBezTo>
                <a:cubicBezTo>
                  <a:pt x="86883" y="37279"/>
                  <a:pt x="86883" y="37241"/>
                  <a:pt x="86883" y="37203"/>
                </a:cubicBezTo>
                <a:cubicBezTo>
                  <a:pt x="86883" y="37090"/>
                  <a:pt x="86845" y="37052"/>
                  <a:pt x="86807" y="37014"/>
                </a:cubicBezTo>
                <a:lnTo>
                  <a:pt x="86807" y="36977"/>
                </a:lnTo>
                <a:cubicBezTo>
                  <a:pt x="86807" y="36939"/>
                  <a:pt x="86731" y="36863"/>
                  <a:pt x="86618" y="36863"/>
                </a:cubicBezTo>
                <a:close/>
                <a:moveTo>
                  <a:pt x="71079" y="37128"/>
                </a:moveTo>
                <a:cubicBezTo>
                  <a:pt x="70928" y="37128"/>
                  <a:pt x="70814" y="37203"/>
                  <a:pt x="70814" y="37317"/>
                </a:cubicBezTo>
                <a:lnTo>
                  <a:pt x="70928" y="37430"/>
                </a:lnTo>
                <a:cubicBezTo>
                  <a:pt x="70928" y="37430"/>
                  <a:pt x="70928" y="37468"/>
                  <a:pt x="70966" y="37468"/>
                </a:cubicBezTo>
                <a:cubicBezTo>
                  <a:pt x="71003" y="37468"/>
                  <a:pt x="71079" y="37506"/>
                  <a:pt x="71230" y="37506"/>
                </a:cubicBezTo>
                <a:lnTo>
                  <a:pt x="71306" y="37392"/>
                </a:lnTo>
                <a:cubicBezTo>
                  <a:pt x="71344" y="37392"/>
                  <a:pt x="71344" y="37355"/>
                  <a:pt x="71344" y="37355"/>
                </a:cubicBezTo>
                <a:cubicBezTo>
                  <a:pt x="71344" y="37203"/>
                  <a:pt x="71230" y="37128"/>
                  <a:pt x="71079" y="37128"/>
                </a:cubicBezTo>
                <a:close/>
                <a:moveTo>
                  <a:pt x="64387" y="37090"/>
                </a:moveTo>
                <a:lnTo>
                  <a:pt x="64198" y="37166"/>
                </a:lnTo>
                <a:cubicBezTo>
                  <a:pt x="64198" y="37166"/>
                  <a:pt x="64160" y="37203"/>
                  <a:pt x="64160" y="37203"/>
                </a:cubicBezTo>
                <a:cubicBezTo>
                  <a:pt x="64085" y="37279"/>
                  <a:pt x="64047" y="37317"/>
                  <a:pt x="64047" y="37392"/>
                </a:cubicBezTo>
                <a:cubicBezTo>
                  <a:pt x="64047" y="37468"/>
                  <a:pt x="64085" y="37544"/>
                  <a:pt x="64198" y="37582"/>
                </a:cubicBezTo>
                <a:lnTo>
                  <a:pt x="64387" y="37468"/>
                </a:lnTo>
                <a:cubicBezTo>
                  <a:pt x="64387" y="37468"/>
                  <a:pt x="64425" y="37430"/>
                  <a:pt x="64425" y="37430"/>
                </a:cubicBezTo>
                <a:cubicBezTo>
                  <a:pt x="64463" y="37392"/>
                  <a:pt x="64538" y="37317"/>
                  <a:pt x="64538" y="37241"/>
                </a:cubicBezTo>
                <a:cubicBezTo>
                  <a:pt x="64538" y="37203"/>
                  <a:pt x="64500" y="37128"/>
                  <a:pt x="64387" y="37090"/>
                </a:cubicBezTo>
                <a:close/>
                <a:moveTo>
                  <a:pt x="2383" y="37166"/>
                </a:moveTo>
                <a:cubicBezTo>
                  <a:pt x="2269" y="37166"/>
                  <a:pt x="2193" y="37166"/>
                  <a:pt x="2156" y="37203"/>
                </a:cubicBezTo>
                <a:cubicBezTo>
                  <a:pt x="2080" y="37279"/>
                  <a:pt x="2042" y="37355"/>
                  <a:pt x="2042" y="37506"/>
                </a:cubicBezTo>
                <a:lnTo>
                  <a:pt x="2193" y="37619"/>
                </a:lnTo>
                <a:lnTo>
                  <a:pt x="2420" y="37619"/>
                </a:lnTo>
                <a:lnTo>
                  <a:pt x="2572" y="37506"/>
                </a:lnTo>
                <a:lnTo>
                  <a:pt x="2572" y="37468"/>
                </a:lnTo>
                <a:cubicBezTo>
                  <a:pt x="2572" y="37355"/>
                  <a:pt x="2534" y="37279"/>
                  <a:pt x="2458" y="37203"/>
                </a:cubicBezTo>
                <a:lnTo>
                  <a:pt x="2383" y="37166"/>
                </a:lnTo>
                <a:close/>
                <a:moveTo>
                  <a:pt x="6125" y="37203"/>
                </a:moveTo>
                <a:lnTo>
                  <a:pt x="6088" y="37241"/>
                </a:lnTo>
                <a:cubicBezTo>
                  <a:pt x="6012" y="37241"/>
                  <a:pt x="5785" y="37279"/>
                  <a:pt x="5785" y="37468"/>
                </a:cubicBezTo>
                <a:lnTo>
                  <a:pt x="5785" y="37506"/>
                </a:lnTo>
                <a:lnTo>
                  <a:pt x="5899" y="37619"/>
                </a:lnTo>
                <a:cubicBezTo>
                  <a:pt x="6050" y="37619"/>
                  <a:pt x="6163" y="37582"/>
                  <a:pt x="6201" y="37544"/>
                </a:cubicBezTo>
                <a:cubicBezTo>
                  <a:pt x="6277" y="37506"/>
                  <a:pt x="6314" y="37468"/>
                  <a:pt x="6314" y="37355"/>
                </a:cubicBezTo>
                <a:cubicBezTo>
                  <a:pt x="6314" y="37355"/>
                  <a:pt x="6314" y="37317"/>
                  <a:pt x="6314" y="37317"/>
                </a:cubicBezTo>
                <a:lnTo>
                  <a:pt x="6125" y="37203"/>
                </a:lnTo>
                <a:close/>
                <a:moveTo>
                  <a:pt x="32024" y="37128"/>
                </a:moveTo>
                <a:lnTo>
                  <a:pt x="31872" y="37241"/>
                </a:lnTo>
                <a:lnTo>
                  <a:pt x="31835" y="37241"/>
                </a:lnTo>
                <a:cubicBezTo>
                  <a:pt x="31797" y="37279"/>
                  <a:pt x="31683" y="37355"/>
                  <a:pt x="31683" y="37506"/>
                </a:cubicBezTo>
                <a:lnTo>
                  <a:pt x="31797" y="37619"/>
                </a:lnTo>
                <a:cubicBezTo>
                  <a:pt x="31948" y="37619"/>
                  <a:pt x="32024" y="37582"/>
                  <a:pt x="32061" y="37544"/>
                </a:cubicBezTo>
                <a:lnTo>
                  <a:pt x="32099" y="37544"/>
                </a:lnTo>
                <a:lnTo>
                  <a:pt x="32288" y="37430"/>
                </a:lnTo>
                <a:cubicBezTo>
                  <a:pt x="32288" y="37430"/>
                  <a:pt x="32288" y="37392"/>
                  <a:pt x="32288" y="37392"/>
                </a:cubicBezTo>
                <a:cubicBezTo>
                  <a:pt x="32288" y="37241"/>
                  <a:pt x="32175" y="37128"/>
                  <a:pt x="32024" y="37128"/>
                </a:cubicBezTo>
                <a:close/>
                <a:moveTo>
                  <a:pt x="69052" y="37014"/>
                </a:moveTo>
                <a:cubicBezTo>
                  <a:pt x="68971" y="37014"/>
                  <a:pt x="68886" y="37033"/>
                  <a:pt x="68810" y="37090"/>
                </a:cubicBezTo>
                <a:lnTo>
                  <a:pt x="68773" y="37203"/>
                </a:lnTo>
                <a:cubicBezTo>
                  <a:pt x="68810" y="37468"/>
                  <a:pt x="68924" y="37619"/>
                  <a:pt x="69189" y="37657"/>
                </a:cubicBezTo>
                <a:lnTo>
                  <a:pt x="69302" y="37582"/>
                </a:lnTo>
                <a:cubicBezTo>
                  <a:pt x="69378" y="37506"/>
                  <a:pt x="69378" y="37468"/>
                  <a:pt x="69378" y="37392"/>
                </a:cubicBezTo>
                <a:lnTo>
                  <a:pt x="69378" y="37355"/>
                </a:lnTo>
                <a:cubicBezTo>
                  <a:pt x="69378" y="37317"/>
                  <a:pt x="69378" y="37279"/>
                  <a:pt x="69415" y="37241"/>
                </a:cubicBezTo>
                <a:lnTo>
                  <a:pt x="69340" y="37052"/>
                </a:lnTo>
                <a:lnTo>
                  <a:pt x="69264" y="37052"/>
                </a:lnTo>
                <a:cubicBezTo>
                  <a:pt x="69207" y="37033"/>
                  <a:pt x="69132" y="37014"/>
                  <a:pt x="69052" y="37014"/>
                </a:cubicBezTo>
                <a:close/>
                <a:moveTo>
                  <a:pt x="17884" y="37166"/>
                </a:moveTo>
                <a:cubicBezTo>
                  <a:pt x="17770" y="37203"/>
                  <a:pt x="17543" y="37317"/>
                  <a:pt x="17619" y="37657"/>
                </a:cubicBezTo>
                <a:lnTo>
                  <a:pt x="17695" y="37771"/>
                </a:lnTo>
                <a:lnTo>
                  <a:pt x="17808" y="37771"/>
                </a:lnTo>
                <a:cubicBezTo>
                  <a:pt x="17869" y="37801"/>
                  <a:pt x="17955" y="37856"/>
                  <a:pt x="18066" y="37856"/>
                </a:cubicBezTo>
                <a:cubicBezTo>
                  <a:pt x="18092" y="37856"/>
                  <a:pt x="18119" y="37853"/>
                  <a:pt x="18148" y="37846"/>
                </a:cubicBezTo>
                <a:lnTo>
                  <a:pt x="18262" y="37808"/>
                </a:lnTo>
                <a:cubicBezTo>
                  <a:pt x="18337" y="37733"/>
                  <a:pt x="18375" y="37619"/>
                  <a:pt x="18375" y="37506"/>
                </a:cubicBezTo>
                <a:cubicBezTo>
                  <a:pt x="18375" y="37430"/>
                  <a:pt x="18337" y="37317"/>
                  <a:pt x="18262" y="37279"/>
                </a:cubicBezTo>
                <a:cubicBezTo>
                  <a:pt x="18224" y="37203"/>
                  <a:pt x="18110" y="37166"/>
                  <a:pt x="17921" y="37166"/>
                </a:cubicBezTo>
                <a:close/>
                <a:moveTo>
                  <a:pt x="85937" y="37468"/>
                </a:moveTo>
                <a:lnTo>
                  <a:pt x="85748" y="37582"/>
                </a:lnTo>
                <a:cubicBezTo>
                  <a:pt x="85748" y="37695"/>
                  <a:pt x="85786" y="37771"/>
                  <a:pt x="85824" y="37808"/>
                </a:cubicBezTo>
                <a:cubicBezTo>
                  <a:pt x="85877" y="37835"/>
                  <a:pt x="85950" y="37862"/>
                  <a:pt x="86041" y="37862"/>
                </a:cubicBezTo>
                <a:cubicBezTo>
                  <a:pt x="86079" y="37862"/>
                  <a:pt x="86120" y="37857"/>
                  <a:pt x="86164" y="37846"/>
                </a:cubicBezTo>
                <a:lnTo>
                  <a:pt x="86278" y="37771"/>
                </a:lnTo>
                <a:lnTo>
                  <a:pt x="86278" y="37733"/>
                </a:lnTo>
                <a:cubicBezTo>
                  <a:pt x="86278" y="37544"/>
                  <a:pt x="86051" y="37506"/>
                  <a:pt x="85975" y="37468"/>
                </a:cubicBezTo>
                <a:close/>
                <a:moveTo>
                  <a:pt x="38300" y="37203"/>
                </a:moveTo>
                <a:cubicBezTo>
                  <a:pt x="38149" y="37203"/>
                  <a:pt x="38073" y="37203"/>
                  <a:pt x="37997" y="37279"/>
                </a:cubicBezTo>
                <a:cubicBezTo>
                  <a:pt x="37959" y="37317"/>
                  <a:pt x="37884" y="37355"/>
                  <a:pt x="37922" y="37506"/>
                </a:cubicBezTo>
                <a:cubicBezTo>
                  <a:pt x="37846" y="37506"/>
                  <a:pt x="37808" y="37544"/>
                  <a:pt x="37770" y="37582"/>
                </a:cubicBezTo>
                <a:cubicBezTo>
                  <a:pt x="37733" y="37619"/>
                  <a:pt x="37733" y="37619"/>
                  <a:pt x="37733" y="37619"/>
                </a:cubicBezTo>
                <a:lnTo>
                  <a:pt x="37770" y="37619"/>
                </a:lnTo>
                <a:lnTo>
                  <a:pt x="37544" y="37695"/>
                </a:lnTo>
                <a:cubicBezTo>
                  <a:pt x="37544" y="37808"/>
                  <a:pt x="37581" y="37846"/>
                  <a:pt x="37657" y="37884"/>
                </a:cubicBezTo>
                <a:cubicBezTo>
                  <a:pt x="37679" y="37891"/>
                  <a:pt x="37702" y="37894"/>
                  <a:pt x="37725" y="37894"/>
                </a:cubicBezTo>
                <a:cubicBezTo>
                  <a:pt x="37825" y="37894"/>
                  <a:pt x="37936" y="37839"/>
                  <a:pt x="37997" y="37808"/>
                </a:cubicBezTo>
                <a:cubicBezTo>
                  <a:pt x="38035" y="37771"/>
                  <a:pt x="38073" y="37771"/>
                  <a:pt x="38073" y="37771"/>
                </a:cubicBezTo>
                <a:lnTo>
                  <a:pt x="38073" y="37733"/>
                </a:lnTo>
                <a:lnTo>
                  <a:pt x="38149" y="37619"/>
                </a:lnTo>
                <a:lnTo>
                  <a:pt x="38300" y="37619"/>
                </a:lnTo>
                <a:lnTo>
                  <a:pt x="38413" y="37468"/>
                </a:lnTo>
                <a:lnTo>
                  <a:pt x="38413" y="37317"/>
                </a:lnTo>
                <a:lnTo>
                  <a:pt x="38300" y="37203"/>
                </a:lnTo>
                <a:close/>
                <a:moveTo>
                  <a:pt x="54103" y="37430"/>
                </a:moveTo>
                <a:cubicBezTo>
                  <a:pt x="53914" y="37468"/>
                  <a:pt x="53650" y="37506"/>
                  <a:pt x="53687" y="37808"/>
                </a:cubicBezTo>
                <a:lnTo>
                  <a:pt x="53725" y="37884"/>
                </a:lnTo>
                <a:cubicBezTo>
                  <a:pt x="53801" y="37960"/>
                  <a:pt x="53914" y="37960"/>
                  <a:pt x="54066" y="37960"/>
                </a:cubicBezTo>
                <a:cubicBezTo>
                  <a:pt x="54179" y="37922"/>
                  <a:pt x="54292" y="37884"/>
                  <a:pt x="54330" y="37808"/>
                </a:cubicBezTo>
                <a:lnTo>
                  <a:pt x="54217" y="37619"/>
                </a:lnTo>
                <a:lnTo>
                  <a:pt x="54103" y="37430"/>
                </a:lnTo>
                <a:close/>
                <a:moveTo>
                  <a:pt x="27631" y="37534"/>
                </a:moveTo>
                <a:cubicBezTo>
                  <a:pt x="27595" y="37534"/>
                  <a:pt x="27559" y="37537"/>
                  <a:pt x="27525" y="37544"/>
                </a:cubicBezTo>
                <a:cubicBezTo>
                  <a:pt x="27411" y="37582"/>
                  <a:pt x="27373" y="37657"/>
                  <a:pt x="27373" y="37771"/>
                </a:cubicBezTo>
                <a:lnTo>
                  <a:pt x="27373" y="37808"/>
                </a:lnTo>
                <a:lnTo>
                  <a:pt x="27411" y="37884"/>
                </a:lnTo>
                <a:cubicBezTo>
                  <a:pt x="27467" y="37939"/>
                  <a:pt x="27623" y="37974"/>
                  <a:pt x="27762" y="37974"/>
                </a:cubicBezTo>
                <a:cubicBezTo>
                  <a:pt x="27813" y="37974"/>
                  <a:pt x="27862" y="37970"/>
                  <a:pt x="27903" y="37960"/>
                </a:cubicBezTo>
                <a:cubicBezTo>
                  <a:pt x="28016" y="37922"/>
                  <a:pt x="28054" y="37846"/>
                  <a:pt x="28054" y="37771"/>
                </a:cubicBezTo>
                <a:cubicBezTo>
                  <a:pt x="28054" y="37771"/>
                  <a:pt x="28054" y="37733"/>
                  <a:pt x="28054" y="37733"/>
                </a:cubicBezTo>
                <a:lnTo>
                  <a:pt x="28016" y="37657"/>
                </a:lnTo>
                <a:cubicBezTo>
                  <a:pt x="27954" y="37595"/>
                  <a:pt x="27792" y="37534"/>
                  <a:pt x="27631" y="37534"/>
                </a:cubicBezTo>
                <a:close/>
                <a:moveTo>
                  <a:pt x="34552" y="37591"/>
                </a:moveTo>
                <a:cubicBezTo>
                  <a:pt x="34510" y="37591"/>
                  <a:pt x="34462" y="37600"/>
                  <a:pt x="34406" y="37619"/>
                </a:cubicBezTo>
                <a:cubicBezTo>
                  <a:pt x="34330" y="37657"/>
                  <a:pt x="34292" y="37733"/>
                  <a:pt x="34292" y="37771"/>
                </a:cubicBezTo>
                <a:lnTo>
                  <a:pt x="34368" y="37884"/>
                </a:lnTo>
                <a:cubicBezTo>
                  <a:pt x="34406" y="37922"/>
                  <a:pt x="34443" y="37922"/>
                  <a:pt x="34481" y="37960"/>
                </a:cubicBezTo>
                <a:cubicBezTo>
                  <a:pt x="34519" y="37997"/>
                  <a:pt x="34595" y="38035"/>
                  <a:pt x="34708" y="38073"/>
                </a:cubicBezTo>
                <a:lnTo>
                  <a:pt x="34859" y="37960"/>
                </a:lnTo>
                <a:lnTo>
                  <a:pt x="34897" y="37960"/>
                </a:lnTo>
                <a:cubicBezTo>
                  <a:pt x="34897" y="37922"/>
                  <a:pt x="34935" y="37846"/>
                  <a:pt x="34935" y="37808"/>
                </a:cubicBezTo>
                <a:cubicBezTo>
                  <a:pt x="34935" y="37771"/>
                  <a:pt x="34935" y="37733"/>
                  <a:pt x="34935" y="37733"/>
                </a:cubicBezTo>
                <a:lnTo>
                  <a:pt x="34784" y="37619"/>
                </a:lnTo>
                <a:lnTo>
                  <a:pt x="34670" y="37619"/>
                </a:lnTo>
                <a:cubicBezTo>
                  <a:pt x="34632" y="37600"/>
                  <a:pt x="34595" y="37591"/>
                  <a:pt x="34552" y="37591"/>
                </a:cubicBezTo>
                <a:close/>
                <a:moveTo>
                  <a:pt x="35615" y="37733"/>
                </a:moveTo>
                <a:cubicBezTo>
                  <a:pt x="35389" y="37733"/>
                  <a:pt x="35351" y="37884"/>
                  <a:pt x="35389" y="37960"/>
                </a:cubicBezTo>
                <a:lnTo>
                  <a:pt x="35540" y="38073"/>
                </a:lnTo>
                <a:lnTo>
                  <a:pt x="35578" y="38073"/>
                </a:lnTo>
                <a:cubicBezTo>
                  <a:pt x="35615" y="38073"/>
                  <a:pt x="35804" y="38073"/>
                  <a:pt x="35842" y="37922"/>
                </a:cubicBezTo>
                <a:lnTo>
                  <a:pt x="35767" y="37846"/>
                </a:lnTo>
                <a:cubicBezTo>
                  <a:pt x="35767" y="37846"/>
                  <a:pt x="35767" y="37846"/>
                  <a:pt x="35767" y="37884"/>
                </a:cubicBezTo>
                <a:lnTo>
                  <a:pt x="35615" y="37733"/>
                </a:lnTo>
                <a:close/>
                <a:moveTo>
                  <a:pt x="36787" y="37733"/>
                </a:moveTo>
                <a:cubicBezTo>
                  <a:pt x="36674" y="37733"/>
                  <a:pt x="36636" y="37771"/>
                  <a:pt x="36598" y="37771"/>
                </a:cubicBezTo>
                <a:cubicBezTo>
                  <a:pt x="36561" y="37808"/>
                  <a:pt x="36485" y="37884"/>
                  <a:pt x="36523" y="38035"/>
                </a:cubicBezTo>
                <a:lnTo>
                  <a:pt x="36674" y="38111"/>
                </a:lnTo>
                <a:lnTo>
                  <a:pt x="36787" y="38111"/>
                </a:lnTo>
                <a:lnTo>
                  <a:pt x="36901" y="37997"/>
                </a:lnTo>
                <a:lnTo>
                  <a:pt x="36901" y="37846"/>
                </a:lnTo>
                <a:lnTo>
                  <a:pt x="36787" y="37733"/>
                </a:lnTo>
                <a:close/>
                <a:moveTo>
                  <a:pt x="46391" y="37657"/>
                </a:moveTo>
                <a:cubicBezTo>
                  <a:pt x="46239" y="37771"/>
                  <a:pt x="46277" y="37997"/>
                  <a:pt x="46391" y="38073"/>
                </a:cubicBezTo>
                <a:cubicBezTo>
                  <a:pt x="46466" y="38149"/>
                  <a:pt x="46580" y="38186"/>
                  <a:pt x="46655" y="38186"/>
                </a:cubicBezTo>
                <a:lnTo>
                  <a:pt x="46806" y="38073"/>
                </a:lnTo>
                <a:cubicBezTo>
                  <a:pt x="46806" y="38035"/>
                  <a:pt x="46806" y="38035"/>
                  <a:pt x="46806" y="37997"/>
                </a:cubicBezTo>
                <a:cubicBezTo>
                  <a:pt x="46806" y="37846"/>
                  <a:pt x="46693" y="37771"/>
                  <a:pt x="46655" y="37733"/>
                </a:cubicBezTo>
                <a:cubicBezTo>
                  <a:pt x="46617" y="37695"/>
                  <a:pt x="46617" y="37695"/>
                  <a:pt x="46580" y="37657"/>
                </a:cubicBezTo>
                <a:close/>
                <a:moveTo>
                  <a:pt x="48432" y="37733"/>
                </a:moveTo>
                <a:cubicBezTo>
                  <a:pt x="48319" y="37733"/>
                  <a:pt x="48243" y="37733"/>
                  <a:pt x="48205" y="37771"/>
                </a:cubicBezTo>
                <a:cubicBezTo>
                  <a:pt x="48092" y="37846"/>
                  <a:pt x="48092" y="37960"/>
                  <a:pt x="48092" y="38035"/>
                </a:cubicBezTo>
                <a:cubicBezTo>
                  <a:pt x="48092" y="38035"/>
                  <a:pt x="48092" y="38073"/>
                  <a:pt x="48092" y="38111"/>
                </a:cubicBezTo>
                <a:lnTo>
                  <a:pt x="48205" y="38224"/>
                </a:lnTo>
                <a:cubicBezTo>
                  <a:pt x="48319" y="38224"/>
                  <a:pt x="48394" y="38224"/>
                  <a:pt x="48470" y="38186"/>
                </a:cubicBezTo>
                <a:cubicBezTo>
                  <a:pt x="48546" y="38111"/>
                  <a:pt x="48583" y="38035"/>
                  <a:pt x="48583" y="37960"/>
                </a:cubicBezTo>
                <a:cubicBezTo>
                  <a:pt x="48583" y="37884"/>
                  <a:pt x="48546" y="37808"/>
                  <a:pt x="48508" y="37771"/>
                </a:cubicBezTo>
                <a:lnTo>
                  <a:pt x="48432" y="37733"/>
                </a:lnTo>
                <a:close/>
                <a:moveTo>
                  <a:pt x="9972" y="37992"/>
                </a:moveTo>
                <a:cubicBezTo>
                  <a:pt x="9704" y="37992"/>
                  <a:pt x="9642" y="38152"/>
                  <a:pt x="9642" y="38186"/>
                </a:cubicBezTo>
                <a:lnTo>
                  <a:pt x="9755" y="38338"/>
                </a:lnTo>
                <a:cubicBezTo>
                  <a:pt x="9785" y="38341"/>
                  <a:pt x="9813" y="38343"/>
                  <a:pt x="9839" y="38343"/>
                </a:cubicBezTo>
                <a:cubicBezTo>
                  <a:pt x="10102" y="38343"/>
                  <a:pt x="10136" y="38180"/>
                  <a:pt x="10171" y="38111"/>
                </a:cubicBezTo>
                <a:lnTo>
                  <a:pt x="10057" y="37997"/>
                </a:lnTo>
                <a:cubicBezTo>
                  <a:pt x="10027" y="37994"/>
                  <a:pt x="9998" y="37992"/>
                  <a:pt x="9972" y="37992"/>
                </a:cubicBezTo>
                <a:close/>
                <a:moveTo>
                  <a:pt x="1664" y="37997"/>
                </a:moveTo>
                <a:cubicBezTo>
                  <a:pt x="1551" y="37997"/>
                  <a:pt x="1475" y="37997"/>
                  <a:pt x="1400" y="38035"/>
                </a:cubicBezTo>
                <a:cubicBezTo>
                  <a:pt x="1362" y="38073"/>
                  <a:pt x="1324" y="38149"/>
                  <a:pt x="1324" y="38224"/>
                </a:cubicBezTo>
                <a:lnTo>
                  <a:pt x="1324" y="38262"/>
                </a:lnTo>
                <a:lnTo>
                  <a:pt x="1437" y="38375"/>
                </a:lnTo>
                <a:cubicBezTo>
                  <a:pt x="1551" y="38375"/>
                  <a:pt x="1626" y="38375"/>
                  <a:pt x="1702" y="38338"/>
                </a:cubicBezTo>
                <a:cubicBezTo>
                  <a:pt x="1740" y="38300"/>
                  <a:pt x="1778" y="38224"/>
                  <a:pt x="1778" y="38149"/>
                </a:cubicBezTo>
                <a:lnTo>
                  <a:pt x="1778" y="38111"/>
                </a:lnTo>
                <a:lnTo>
                  <a:pt x="1664" y="37997"/>
                </a:lnTo>
                <a:close/>
                <a:moveTo>
                  <a:pt x="77015" y="38111"/>
                </a:moveTo>
                <a:cubicBezTo>
                  <a:pt x="76939" y="38111"/>
                  <a:pt x="76712" y="38149"/>
                  <a:pt x="76712" y="38338"/>
                </a:cubicBezTo>
                <a:lnTo>
                  <a:pt x="76712" y="38375"/>
                </a:lnTo>
                <a:lnTo>
                  <a:pt x="76826" y="38489"/>
                </a:lnTo>
                <a:cubicBezTo>
                  <a:pt x="76977" y="38489"/>
                  <a:pt x="77090" y="38489"/>
                  <a:pt x="77128" y="38413"/>
                </a:cubicBezTo>
                <a:cubicBezTo>
                  <a:pt x="77166" y="38375"/>
                  <a:pt x="77242" y="38338"/>
                  <a:pt x="77242" y="38224"/>
                </a:cubicBezTo>
                <a:lnTo>
                  <a:pt x="77242" y="38186"/>
                </a:lnTo>
                <a:lnTo>
                  <a:pt x="77053" y="38111"/>
                </a:lnTo>
                <a:close/>
                <a:moveTo>
                  <a:pt x="8923" y="38149"/>
                </a:moveTo>
                <a:lnTo>
                  <a:pt x="8734" y="38262"/>
                </a:lnTo>
                <a:cubicBezTo>
                  <a:pt x="8734" y="38224"/>
                  <a:pt x="8772" y="38186"/>
                  <a:pt x="8772" y="38186"/>
                </a:cubicBezTo>
                <a:lnTo>
                  <a:pt x="8696" y="38186"/>
                </a:lnTo>
                <a:lnTo>
                  <a:pt x="8545" y="38300"/>
                </a:lnTo>
                <a:lnTo>
                  <a:pt x="8545" y="38527"/>
                </a:lnTo>
                <a:lnTo>
                  <a:pt x="8696" y="38640"/>
                </a:lnTo>
                <a:cubicBezTo>
                  <a:pt x="8810" y="38640"/>
                  <a:pt x="8885" y="38565"/>
                  <a:pt x="8923" y="38527"/>
                </a:cubicBezTo>
                <a:cubicBezTo>
                  <a:pt x="8961" y="38489"/>
                  <a:pt x="9074" y="38413"/>
                  <a:pt x="9074" y="38338"/>
                </a:cubicBezTo>
                <a:cubicBezTo>
                  <a:pt x="9074" y="38262"/>
                  <a:pt x="8999" y="38186"/>
                  <a:pt x="8923" y="38149"/>
                </a:cubicBezTo>
                <a:close/>
                <a:moveTo>
                  <a:pt x="54708" y="38300"/>
                </a:moveTo>
                <a:cubicBezTo>
                  <a:pt x="54633" y="38300"/>
                  <a:pt x="54519" y="38338"/>
                  <a:pt x="54481" y="38489"/>
                </a:cubicBezTo>
                <a:lnTo>
                  <a:pt x="54595" y="38640"/>
                </a:lnTo>
                <a:cubicBezTo>
                  <a:pt x="54708" y="38640"/>
                  <a:pt x="54822" y="38640"/>
                  <a:pt x="54859" y="38602"/>
                </a:cubicBezTo>
                <a:lnTo>
                  <a:pt x="54935" y="38489"/>
                </a:lnTo>
                <a:cubicBezTo>
                  <a:pt x="54935" y="38375"/>
                  <a:pt x="54822" y="38300"/>
                  <a:pt x="54708" y="38300"/>
                </a:cubicBezTo>
                <a:close/>
                <a:moveTo>
                  <a:pt x="12007" y="38139"/>
                </a:moveTo>
                <a:cubicBezTo>
                  <a:pt x="11976" y="38139"/>
                  <a:pt x="11944" y="38142"/>
                  <a:pt x="11910" y="38149"/>
                </a:cubicBezTo>
                <a:cubicBezTo>
                  <a:pt x="11759" y="38186"/>
                  <a:pt x="11645" y="38300"/>
                  <a:pt x="11645" y="38451"/>
                </a:cubicBezTo>
                <a:lnTo>
                  <a:pt x="11683" y="38565"/>
                </a:lnTo>
                <a:cubicBezTo>
                  <a:pt x="11766" y="38620"/>
                  <a:pt x="11890" y="38655"/>
                  <a:pt x="12009" y="38655"/>
                </a:cubicBezTo>
                <a:cubicBezTo>
                  <a:pt x="12053" y="38655"/>
                  <a:pt x="12096" y="38650"/>
                  <a:pt x="12137" y="38640"/>
                </a:cubicBezTo>
                <a:cubicBezTo>
                  <a:pt x="12250" y="38602"/>
                  <a:pt x="12364" y="38527"/>
                  <a:pt x="12402" y="38375"/>
                </a:cubicBezTo>
                <a:lnTo>
                  <a:pt x="12364" y="38300"/>
                </a:lnTo>
                <a:cubicBezTo>
                  <a:pt x="12270" y="38207"/>
                  <a:pt x="12151" y="38139"/>
                  <a:pt x="12007" y="38139"/>
                </a:cubicBezTo>
                <a:close/>
                <a:moveTo>
                  <a:pt x="2392" y="38237"/>
                </a:moveTo>
                <a:cubicBezTo>
                  <a:pt x="2346" y="38237"/>
                  <a:pt x="2293" y="38244"/>
                  <a:pt x="2231" y="38262"/>
                </a:cubicBezTo>
                <a:lnTo>
                  <a:pt x="2156" y="38300"/>
                </a:lnTo>
                <a:cubicBezTo>
                  <a:pt x="2042" y="38375"/>
                  <a:pt x="2042" y="38489"/>
                  <a:pt x="2042" y="38640"/>
                </a:cubicBezTo>
                <a:lnTo>
                  <a:pt x="2080" y="38716"/>
                </a:lnTo>
                <a:cubicBezTo>
                  <a:pt x="2137" y="38754"/>
                  <a:pt x="2212" y="38763"/>
                  <a:pt x="2288" y="38763"/>
                </a:cubicBezTo>
                <a:cubicBezTo>
                  <a:pt x="2364" y="38763"/>
                  <a:pt x="2439" y="38754"/>
                  <a:pt x="2496" y="38754"/>
                </a:cubicBezTo>
                <a:cubicBezTo>
                  <a:pt x="2609" y="38716"/>
                  <a:pt x="2723" y="38640"/>
                  <a:pt x="2761" y="38565"/>
                </a:cubicBezTo>
                <a:lnTo>
                  <a:pt x="2685" y="38413"/>
                </a:lnTo>
                <a:cubicBezTo>
                  <a:pt x="2685" y="38413"/>
                  <a:pt x="2685" y="38413"/>
                  <a:pt x="2647" y="38375"/>
                </a:cubicBezTo>
                <a:cubicBezTo>
                  <a:pt x="2618" y="38317"/>
                  <a:pt x="2545" y="38237"/>
                  <a:pt x="2392" y="38237"/>
                </a:cubicBezTo>
                <a:close/>
                <a:moveTo>
                  <a:pt x="7084" y="38237"/>
                </a:moveTo>
                <a:cubicBezTo>
                  <a:pt x="7021" y="38237"/>
                  <a:pt x="6964" y="38256"/>
                  <a:pt x="6919" y="38300"/>
                </a:cubicBezTo>
                <a:cubicBezTo>
                  <a:pt x="6806" y="38375"/>
                  <a:pt x="6806" y="38527"/>
                  <a:pt x="6806" y="38678"/>
                </a:cubicBezTo>
                <a:lnTo>
                  <a:pt x="6806" y="38716"/>
                </a:lnTo>
                <a:lnTo>
                  <a:pt x="6957" y="38829"/>
                </a:lnTo>
                <a:cubicBezTo>
                  <a:pt x="7184" y="38829"/>
                  <a:pt x="7335" y="38640"/>
                  <a:pt x="7335" y="38451"/>
                </a:cubicBezTo>
                <a:cubicBezTo>
                  <a:pt x="7335" y="38375"/>
                  <a:pt x="7335" y="38338"/>
                  <a:pt x="7297" y="38300"/>
                </a:cubicBezTo>
                <a:lnTo>
                  <a:pt x="7222" y="38262"/>
                </a:lnTo>
                <a:cubicBezTo>
                  <a:pt x="7175" y="38246"/>
                  <a:pt x="7128" y="38237"/>
                  <a:pt x="7084" y="38237"/>
                </a:cubicBezTo>
                <a:close/>
                <a:moveTo>
                  <a:pt x="959" y="37461"/>
                </a:moveTo>
                <a:cubicBezTo>
                  <a:pt x="764" y="37461"/>
                  <a:pt x="666" y="37554"/>
                  <a:pt x="568" y="37619"/>
                </a:cubicBezTo>
                <a:cubicBezTo>
                  <a:pt x="530" y="37657"/>
                  <a:pt x="492" y="37657"/>
                  <a:pt x="454" y="37695"/>
                </a:cubicBezTo>
                <a:lnTo>
                  <a:pt x="379" y="37733"/>
                </a:lnTo>
                <a:cubicBezTo>
                  <a:pt x="341" y="37846"/>
                  <a:pt x="379" y="37960"/>
                  <a:pt x="417" y="37997"/>
                </a:cubicBezTo>
                <a:cubicBezTo>
                  <a:pt x="379" y="38035"/>
                  <a:pt x="379" y="38073"/>
                  <a:pt x="379" y="38073"/>
                </a:cubicBezTo>
                <a:lnTo>
                  <a:pt x="454" y="38224"/>
                </a:lnTo>
                <a:cubicBezTo>
                  <a:pt x="568" y="38262"/>
                  <a:pt x="681" y="38300"/>
                  <a:pt x="832" y="38338"/>
                </a:cubicBezTo>
                <a:lnTo>
                  <a:pt x="719" y="38375"/>
                </a:lnTo>
                <a:cubicBezTo>
                  <a:pt x="719" y="38413"/>
                  <a:pt x="719" y="38413"/>
                  <a:pt x="719" y="38413"/>
                </a:cubicBezTo>
                <a:cubicBezTo>
                  <a:pt x="681" y="38451"/>
                  <a:pt x="643" y="38527"/>
                  <a:pt x="681" y="38640"/>
                </a:cubicBezTo>
                <a:lnTo>
                  <a:pt x="681" y="38678"/>
                </a:lnTo>
                <a:cubicBezTo>
                  <a:pt x="760" y="38809"/>
                  <a:pt x="928" y="38849"/>
                  <a:pt x="1050" y="38849"/>
                </a:cubicBezTo>
                <a:cubicBezTo>
                  <a:pt x="1104" y="38849"/>
                  <a:pt x="1149" y="38841"/>
                  <a:pt x="1173" y="38829"/>
                </a:cubicBezTo>
                <a:lnTo>
                  <a:pt x="1286" y="38716"/>
                </a:lnTo>
                <a:cubicBezTo>
                  <a:pt x="1286" y="38602"/>
                  <a:pt x="1248" y="38451"/>
                  <a:pt x="1135" y="38375"/>
                </a:cubicBezTo>
                <a:cubicBezTo>
                  <a:pt x="1135" y="38338"/>
                  <a:pt x="1097" y="38338"/>
                  <a:pt x="1097" y="38338"/>
                </a:cubicBezTo>
                <a:lnTo>
                  <a:pt x="1135" y="38338"/>
                </a:lnTo>
                <a:lnTo>
                  <a:pt x="1248" y="38224"/>
                </a:lnTo>
                <a:lnTo>
                  <a:pt x="1248" y="38186"/>
                </a:lnTo>
                <a:cubicBezTo>
                  <a:pt x="1286" y="38111"/>
                  <a:pt x="1286" y="37960"/>
                  <a:pt x="1286" y="37846"/>
                </a:cubicBezTo>
                <a:cubicBezTo>
                  <a:pt x="1286" y="37695"/>
                  <a:pt x="1248" y="37582"/>
                  <a:pt x="1135" y="37506"/>
                </a:cubicBezTo>
                <a:lnTo>
                  <a:pt x="1059" y="37468"/>
                </a:lnTo>
                <a:cubicBezTo>
                  <a:pt x="1023" y="37463"/>
                  <a:pt x="990" y="37461"/>
                  <a:pt x="959" y="37461"/>
                </a:cubicBezTo>
                <a:close/>
                <a:moveTo>
                  <a:pt x="33914" y="38300"/>
                </a:moveTo>
                <a:cubicBezTo>
                  <a:pt x="33838" y="38338"/>
                  <a:pt x="33801" y="38338"/>
                  <a:pt x="33801" y="38338"/>
                </a:cubicBezTo>
                <a:cubicBezTo>
                  <a:pt x="33763" y="38375"/>
                  <a:pt x="33763" y="38375"/>
                  <a:pt x="33725" y="38375"/>
                </a:cubicBezTo>
                <a:lnTo>
                  <a:pt x="33687" y="38375"/>
                </a:lnTo>
                <a:cubicBezTo>
                  <a:pt x="33612" y="38375"/>
                  <a:pt x="33536" y="38413"/>
                  <a:pt x="33498" y="38489"/>
                </a:cubicBezTo>
                <a:lnTo>
                  <a:pt x="33536" y="38602"/>
                </a:lnTo>
                <a:cubicBezTo>
                  <a:pt x="33536" y="38602"/>
                  <a:pt x="33536" y="38678"/>
                  <a:pt x="33536" y="38678"/>
                </a:cubicBezTo>
                <a:lnTo>
                  <a:pt x="33612" y="38829"/>
                </a:lnTo>
                <a:cubicBezTo>
                  <a:pt x="33612" y="38829"/>
                  <a:pt x="33649" y="38829"/>
                  <a:pt x="33687" y="38867"/>
                </a:cubicBezTo>
                <a:cubicBezTo>
                  <a:pt x="33649" y="38829"/>
                  <a:pt x="33612" y="38829"/>
                  <a:pt x="33612" y="38791"/>
                </a:cubicBezTo>
                <a:lnTo>
                  <a:pt x="33612" y="38791"/>
                </a:lnTo>
                <a:lnTo>
                  <a:pt x="33763" y="38905"/>
                </a:lnTo>
                <a:cubicBezTo>
                  <a:pt x="33990" y="38905"/>
                  <a:pt x="34179" y="38867"/>
                  <a:pt x="34292" y="38754"/>
                </a:cubicBezTo>
                <a:lnTo>
                  <a:pt x="34254" y="38565"/>
                </a:lnTo>
                <a:cubicBezTo>
                  <a:pt x="34217" y="38565"/>
                  <a:pt x="34217" y="38527"/>
                  <a:pt x="34217" y="38527"/>
                </a:cubicBezTo>
                <a:cubicBezTo>
                  <a:pt x="34179" y="38451"/>
                  <a:pt x="34141" y="38300"/>
                  <a:pt x="33952" y="38300"/>
                </a:cubicBezTo>
                <a:close/>
                <a:moveTo>
                  <a:pt x="55261" y="38550"/>
                </a:moveTo>
                <a:cubicBezTo>
                  <a:pt x="55220" y="38550"/>
                  <a:pt x="55175" y="38554"/>
                  <a:pt x="55124" y="38565"/>
                </a:cubicBezTo>
                <a:lnTo>
                  <a:pt x="55011" y="38640"/>
                </a:lnTo>
                <a:cubicBezTo>
                  <a:pt x="54973" y="38791"/>
                  <a:pt x="55124" y="38943"/>
                  <a:pt x="55313" y="38943"/>
                </a:cubicBezTo>
                <a:cubicBezTo>
                  <a:pt x="55464" y="38943"/>
                  <a:pt x="55578" y="38867"/>
                  <a:pt x="55578" y="38716"/>
                </a:cubicBezTo>
                <a:lnTo>
                  <a:pt x="55540" y="38640"/>
                </a:lnTo>
                <a:cubicBezTo>
                  <a:pt x="55457" y="38585"/>
                  <a:pt x="55374" y="38550"/>
                  <a:pt x="55261" y="38550"/>
                </a:cubicBezTo>
                <a:close/>
                <a:moveTo>
                  <a:pt x="7713" y="38716"/>
                </a:moveTo>
                <a:cubicBezTo>
                  <a:pt x="7638" y="38716"/>
                  <a:pt x="7487" y="38754"/>
                  <a:pt x="7487" y="38905"/>
                </a:cubicBezTo>
                <a:lnTo>
                  <a:pt x="7600" y="39056"/>
                </a:lnTo>
                <a:cubicBezTo>
                  <a:pt x="7713" y="39056"/>
                  <a:pt x="7789" y="39056"/>
                  <a:pt x="7865" y="39018"/>
                </a:cubicBezTo>
                <a:lnTo>
                  <a:pt x="7902" y="38905"/>
                </a:lnTo>
                <a:cubicBezTo>
                  <a:pt x="7902" y="38791"/>
                  <a:pt x="7827" y="38716"/>
                  <a:pt x="7713" y="38716"/>
                </a:cubicBezTo>
                <a:close/>
                <a:moveTo>
                  <a:pt x="12326" y="38716"/>
                </a:moveTo>
                <a:cubicBezTo>
                  <a:pt x="12212" y="38716"/>
                  <a:pt x="12137" y="38716"/>
                  <a:pt x="12099" y="38754"/>
                </a:cubicBezTo>
                <a:cubicBezTo>
                  <a:pt x="12023" y="38791"/>
                  <a:pt x="11986" y="38867"/>
                  <a:pt x="11986" y="38943"/>
                </a:cubicBezTo>
                <a:lnTo>
                  <a:pt x="11986" y="38980"/>
                </a:lnTo>
                <a:lnTo>
                  <a:pt x="12137" y="39094"/>
                </a:lnTo>
                <a:lnTo>
                  <a:pt x="12326" y="39094"/>
                </a:lnTo>
                <a:lnTo>
                  <a:pt x="12439" y="38980"/>
                </a:lnTo>
                <a:lnTo>
                  <a:pt x="12439" y="38829"/>
                </a:lnTo>
                <a:lnTo>
                  <a:pt x="12326" y="38716"/>
                </a:lnTo>
                <a:close/>
                <a:moveTo>
                  <a:pt x="21135" y="38678"/>
                </a:moveTo>
                <a:lnTo>
                  <a:pt x="20908" y="38754"/>
                </a:lnTo>
                <a:cubicBezTo>
                  <a:pt x="20795" y="39018"/>
                  <a:pt x="20984" y="39094"/>
                  <a:pt x="21097" y="39132"/>
                </a:cubicBezTo>
                <a:lnTo>
                  <a:pt x="21324" y="39056"/>
                </a:lnTo>
                <a:lnTo>
                  <a:pt x="21324" y="39018"/>
                </a:lnTo>
                <a:cubicBezTo>
                  <a:pt x="21324" y="38791"/>
                  <a:pt x="21211" y="38716"/>
                  <a:pt x="21135" y="38678"/>
                </a:cubicBezTo>
                <a:close/>
                <a:moveTo>
                  <a:pt x="17430" y="38754"/>
                </a:moveTo>
                <a:lnTo>
                  <a:pt x="17317" y="38905"/>
                </a:lnTo>
                <a:cubicBezTo>
                  <a:pt x="17317" y="38905"/>
                  <a:pt x="17317" y="38905"/>
                  <a:pt x="17317" y="38943"/>
                </a:cubicBezTo>
                <a:lnTo>
                  <a:pt x="17430" y="38943"/>
                </a:lnTo>
                <a:lnTo>
                  <a:pt x="17317" y="38980"/>
                </a:lnTo>
                <a:cubicBezTo>
                  <a:pt x="17317" y="39094"/>
                  <a:pt x="17354" y="39169"/>
                  <a:pt x="17468" y="39207"/>
                </a:cubicBezTo>
                <a:lnTo>
                  <a:pt x="17619" y="39132"/>
                </a:lnTo>
                <a:cubicBezTo>
                  <a:pt x="17657" y="39094"/>
                  <a:pt x="17770" y="39056"/>
                  <a:pt x="17770" y="38943"/>
                </a:cubicBezTo>
                <a:cubicBezTo>
                  <a:pt x="17770" y="38905"/>
                  <a:pt x="17770" y="38867"/>
                  <a:pt x="17732" y="38829"/>
                </a:cubicBezTo>
                <a:lnTo>
                  <a:pt x="17619" y="38754"/>
                </a:lnTo>
                <a:close/>
                <a:moveTo>
                  <a:pt x="86261" y="38819"/>
                </a:moveTo>
                <a:cubicBezTo>
                  <a:pt x="86242" y="38819"/>
                  <a:pt x="86223" y="38822"/>
                  <a:pt x="86202" y="38829"/>
                </a:cubicBezTo>
                <a:cubicBezTo>
                  <a:pt x="86089" y="38829"/>
                  <a:pt x="85975" y="38905"/>
                  <a:pt x="85975" y="39018"/>
                </a:cubicBezTo>
                <a:cubicBezTo>
                  <a:pt x="85975" y="39056"/>
                  <a:pt x="85975" y="39132"/>
                  <a:pt x="86126" y="39207"/>
                </a:cubicBezTo>
                <a:cubicBezTo>
                  <a:pt x="86164" y="39207"/>
                  <a:pt x="86240" y="39207"/>
                  <a:pt x="86315" y="39169"/>
                </a:cubicBezTo>
                <a:cubicBezTo>
                  <a:pt x="86315" y="39169"/>
                  <a:pt x="86467" y="39094"/>
                  <a:pt x="86467" y="38980"/>
                </a:cubicBezTo>
                <a:lnTo>
                  <a:pt x="86429" y="38943"/>
                </a:lnTo>
                <a:cubicBezTo>
                  <a:pt x="86398" y="38881"/>
                  <a:pt x="86342" y="38819"/>
                  <a:pt x="86261" y="38819"/>
                </a:cubicBezTo>
                <a:close/>
                <a:moveTo>
                  <a:pt x="37581" y="38839"/>
                </a:moveTo>
                <a:cubicBezTo>
                  <a:pt x="37544" y="38839"/>
                  <a:pt x="37506" y="38848"/>
                  <a:pt x="37468" y="38867"/>
                </a:cubicBezTo>
                <a:cubicBezTo>
                  <a:pt x="37355" y="38943"/>
                  <a:pt x="37317" y="39132"/>
                  <a:pt x="37430" y="39207"/>
                </a:cubicBezTo>
                <a:cubicBezTo>
                  <a:pt x="37457" y="39234"/>
                  <a:pt x="37503" y="39261"/>
                  <a:pt x="37540" y="39261"/>
                </a:cubicBezTo>
                <a:cubicBezTo>
                  <a:pt x="37556" y="39261"/>
                  <a:pt x="37570" y="39256"/>
                  <a:pt x="37581" y="39245"/>
                </a:cubicBezTo>
                <a:lnTo>
                  <a:pt x="37657" y="39207"/>
                </a:lnTo>
                <a:lnTo>
                  <a:pt x="37581" y="39207"/>
                </a:lnTo>
                <a:lnTo>
                  <a:pt x="37770" y="39094"/>
                </a:lnTo>
                <a:lnTo>
                  <a:pt x="37770" y="38980"/>
                </a:lnTo>
                <a:lnTo>
                  <a:pt x="37695" y="38867"/>
                </a:lnTo>
                <a:cubicBezTo>
                  <a:pt x="37657" y="38848"/>
                  <a:pt x="37619" y="38839"/>
                  <a:pt x="37581" y="38839"/>
                </a:cubicBezTo>
                <a:close/>
                <a:moveTo>
                  <a:pt x="5142" y="38980"/>
                </a:moveTo>
                <a:lnTo>
                  <a:pt x="4991" y="39094"/>
                </a:lnTo>
                <a:lnTo>
                  <a:pt x="4991" y="39207"/>
                </a:lnTo>
                <a:lnTo>
                  <a:pt x="5142" y="39321"/>
                </a:lnTo>
                <a:cubicBezTo>
                  <a:pt x="5180" y="39321"/>
                  <a:pt x="5218" y="39358"/>
                  <a:pt x="5332" y="39358"/>
                </a:cubicBezTo>
                <a:lnTo>
                  <a:pt x="5445" y="39245"/>
                </a:lnTo>
                <a:lnTo>
                  <a:pt x="5445" y="39094"/>
                </a:lnTo>
                <a:lnTo>
                  <a:pt x="5332" y="38980"/>
                </a:lnTo>
                <a:close/>
                <a:moveTo>
                  <a:pt x="9453" y="39283"/>
                </a:moveTo>
                <a:lnTo>
                  <a:pt x="9339" y="39358"/>
                </a:lnTo>
                <a:cubicBezTo>
                  <a:pt x="9301" y="39548"/>
                  <a:pt x="9490" y="39623"/>
                  <a:pt x="9566" y="39623"/>
                </a:cubicBezTo>
                <a:lnTo>
                  <a:pt x="9793" y="39548"/>
                </a:lnTo>
                <a:lnTo>
                  <a:pt x="9793" y="39510"/>
                </a:lnTo>
                <a:cubicBezTo>
                  <a:pt x="9793" y="39434"/>
                  <a:pt x="9755" y="39358"/>
                  <a:pt x="9717" y="39358"/>
                </a:cubicBezTo>
                <a:cubicBezTo>
                  <a:pt x="9642" y="39283"/>
                  <a:pt x="9566" y="39283"/>
                  <a:pt x="9453" y="39283"/>
                </a:cubicBezTo>
                <a:close/>
                <a:moveTo>
                  <a:pt x="26882" y="39321"/>
                </a:moveTo>
                <a:lnTo>
                  <a:pt x="26768" y="39434"/>
                </a:lnTo>
                <a:cubicBezTo>
                  <a:pt x="26731" y="39737"/>
                  <a:pt x="26920" y="39774"/>
                  <a:pt x="26995" y="39774"/>
                </a:cubicBezTo>
                <a:lnTo>
                  <a:pt x="27146" y="39661"/>
                </a:lnTo>
                <a:cubicBezTo>
                  <a:pt x="27146" y="39661"/>
                  <a:pt x="27146" y="39623"/>
                  <a:pt x="27184" y="39623"/>
                </a:cubicBezTo>
                <a:cubicBezTo>
                  <a:pt x="27184" y="39585"/>
                  <a:pt x="27184" y="39548"/>
                  <a:pt x="27184" y="39510"/>
                </a:cubicBezTo>
                <a:cubicBezTo>
                  <a:pt x="27184" y="39434"/>
                  <a:pt x="27146" y="39321"/>
                  <a:pt x="26882" y="39321"/>
                </a:cubicBezTo>
                <a:close/>
                <a:moveTo>
                  <a:pt x="57846" y="39434"/>
                </a:moveTo>
                <a:cubicBezTo>
                  <a:pt x="57771" y="39434"/>
                  <a:pt x="57695" y="39434"/>
                  <a:pt x="57619" y="39472"/>
                </a:cubicBezTo>
                <a:cubicBezTo>
                  <a:pt x="57544" y="39510"/>
                  <a:pt x="57468" y="39585"/>
                  <a:pt x="57468" y="39699"/>
                </a:cubicBezTo>
                <a:cubicBezTo>
                  <a:pt x="57468" y="39774"/>
                  <a:pt x="57544" y="39850"/>
                  <a:pt x="57657" y="39888"/>
                </a:cubicBezTo>
                <a:lnTo>
                  <a:pt x="57808" y="39812"/>
                </a:lnTo>
                <a:cubicBezTo>
                  <a:pt x="57846" y="39774"/>
                  <a:pt x="57960" y="39737"/>
                  <a:pt x="57960" y="39623"/>
                </a:cubicBezTo>
                <a:cubicBezTo>
                  <a:pt x="57960" y="39585"/>
                  <a:pt x="57960" y="39548"/>
                  <a:pt x="57922" y="39510"/>
                </a:cubicBezTo>
                <a:lnTo>
                  <a:pt x="57846" y="39434"/>
                </a:lnTo>
                <a:close/>
                <a:moveTo>
                  <a:pt x="5785" y="39888"/>
                </a:moveTo>
                <a:lnTo>
                  <a:pt x="5823" y="39963"/>
                </a:lnTo>
                <a:cubicBezTo>
                  <a:pt x="5823" y="39963"/>
                  <a:pt x="5785" y="39926"/>
                  <a:pt x="5785" y="39888"/>
                </a:cubicBezTo>
                <a:close/>
                <a:moveTo>
                  <a:pt x="18375" y="39510"/>
                </a:moveTo>
                <a:cubicBezTo>
                  <a:pt x="18224" y="39623"/>
                  <a:pt x="18262" y="39774"/>
                  <a:pt x="18375" y="39888"/>
                </a:cubicBezTo>
                <a:cubicBezTo>
                  <a:pt x="18430" y="39943"/>
                  <a:pt x="18486" y="39978"/>
                  <a:pt x="18556" y="39978"/>
                </a:cubicBezTo>
                <a:cubicBezTo>
                  <a:pt x="18582" y="39978"/>
                  <a:pt x="18609" y="39974"/>
                  <a:pt x="18640" y="39963"/>
                </a:cubicBezTo>
                <a:lnTo>
                  <a:pt x="18791" y="39850"/>
                </a:lnTo>
                <a:cubicBezTo>
                  <a:pt x="18753" y="39774"/>
                  <a:pt x="18715" y="39548"/>
                  <a:pt x="18489" y="39510"/>
                </a:cubicBezTo>
                <a:close/>
                <a:moveTo>
                  <a:pt x="35653" y="39780"/>
                </a:moveTo>
                <a:cubicBezTo>
                  <a:pt x="35614" y="39780"/>
                  <a:pt x="35575" y="39789"/>
                  <a:pt x="35540" y="39812"/>
                </a:cubicBezTo>
                <a:cubicBezTo>
                  <a:pt x="35502" y="39812"/>
                  <a:pt x="35426" y="39850"/>
                  <a:pt x="35426" y="39963"/>
                </a:cubicBezTo>
                <a:lnTo>
                  <a:pt x="35540" y="40077"/>
                </a:lnTo>
                <a:cubicBezTo>
                  <a:pt x="35592" y="40103"/>
                  <a:pt x="35662" y="40147"/>
                  <a:pt x="35738" y="40147"/>
                </a:cubicBezTo>
                <a:cubicBezTo>
                  <a:pt x="35772" y="40147"/>
                  <a:pt x="35807" y="40138"/>
                  <a:pt x="35842" y="40115"/>
                </a:cubicBezTo>
                <a:cubicBezTo>
                  <a:pt x="35880" y="40115"/>
                  <a:pt x="35956" y="40077"/>
                  <a:pt x="35956" y="39963"/>
                </a:cubicBezTo>
                <a:lnTo>
                  <a:pt x="35880" y="39850"/>
                </a:lnTo>
                <a:cubicBezTo>
                  <a:pt x="35828" y="39824"/>
                  <a:pt x="35740" y="39780"/>
                  <a:pt x="35653" y="39780"/>
                </a:cubicBezTo>
                <a:close/>
                <a:moveTo>
                  <a:pt x="6022" y="39575"/>
                </a:moveTo>
                <a:cubicBezTo>
                  <a:pt x="5995" y="39575"/>
                  <a:pt x="5967" y="39578"/>
                  <a:pt x="5936" y="39585"/>
                </a:cubicBezTo>
                <a:lnTo>
                  <a:pt x="5861" y="39737"/>
                </a:lnTo>
                <a:cubicBezTo>
                  <a:pt x="5823" y="39737"/>
                  <a:pt x="5785" y="39774"/>
                  <a:pt x="5747" y="39812"/>
                </a:cubicBezTo>
                <a:lnTo>
                  <a:pt x="5785" y="39888"/>
                </a:lnTo>
                <a:lnTo>
                  <a:pt x="5747" y="39888"/>
                </a:lnTo>
                <a:lnTo>
                  <a:pt x="5823" y="40077"/>
                </a:lnTo>
                <a:lnTo>
                  <a:pt x="5861" y="40077"/>
                </a:lnTo>
                <a:cubicBezTo>
                  <a:pt x="5936" y="40115"/>
                  <a:pt x="6050" y="40152"/>
                  <a:pt x="6201" y="40190"/>
                </a:cubicBezTo>
                <a:lnTo>
                  <a:pt x="6314" y="40152"/>
                </a:lnTo>
                <a:cubicBezTo>
                  <a:pt x="6390" y="40115"/>
                  <a:pt x="6428" y="40039"/>
                  <a:pt x="6428" y="40001"/>
                </a:cubicBezTo>
                <a:cubicBezTo>
                  <a:pt x="6428" y="39926"/>
                  <a:pt x="6390" y="39888"/>
                  <a:pt x="6390" y="39888"/>
                </a:cubicBezTo>
                <a:cubicBezTo>
                  <a:pt x="6390" y="39850"/>
                  <a:pt x="6390" y="39850"/>
                  <a:pt x="6352" y="39850"/>
                </a:cubicBezTo>
                <a:lnTo>
                  <a:pt x="6390" y="39850"/>
                </a:lnTo>
                <a:lnTo>
                  <a:pt x="6239" y="39623"/>
                </a:lnTo>
                <a:cubicBezTo>
                  <a:pt x="6209" y="39623"/>
                  <a:pt x="6130" y="39575"/>
                  <a:pt x="6022" y="39575"/>
                </a:cubicBezTo>
                <a:close/>
                <a:moveTo>
                  <a:pt x="27336" y="40001"/>
                </a:moveTo>
                <a:lnTo>
                  <a:pt x="27222" y="40115"/>
                </a:lnTo>
                <a:cubicBezTo>
                  <a:pt x="27184" y="40152"/>
                  <a:pt x="27146" y="40190"/>
                  <a:pt x="27109" y="40228"/>
                </a:cubicBezTo>
                <a:lnTo>
                  <a:pt x="27260" y="40379"/>
                </a:lnTo>
                <a:lnTo>
                  <a:pt x="27449" y="40379"/>
                </a:lnTo>
                <a:lnTo>
                  <a:pt x="27562" y="40266"/>
                </a:lnTo>
                <a:lnTo>
                  <a:pt x="27562" y="40190"/>
                </a:lnTo>
                <a:lnTo>
                  <a:pt x="27562" y="40152"/>
                </a:lnTo>
                <a:cubicBezTo>
                  <a:pt x="27562" y="40115"/>
                  <a:pt x="27562" y="40077"/>
                  <a:pt x="27487" y="40039"/>
                </a:cubicBezTo>
                <a:cubicBezTo>
                  <a:pt x="27487" y="40001"/>
                  <a:pt x="27411" y="40001"/>
                  <a:pt x="27336" y="40001"/>
                </a:cubicBezTo>
                <a:close/>
                <a:moveTo>
                  <a:pt x="80002" y="39812"/>
                </a:moveTo>
                <a:cubicBezTo>
                  <a:pt x="79737" y="39888"/>
                  <a:pt x="79510" y="40001"/>
                  <a:pt x="79434" y="40228"/>
                </a:cubicBezTo>
                <a:lnTo>
                  <a:pt x="79510" y="40379"/>
                </a:lnTo>
                <a:cubicBezTo>
                  <a:pt x="79586" y="40417"/>
                  <a:pt x="79671" y="40436"/>
                  <a:pt x="79751" y="40436"/>
                </a:cubicBezTo>
                <a:cubicBezTo>
                  <a:pt x="79831" y="40436"/>
                  <a:pt x="79907" y="40417"/>
                  <a:pt x="79964" y="40379"/>
                </a:cubicBezTo>
                <a:cubicBezTo>
                  <a:pt x="80115" y="40304"/>
                  <a:pt x="80191" y="40152"/>
                  <a:pt x="80191" y="40001"/>
                </a:cubicBezTo>
                <a:cubicBezTo>
                  <a:pt x="80191" y="39963"/>
                  <a:pt x="80191" y="39926"/>
                  <a:pt x="80191" y="39888"/>
                </a:cubicBezTo>
                <a:lnTo>
                  <a:pt x="80002" y="39812"/>
                </a:lnTo>
                <a:close/>
                <a:moveTo>
                  <a:pt x="11040" y="40039"/>
                </a:moveTo>
                <a:cubicBezTo>
                  <a:pt x="10927" y="40039"/>
                  <a:pt x="10814" y="40115"/>
                  <a:pt x="10814" y="40190"/>
                </a:cubicBezTo>
                <a:lnTo>
                  <a:pt x="10889" y="40341"/>
                </a:lnTo>
                <a:cubicBezTo>
                  <a:pt x="10889" y="40374"/>
                  <a:pt x="10973" y="40463"/>
                  <a:pt x="11141" y="40463"/>
                </a:cubicBezTo>
                <a:cubicBezTo>
                  <a:pt x="11168" y="40463"/>
                  <a:pt x="11198" y="40460"/>
                  <a:pt x="11229" y="40455"/>
                </a:cubicBezTo>
                <a:lnTo>
                  <a:pt x="11305" y="40379"/>
                </a:lnTo>
                <a:cubicBezTo>
                  <a:pt x="11305" y="40341"/>
                  <a:pt x="11305" y="40304"/>
                  <a:pt x="11305" y="40304"/>
                </a:cubicBezTo>
                <a:cubicBezTo>
                  <a:pt x="11305" y="40152"/>
                  <a:pt x="11192" y="40077"/>
                  <a:pt x="11040" y="40039"/>
                </a:cubicBezTo>
                <a:close/>
                <a:moveTo>
                  <a:pt x="85937" y="40266"/>
                </a:moveTo>
                <a:lnTo>
                  <a:pt x="85711" y="40341"/>
                </a:lnTo>
                <a:lnTo>
                  <a:pt x="85711" y="40493"/>
                </a:lnTo>
                <a:lnTo>
                  <a:pt x="85824" y="40606"/>
                </a:lnTo>
                <a:lnTo>
                  <a:pt x="86013" y="40606"/>
                </a:lnTo>
                <a:lnTo>
                  <a:pt x="86126" y="40493"/>
                </a:lnTo>
                <a:cubicBezTo>
                  <a:pt x="86164" y="40493"/>
                  <a:pt x="86164" y="40455"/>
                  <a:pt x="86164" y="40455"/>
                </a:cubicBezTo>
                <a:cubicBezTo>
                  <a:pt x="86164" y="40304"/>
                  <a:pt x="86013" y="40266"/>
                  <a:pt x="85937" y="40266"/>
                </a:cubicBezTo>
                <a:close/>
                <a:moveTo>
                  <a:pt x="64689" y="40266"/>
                </a:moveTo>
                <a:cubicBezTo>
                  <a:pt x="64463" y="40266"/>
                  <a:pt x="64387" y="40379"/>
                  <a:pt x="64311" y="40493"/>
                </a:cubicBezTo>
                <a:lnTo>
                  <a:pt x="64349" y="40606"/>
                </a:lnTo>
                <a:cubicBezTo>
                  <a:pt x="64387" y="40644"/>
                  <a:pt x="64463" y="40682"/>
                  <a:pt x="64538" y="40682"/>
                </a:cubicBezTo>
                <a:cubicBezTo>
                  <a:pt x="64652" y="40682"/>
                  <a:pt x="64765" y="40644"/>
                  <a:pt x="64841" y="40568"/>
                </a:cubicBezTo>
                <a:lnTo>
                  <a:pt x="64765" y="40379"/>
                </a:lnTo>
                <a:lnTo>
                  <a:pt x="64803" y="40379"/>
                </a:lnTo>
                <a:lnTo>
                  <a:pt x="64689" y="40266"/>
                </a:lnTo>
                <a:close/>
                <a:moveTo>
                  <a:pt x="379" y="40379"/>
                </a:moveTo>
                <a:cubicBezTo>
                  <a:pt x="265" y="40379"/>
                  <a:pt x="152" y="40417"/>
                  <a:pt x="114" y="40568"/>
                </a:cubicBezTo>
                <a:lnTo>
                  <a:pt x="227" y="40720"/>
                </a:lnTo>
                <a:cubicBezTo>
                  <a:pt x="379" y="40720"/>
                  <a:pt x="454" y="40720"/>
                  <a:pt x="492" y="40644"/>
                </a:cubicBezTo>
                <a:lnTo>
                  <a:pt x="568" y="40531"/>
                </a:lnTo>
                <a:cubicBezTo>
                  <a:pt x="568" y="40455"/>
                  <a:pt x="492" y="40379"/>
                  <a:pt x="379" y="40379"/>
                </a:cubicBezTo>
                <a:close/>
                <a:moveTo>
                  <a:pt x="28772" y="39888"/>
                </a:moveTo>
                <a:cubicBezTo>
                  <a:pt x="28700" y="39960"/>
                  <a:pt x="28659" y="39986"/>
                  <a:pt x="28609" y="39986"/>
                </a:cubicBezTo>
                <a:cubicBezTo>
                  <a:pt x="28580" y="39986"/>
                  <a:pt x="28549" y="39977"/>
                  <a:pt x="28508" y="39963"/>
                </a:cubicBezTo>
                <a:lnTo>
                  <a:pt x="28356" y="40001"/>
                </a:lnTo>
                <a:cubicBezTo>
                  <a:pt x="28281" y="40077"/>
                  <a:pt x="28281" y="40152"/>
                  <a:pt x="28281" y="40266"/>
                </a:cubicBezTo>
                <a:lnTo>
                  <a:pt x="28281" y="40417"/>
                </a:lnTo>
                <a:lnTo>
                  <a:pt x="28394" y="40531"/>
                </a:lnTo>
                <a:cubicBezTo>
                  <a:pt x="28432" y="40568"/>
                  <a:pt x="28470" y="40568"/>
                  <a:pt x="28508" y="40568"/>
                </a:cubicBezTo>
                <a:lnTo>
                  <a:pt x="28470" y="40682"/>
                </a:lnTo>
                <a:cubicBezTo>
                  <a:pt x="28583" y="40757"/>
                  <a:pt x="28772" y="40757"/>
                  <a:pt x="28961" y="40757"/>
                </a:cubicBezTo>
                <a:lnTo>
                  <a:pt x="29075" y="40644"/>
                </a:lnTo>
                <a:cubicBezTo>
                  <a:pt x="29075" y="40606"/>
                  <a:pt x="29075" y="40606"/>
                  <a:pt x="29075" y="40606"/>
                </a:cubicBezTo>
                <a:lnTo>
                  <a:pt x="29264" y="40493"/>
                </a:lnTo>
                <a:cubicBezTo>
                  <a:pt x="29264" y="40190"/>
                  <a:pt x="29150" y="40001"/>
                  <a:pt x="28961" y="39888"/>
                </a:cubicBezTo>
                <a:close/>
                <a:moveTo>
                  <a:pt x="14443" y="40341"/>
                </a:moveTo>
                <a:lnTo>
                  <a:pt x="14216" y="40455"/>
                </a:lnTo>
                <a:cubicBezTo>
                  <a:pt x="14254" y="40531"/>
                  <a:pt x="14254" y="40531"/>
                  <a:pt x="14254" y="40568"/>
                </a:cubicBezTo>
                <a:lnTo>
                  <a:pt x="14254" y="40606"/>
                </a:lnTo>
                <a:cubicBezTo>
                  <a:pt x="14254" y="40644"/>
                  <a:pt x="14254" y="40682"/>
                  <a:pt x="14292" y="40757"/>
                </a:cubicBezTo>
                <a:lnTo>
                  <a:pt x="14405" y="40795"/>
                </a:lnTo>
                <a:lnTo>
                  <a:pt x="14594" y="40795"/>
                </a:lnTo>
                <a:lnTo>
                  <a:pt x="14746" y="40720"/>
                </a:lnTo>
                <a:cubicBezTo>
                  <a:pt x="14746" y="40682"/>
                  <a:pt x="14746" y="40644"/>
                  <a:pt x="14746" y="40644"/>
                </a:cubicBezTo>
                <a:cubicBezTo>
                  <a:pt x="14746" y="40455"/>
                  <a:pt x="14594" y="40379"/>
                  <a:pt x="14481" y="40341"/>
                </a:cubicBezTo>
                <a:close/>
                <a:moveTo>
                  <a:pt x="61060" y="40379"/>
                </a:moveTo>
                <a:lnTo>
                  <a:pt x="60909" y="40493"/>
                </a:lnTo>
                <a:lnTo>
                  <a:pt x="60909" y="40757"/>
                </a:lnTo>
                <a:lnTo>
                  <a:pt x="61060" y="40871"/>
                </a:lnTo>
                <a:cubicBezTo>
                  <a:pt x="61098" y="40871"/>
                  <a:pt x="61136" y="40871"/>
                  <a:pt x="61173" y="40909"/>
                </a:cubicBezTo>
                <a:lnTo>
                  <a:pt x="61362" y="40833"/>
                </a:lnTo>
                <a:cubicBezTo>
                  <a:pt x="61400" y="40795"/>
                  <a:pt x="61400" y="40720"/>
                  <a:pt x="61400" y="40682"/>
                </a:cubicBezTo>
                <a:cubicBezTo>
                  <a:pt x="61400" y="40493"/>
                  <a:pt x="61287" y="40379"/>
                  <a:pt x="61060" y="40379"/>
                </a:cubicBezTo>
                <a:close/>
                <a:moveTo>
                  <a:pt x="79841" y="40553"/>
                </a:moveTo>
                <a:cubicBezTo>
                  <a:pt x="79819" y="40553"/>
                  <a:pt x="79797" y="40557"/>
                  <a:pt x="79775" y="40568"/>
                </a:cubicBezTo>
                <a:cubicBezTo>
                  <a:pt x="79661" y="40644"/>
                  <a:pt x="79623" y="40833"/>
                  <a:pt x="79737" y="40946"/>
                </a:cubicBezTo>
                <a:cubicBezTo>
                  <a:pt x="79762" y="40946"/>
                  <a:pt x="79804" y="40963"/>
                  <a:pt x="79841" y="40963"/>
                </a:cubicBezTo>
                <a:cubicBezTo>
                  <a:pt x="79859" y="40963"/>
                  <a:pt x="79876" y="40959"/>
                  <a:pt x="79888" y="40946"/>
                </a:cubicBezTo>
                <a:lnTo>
                  <a:pt x="79964" y="40909"/>
                </a:lnTo>
                <a:lnTo>
                  <a:pt x="79888" y="40909"/>
                </a:lnTo>
                <a:lnTo>
                  <a:pt x="80077" y="40795"/>
                </a:lnTo>
                <a:lnTo>
                  <a:pt x="80077" y="40682"/>
                </a:lnTo>
                <a:lnTo>
                  <a:pt x="80002" y="40606"/>
                </a:lnTo>
                <a:cubicBezTo>
                  <a:pt x="79948" y="40579"/>
                  <a:pt x="79895" y="40553"/>
                  <a:pt x="79841" y="40553"/>
                </a:cubicBezTo>
                <a:close/>
                <a:moveTo>
                  <a:pt x="32629" y="40568"/>
                </a:moveTo>
                <a:lnTo>
                  <a:pt x="32553" y="40682"/>
                </a:lnTo>
                <a:lnTo>
                  <a:pt x="32553" y="40909"/>
                </a:lnTo>
                <a:lnTo>
                  <a:pt x="32666" y="41022"/>
                </a:lnTo>
                <a:lnTo>
                  <a:pt x="32818" y="41022"/>
                </a:lnTo>
                <a:lnTo>
                  <a:pt x="32931" y="40871"/>
                </a:lnTo>
                <a:cubicBezTo>
                  <a:pt x="32931" y="40871"/>
                  <a:pt x="32931" y="40833"/>
                  <a:pt x="32931" y="40833"/>
                </a:cubicBezTo>
                <a:cubicBezTo>
                  <a:pt x="32931" y="40795"/>
                  <a:pt x="32931" y="40795"/>
                  <a:pt x="32931" y="40757"/>
                </a:cubicBezTo>
                <a:cubicBezTo>
                  <a:pt x="32931" y="40720"/>
                  <a:pt x="32931" y="40644"/>
                  <a:pt x="32855" y="40606"/>
                </a:cubicBezTo>
                <a:cubicBezTo>
                  <a:pt x="32818" y="40568"/>
                  <a:pt x="32742" y="40568"/>
                  <a:pt x="32629" y="40568"/>
                </a:cubicBezTo>
                <a:close/>
                <a:moveTo>
                  <a:pt x="12231" y="40413"/>
                </a:moveTo>
                <a:cubicBezTo>
                  <a:pt x="12214" y="40413"/>
                  <a:pt x="12195" y="40414"/>
                  <a:pt x="12175" y="40417"/>
                </a:cubicBezTo>
                <a:lnTo>
                  <a:pt x="12061" y="40531"/>
                </a:lnTo>
                <a:cubicBezTo>
                  <a:pt x="12023" y="40644"/>
                  <a:pt x="12061" y="40757"/>
                  <a:pt x="12137" y="40795"/>
                </a:cubicBezTo>
                <a:cubicBezTo>
                  <a:pt x="12175" y="40833"/>
                  <a:pt x="12212" y="40833"/>
                  <a:pt x="12250" y="40871"/>
                </a:cubicBezTo>
                <a:cubicBezTo>
                  <a:pt x="12212" y="40871"/>
                  <a:pt x="12175" y="40946"/>
                  <a:pt x="12175" y="41022"/>
                </a:cubicBezTo>
                <a:lnTo>
                  <a:pt x="12326" y="41022"/>
                </a:lnTo>
                <a:cubicBezTo>
                  <a:pt x="12326" y="41022"/>
                  <a:pt x="12288" y="41022"/>
                  <a:pt x="12326" y="41060"/>
                </a:cubicBezTo>
                <a:lnTo>
                  <a:pt x="12477" y="41060"/>
                </a:lnTo>
                <a:cubicBezTo>
                  <a:pt x="12515" y="41022"/>
                  <a:pt x="12477" y="41022"/>
                  <a:pt x="12477" y="41022"/>
                </a:cubicBezTo>
                <a:lnTo>
                  <a:pt x="12628" y="41022"/>
                </a:lnTo>
                <a:cubicBezTo>
                  <a:pt x="12628" y="40909"/>
                  <a:pt x="12553" y="40833"/>
                  <a:pt x="12402" y="40833"/>
                </a:cubicBezTo>
                <a:lnTo>
                  <a:pt x="12515" y="40720"/>
                </a:lnTo>
                <a:lnTo>
                  <a:pt x="12515" y="40682"/>
                </a:lnTo>
                <a:cubicBezTo>
                  <a:pt x="12480" y="40612"/>
                  <a:pt x="12445" y="40413"/>
                  <a:pt x="12231" y="40413"/>
                </a:cubicBezTo>
                <a:close/>
                <a:moveTo>
                  <a:pt x="33347" y="40720"/>
                </a:moveTo>
                <a:cubicBezTo>
                  <a:pt x="33082" y="40757"/>
                  <a:pt x="33044" y="40871"/>
                  <a:pt x="33082" y="40984"/>
                </a:cubicBezTo>
                <a:lnTo>
                  <a:pt x="33234" y="41060"/>
                </a:lnTo>
                <a:lnTo>
                  <a:pt x="33271" y="41060"/>
                </a:lnTo>
                <a:cubicBezTo>
                  <a:pt x="33347" y="41060"/>
                  <a:pt x="33536" y="41060"/>
                  <a:pt x="33536" y="40909"/>
                </a:cubicBezTo>
                <a:lnTo>
                  <a:pt x="33460" y="40833"/>
                </a:lnTo>
                <a:cubicBezTo>
                  <a:pt x="33460" y="40871"/>
                  <a:pt x="33460" y="40871"/>
                  <a:pt x="33460" y="40871"/>
                </a:cubicBezTo>
                <a:lnTo>
                  <a:pt x="33347" y="40720"/>
                </a:lnTo>
                <a:close/>
                <a:moveTo>
                  <a:pt x="89038" y="40531"/>
                </a:moveTo>
                <a:lnTo>
                  <a:pt x="88849" y="40682"/>
                </a:lnTo>
                <a:cubicBezTo>
                  <a:pt x="88849" y="40682"/>
                  <a:pt x="88849" y="40644"/>
                  <a:pt x="88849" y="40644"/>
                </a:cubicBezTo>
                <a:cubicBezTo>
                  <a:pt x="88849" y="40644"/>
                  <a:pt x="88849" y="40682"/>
                  <a:pt x="88811" y="40682"/>
                </a:cubicBezTo>
                <a:cubicBezTo>
                  <a:pt x="88735" y="40682"/>
                  <a:pt x="88622" y="40720"/>
                  <a:pt x="88584" y="40795"/>
                </a:cubicBezTo>
                <a:lnTo>
                  <a:pt x="88622" y="40909"/>
                </a:lnTo>
                <a:cubicBezTo>
                  <a:pt x="88714" y="41024"/>
                  <a:pt x="88864" y="41069"/>
                  <a:pt x="89026" y="41069"/>
                </a:cubicBezTo>
                <a:cubicBezTo>
                  <a:pt x="89129" y="41069"/>
                  <a:pt x="89238" y="41051"/>
                  <a:pt x="89340" y="41022"/>
                </a:cubicBezTo>
                <a:lnTo>
                  <a:pt x="89416" y="40909"/>
                </a:lnTo>
                <a:lnTo>
                  <a:pt x="89416" y="40871"/>
                </a:lnTo>
                <a:cubicBezTo>
                  <a:pt x="89416" y="40819"/>
                  <a:pt x="89398" y="40786"/>
                  <a:pt x="89375" y="40757"/>
                </a:cubicBezTo>
                <a:lnTo>
                  <a:pt x="89375" y="40757"/>
                </a:lnTo>
                <a:cubicBezTo>
                  <a:pt x="89376" y="40757"/>
                  <a:pt x="89377" y="40757"/>
                  <a:pt x="89378" y="40757"/>
                </a:cubicBezTo>
                <a:lnTo>
                  <a:pt x="89264" y="40568"/>
                </a:lnTo>
                <a:cubicBezTo>
                  <a:pt x="89231" y="40579"/>
                  <a:pt x="89201" y="40584"/>
                  <a:pt x="89174" y="40584"/>
                </a:cubicBezTo>
                <a:cubicBezTo>
                  <a:pt x="89110" y="40584"/>
                  <a:pt x="89064" y="40557"/>
                  <a:pt x="89038" y="40531"/>
                </a:cubicBezTo>
                <a:close/>
                <a:moveTo>
                  <a:pt x="70247" y="40720"/>
                </a:moveTo>
                <a:cubicBezTo>
                  <a:pt x="70134" y="40795"/>
                  <a:pt x="70096" y="40984"/>
                  <a:pt x="70209" y="41098"/>
                </a:cubicBezTo>
                <a:cubicBezTo>
                  <a:pt x="70235" y="41098"/>
                  <a:pt x="70277" y="41114"/>
                  <a:pt x="70313" y="41114"/>
                </a:cubicBezTo>
                <a:cubicBezTo>
                  <a:pt x="70331" y="41114"/>
                  <a:pt x="70348" y="41110"/>
                  <a:pt x="70361" y="41098"/>
                </a:cubicBezTo>
                <a:lnTo>
                  <a:pt x="70436" y="41060"/>
                </a:lnTo>
                <a:lnTo>
                  <a:pt x="70361" y="41060"/>
                </a:lnTo>
                <a:lnTo>
                  <a:pt x="70550" y="40946"/>
                </a:lnTo>
                <a:lnTo>
                  <a:pt x="70550" y="40833"/>
                </a:lnTo>
                <a:lnTo>
                  <a:pt x="70474" y="40757"/>
                </a:lnTo>
                <a:cubicBezTo>
                  <a:pt x="70398" y="40720"/>
                  <a:pt x="70323" y="40720"/>
                  <a:pt x="70247" y="40720"/>
                </a:cubicBezTo>
                <a:close/>
                <a:moveTo>
                  <a:pt x="26844" y="40606"/>
                </a:moveTo>
                <a:lnTo>
                  <a:pt x="26693" y="40720"/>
                </a:lnTo>
                <a:cubicBezTo>
                  <a:pt x="26693" y="40757"/>
                  <a:pt x="26693" y="40795"/>
                  <a:pt x="26693" y="40833"/>
                </a:cubicBezTo>
                <a:cubicBezTo>
                  <a:pt x="26693" y="40946"/>
                  <a:pt x="26731" y="41098"/>
                  <a:pt x="26957" y="41173"/>
                </a:cubicBezTo>
                <a:lnTo>
                  <a:pt x="27146" y="41098"/>
                </a:lnTo>
                <a:cubicBezTo>
                  <a:pt x="27146" y="41060"/>
                  <a:pt x="27184" y="41022"/>
                  <a:pt x="27184" y="40984"/>
                </a:cubicBezTo>
                <a:cubicBezTo>
                  <a:pt x="27222" y="40946"/>
                  <a:pt x="27260" y="40871"/>
                  <a:pt x="27260" y="40833"/>
                </a:cubicBezTo>
                <a:cubicBezTo>
                  <a:pt x="27260" y="40720"/>
                  <a:pt x="27184" y="40644"/>
                  <a:pt x="27109" y="40606"/>
                </a:cubicBezTo>
                <a:lnTo>
                  <a:pt x="26882" y="40682"/>
                </a:lnTo>
                <a:cubicBezTo>
                  <a:pt x="26882" y="40644"/>
                  <a:pt x="26919" y="40644"/>
                  <a:pt x="26920" y="40607"/>
                </a:cubicBezTo>
                <a:lnTo>
                  <a:pt x="26920" y="40607"/>
                </a:lnTo>
                <a:cubicBezTo>
                  <a:pt x="26919" y="40625"/>
                  <a:pt x="26910" y="40634"/>
                  <a:pt x="26896" y="40634"/>
                </a:cubicBezTo>
                <a:cubicBezTo>
                  <a:pt x="26882" y="40634"/>
                  <a:pt x="26863" y="40625"/>
                  <a:pt x="26844" y="40606"/>
                </a:cubicBezTo>
                <a:close/>
                <a:moveTo>
                  <a:pt x="34530" y="40671"/>
                </a:moveTo>
                <a:cubicBezTo>
                  <a:pt x="34501" y="40671"/>
                  <a:pt x="34472" y="40675"/>
                  <a:pt x="34443" y="40682"/>
                </a:cubicBezTo>
                <a:cubicBezTo>
                  <a:pt x="34368" y="40720"/>
                  <a:pt x="34292" y="40757"/>
                  <a:pt x="34254" y="40833"/>
                </a:cubicBezTo>
                <a:lnTo>
                  <a:pt x="34292" y="40984"/>
                </a:lnTo>
                <a:cubicBezTo>
                  <a:pt x="34368" y="41022"/>
                  <a:pt x="34443" y="41098"/>
                  <a:pt x="34519" y="41135"/>
                </a:cubicBezTo>
                <a:cubicBezTo>
                  <a:pt x="34632" y="41211"/>
                  <a:pt x="34708" y="41287"/>
                  <a:pt x="34859" y="41324"/>
                </a:cubicBezTo>
                <a:lnTo>
                  <a:pt x="35048" y="41173"/>
                </a:lnTo>
                <a:cubicBezTo>
                  <a:pt x="35048" y="41173"/>
                  <a:pt x="35048" y="41135"/>
                  <a:pt x="35048" y="41135"/>
                </a:cubicBezTo>
                <a:cubicBezTo>
                  <a:pt x="35048" y="41135"/>
                  <a:pt x="35048" y="41135"/>
                  <a:pt x="35048" y="41098"/>
                </a:cubicBezTo>
                <a:cubicBezTo>
                  <a:pt x="35086" y="41098"/>
                  <a:pt x="35162" y="41060"/>
                  <a:pt x="35162" y="40984"/>
                </a:cubicBezTo>
                <a:lnTo>
                  <a:pt x="35048" y="40833"/>
                </a:lnTo>
                <a:cubicBezTo>
                  <a:pt x="35010" y="40833"/>
                  <a:pt x="34935" y="40795"/>
                  <a:pt x="34859" y="40757"/>
                </a:cubicBezTo>
                <a:cubicBezTo>
                  <a:pt x="34767" y="40727"/>
                  <a:pt x="34651" y="40671"/>
                  <a:pt x="34530" y="40671"/>
                </a:cubicBezTo>
                <a:close/>
                <a:moveTo>
                  <a:pt x="6201" y="41022"/>
                </a:moveTo>
                <a:lnTo>
                  <a:pt x="6088" y="41173"/>
                </a:lnTo>
                <a:cubicBezTo>
                  <a:pt x="6088" y="41173"/>
                  <a:pt x="6088" y="41173"/>
                  <a:pt x="6088" y="41211"/>
                </a:cubicBezTo>
                <a:cubicBezTo>
                  <a:pt x="6050" y="41249"/>
                  <a:pt x="6012" y="41287"/>
                  <a:pt x="6012" y="41362"/>
                </a:cubicBezTo>
                <a:lnTo>
                  <a:pt x="6163" y="41476"/>
                </a:lnTo>
                <a:lnTo>
                  <a:pt x="6390" y="41476"/>
                </a:lnTo>
                <a:lnTo>
                  <a:pt x="6541" y="41362"/>
                </a:lnTo>
                <a:cubicBezTo>
                  <a:pt x="6541" y="41362"/>
                  <a:pt x="6541" y="41324"/>
                  <a:pt x="6541" y="41324"/>
                </a:cubicBezTo>
                <a:cubicBezTo>
                  <a:pt x="6541" y="41211"/>
                  <a:pt x="6504" y="41135"/>
                  <a:pt x="6466" y="41098"/>
                </a:cubicBezTo>
                <a:cubicBezTo>
                  <a:pt x="6390" y="41060"/>
                  <a:pt x="6314" y="41022"/>
                  <a:pt x="6201" y="41022"/>
                </a:cubicBezTo>
                <a:close/>
                <a:moveTo>
                  <a:pt x="25332" y="41022"/>
                </a:moveTo>
                <a:lnTo>
                  <a:pt x="25181" y="41135"/>
                </a:lnTo>
                <a:cubicBezTo>
                  <a:pt x="25181" y="41173"/>
                  <a:pt x="25143" y="41211"/>
                  <a:pt x="25143" y="41287"/>
                </a:cubicBezTo>
                <a:lnTo>
                  <a:pt x="25143" y="41324"/>
                </a:lnTo>
                <a:lnTo>
                  <a:pt x="25294" y="41438"/>
                </a:lnTo>
                <a:lnTo>
                  <a:pt x="25332" y="41438"/>
                </a:lnTo>
                <a:cubicBezTo>
                  <a:pt x="25370" y="41476"/>
                  <a:pt x="25445" y="41476"/>
                  <a:pt x="25521" y="41476"/>
                </a:cubicBezTo>
                <a:lnTo>
                  <a:pt x="25634" y="41362"/>
                </a:lnTo>
                <a:cubicBezTo>
                  <a:pt x="25634" y="41362"/>
                  <a:pt x="25634" y="41324"/>
                  <a:pt x="25634" y="41324"/>
                </a:cubicBezTo>
                <a:cubicBezTo>
                  <a:pt x="25634" y="41211"/>
                  <a:pt x="25634" y="41135"/>
                  <a:pt x="25559" y="41098"/>
                </a:cubicBezTo>
                <a:cubicBezTo>
                  <a:pt x="25483" y="41060"/>
                  <a:pt x="25407" y="41022"/>
                  <a:pt x="25332" y="41022"/>
                </a:cubicBezTo>
                <a:close/>
                <a:moveTo>
                  <a:pt x="23880" y="41082"/>
                </a:moveTo>
                <a:cubicBezTo>
                  <a:pt x="23848" y="41082"/>
                  <a:pt x="23815" y="41087"/>
                  <a:pt x="23782" y="41098"/>
                </a:cubicBezTo>
                <a:lnTo>
                  <a:pt x="23668" y="41211"/>
                </a:lnTo>
                <a:lnTo>
                  <a:pt x="23668" y="41362"/>
                </a:lnTo>
                <a:lnTo>
                  <a:pt x="23857" y="41476"/>
                </a:lnTo>
                <a:cubicBezTo>
                  <a:pt x="23857" y="41514"/>
                  <a:pt x="23895" y="41551"/>
                  <a:pt x="23933" y="41551"/>
                </a:cubicBezTo>
                <a:lnTo>
                  <a:pt x="24084" y="41551"/>
                </a:lnTo>
                <a:cubicBezTo>
                  <a:pt x="24160" y="41514"/>
                  <a:pt x="24198" y="41400"/>
                  <a:pt x="24198" y="41324"/>
                </a:cubicBezTo>
                <a:cubicBezTo>
                  <a:pt x="24198" y="41249"/>
                  <a:pt x="24160" y="41173"/>
                  <a:pt x="24084" y="41135"/>
                </a:cubicBezTo>
                <a:cubicBezTo>
                  <a:pt x="24031" y="41109"/>
                  <a:pt x="23958" y="41082"/>
                  <a:pt x="23880" y="41082"/>
                </a:cubicBezTo>
                <a:close/>
                <a:moveTo>
                  <a:pt x="65166" y="41158"/>
                </a:moveTo>
                <a:cubicBezTo>
                  <a:pt x="65134" y="41158"/>
                  <a:pt x="65101" y="41162"/>
                  <a:pt x="65068" y="41173"/>
                </a:cubicBezTo>
                <a:cubicBezTo>
                  <a:pt x="64992" y="41173"/>
                  <a:pt x="64954" y="41249"/>
                  <a:pt x="64916" y="41324"/>
                </a:cubicBezTo>
                <a:lnTo>
                  <a:pt x="64916" y="41438"/>
                </a:lnTo>
                <a:cubicBezTo>
                  <a:pt x="64992" y="41514"/>
                  <a:pt x="65030" y="41551"/>
                  <a:pt x="65105" y="41551"/>
                </a:cubicBezTo>
                <a:lnTo>
                  <a:pt x="65257" y="41514"/>
                </a:lnTo>
                <a:lnTo>
                  <a:pt x="65332" y="41514"/>
                </a:lnTo>
                <a:cubicBezTo>
                  <a:pt x="65408" y="41514"/>
                  <a:pt x="65521" y="41476"/>
                  <a:pt x="65521" y="41400"/>
                </a:cubicBezTo>
                <a:lnTo>
                  <a:pt x="65446" y="41249"/>
                </a:lnTo>
                <a:cubicBezTo>
                  <a:pt x="65408" y="41249"/>
                  <a:pt x="65370" y="41211"/>
                  <a:pt x="65370" y="41211"/>
                </a:cubicBezTo>
                <a:cubicBezTo>
                  <a:pt x="65317" y="41184"/>
                  <a:pt x="65244" y="41158"/>
                  <a:pt x="65166" y="41158"/>
                </a:cubicBezTo>
                <a:close/>
                <a:moveTo>
                  <a:pt x="24410" y="41279"/>
                </a:moveTo>
                <a:cubicBezTo>
                  <a:pt x="24390" y="41279"/>
                  <a:pt x="24370" y="41281"/>
                  <a:pt x="24349" y="41287"/>
                </a:cubicBezTo>
                <a:lnTo>
                  <a:pt x="24235" y="41362"/>
                </a:lnTo>
                <a:cubicBezTo>
                  <a:pt x="24160" y="41514"/>
                  <a:pt x="24311" y="41665"/>
                  <a:pt x="24500" y="41703"/>
                </a:cubicBezTo>
                <a:cubicBezTo>
                  <a:pt x="24613" y="41703"/>
                  <a:pt x="24727" y="41665"/>
                  <a:pt x="24727" y="41551"/>
                </a:cubicBezTo>
                <a:lnTo>
                  <a:pt x="24613" y="41400"/>
                </a:lnTo>
                <a:cubicBezTo>
                  <a:pt x="24613" y="41368"/>
                  <a:pt x="24529" y="41279"/>
                  <a:pt x="24410" y="41279"/>
                </a:cubicBezTo>
                <a:close/>
                <a:moveTo>
                  <a:pt x="29869" y="41287"/>
                </a:moveTo>
                <a:lnTo>
                  <a:pt x="29680" y="41400"/>
                </a:lnTo>
                <a:cubicBezTo>
                  <a:pt x="29680" y="41438"/>
                  <a:pt x="29604" y="41476"/>
                  <a:pt x="29604" y="41551"/>
                </a:cubicBezTo>
                <a:lnTo>
                  <a:pt x="29755" y="41703"/>
                </a:lnTo>
                <a:lnTo>
                  <a:pt x="29793" y="41703"/>
                </a:lnTo>
                <a:cubicBezTo>
                  <a:pt x="29831" y="41703"/>
                  <a:pt x="29869" y="41740"/>
                  <a:pt x="29982" y="41740"/>
                </a:cubicBezTo>
                <a:lnTo>
                  <a:pt x="30095" y="41627"/>
                </a:lnTo>
                <a:cubicBezTo>
                  <a:pt x="30095" y="41627"/>
                  <a:pt x="30095" y="41589"/>
                  <a:pt x="30095" y="41551"/>
                </a:cubicBezTo>
                <a:cubicBezTo>
                  <a:pt x="30095" y="41400"/>
                  <a:pt x="30020" y="41324"/>
                  <a:pt x="29869" y="41287"/>
                </a:cubicBezTo>
                <a:close/>
                <a:moveTo>
                  <a:pt x="27260" y="41400"/>
                </a:moveTo>
                <a:lnTo>
                  <a:pt x="27109" y="41551"/>
                </a:lnTo>
                <a:cubicBezTo>
                  <a:pt x="27109" y="41665"/>
                  <a:pt x="27146" y="41740"/>
                  <a:pt x="27222" y="41816"/>
                </a:cubicBezTo>
                <a:lnTo>
                  <a:pt x="27298" y="41854"/>
                </a:lnTo>
                <a:cubicBezTo>
                  <a:pt x="27562" y="41854"/>
                  <a:pt x="27600" y="41665"/>
                  <a:pt x="27638" y="41589"/>
                </a:cubicBezTo>
                <a:lnTo>
                  <a:pt x="27638" y="41551"/>
                </a:lnTo>
                <a:lnTo>
                  <a:pt x="27487" y="41400"/>
                </a:lnTo>
                <a:close/>
                <a:moveTo>
                  <a:pt x="22799" y="41476"/>
                </a:moveTo>
                <a:lnTo>
                  <a:pt x="22610" y="41551"/>
                </a:lnTo>
                <a:cubicBezTo>
                  <a:pt x="22610" y="41589"/>
                  <a:pt x="22610" y="41627"/>
                  <a:pt x="22610" y="41665"/>
                </a:cubicBezTo>
                <a:cubicBezTo>
                  <a:pt x="22610" y="41892"/>
                  <a:pt x="22761" y="41929"/>
                  <a:pt x="22836" y="41929"/>
                </a:cubicBezTo>
                <a:lnTo>
                  <a:pt x="22988" y="41816"/>
                </a:lnTo>
                <a:lnTo>
                  <a:pt x="22988" y="41778"/>
                </a:lnTo>
                <a:cubicBezTo>
                  <a:pt x="22988" y="41589"/>
                  <a:pt x="22912" y="41514"/>
                  <a:pt x="22799" y="41476"/>
                </a:cubicBezTo>
                <a:close/>
                <a:moveTo>
                  <a:pt x="20830" y="41544"/>
                </a:moveTo>
                <a:cubicBezTo>
                  <a:pt x="20808" y="41544"/>
                  <a:pt x="20783" y="41546"/>
                  <a:pt x="20757" y="41551"/>
                </a:cubicBezTo>
                <a:lnTo>
                  <a:pt x="20681" y="41627"/>
                </a:lnTo>
                <a:cubicBezTo>
                  <a:pt x="20606" y="41778"/>
                  <a:pt x="20757" y="41929"/>
                  <a:pt x="20908" y="41967"/>
                </a:cubicBezTo>
                <a:cubicBezTo>
                  <a:pt x="21059" y="41967"/>
                  <a:pt x="21135" y="41892"/>
                  <a:pt x="21173" y="41816"/>
                </a:cubicBezTo>
                <a:lnTo>
                  <a:pt x="21059" y="41665"/>
                </a:lnTo>
                <a:cubicBezTo>
                  <a:pt x="21027" y="41632"/>
                  <a:pt x="20966" y="41544"/>
                  <a:pt x="20830" y="41544"/>
                </a:cubicBezTo>
                <a:close/>
                <a:moveTo>
                  <a:pt x="77166" y="41400"/>
                </a:moveTo>
                <a:lnTo>
                  <a:pt x="76939" y="41514"/>
                </a:lnTo>
                <a:cubicBezTo>
                  <a:pt x="76939" y="41476"/>
                  <a:pt x="77015" y="41476"/>
                  <a:pt x="77015" y="41438"/>
                </a:cubicBezTo>
                <a:lnTo>
                  <a:pt x="76977" y="41438"/>
                </a:lnTo>
                <a:cubicBezTo>
                  <a:pt x="76901" y="41438"/>
                  <a:pt x="76826" y="41438"/>
                  <a:pt x="76750" y="41514"/>
                </a:cubicBezTo>
                <a:cubicBezTo>
                  <a:pt x="76712" y="41551"/>
                  <a:pt x="76674" y="41589"/>
                  <a:pt x="76750" y="41740"/>
                </a:cubicBezTo>
                <a:cubicBezTo>
                  <a:pt x="76750" y="41778"/>
                  <a:pt x="76788" y="41778"/>
                  <a:pt x="76826" y="41816"/>
                </a:cubicBezTo>
                <a:cubicBezTo>
                  <a:pt x="76788" y="41854"/>
                  <a:pt x="76750" y="41929"/>
                  <a:pt x="76788" y="42005"/>
                </a:cubicBezTo>
                <a:lnTo>
                  <a:pt x="76901" y="42081"/>
                </a:lnTo>
                <a:cubicBezTo>
                  <a:pt x="76938" y="42085"/>
                  <a:pt x="76971" y="42087"/>
                  <a:pt x="77001" y="42087"/>
                </a:cubicBezTo>
                <a:cubicBezTo>
                  <a:pt x="77249" y="42087"/>
                  <a:pt x="77279" y="41959"/>
                  <a:pt x="77279" y="41892"/>
                </a:cubicBezTo>
                <a:lnTo>
                  <a:pt x="77242" y="41816"/>
                </a:lnTo>
                <a:cubicBezTo>
                  <a:pt x="77242" y="41778"/>
                  <a:pt x="77204" y="41778"/>
                  <a:pt x="77166" y="41740"/>
                </a:cubicBezTo>
                <a:cubicBezTo>
                  <a:pt x="77317" y="41665"/>
                  <a:pt x="77317" y="41476"/>
                  <a:pt x="77166" y="41400"/>
                </a:cubicBezTo>
                <a:close/>
                <a:moveTo>
                  <a:pt x="44311" y="41703"/>
                </a:moveTo>
                <a:lnTo>
                  <a:pt x="44160" y="41816"/>
                </a:lnTo>
                <a:lnTo>
                  <a:pt x="44160" y="41967"/>
                </a:lnTo>
                <a:lnTo>
                  <a:pt x="44311" y="42081"/>
                </a:lnTo>
                <a:cubicBezTo>
                  <a:pt x="44333" y="42092"/>
                  <a:pt x="44359" y="42096"/>
                  <a:pt x="44384" y="42096"/>
                </a:cubicBezTo>
                <a:cubicBezTo>
                  <a:pt x="44447" y="42096"/>
                  <a:pt x="44511" y="42070"/>
                  <a:pt x="44538" y="42043"/>
                </a:cubicBezTo>
                <a:cubicBezTo>
                  <a:pt x="44576" y="42005"/>
                  <a:pt x="44614" y="41967"/>
                  <a:pt x="44614" y="41854"/>
                </a:cubicBezTo>
                <a:lnTo>
                  <a:pt x="44614" y="41816"/>
                </a:lnTo>
                <a:lnTo>
                  <a:pt x="44500" y="41703"/>
                </a:lnTo>
                <a:close/>
                <a:moveTo>
                  <a:pt x="33460" y="41778"/>
                </a:moveTo>
                <a:cubicBezTo>
                  <a:pt x="33271" y="41778"/>
                  <a:pt x="33158" y="41816"/>
                  <a:pt x="33082" y="41929"/>
                </a:cubicBezTo>
                <a:lnTo>
                  <a:pt x="33120" y="42043"/>
                </a:lnTo>
                <a:cubicBezTo>
                  <a:pt x="33168" y="42115"/>
                  <a:pt x="33246" y="42141"/>
                  <a:pt x="33326" y="42141"/>
                </a:cubicBezTo>
                <a:cubicBezTo>
                  <a:pt x="33372" y="42141"/>
                  <a:pt x="33419" y="42132"/>
                  <a:pt x="33460" y="42118"/>
                </a:cubicBezTo>
                <a:cubicBezTo>
                  <a:pt x="33536" y="42081"/>
                  <a:pt x="33612" y="42005"/>
                  <a:pt x="33612" y="41929"/>
                </a:cubicBezTo>
                <a:cubicBezTo>
                  <a:pt x="33612" y="41892"/>
                  <a:pt x="33612" y="41892"/>
                  <a:pt x="33612" y="41854"/>
                </a:cubicBezTo>
                <a:lnTo>
                  <a:pt x="33460" y="41778"/>
                </a:lnTo>
                <a:close/>
                <a:moveTo>
                  <a:pt x="67859" y="41763"/>
                </a:moveTo>
                <a:cubicBezTo>
                  <a:pt x="67805" y="41763"/>
                  <a:pt x="67779" y="41789"/>
                  <a:pt x="67752" y="41816"/>
                </a:cubicBezTo>
                <a:cubicBezTo>
                  <a:pt x="67714" y="41854"/>
                  <a:pt x="67638" y="41929"/>
                  <a:pt x="67676" y="42043"/>
                </a:cubicBezTo>
                <a:lnTo>
                  <a:pt x="67828" y="42156"/>
                </a:lnTo>
                <a:lnTo>
                  <a:pt x="67941" y="42156"/>
                </a:lnTo>
                <a:lnTo>
                  <a:pt x="68054" y="42043"/>
                </a:lnTo>
                <a:lnTo>
                  <a:pt x="68054" y="41892"/>
                </a:lnTo>
                <a:lnTo>
                  <a:pt x="67941" y="41778"/>
                </a:lnTo>
                <a:cubicBezTo>
                  <a:pt x="67908" y="41767"/>
                  <a:pt x="67881" y="41763"/>
                  <a:pt x="67859" y="41763"/>
                </a:cubicBezTo>
                <a:close/>
                <a:moveTo>
                  <a:pt x="69189" y="41665"/>
                </a:moveTo>
                <a:lnTo>
                  <a:pt x="69075" y="41778"/>
                </a:lnTo>
                <a:cubicBezTo>
                  <a:pt x="69075" y="41816"/>
                  <a:pt x="69075" y="41816"/>
                  <a:pt x="69037" y="41816"/>
                </a:cubicBezTo>
                <a:cubicBezTo>
                  <a:pt x="69037" y="41854"/>
                  <a:pt x="69000" y="41892"/>
                  <a:pt x="69000" y="42005"/>
                </a:cubicBezTo>
                <a:lnTo>
                  <a:pt x="69189" y="42118"/>
                </a:lnTo>
                <a:cubicBezTo>
                  <a:pt x="69219" y="42118"/>
                  <a:pt x="69297" y="42167"/>
                  <a:pt x="69405" y="42167"/>
                </a:cubicBezTo>
                <a:cubicBezTo>
                  <a:pt x="69432" y="42167"/>
                  <a:pt x="69461" y="42164"/>
                  <a:pt x="69491" y="42156"/>
                </a:cubicBezTo>
                <a:lnTo>
                  <a:pt x="69567" y="42081"/>
                </a:lnTo>
                <a:cubicBezTo>
                  <a:pt x="69604" y="42043"/>
                  <a:pt x="69604" y="41967"/>
                  <a:pt x="69604" y="41929"/>
                </a:cubicBezTo>
                <a:cubicBezTo>
                  <a:pt x="69604" y="41854"/>
                  <a:pt x="69567" y="41778"/>
                  <a:pt x="69529" y="41740"/>
                </a:cubicBezTo>
                <a:cubicBezTo>
                  <a:pt x="69453" y="41665"/>
                  <a:pt x="69340" y="41665"/>
                  <a:pt x="69189" y="41665"/>
                </a:cubicBezTo>
                <a:close/>
                <a:moveTo>
                  <a:pt x="26920" y="41740"/>
                </a:moveTo>
                <a:lnTo>
                  <a:pt x="26693" y="41816"/>
                </a:lnTo>
                <a:cubicBezTo>
                  <a:pt x="26693" y="41816"/>
                  <a:pt x="26731" y="41778"/>
                  <a:pt x="26731" y="41778"/>
                </a:cubicBezTo>
                <a:lnTo>
                  <a:pt x="26693" y="41778"/>
                </a:lnTo>
                <a:cubicBezTo>
                  <a:pt x="26617" y="41816"/>
                  <a:pt x="26390" y="41854"/>
                  <a:pt x="26466" y="42043"/>
                </a:cubicBezTo>
                <a:lnTo>
                  <a:pt x="26504" y="42118"/>
                </a:lnTo>
                <a:cubicBezTo>
                  <a:pt x="26560" y="42175"/>
                  <a:pt x="26627" y="42194"/>
                  <a:pt x="26693" y="42194"/>
                </a:cubicBezTo>
                <a:cubicBezTo>
                  <a:pt x="26759" y="42194"/>
                  <a:pt x="26825" y="42175"/>
                  <a:pt x="26882" y="42156"/>
                </a:cubicBezTo>
                <a:lnTo>
                  <a:pt x="26995" y="42156"/>
                </a:lnTo>
                <a:lnTo>
                  <a:pt x="27146" y="42043"/>
                </a:lnTo>
                <a:lnTo>
                  <a:pt x="27146" y="42005"/>
                </a:lnTo>
                <a:cubicBezTo>
                  <a:pt x="27146" y="41854"/>
                  <a:pt x="26995" y="41778"/>
                  <a:pt x="26920" y="41740"/>
                </a:cubicBezTo>
                <a:close/>
                <a:moveTo>
                  <a:pt x="28356" y="41438"/>
                </a:moveTo>
                <a:cubicBezTo>
                  <a:pt x="28167" y="41438"/>
                  <a:pt x="28054" y="41514"/>
                  <a:pt x="27978" y="41551"/>
                </a:cubicBezTo>
                <a:cubicBezTo>
                  <a:pt x="27827" y="41665"/>
                  <a:pt x="27789" y="41892"/>
                  <a:pt x="27865" y="42118"/>
                </a:cubicBezTo>
                <a:lnTo>
                  <a:pt x="27940" y="42194"/>
                </a:lnTo>
                <a:cubicBezTo>
                  <a:pt x="27996" y="42201"/>
                  <a:pt x="28046" y="42204"/>
                  <a:pt x="28092" y="42204"/>
                </a:cubicBezTo>
                <a:cubicBezTo>
                  <a:pt x="28296" y="42204"/>
                  <a:pt x="28408" y="42142"/>
                  <a:pt x="28470" y="42081"/>
                </a:cubicBezTo>
                <a:lnTo>
                  <a:pt x="28545" y="42005"/>
                </a:lnTo>
                <a:cubicBezTo>
                  <a:pt x="28545" y="41967"/>
                  <a:pt x="28545" y="41929"/>
                  <a:pt x="28545" y="41892"/>
                </a:cubicBezTo>
                <a:cubicBezTo>
                  <a:pt x="28545" y="41816"/>
                  <a:pt x="28508" y="41740"/>
                  <a:pt x="28508" y="41703"/>
                </a:cubicBezTo>
                <a:cubicBezTo>
                  <a:pt x="28508" y="41665"/>
                  <a:pt x="28470" y="41665"/>
                  <a:pt x="28470" y="41589"/>
                </a:cubicBezTo>
                <a:lnTo>
                  <a:pt x="28356" y="41438"/>
                </a:lnTo>
                <a:close/>
                <a:moveTo>
                  <a:pt x="26164" y="41665"/>
                </a:moveTo>
                <a:lnTo>
                  <a:pt x="25974" y="41740"/>
                </a:lnTo>
                <a:cubicBezTo>
                  <a:pt x="25937" y="41816"/>
                  <a:pt x="25937" y="41854"/>
                  <a:pt x="25899" y="41892"/>
                </a:cubicBezTo>
                <a:cubicBezTo>
                  <a:pt x="25861" y="41967"/>
                  <a:pt x="25823" y="42005"/>
                  <a:pt x="25785" y="42118"/>
                </a:cubicBezTo>
                <a:lnTo>
                  <a:pt x="25899" y="42270"/>
                </a:lnTo>
                <a:cubicBezTo>
                  <a:pt x="26050" y="42270"/>
                  <a:pt x="26126" y="42232"/>
                  <a:pt x="26201" y="42232"/>
                </a:cubicBezTo>
                <a:cubicBezTo>
                  <a:pt x="26239" y="42194"/>
                  <a:pt x="26277" y="42194"/>
                  <a:pt x="26277" y="42194"/>
                </a:cubicBezTo>
                <a:lnTo>
                  <a:pt x="26428" y="42118"/>
                </a:lnTo>
                <a:cubicBezTo>
                  <a:pt x="26428" y="42081"/>
                  <a:pt x="26428" y="42043"/>
                  <a:pt x="26428" y="42005"/>
                </a:cubicBezTo>
                <a:cubicBezTo>
                  <a:pt x="26428" y="41892"/>
                  <a:pt x="26390" y="41740"/>
                  <a:pt x="26164" y="41665"/>
                </a:cubicBezTo>
                <a:close/>
                <a:moveTo>
                  <a:pt x="12401" y="41882"/>
                </a:moveTo>
                <a:cubicBezTo>
                  <a:pt x="12288" y="41882"/>
                  <a:pt x="12206" y="41949"/>
                  <a:pt x="12175" y="42043"/>
                </a:cubicBezTo>
                <a:lnTo>
                  <a:pt x="12288" y="42194"/>
                </a:lnTo>
                <a:cubicBezTo>
                  <a:pt x="12288" y="42194"/>
                  <a:pt x="12326" y="42232"/>
                  <a:pt x="12326" y="42232"/>
                </a:cubicBezTo>
                <a:cubicBezTo>
                  <a:pt x="12358" y="42264"/>
                  <a:pt x="12419" y="42353"/>
                  <a:pt x="12556" y="42353"/>
                </a:cubicBezTo>
                <a:cubicBezTo>
                  <a:pt x="12578" y="42353"/>
                  <a:pt x="12602" y="42351"/>
                  <a:pt x="12628" y="42345"/>
                </a:cubicBezTo>
                <a:lnTo>
                  <a:pt x="12742" y="42270"/>
                </a:lnTo>
                <a:cubicBezTo>
                  <a:pt x="12742" y="42232"/>
                  <a:pt x="12742" y="42232"/>
                  <a:pt x="12742" y="42194"/>
                </a:cubicBezTo>
                <a:cubicBezTo>
                  <a:pt x="12742" y="42043"/>
                  <a:pt x="12628" y="41892"/>
                  <a:pt x="12477" y="41892"/>
                </a:cubicBezTo>
                <a:cubicBezTo>
                  <a:pt x="12450" y="41885"/>
                  <a:pt x="12425" y="41882"/>
                  <a:pt x="12401" y="41882"/>
                </a:cubicBezTo>
                <a:close/>
                <a:moveTo>
                  <a:pt x="64689" y="42005"/>
                </a:moveTo>
                <a:cubicBezTo>
                  <a:pt x="64538" y="42005"/>
                  <a:pt x="64463" y="42043"/>
                  <a:pt x="64349" y="42081"/>
                </a:cubicBezTo>
                <a:cubicBezTo>
                  <a:pt x="64274" y="42156"/>
                  <a:pt x="64236" y="42232"/>
                  <a:pt x="64236" y="42345"/>
                </a:cubicBezTo>
                <a:lnTo>
                  <a:pt x="64387" y="42459"/>
                </a:lnTo>
                <a:cubicBezTo>
                  <a:pt x="64614" y="42459"/>
                  <a:pt x="64689" y="42345"/>
                  <a:pt x="64765" y="42270"/>
                </a:cubicBezTo>
                <a:cubicBezTo>
                  <a:pt x="64765" y="42232"/>
                  <a:pt x="64765" y="42232"/>
                  <a:pt x="64803" y="42194"/>
                </a:cubicBezTo>
                <a:lnTo>
                  <a:pt x="64689" y="42005"/>
                </a:lnTo>
                <a:close/>
                <a:moveTo>
                  <a:pt x="56865" y="42064"/>
                </a:moveTo>
                <a:cubicBezTo>
                  <a:pt x="56817" y="42064"/>
                  <a:pt x="56775" y="42081"/>
                  <a:pt x="56750" y="42081"/>
                </a:cubicBezTo>
                <a:cubicBezTo>
                  <a:pt x="56674" y="42118"/>
                  <a:pt x="56636" y="42194"/>
                  <a:pt x="56636" y="42270"/>
                </a:cubicBezTo>
                <a:cubicBezTo>
                  <a:pt x="56636" y="42345"/>
                  <a:pt x="56674" y="42497"/>
                  <a:pt x="56825" y="42534"/>
                </a:cubicBezTo>
                <a:cubicBezTo>
                  <a:pt x="56863" y="42534"/>
                  <a:pt x="56977" y="42534"/>
                  <a:pt x="57015" y="42459"/>
                </a:cubicBezTo>
                <a:lnTo>
                  <a:pt x="56939" y="42307"/>
                </a:lnTo>
                <a:cubicBezTo>
                  <a:pt x="56939" y="42307"/>
                  <a:pt x="56939" y="42270"/>
                  <a:pt x="56939" y="42270"/>
                </a:cubicBezTo>
                <a:cubicBezTo>
                  <a:pt x="56939" y="42307"/>
                  <a:pt x="56977" y="42307"/>
                  <a:pt x="56977" y="42383"/>
                </a:cubicBezTo>
                <a:cubicBezTo>
                  <a:pt x="57015" y="42345"/>
                  <a:pt x="57052" y="42307"/>
                  <a:pt x="57052" y="42232"/>
                </a:cubicBezTo>
                <a:cubicBezTo>
                  <a:pt x="57052" y="42194"/>
                  <a:pt x="57052" y="42156"/>
                  <a:pt x="57015" y="42118"/>
                </a:cubicBezTo>
                <a:lnTo>
                  <a:pt x="56939" y="42081"/>
                </a:lnTo>
                <a:cubicBezTo>
                  <a:pt x="56914" y="42068"/>
                  <a:pt x="56888" y="42064"/>
                  <a:pt x="56865" y="42064"/>
                </a:cubicBezTo>
                <a:close/>
                <a:moveTo>
                  <a:pt x="89680" y="42081"/>
                </a:moveTo>
                <a:lnTo>
                  <a:pt x="89491" y="42156"/>
                </a:lnTo>
                <a:cubicBezTo>
                  <a:pt x="89491" y="42156"/>
                  <a:pt x="89529" y="42118"/>
                  <a:pt x="89529" y="42118"/>
                </a:cubicBezTo>
                <a:lnTo>
                  <a:pt x="89491" y="42118"/>
                </a:lnTo>
                <a:cubicBezTo>
                  <a:pt x="89416" y="42156"/>
                  <a:pt x="89189" y="42194"/>
                  <a:pt x="89264" y="42421"/>
                </a:cubicBezTo>
                <a:lnTo>
                  <a:pt x="89340" y="42497"/>
                </a:lnTo>
                <a:cubicBezTo>
                  <a:pt x="89378" y="42497"/>
                  <a:pt x="89378" y="42534"/>
                  <a:pt x="89378" y="42534"/>
                </a:cubicBezTo>
                <a:cubicBezTo>
                  <a:pt x="89453" y="42534"/>
                  <a:pt x="89529" y="42572"/>
                  <a:pt x="89642" y="42572"/>
                </a:cubicBezTo>
                <a:lnTo>
                  <a:pt x="89756" y="42383"/>
                </a:lnTo>
                <a:cubicBezTo>
                  <a:pt x="89756" y="42383"/>
                  <a:pt x="89756" y="42383"/>
                  <a:pt x="89794" y="42345"/>
                </a:cubicBezTo>
                <a:cubicBezTo>
                  <a:pt x="89794" y="42307"/>
                  <a:pt x="89832" y="42270"/>
                  <a:pt x="89832" y="42232"/>
                </a:cubicBezTo>
                <a:cubicBezTo>
                  <a:pt x="89832" y="42194"/>
                  <a:pt x="89794" y="42118"/>
                  <a:pt x="89680" y="42081"/>
                </a:cubicBezTo>
                <a:close/>
                <a:moveTo>
                  <a:pt x="4136" y="42216"/>
                </a:moveTo>
                <a:cubicBezTo>
                  <a:pt x="4109" y="42216"/>
                  <a:pt x="4079" y="42221"/>
                  <a:pt x="4046" y="42232"/>
                </a:cubicBezTo>
                <a:lnTo>
                  <a:pt x="3933" y="42345"/>
                </a:lnTo>
                <a:lnTo>
                  <a:pt x="3933" y="42459"/>
                </a:lnTo>
                <a:cubicBezTo>
                  <a:pt x="3933" y="42497"/>
                  <a:pt x="3933" y="42534"/>
                  <a:pt x="4008" y="42572"/>
                </a:cubicBezTo>
                <a:cubicBezTo>
                  <a:pt x="4008" y="42610"/>
                  <a:pt x="4084" y="42610"/>
                  <a:pt x="4159" y="42610"/>
                </a:cubicBezTo>
                <a:lnTo>
                  <a:pt x="4235" y="42497"/>
                </a:lnTo>
                <a:lnTo>
                  <a:pt x="4273" y="42497"/>
                </a:lnTo>
                <a:cubicBezTo>
                  <a:pt x="4235" y="42534"/>
                  <a:pt x="4235" y="42572"/>
                  <a:pt x="4235" y="42572"/>
                </a:cubicBezTo>
                <a:cubicBezTo>
                  <a:pt x="4273" y="42534"/>
                  <a:pt x="4424" y="42534"/>
                  <a:pt x="4424" y="42421"/>
                </a:cubicBezTo>
                <a:lnTo>
                  <a:pt x="4311" y="42270"/>
                </a:lnTo>
                <a:lnTo>
                  <a:pt x="4273" y="42270"/>
                </a:lnTo>
                <a:cubicBezTo>
                  <a:pt x="4246" y="42243"/>
                  <a:pt x="4201" y="42216"/>
                  <a:pt x="4136" y="42216"/>
                </a:cubicBezTo>
                <a:close/>
                <a:moveTo>
                  <a:pt x="16523" y="42156"/>
                </a:moveTo>
                <a:cubicBezTo>
                  <a:pt x="16371" y="42156"/>
                  <a:pt x="16258" y="42270"/>
                  <a:pt x="16258" y="42383"/>
                </a:cubicBezTo>
                <a:lnTo>
                  <a:pt x="16409" y="42383"/>
                </a:lnTo>
                <a:cubicBezTo>
                  <a:pt x="16523" y="42421"/>
                  <a:pt x="16523" y="42421"/>
                  <a:pt x="16598" y="42421"/>
                </a:cubicBezTo>
                <a:cubicBezTo>
                  <a:pt x="16636" y="42421"/>
                  <a:pt x="16636" y="42459"/>
                  <a:pt x="16636" y="42459"/>
                </a:cubicBezTo>
                <a:cubicBezTo>
                  <a:pt x="16636" y="42459"/>
                  <a:pt x="16636" y="42459"/>
                  <a:pt x="16636" y="42421"/>
                </a:cubicBezTo>
                <a:cubicBezTo>
                  <a:pt x="16674" y="42421"/>
                  <a:pt x="16712" y="42421"/>
                  <a:pt x="16787" y="42459"/>
                </a:cubicBezTo>
                <a:cubicBezTo>
                  <a:pt x="16787" y="42459"/>
                  <a:pt x="16749" y="42421"/>
                  <a:pt x="16749" y="42421"/>
                </a:cubicBezTo>
                <a:lnTo>
                  <a:pt x="16863" y="42421"/>
                </a:lnTo>
                <a:lnTo>
                  <a:pt x="16863" y="42497"/>
                </a:lnTo>
                <a:lnTo>
                  <a:pt x="17014" y="42610"/>
                </a:lnTo>
                <a:cubicBezTo>
                  <a:pt x="17127" y="42610"/>
                  <a:pt x="17165" y="42648"/>
                  <a:pt x="17165" y="42648"/>
                </a:cubicBezTo>
                <a:lnTo>
                  <a:pt x="17392" y="42534"/>
                </a:lnTo>
                <a:cubicBezTo>
                  <a:pt x="17354" y="42383"/>
                  <a:pt x="17241" y="42270"/>
                  <a:pt x="17052" y="42232"/>
                </a:cubicBezTo>
                <a:lnTo>
                  <a:pt x="16901" y="42345"/>
                </a:lnTo>
                <a:cubicBezTo>
                  <a:pt x="16863" y="42307"/>
                  <a:pt x="16825" y="42270"/>
                  <a:pt x="16749" y="42232"/>
                </a:cubicBezTo>
                <a:cubicBezTo>
                  <a:pt x="16674" y="42194"/>
                  <a:pt x="16598" y="42156"/>
                  <a:pt x="16523" y="42156"/>
                </a:cubicBezTo>
                <a:close/>
                <a:moveTo>
                  <a:pt x="23366" y="41816"/>
                </a:moveTo>
                <a:lnTo>
                  <a:pt x="23215" y="41929"/>
                </a:lnTo>
                <a:cubicBezTo>
                  <a:pt x="23177" y="41929"/>
                  <a:pt x="23177" y="41967"/>
                  <a:pt x="23139" y="42005"/>
                </a:cubicBezTo>
                <a:lnTo>
                  <a:pt x="23252" y="42156"/>
                </a:lnTo>
                <a:cubicBezTo>
                  <a:pt x="23290" y="42156"/>
                  <a:pt x="23328" y="42194"/>
                  <a:pt x="23366" y="42194"/>
                </a:cubicBezTo>
                <a:lnTo>
                  <a:pt x="23479" y="42118"/>
                </a:lnTo>
                <a:lnTo>
                  <a:pt x="23404" y="42194"/>
                </a:lnTo>
                <a:cubicBezTo>
                  <a:pt x="23404" y="42270"/>
                  <a:pt x="23404" y="42270"/>
                  <a:pt x="23441" y="42307"/>
                </a:cubicBezTo>
                <a:cubicBezTo>
                  <a:pt x="23479" y="42383"/>
                  <a:pt x="23517" y="42421"/>
                  <a:pt x="23517" y="42459"/>
                </a:cubicBezTo>
                <a:cubicBezTo>
                  <a:pt x="23555" y="42497"/>
                  <a:pt x="23555" y="42497"/>
                  <a:pt x="23555" y="42534"/>
                </a:cubicBezTo>
                <a:lnTo>
                  <a:pt x="23706" y="42610"/>
                </a:lnTo>
                <a:cubicBezTo>
                  <a:pt x="23819" y="42610"/>
                  <a:pt x="23895" y="42610"/>
                  <a:pt x="23933" y="42648"/>
                </a:cubicBezTo>
                <a:lnTo>
                  <a:pt x="24046" y="42610"/>
                </a:lnTo>
                <a:lnTo>
                  <a:pt x="24084" y="42648"/>
                </a:lnTo>
                <a:cubicBezTo>
                  <a:pt x="24117" y="42659"/>
                  <a:pt x="24153" y="42666"/>
                  <a:pt x="24189" y="42666"/>
                </a:cubicBezTo>
                <a:cubicBezTo>
                  <a:pt x="24279" y="42666"/>
                  <a:pt x="24371" y="42620"/>
                  <a:pt x="24424" y="42459"/>
                </a:cubicBezTo>
                <a:lnTo>
                  <a:pt x="24424" y="42459"/>
                </a:lnTo>
                <a:cubicBezTo>
                  <a:pt x="24424" y="42459"/>
                  <a:pt x="24387" y="42459"/>
                  <a:pt x="24387" y="42497"/>
                </a:cubicBezTo>
                <a:lnTo>
                  <a:pt x="24349" y="42270"/>
                </a:lnTo>
                <a:lnTo>
                  <a:pt x="24311" y="42270"/>
                </a:lnTo>
                <a:cubicBezTo>
                  <a:pt x="24257" y="42243"/>
                  <a:pt x="24204" y="42216"/>
                  <a:pt x="24137" y="42216"/>
                </a:cubicBezTo>
                <a:cubicBezTo>
                  <a:pt x="24109" y="42216"/>
                  <a:pt x="24079" y="42221"/>
                  <a:pt x="24046" y="42232"/>
                </a:cubicBezTo>
                <a:lnTo>
                  <a:pt x="24008" y="42270"/>
                </a:lnTo>
                <a:cubicBezTo>
                  <a:pt x="23971" y="42232"/>
                  <a:pt x="23971" y="42232"/>
                  <a:pt x="23933" y="42232"/>
                </a:cubicBezTo>
                <a:cubicBezTo>
                  <a:pt x="23857" y="42194"/>
                  <a:pt x="23819" y="42194"/>
                  <a:pt x="23744" y="42194"/>
                </a:cubicBezTo>
                <a:cubicBezTo>
                  <a:pt x="23744" y="42156"/>
                  <a:pt x="23706" y="42156"/>
                  <a:pt x="23706" y="42118"/>
                </a:cubicBezTo>
                <a:cubicBezTo>
                  <a:pt x="23630" y="42118"/>
                  <a:pt x="23593" y="42081"/>
                  <a:pt x="23555" y="42081"/>
                </a:cubicBezTo>
                <a:cubicBezTo>
                  <a:pt x="23555" y="42081"/>
                  <a:pt x="23593" y="42043"/>
                  <a:pt x="23593" y="42005"/>
                </a:cubicBezTo>
                <a:lnTo>
                  <a:pt x="23479" y="41854"/>
                </a:lnTo>
                <a:cubicBezTo>
                  <a:pt x="23441" y="41854"/>
                  <a:pt x="23441" y="41816"/>
                  <a:pt x="23366" y="41816"/>
                </a:cubicBezTo>
                <a:close/>
                <a:moveTo>
                  <a:pt x="22761" y="42686"/>
                </a:moveTo>
                <a:cubicBezTo>
                  <a:pt x="22781" y="42686"/>
                  <a:pt x="22790" y="42696"/>
                  <a:pt x="22795" y="42706"/>
                </a:cubicBezTo>
                <a:lnTo>
                  <a:pt x="22795" y="42706"/>
                </a:lnTo>
                <a:lnTo>
                  <a:pt x="22761" y="42686"/>
                </a:lnTo>
                <a:close/>
                <a:moveTo>
                  <a:pt x="11305" y="41589"/>
                </a:moveTo>
                <a:lnTo>
                  <a:pt x="11154" y="41740"/>
                </a:lnTo>
                <a:cubicBezTo>
                  <a:pt x="11154" y="41778"/>
                  <a:pt x="11154" y="41816"/>
                  <a:pt x="10927" y="41816"/>
                </a:cubicBezTo>
                <a:lnTo>
                  <a:pt x="10814" y="41816"/>
                </a:lnTo>
                <a:lnTo>
                  <a:pt x="10738" y="41929"/>
                </a:lnTo>
                <a:cubicBezTo>
                  <a:pt x="10738" y="42005"/>
                  <a:pt x="10738" y="42081"/>
                  <a:pt x="10776" y="42118"/>
                </a:cubicBezTo>
                <a:cubicBezTo>
                  <a:pt x="10776" y="42156"/>
                  <a:pt x="10776" y="42156"/>
                  <a:pt x="10776" y="42194"/>
                </a:cubicBezTo>
                <a:lnTo>
                  <a:pt x="10738" y="42232"/>
                </a:lnTo>
                <a:cubicBezTo>
                  <a:pt x="10700" y="42345"/>
                  <a:pt x="10738" y="42421"/>
                  <a:pt x="10776" y="42497"/>
                </a:cubicBezTo>
                <a:cubicBezTo>
                  <a:pt x="10776" y="42497"/>
                  <a:pt x="10814" y="42534"/>
                  <a:pt x="10776" y="42572"/>
                </a:cubicBezTo>
                <a:lnTo>
                  <a:pt x="10965" y="42723"/>
                </a:lnTo>
                <a:cubicBezTo>
                  <a:pt x="11003" y="42686"/>
                  <a:pt x="11003" y="42686"/>
                  <a:pt x="11003" y="42686"/>
                </a:cubicBezTo>
                <a:cubicBezTo>
                  <a:pt x="11040" y="42723"/>
                  <a:pt x="11040" y="42761"/>
                  <a:pt x="11040" y="42761"/>
                </a:cubicBezTo>
                <a:lnTo>
                  <a:pt x="11154" y="42875"/>
                </a:lnTo>
                <a:cubicBezTo>
                  <a:pt x="11214" y="42887"/>
                  <a:pt x="11268" y="42892"/>
                  <a:pt x="11318" y="42892"/>
                </a:cubicBezTo>
                <a:cubicBezTo>
                  <a:pt x="11579" y="42892"/>
                  <a:pt x="11701" y="42743"/>
                  <a:pt x="11797" y="42648"/>
                </a:cubicBezTo>
                <a:cubicBezTo>
                  <a:pt x="11816" y="42667"/>
                  <a:pt x="11844" y="42676"/>
                  <a:pt x="11872" y="42676"/>
                </a:cubicBezTo>
                <a:cubicBezTo>
                  <a:pt x="11901" y="42676"/>
                  <a:pt x="11929" y="42667"/>
                  <a:pt x="11948" y="42648"/>
                </a:cubicBezTo>
                <a:lnTo>
                  <a:pt x="12023" y="42534"/>
                </a:lnTo>
                <a:cubicBezTo>
                  <a:pt x="12023" y="42270"/>
                  <a:pt x="11986" y="41665"/>
                  <a:pt x="11305" y="41589"/>
                </a:cubicBezTo>
                <a:close/>
                <a:moveTo>
                  <a:pt x="22609" y="42529"/>
                </a:moveTo>
                <a:cubicBezTo>
                  <a:pt x="22370" y="42529"/>
                  <a:pt x="22307" y="42689"/>
                  <a:pt x="22307" y="42723"/>
                </a:cubicBezTo>
                <a:lnTo>
                  <a:pt x="22383" y="42875"/>
                </a:lnTo>
                <a:lnTo>
                  <a:pt x="22534" y="42988"/>
                </a:lnTo>
                <a:lnTo>
                  <a:pt x="22610" y="42988"/>
                </a:lnTo>
                <a:cubicBezTo>
                  <a:pt x="22685" y="42988"/>
                  <a:pt x="22799" y="42988"/>
                  <a:pt x="22874" y="42950"/>
                </a:cubicBezTo>
                <a:cubicBezTo>
                  <a:pt x="22912" y="42912"/>
                  <a:pt x="22950" y="42875"/>
                  <a:pt x="22950" y="42799"/>
                </a:cubicBezTo>
                <a:lnTo>
                  <a:pt x="22799" y="42708"/>
                </a:lnTo>
                <a:lnTo>
                  <a:pt x="22799" y="42708"/>
                </a:lnTo>
                <a:cubicBezTo>
                  <a:pt x="22799" y="42686"/>
                  <a:pt x="22799" y="42686"/>
                  <a:pt x="22799" y="42686"/>
                </a:cubicBezTo>
                <a:lnTo>
                  <a:pt x="22685" y="42534"/>
                </a:lnTo>
                <a:cubicBezTo>
                  <a:pt x="22658" y="42531"/>
                  <a:pt x="22633" y="42529"/>
                  <a:pt x="22609" y="42529"/>
                </a:cubicBezTo>
                <a:close/>
                <a:moveTo>
                  <a:pt x="26074" y="42317"/>
                </a:moveTo>
                <a:cubicBezTo>
                  <a:pt x="26031" y="42317"/>
                  <a:pt x="25993" y="42326"/>
                  <a:pt x="25974" y="42345"/>
                </a:cubicBezTo>
                <a:cubicBezTo>
                  <a:pt x="25861" y="42383"/>
                  <a:pt x="25823" y="42459"/>
                  <a:pt x="25861" y="42572"/>
                </a:cubicBezTo>
                <a:cubicBezTo>
                  <a:pt x="25785" y="42534"/>
                  <a:pt x="25748" y="42534"/>
                  <a:pt x="25710" y="42534"/>
                </a:cubicBezTo>
                <a:lnTo>
                  <a:pt x="25559" y="42610"/>
                </a:lnTo>
                <a:cubicBezTo>
                  <a:pt x="25559" y="42648"/>
                  <a:pt x="25559" y="42648"/>
                  <a:pt x="25521" y="42648"/>
                </a:cubicBezTo>
                <a:cubicBezTo>
                  <a:pt x="25521" y="42686"/>
                  <a:pt x="25483" y="42799"/>
                  <a:pt x="25483" y="42875"/>
                </a:cubicBezTo>
                <a:lnTo>
                  <a:pt x="25634" y="42988"/>
                </a:lnTo>
                <a:lnTo>
                  <a:pt x="25937" y="42988"/>
                </a:lnTo>
                <a:lnTo>
                  <a:pt x="26050" y="42875"/>
                </a:lnTo>
                <a:cubicBezTo>
                  <a:pt x="26088" y="42875"/>
                  <a:pt x="26088" y="42837"/>
                  <a:pt x="26088" y="42799"/>
                </a:cubicBezTo>
                <a:cubicBezTo>
                  <a:pt x="26088" y="42761"/>
                  <a:pt x="26088" y="42761"/>
                  <a:pt x="26050" y="42723"/>
                </a:cubicBezTo>
                <a:lnTo>
                  <a:pt x="26088" y="42723"/>
                </a:lnTo>
                <a:lnTo>
                  <a:pt x="26126" y="42648"/>
                </a:lnTo>
                <a:lnTo>
                  <a:pt x="26088" y="42648"/>
                </a:lnTo>
                <a:lnTo>
                  <a:pt x="26239" y="42534"/>
                </a:lnTo>
                <a:lnTo>
                  <a:pt x="26239" y="42459"/>
                </a:lnTo>
                <a:lnTo>
                  <a:pt x="26201" y="42345"/>
                </a:lnTo>
                <a:cubicBezTo>
                  <a:pt x="26164" y="42326"/>
                  <a:pt x="26116" y="42317"/>
                  <a:pt x="26074" y="42317"/>
                </a:cubicBezTo>
                <a:close/>
                <a:moveTo>
                  <a:pt x="26559" y="43068"/>
                </a:moveTo>
                <a:lnTo>
                  <a:pt x="26560" y="43070"/>
                </a:lnTo>
                <a:lnTo>
                  <a:pt x="26560" y="43070"/>
                </a:lnTo>
                <a:cubicBezTo>
                  <a:pt x="26565" y="43073"/>
                  <a:pt x="26571" y="43077"/>
                  <a:pt x="26575" y="43083"/>
                </a:cubicBezTo>
                <a:lnTo>
                  <a:pt x="26575" y="43083"/>
                </a:lnTo>
                <a:cubicBezTo>
                  <a:pt x="26572" y="43075"/>
                  <a:pt x="26565" y="43070"/>
                  <a:pt x="26559" y="43068"/>
                </a:cubicBezTo>
                <a:close/>
                <a:moveTo>
                  <a:pt x="44573" y="42678"/>
                </a:moveTo>
                <a:cubicBezTo>
                  <a:pt x="44551" y="42678"/>
                  <a:pt x="44527" y="42680"/>
                  <a:pt x="44500" y="42686"/>
                </a:cubicBezTo>
                <a:lnTo>
                  <a:pt x="44425" y="42799"/>
                </a:lnTo>
                <a:lnTo>
                  <a:pt x="44425" y="43026"/>
                </a:lnTo>
                <a:lnTo>
                  <a:pt x="44538" y="43139"/>
                </a:lnTo>
                <a:cubicBezTo>
                  <a:pt x="44565" y="43143"/>
                  <a:pt x="44590" y="43144"/>
                  <a:pt x="44614" y="43144"/>
                </a:cubicBezTo>
                <a:cubicBezTo>
                  <a:pt x="44853" y="43144"/>
                  <a:pt x="44916" y="42981"/>
                  <a:pt x="44916" y="42912"/>
                </a:cubicBezTo>
                <a:lnTo>
                  <a:pt x="44803" y="42799"/>
                </a:lnTo>
                <a:cubicBezTo>
                  <a:pt x="44770" y="42766"/>
                  <a:pt x="44710" y="42678"/>
                  <a:pt x="44573" y="42678"/>
                </a:cubicBezTo>
                <a:close/>
                <a:moveTo>
                  <a:pt x="62923" y="42644"/>
                </a:moveTo>
                <a:cubicBezTo>
                  <a:pt x="62908" y="42644"/>
                  <a:pt x="62892" y="42645"/>
                  <a:pt x="62875" y="42648"/>
                </a:cubicBezTo>
                <a:cubicBezTo>
                  <a:pt x="62761" y="42648"/>
                  <a:pt x="62610" y="42686"/>
                  <a:pt x="62610" y="42950"/>
                </a:cubicBezTo>
                <a:lnTo>
                  <a:pt x="62610" y="43064"/>
                </a:lnTo>
                <a:lnTo>
                  <a:pt x="62723" y="43177"/>
                </a:lnTo>
                <a:cubicBezTo>
                  <a:pt x="62768" y="43188"/>
                  <a:pt x="62806" y="43193"/>
                  <a:pt x="62839" y="43193"/>
                </a:cubicBezTo>
                <a:cubicBezTo>
                  <a:pt x="62919" y="43193"/>
                  <a:pt x="62972" y="43166"/>
                  <a:pt x="63026" y="43139"/>
                </a:cubicBezTo>
                <a:lnTo>
                  <a:pt x="63177" y="42950"/>
                </a:lnTo>
                <a:cubicBezTo>
                  <a:pt x="63177" y="42950"/>
                  <a:pt x="63177" y="42912"/>
                  <a:pt x="63139" y="42912"/>
                </a:cubicBezTo>
                <a:cubicBezTo>
                  <a:pt x="63139" y="42843"/>
                  <a:pt x="63107" y="42644"/>
                  <a:pt x="62923" y="42644"/>
                </a:cubicBezTo>
                <a:close/>
                <a:moveTo>
                  <a:pt x="21627" y="42912"/>
                </a:moveTo>
                <a:cubicBezTo>
                  <a:pt x="21400" y="42912"/>
                  <a:pt x="21286" y="42988"/>
                  <a:pt x="21324" y="43139"/>
                </a:cubicBezTo>
                <a:lnTo>
                  <a:pt x="21475" y="43253"/>
                </a:lnTo>
                <a:lnTo>
                  <a:pt x="21589" y="43253"/>
                </a:lnTo>
                <a:lnTo>
                  <a:pt x="21740" y="43139"/>
                </a:lnTo>
                <a:cubicBezTo>
                  <a:pt x="21740" y="43101"/>
                  <a:pt x="21778" y="43101"/>
                  <a:pt x="21778" y="43026"/>
                </a:cubicBezTo>
                <a:lnTo>
                  <a:pt x="21627" y="42912"/>
                </a:lnTo>
                <a:close/>
                <a:moveTo>
                  <a:pt x="89227" y="42610"/>
                </a:moveTo>
                <a:lnTo>
                  <a:pt x="89000" y="42723"/>
                </a:lnTo>
                <a:cubicBezTo>
                  <a:pt x="89000" y="42723"/>
                  <a:pt x="89000" y="42723"/>
                  <a:pt x="89000" y="42761"/>
                </a:cubicBezTo>
                <a:cubicBezTo>
                  <a:pt x="88962" y="42799"/>
                  <a:pt x="88962" y="42799"/>
                  <a:pt x="88962" y="42875"/>
                </a:cubicBezTo>
                <a:cubicBezTo>
                  <a:pt x="88849" y="42875"/>
                  <a:pt x="88697" y="42950"/>
                  <a:pt x="88697" y="43101"/>
                </a:cubicBezTo>
                <a:lnTo>
                  <a:pt x="88697" y="43139"/>
                </a:lnTo>
                <a:lnTo>
                  <a:pt x="88924" y="43253"/>
                </a:lnTo>
                <a:cubicBezTo>
                  <a:pt x="88962" y="43253"/>
                  <a:pt x="89038" y="43290"/>
                  <a:pt x="89151" y="43290"/>
                </a:cubicBezTo>
                <a:lnTo>
                  <a:pt x="89264" y="43177"/>
                </a:lnTo>
                <a:lnTo>
                  <a:pt x="89264" y="43139"/>
                </a:lnTo>
                <a:cubicBezTo>
                  <a:pt x="89264" y="43101"/>
                  <a:pt x="89264" y="43101"/>
                  <a:pt x="89264" y="43064"/>
                </a:cubicBezTo>
                <a:lnTo>
                  <a:pt x="89302" y="43064"/>
                </a:lnTo>
                <a:cubicBezTo>
                  <a:pt x="89416" y="43026"/>
                  <a:pt x="89529" y="42912"/>
                  <a:pt x="89529" y="42799"/>
                </a:cubicBezTo>
                <a:cubicBezTo>
                  <a:pt x="89529" y="42723"/>
                  <a:pt x="89491" y="42648"/>
                  <a:pt x="89416" y="42610"/>
                </a:cubicBezTo>
                <a:lnTo>
                  <a:pt x="89189" y="42686"/>
                </a:lnTo>
                <a:cubicBezTo>
                  <a:pt x="89189" y="42659"/>
                  <a:pt x="89208" y="42632"/>
                  <a:pt x="89232" y="42632"/>
                </a:cubicBezTo>
                <a:cubicBezTo>
                  <a:pt x="89242" y="42632"/>
                  <a:pt x="89253" y="42637"/>
                  <a:pt x="89264" y="42648"/>
                </a:cubicBezTo>
                <a:cubicBezTo>
                  <a:pt x="89264" y="42648"/>
                  <a:pt x="89227" y="42610"/>
                  <a:pt x="89227" y="42610"/>
                </a:cubicBezTo>
                <a:close/>
                <a:moveTo>
                  <a:pt x="26353" y="42912"/>
                </a:moveTo>
                <a:cubicBezTo>
                  <a:pt x="26164" y="42912"/>
                  <a:pt x="26164" y="43026"/>
                  <a:pt x="26164" y="43064"/>
                </a:cubicBezTo>
                <a:lnTo>
                  <a:pt x="26164" y="43101"/>
                </a:lnTo>
                <a:lnTo>
                  <a:pt x="26277" y="43177"/>
                </a:lnTo>
                <a:lnTo>
                  <a:pt x="26239" y="43177"/>
                </a:lnTo>
                <a:cubicBezTo>
                  <a:pt x="26270" y="43270"/>
                  <a:pt x="26327" y="43338"/>
                  <a:pt x="26430" y="43338"/>
                </a:cubicBezTo>
                <a:cubicBezTo>
                  <a:pt x="26453" y="43338"/>
                  <a:pt x="26477" y="43335"/>
                  <a:pt x="26504" y="43328"/>
                </a:cubicBezTo>
                <a:lnTo>
                  <a:pt x="26617" y="43215"/>
                </a:lnTo>
                <a:cubicBezTo>
                  <a:pt x="26617" y="43163"/>
                  <a:pt x="26599" y="43110"/>
                  <a:pt x="26575" y="43083"/>
                </a:cubicBezTo>
                <a:lnTo>
                  <a:pt x="26575" y="43083"/>
                </a:lnTo>
                <a:cubicBezTo>
                  <a:pt x="26578" y="43088"/>
                  <a:pt x="26579" y="43094"/>
                  <a:pt x="26579" y="43101"/>
                </a:cubicBezTo>
                <a:lnTo>
                  <a:pt x="26560" y="43070"/>
                </a:lnTo>
                <a:lnTo>
                  <a:pt x="26560" y="43070"/>
                </a:lnTo>
                <a:cubicBezTo>
                  <a:pt x="26556" y="43067"/>
                  <a:pt x="26551" y="43065"/>
                  <a:pt x="26547" y="43064"/>
                </a:cubicBezTo>
                <a:lnTo>
                  <a:pt x="26547" y="43064"/>
                </a:lnTo>
                <a:cubicBezTo>
                  <a:pt x="26550" y="43065"/>
                  <a:pt x="26555" y="43066"/>
                  <a:pt x="26559" y="43068"/>
                </a:cubicBezTo>
                <a:lnTo>
                  <a:pt x="26559" y="43068"/>
                </a:lnTo>
                <a:lnTo>
                  <a:pt x="26466" y="42912"/>
                </a:lnTo>
                <a:close/>
                <a:moveTo>
                  <a:pt x="20190" y="42875"/>
                </a:moveTo>
                <a:cubicBezTo>
                  <a:pt x="20001" y="42875"/>
                  <a:pt x="19887" y="42988"/>
                  <a:pt x="19887" y="43101"/>
                </a:cubicBezTo>
                <a:lnTo>
                  <a:pt x="20039" y="43101"/>
                </a:lnTo>
                <a:cubicBezTo>
                  <a:pt x="20114" y="43177"/>
                  <a:pt x="20190" y="43177"/>
                  <a:pt x="20341" y="43177"/>
                </a:cubicBezTo>
                <a:cubicBezTo>
                  <a:pt x="20341" y="43139"/>
                  <a:pt x="20303" y="43139"/>
                  <a:pt x="20303" y="43139"/>
                </a:cubicBezTo>
                <a:lnTo>
                  <a:pt x="20341" y="43139"/>
                </a:lnTo>
                <a:lnTo>
                  <a:pt x="20379" y="43253"/>
                </a:lnTo>
                <a:cubicBezTo>
                  <a:pt x="20432" y="43306"/>
                  <a:pt x="20618" y="43360"/>
                  <a:pt x="20789" y="43360"/>
                </a:cubicBezTo>
                <a:cubicBezTo>
                  <a:pt x="20860" y="43360"/>
                  <a:pt x="20928" y="43350"/>
                  <a:pt x="20984" y="43328"/>
                </a:cubicBezTo>
                <a:cubicBezTo>
                  <a:pt x="21097" y="43290"/>
                  <a:pt x="21135" y="43215"/>
                  <a:pt x="21135" y="43139"/>
                </a:cubicBezTo>
                <a:lnTo>
                  <a:pt x="21135" y="43101"/>
                </a:lnTo>
                <a:lnTo>
                  <a:pt x="20984" y="42988"/>
                </a:lnTo>
                <a:lnTo>
                  <a:pt x="20946" y="42988"/>
                </a:lnTo>
                <a:cubicBezTo>
                  <a:pt x="20881" y="42988"/>
                  <a:pt x="20779" y="42963"/>
                  <a:pt x="20676" y="42963"/>
                </a:cubicBezTo>
                <a:cubicBezTo>
                  <a:pt x="20598" y="42963"/>
                  <a:pt x="20519" y="42977"/>
                  <a:pt x="20455" y="43026"/>
                </a:cubicBezTo>
                <a:cubicBezTo>
                  <a:pt x="20417" y="42988"/>
                  <a:pt x="20417" y="42950"/>
                  <a:pt x="20379" y="42950"/>
                </a:cubicBezTo>
                <a:cubicBezTo>
                  <a:pt x="20341" y="42875"/>
                  <a:pt x="20266" y="42875"/>
                  <a:pt x="20190" y="42875"/>
                </a:cubicBezTo>
                <a:close/>
                <a:moveTo>
                  <a:pt x="56580" y="43404"/>
                </a:moveTo>
                <a:cubicBezTo>
                  <a:pt x="56514" y="43404"/>
                  <a:pt x="56447" y="43442"/>
                  <a:pt x="56485" y="43517"/>
                </a:cubicBezTo>
                <a:lnTo>
                  <a:pt x="56674" y="43517"/>
                </a:lnTo>
                <a:cubicBezTo>
                  <a:pt x="56712" y="43442"/>
                  <a:pt x="56646" y="43404"/>
                  <a:pt x="56580" y="43404"/>
                </a:cubicBezTo>
                <a:close/>
                <a:moveTo>
                  <a:pt x="81854" y="43101"/>
                </a:moveTo>
                <a:cubicBezTo>
                  <a:pt x="81741" y="43139"/>
                  <a:pt x="81476" y="43139"/>
                  <a:pt x="81476" y="43366"/>
                </a:cubicBezTo>
                <a:lnTo>
                  <a:pt x="81514" y="43480"/>
                </a:lnTo>
                <a:cubicBezTo>
                  <a:pt x="81589" y="43517"/>
                  <a:pt x="81665" y="43517"/>
                  <a:pt x="81703" y="43517"/>
                </a:cubicBezTo>
                <a:cubicBezTo>
                  <a:pt x="81816" y="43517"/>
                  <a:pt x="81930" y="43442"/>
                  <a:pt x="82005" y="43366"/>
                </a:cubicBezTo>
                <a:cubicBezTo>
                  <a:pt x="82005" y="43366"/>
                  <a:pt x="82043" y="43328"/>
                  <a:pt x="82043" y="43328"/>
                </a:cubicBezTo>
                <a:lnTo>
                  <a:pt x="81930" y="43101"/>
                </a:lnTo>
                <a:close/>
                <a:moveTo>
                  <a:pt x="9716" y="43160"/>
                </a:moveTo>
                <a:cubicBezTo>
                  <a:pt x="9692" y="43160"/>
                  <a:pt x="9667" y="43164"/>
                  <a:pt x="9642" y="43177"/>
                </a:cubicBezTo>
                <a:lnTo>
                  <a:pt x="9528" y="43290"/>
                </a:lnTo>
                <a:lnTo>
                  <a:pt x="9528" y="43366"/>
                </a:lnTo>
                <a:lnTo>
                  <a:pt x="9642" y="43480"/>
                </a:lnTo>
                <a:cubicBezTo>
                  <a:pt x="9679" y="43517"/>
                  <a:pt x="9717" y="43517"/>
                  <a:pt x="9755" y="43555"/>
                </a:cubicBezTo>
                <a:lnTo>
                  <a:pt x="9906" y="43404"/>
                </a:lnTo>
                <a:cubicBezTo>
                  <a:pt x="9906" y="43328"/>
                  <a:pt x="9906" y="43253"/>
                  <a:pt x="9831" y="43177"/>
                </a:cubicBezTo>
                <a:cubicBezTo>
                  <a:pt x="9805" y="43177"/>
                  <a:pt x="9763" y="43160"/>
                  <a:pt x="9716" y="43160"/>
                </a:cubicBezTo>
                <a:close/>
                <a:moveTo>
                  <a:pt x="79813" y="43139"/>
                </a:moveTo>
                <a:cubicBezTo>
                  <a:pt x="79661" y="43139"/>
                  <a:pt x="79548" y="43215"/>
                  <a:pt x="79510" y="43328"/>
                </a:cubicBezTo>
                <a:lnTo>
                  <a:pt x="79623" y="43480"/>
                </a:lnTo>
                <a:cubicBezTo>
                  <a:pt x="79623" y="43517"/>
                  <a:pt x="79661" y="43517"/>
                  <a:pt x="79699" y="43555"/>
                </a:cubicBezTo>
                <a:lnTo>
                  <a:pt x="79888" y="43442"/>
                </a:lnTo>
                <a:cubicBezTo>
                  <a:pt x="79926" y="43404"/>
                  <a:pt x="79964" y="43366"/>
                  <a:pt x="79964" y="43290"/>
                </a:cubicBezTo>
                <a:lnTo>
                  <a:pt x="79926" y="43253"/>
                </a:lnTo>
                <a:lnTo>
                  <a:pt x="79813" y="43139"/>
                </a:lnTo>
                <a:close/>
                <a:moveTo>
                  <a:pt x="8507" y="42648"/>
                </a:moveTo>
                <a:cubicBezTo>
                  <a:pt x="8356" y="42723"/>
                  <a:pt x="8280" y="42837"/>
                  <a:pt x="8205" y="42950"/>
                </a:cubicBezTo>
                <a:cubicBezTo>
                  <a:pt x="8205" y="42988"/>
                  <a:pt x="8167" y="43026"/>
                  <a:pt x="8167" y="43064"/>
                </a:cubicBezTo>
                <a:lnTo>
                  <a:pt x="8205" y="43139"/>
                </a:lnTo>
                <a:lnTo>
                  <a:pt x="8091" y="43177"/>
                </a:lnTo>
                <a:cubicBezTo>
                  <a:pt x="7940" y="43404"/>
                  <a:pt x="8129" y="43631"/>
                  <a:pt x="8432" y="43631"/>
                </a:cubicBezTo>
                <a:lnTo>
                  <a:pt x="8545" y="43555"/>
                </a:lnTo>
                <a:lnTo>
                  <a:pt x="8583" y="43555"/>
                </a:lnTo>
                <a:cubicBezTo>
                  <a:pt x="8621" y="43555"/>
                  <a:pt x="8734" y="43555"/>
                  <a:pt x="8810" y="43480"/>
                </a:cubicBezTo>
                <a:cubicBezTo>
                  <a:pt x="8810" y="43480"/>
                  <a:pt x="8848" y="43442"/>
                  <a:pt x="8848" y="43404"/>
                </a:cubicBezTo>
                <a:cubicBezTo>
                  <a:pt x="8885" y="43442"/>
                  <a:pt x="8961" y="43480"/>
                  <a:pt x="9037" y="43480"/>
                </a:cubicBezTo>
                <a:lnTo>
                  <a:pt x="9188" y="43404"/>
                </a:lnTo>
                <a:cubicBezTo>
                  <a:pt x="9188" y="43404"/>
                  <a:pt x="9226" y="43366"/>
                  <a:pt x="9226" y="43328"/>
                </a:cubicBezTo>
                <a:cubicBezTo>
                  <a:pt x="9263" y="43290"/>
                  <a:pt x="9301" y="43253"/>
                  <a:pt x="9301" y="43177"/>
                </a:cubicBezTo>
                <a:cubicBezTo>
                  <a:pt x="9301" y="43139"/>
                  <a:pt x="9301" y="43064"/>
                  <a:pt x="9150" y="43026"/>
                </a:cubicBezTo>
                <a:lnTo>
                  <a:pt x="9074" y="43064"/>
                </a:lnTo>
                <a:cubicBezTo>
                  <a:pt x="9037" y="43026"/>
                  <a:pt x="8961" y="42988"/>
                  <a:pt x="8961" y="42988"/>
                </a:cubicBezTo>
                <a:lnTo>
                  <a:pt x="8885" y="42799"/>
                </a:lnTo>
                <a:cubicBezTo>
                  <a:pt x="8885" y="42799"/>
                  <a:pt x="8848" y="42761"/>
                  <a:pt x="8848" y="42761"/>
                </a:cubicBezTo>
                <a:cubicBezTo>
                  <a:pt x="8810" y="42723"/>
                  <a:pt x="8734" y="42648"/>
                  <a:pt x="8583" y="42648"/>
                </a:cubicBezTo>
                <a:close/>
                <a:moveTo>
                  <a:pt x="72780" y="42837"/>
                </a:moveTo>
                <a:cubicBezTo>
                  <a:pt x="72553" y="42837"/>
                  <a:pt x="72478" y="42950"/>
                  <a:pt x="72516" y="43101"/>
                </a:cubicBezTo>
                <a:lnTo>
                  <a:pt x="72553" y="43139"/>
                </a:lnTo>
                <a:lnTo>
                  <a:pt x="72553" y="43215"/>
                </a:lnTo>
                <a:lnTo>
                  <a:pt x="72591" y="43215"/>
                </a:lnTo>
                <a:cubicBezTo>
                  <a:pt x="72478" y="43253"/>
                  <a:pt x="72402" y="43290"/>
                  <a:pt x="72364" y="43328"/>
                </a:cubicBezTo>
                <a:cubicBezTo>
                  <a:pt x="72327" y="43366"/>
                  <a:pt x="72327" y="43366"/>
                  <a:pt x="72327" y="43404"/>
                </a:cubicBezTo>
                <a:lnTo>
                  <a:pt x="72440" y="43593"/>
                </a:lnTo>
                <a:cubicBezTo>
                  <a:pt x="72467" y="43620"/>
                  <a:pt x="72531" y="43646"/>
                  <a:pt x="72620" y="43646"/>
                </a:cubicBezTo>
                <a:cubicBezTo>
                  <a:pt x="72657" y="43646"/>
                  <a:pt x="72698" y="43642"/>
                  <a:pt x="72742" y="43631"/>
                </a:cubicBezTo>
                <a:lnTo>
                  <a:pt x="72818" y="43555"/>
                </a:lnTo>
                <a:lnTo>
                  <a:pt x="72894" y="43555"/>
                </a:lnTo>
                <a:cubicBezTo>
                  <a:pt x="72894" y="43555"/>
                  <a:pt x="72856" y="43593"/>
                  <a:pt x="72856" y="43593"/>
                </a:cubicBezTo>
                <a:cubicBezTo>
                  <a:pt x="72894" y="43593"/>
                  <a:pt x="72894" y="43593"/>
                  <a:pt x="72932" y="43555"/>
                </a:cubicBezTo>
                <a:lnTo>
                  <a:pt x="73045" y="43555"/>
                </a:lnTo>
                <a:lnTo>
                  <a:pt x="73045" y="43480"/>
                </a:lnTo>
                <a:cubicBezTo>
                  <a:pt x="73072" y="43506"/>
                  <a:pt x="73080" y="43533"/>
                  <a:pt x="73095" y="43533"/>
                </a:cubicBezTo>
                <a:cubicBezTo>
                  <a:pt x="73102" y="43533"/>
                  <a:pt x="73109" y="43528"/>
                  <a:pt x="73121" y="43517"/>
                </a:cubicBezTo>
                <a:cubicBezTo>
                  <a:pt x="73121" y="43517"/>
                  <a:pt x="73121" y="43517"/>
                  <a:pt x="73121" y="43480"/>
                </a:cubicBezTo>
                <a:lnTo>
                  <a:pt x="73272" y="43480"/>
                </a:lnTo>
                <a:cubicBezTo>
                  <a:pt x="73272" y="43404"/>
                  <a:pt x="73158" y="43328"/>
                  <a:pt x="73045" y="43328"/>
                </a:cubicBezTo>
                <a:cubicBezTo>
                  <a:pt x="72969" y="43328"/>
                  <a:pt x="72894" y="43328"/>
                  <a:pt x="72818" y="43404"/>
                </a:cubicBezTo>
                <a:lnTo>
                  <a:pt x="72818" y="43328"/>
                </a:lnTo>
                <a:lnTo>
                  <a:pt x="72780" y="43290"/>
                </a:lnTo>
                <a:cubicBezTo>
                  <a:pt x="73045" y="43253"/>
                  <a:pt x="73007" y="43101"/>
                  <a:pt x="72969" y="42988"/>
                </a:cubicBezTo>
                <a:cubicBezTo>
                  <a:pt x="72969" y="42988"/>
                  <a:pt x="72969" y="42950"/>
                  <a:pt x="72932" y="42950"/>
                </a:cubicBezTo>
                <a:lnTo>
                  <a:pt x="72780" y="42837"/>
                </a:lnTo>
                <a:close/>
                <a:moveTo>
                  <a:pt x="24991" y="43480"/>
                </a:moveTo>
                <a:lnTo>
                  <a:pt x="24916" y="43517"/>
                </a:lnTo>
                <a:cubicBezTo>
                  <a:pt x="24897" y="43498"/>
                  <a:pt x="24869" y="43489"/>
                  <a:pt x="24836" y="43489"/>
                </a:cubicBezTo>
                <a:cubicBezTo>
                  <a:pt x="24802" y="43489"/>
                  <a:pt x="24765" y="43498"/>
                  <a:pt x="24727" y="43517"/>
                </a:cubicBezTo>
                <a:cubicBezTo>
                  <a:pt x="24651" y="43555"/>
                  <a:pt x="24651" y="43631"/>
                  <a:pt x="24651" y="43669"/>
                </a:cubicBezTo>
                <a:lnTo>
                  <a:pt x="24802" y="43820"/>
                </a:lnTo>
                <a:lnTo>
                  <a:pt x="24878" y="43820"/>
                </a:lnTo>
                <a:lnTo>
                  <a:pt x="25029" y="43782"/>
                </a:lnTo>
                <a:lnTo>
                  <a:pt x="25143" y="43631"/>
                </a:lnTo>
                <a:cubicBezTo>
                  <a:pt x="25143" y="43517"/>
                  <a:pt x="25029" y="43480"/>
                  <a:pt x="24991" y="43480"/>
                </a:cubicBezTo>
                <a:close/>
                <a:moveTo>
                  <a:pt x="48583" y="43404"/>
                </a:moveTo>
                <a:lnTo>
                  <a:pt x="48470" y="43517"/>
                </a:lnTo>
                <a:lnTo>
                  <a:pt x="48470" y="43669"/>
                </a:lnTo>
                <a:lnTo>
                  <a:pt x="48583" y="43820"/>
                </a:lnTo>
                <a:cubicBezTo>
                  <a:pt x="48697" y="43820"/>
                  <a:pt x="48810" y="43782"/>
                  <a:pt x="48886" y="43744"/>
                </a:cubicBezTo>
                <a:cubicBezTo>
                  <a:pt x="48924" y="43706"/>
                  <a:pt x="48961" y="43669"/>
                  <a:pt x="48961" y="43555"/>
                </a:cubicBezTo>
                <a:cubicBezTo>
                  <a:pt x="48961" y="43555"/>
                  <a:pt x="48961" y="43517"/>
                  <a:pt x="48961" y="43517"/>
                </a:cubicBezTo>
                <a:lnTo>
                  <a:pt x="48848" y="43404"/>
                </a:lnTo>
                <a:close/>
                <a:moveTo>
                  <a:pt x="5332" y="43555"/>
                </a:moveTo>
                <a:lnTo>
                  <a:pt x="5180" y="43706"/>
                </a:lnTo>
                <a:lnTo>
                  <a:pt x="5332" y="43706"/>
                </a:lnTo>
                <a:lnTo>
                  <a:pt x="5294" y="43820"/>
                </a:lnTo>
                <a:cubicBezTo>
                  <a:pt x="5332" y="43820"/>
                  <a:pt x="5369" y="43820"/>
                  <a:pt x="5407" y="43858"/>
                </a:cubicBezTo>
                <a:cubicBezTo>
                  <a:pt x="5407" y="43858"/>
                  <a:pt x="5369" y="43820"/>
                  <a:pt x="5369" y="43820"/>
                </a:cubicBezTo>
                <a:lnTo>
                  <a:pt x="5407" y="43820"/>
                </a:lnTo>
                <a:cubicBezTo>
                  <a:pt x="5407" y="43820"/>
                  <a:pt x="5369" y="43858"/>
                  <a:pt x="5445" y="43858"/>
                </a:cubicBezTo>
                <a:cubicBezTo>
                  <a:pt x="5483" y="43820"/>
                  <a:pt x="5521" y="43820"/>
                  <a:pt x="5521" y="43820"/>
                </a:cubicBezTo>
                <a:lnTo>
                  <a:pt x="5634" y="43820"/>
                </a:lnTo>
                <a:cubicBezTo>
                  <a:pt x="5634" y="43669"/>
                  <a:pt x="5407" y="43555"/>
                  <a:pt x="5332" y="43555"/>
                </a:cubicBezTo>
                <a:close/>
                <a:moveTo>
                  <a:pt x="33046" y="43198"/>
                </a:moveTo>
                <a:cubicBezTo>
                  <a:pt x="32998" y="43198"/>
                  <a:pt x="32956" y="43215"/>
                  <a:pt x="32931" y="43215"/>
                </a:cubicBezTo>
                <a:lnTo>
                  <a:pt x="32855" y="43290"/>
                </a:lnTo>
                <a:lnTo>
                  <a:pt x="32818" y="43366"/>
                </a:lnTo>
                <a:cubicBezTo>
                  <a:pt x="32780" y="43593"/>
                  <a:pt x="32780" y="43706"/>
                  <a:pt x="32855" y="43858"/>
                </a:cubicBezTo>
                <a:lnTo>
                  <a:pt x="32931" y="43895"/>
                </a:lnTo>
                <a:cubicBezTo>
                  <a:pt x="32986" y="43918"/>
                  <a:pt x="33032" y="43927"/>
                  <a:pt x="33070" y="43927"/>
                </a:cubicBezTo>
                <a:cubicBezTo>
                  <a:pt x="33161" y="43927"/>
                  <a:pt x="33207" y="43873"/>
                  <a:pt x="33234" y="43820"/>
                </a:cubicBezTo>
                <a:cubicBezTo>
                  <a:pt x="33252" y="43829"/>
                  <a:pt x="33271" y="43834"/>
                  <a:pt x="33290" y="43834"/>
                </a:cubicBezTo>
                <a:cubicBezTo>
                  <a:pt x="33345" y="43834"/>
                  <a:pt x="33394" y="43791"/>
                  <a:pt x="33423" y="43706"/>
                </a:cubicBezTo>
                <a:lnTo>
                  <a:pt x="33271" y="43555"/>
                </a:lnTo>
                <a:cubicBezTo>
                  <a:pt x="33309" y="43555"/>
                  <a:pt x="33347" y="43593"/>
                  <a:pt x="33347" y="43631"/>
                </a:cubicBezTo>
                <a:cubicBezTo>
                  <a:pt x="33347" y="43593"/>
                  <a:pt x="33347" y="43593"/>
                  <a:pt x="33347" y="43555"/>
                </a:cubicBezTo>
                <a:cubicBezTo>
                  <a:pt x="33385" y="43480"/>
                  <a:pt x="33385" y="43442"/>
                  <a:pt x="33347" y="43404"/>
                </a:cubicBezTo>
                <a:lnTo>
                  <a:pt x="33234" y="43366"/>
                </a:lnTo>
                <a:cubicBezTo>
                  <a:pt x="33234" y="43328"/>
                  <a:pt x="33196" y="43253"/>
                  <a:pt x="33120" y="43215"/>
                </a:cubicBezTo>
                <a:cubicBezTo>
                  <a:pt x="33095" y="43202"/>
                  <a:pt x="33070" y="43198"/>
                  <a:pt x="33046" y="43198"/>
                </a:cubicBezTo>
                <a:close/>
                <a:moveTo>
                  <a:pt x="59547" y="43361"/>
                </a:moveTo>
                <a:cubicBezTo>
                  <a:pt x="59301" y="43361"/>
                  <a:pt x="59204" y="43527"/>
                  <a:pt x="59170" y="43631"/>
                </a:cubicBezTo>
                <a:lnTo>
                  <a:pt x="59132" y="43669"/>
                </a:lnTo>
                <a:lnTo>
                  <a:pt x="59207" y="43858"/>
                </a:lnTo>
                <a:lnTo>
                  <a:pt x="59245" y="43858"/>
                </a:lnTo>
                <a:cubicBezTo>
                  <a:pt x="59307" y="43919"/>
                  <a:pt x="59369" y="43981"/>
                  <a:pt x="59492" y="43981"/>
                </a:cubicBezTo>
                <a:cubicBezTo>
                  <a:pt x="59520" y="43981"/>
                  <a:pt x="59551" y="43978"/>
                  <a:pt x="59585" y="43971"/>
                </a:cubicBezTo>
                <a:lnTo>
                  <a:pt x="59699" y="43895"/>
                </a:lnTo>
                <a:lnTo>
                  <a:pt x="59699" y="43858"/>
                </a:lnTo>
                <a:cubicBezTo>
                  <a:pt x="59737" y="43782"/>
                  <a:pt x="59774" y="43706"/>
                  <a:pt x="59774" y="43593"/>
                </a:cubicBezTo>
                <a:cubicBezTo>
                  <a:pt x="59774" y="43555"/>
                  <a:pt x="59774" y="43480"/>
                  <a:pt x="59737" y="43442"/>
                </a:cubicBezTo>
                <a:lnTo>
                  <a:pt x="59623" y="43366"/>
                </a:lnTo>
                <a:cubicBezTo>
                  <a:pt x="59596" y="43363"/>
                  <a:pt x="59571" y="43361"/>
                  <a:pt x="59547" y="43361"/>
                </a:cubicBezTo>
                <a:close/>
                <a:moveTo>
                  <a:pt x="52856" y="43631"/>
                </a:moveTo>
                <a:lnTo>
                  <a:pt x="52742" y="43744"/>
                </a:lnTo>
                <a:cubicBezTo>
                  <a:pt x="52704" y="43744"/>
                  <a:pt x="52667" y="43782"/>
                  <a:pt x="52667" y="43858"/>
                </a:cubicBezTo>
                <a:lnTo>
                  <a:pt x="52667" y="43933"/>
                </a:lnTo>
                <a:lnTo>
                  <a:pt x="52742" y="44009"/>
                </a:lnTo>
                <a:cubicBezTo>
                  <a:pt x="52780" y="44028"/>
                  <a:pt x="52818" y="44037"/>
                  <a:pt x="52856" y="44037"/>
                </a:cubicBezTo>
                <a:cubicBezTo>
                  <a:pt x="52893" y="44037"/>
                  <a:pt x="52931" y="44028"/>
                  <a:pt x="52969" y="44009"/>
                </a:cubicBezTo>
                <a:cubicBezTo>
                  <a:pt x="53045" y="43971"/>
                  <a:pt x="53083" y="43895"/>
                  <a:pt x="53083" y="43820"/>
                </a:cubicBezTo>
                <a:cubicBezTo>
                  <a:pt x="53083" y="43744"/>
                  <a:pt x="53045" y="43706"/>
                  <a:pt x="53007" y="43669"/>
                </a:cubicBezTo>
                <a:cubicBezTo>
                  <a:pt x="52969" y="43631"/>
                  <a:pt x="52893" y="43631"/>
                  <a:pt x="52856" y="43631"/>
                </a:cubicBezTo>
                <a:close/>
                <a:moveTo>
                  <a:pt x="40039" y="43782"/>
                </a:moveTo>
                <a:cubicBezTo>
                  <a:pt x="39925" y="43782"/>
                  <a:pt x="39850" y="43782"/>
                  <a:pt x="39812" y="43820"/>
                </a:cubicBezTo>
                <a:cubicBezTo>
                  <a:pt x="39774" y="43858"/>
                  <a:pt x="39699" y="43933"/>
                  <a:pt x="39699" y="44009"/>
                </a:cubicBezTo>
                <a:lnTo>
                  <a:pt x="39699" y="44047"/>
                </a:lnTo>
                <a:lnTo>
                  <a:pt x="39850" y="44160"/>
                </a:lnTo>
                <a:cubicBezTo>
                  <a:pt x="39925" y="44160"/>
                  <a:pt x="40039" y="44160"/>
                  <a:pt x="40077" y="44122"/>
                </a:cubicBezTo>
                <a:cubicBezTo>
                  <a:pt x="40115" y="44084"/>
                  <a:pt x="40152" y="44009"/>
                  <a:pt x="40152" y="43933"/>
                </a:cubicBezTo>
                <a:lnTo>
                  <a:pt x="40152" y="43895"/>
                </a:lnTo>
                <a:lnTo>
                  <a:pt x="40039" y="43782"/>
                </a:lnTo>
                <a:close/>
                <a:moveTo>
                  <a:pt x="31797" y="43480"/>
                </a:moveTo>
                <a:cubicBezTo>
                  <a:pt x="31532" y="43517"/>
                  <a:pt x="31154" y="43631"/>
                  <a:pt x="31116" y="43971"/>
                </a:cubicBezTo>
                <a:lnTo>
                  <a:pt x="31230" y="44122"/>
                </a:lnTo>
                <a:lnTo>
                  <a:pt x="31305" y="44122"/>
                </a:lnTo>
                <a:cubicBezTo>
                  <a:pt x="31359" y="44149"/>
                  <a:pt x="31431" y="44176"/>
                  <a:pt x="31522" y="44176"/>
                </a:cubicBezTo>
                <a:cubicBezTo>
                  <a:pt x="31560" y="44176"/>
                  <a:pt x="31601" y="44171"/>
                  <a:pt x="31646" y="44160"/>
                </a:cubicBezTo>
                <a:lnTo>
                  <a:pt x="31683" y="44122"/>
                </a:lnTo>
                <a:cubicBezTo>
                  <a:pt x="31721" y="44084"/>
                  <a:pt x="31759" y="44047"/>
                  <a:pt x="31759" y="43971"/>
                </a:cubicBezTo>
                <a:cubicBezTo>
                  <a:pt x="31759" y="43933"/>
                  <a:pt x="31759" y="43895"/>
                  <a:pt x="31759" y="43895"/>
                </a:cubicBezTo>
                <a:cubicBezTo>
                  <a:pt x="31835" y="43820"/>
                  <a:pt x="31948" y="43744"/>
                  <a:pt x="31986" y="43593"/>
                </a:cubicBezTo>
                <a:lnTo>
                  <a:pt x="31797" y="43480"/>
                </a:lnTo>
                <a:close/>
                <a:moveTo>
                  <a:pt x="21059" y="43328"/>
                </a:moveTo>
                <a:lnTo>
                  <a:pt x="20946" y="43480"/>
                </a:lnTo>
                <a:cubicBezTo>
                  <a:pt x="20908" y="43480"/>
                  <a:pt x="20833" y="43517"/>
                  <a:pt x="20795" y="43593"/>
                </a:cubicBezTo>
                <a:lnTo>
                  <a:pt x="20870" y="43744"/>
                </a:lnTo>
                <a:cubicBezTo>
                  <a:pt x="20908" y="43744"/>
                  <a:pt x="20946" y="43782"/>
                  <a:pt x="20946" y="43782"/>
                </a:cubicBezTo>
                <a:cubicBezTo>
                  <a:pt x="20984" y="43820"/>
                  <a:pt x="21022" y="43820"/>
                  <a:pt x="21022" y="43820"/>
                </a:cubicBezTo>
                <a:lnTo>
                  <a:pt x="20984" y="43895"/>
                </a:lnTo>
                <a:cubicBezTo>
                  <a:pt x="20946" y="44084"/>
                  <a:pt x="21022" y="44198"/>
                  <a:pt x="21211" y="44236"/>
                </a:cubicBezTo>
                <a:lnTo>
                  <a:pt x="21324" y="44198"/>
                </a:lnTo>
                <a:cubicBezTo>
                  <a:pt x="21438" y="44122"/>
                  <a:pt x="21438" y="43933"/>
                  <a:pt x="21324" y="43858"/>
                </a:cubicBezTo>
                <a:lnTo>
                  <a:pt x="21362" y="43820"/>
                </a:lnTo>
                <a:cubicBezTo>
                  <a:pt x="21400" y="43782"/>
                  <a:pt x="21400" y="43706"/>
                  <a:pt x="21400" y="43631"/>
                </a:cubicBezTo>
                <a:cubicBezTo>
                  <a:pt x="21400" y="43442"/>
                  <a:pt x="21286" y="43328"/>
                  <a:pt x="21059" y="43328"/>
                </a:cubicBezTo>
                <a:close/>
                <a:moveTo>
                  <a:pt x="12402" y="44160"/>
                </a:moveTo>
                <a:cubicBezTo>
                  <a:pt x="12335" y="44160"/>
                  <a:pt x="12269" y="44198"/>
                  <a:pt x="12326" y="44273"/>
                </a:cubicBezTo>
                <a:lnTo>
                  <a:pt x="12477" y="44273"/>
                </a:lnTo>
                <a:cubicBezTo>
                  <a:pt x="12534" y="44198"/>
                  <a:pt x="12468" y="44160"/>
                  <a:pt x="12402" y="44160"/>
                </a:cubicBezTo>
                <a:close/>
                <a:moveTo>
                  <a:pt x="17691" y="44041"/>
                </a:moveTo>
                <a:cubicBezTo>
                  <a:pt x="17636" y="44041"/>
                  <a:pt x="17558" y="44054"/>
                  <a:pt x="17468" y="44122"/>
                </a:cubicBezTo>
                <a:lnTo>
                  <a:pt x="17506" y="44311"/>
                </a:lnTo>
                <a:cubicBezTo>
                  <a:pt x="17581" y="44349"/>
                  <a:pt x="17638" y="44359"/>
                  <a:pt x="17685" y="44359"/>
                </a:cubicBezTo>
                <a:cubicBezTo>
                  <a:pt x="17732" y="44359"/>
                  <a:pt x="17770" y="44349"/>
                  <a:pt x="17808" y="44349"/>
                </a:cubicBezTo>
                <a:cubicBezTo>
                  <a:pt x="17846" y="44311"/>
                  <a:pt x="17884" y="44236"/>
                  <a:pt x="17884" y="44198"/>
                </a:cubicBezTo>
                <a:cubicBezTo>
                  <a:pt x="17884" y="44122"/>
                  <a:pt x="17846" y="44084"/>
                  <a:pt x="17770" y="44047"/>
                </a:cubicBezTo>
                <a:cubicBezTo>
                  <a:pt x="17755" y="44047"/>
                  <a:pt x="17728" y="44041"/>
                  <a:pt x="17691" y="44041"/>
                </a:cubicBezTo>
                <a:close/>
                <a:moveTo>
                  <a:pt x="45672" y="43820"/>
                </a:moveTo>
                <a:cubicBezTo>
                  <a:pt x="45672" y="43820"/>
                  <a:pt x="45483" y="43858"/>
                  <a:pt x="45483" y="44047"/>
                </a:cubicBezTo>
                <a:cubicBezTo>
                  <a:pt x="45483" y="44047"/>
                  <a:pt x="45483" y="44084"/>
                  <a:pt x="45483" y="44122"/>
                </a:cubicBezTo>
                <a:cubicBezTo>
                  <a:pt x="45521" y="44160"/>
                  <a:pt x="45483" y="44198"/>
                  <a:pt x="45521" y="44236"/>
                </a:cubicBezTo>
                <a:lnTo>
                  <a:pt x="45597" y="44349"/>
                </a:lnTo>
                <a:cubicBezTo>
                  <a:pt x="45634" y="44368"/>
                  <a:pt x="45672" y="44377"/>
                  <a:pt x="45710" y="44377"/>
                </a:cubicBezTo>
                <a:cubicBezTo>
                  <a:pt x="45748" y="44377"/>
                  <a:pt x="45786" y="44368"/>
                  <a:pt x="45823" y="44349"/>
                </a:cubicBezTo>
                <a:cubicBezTo>
                  <a:pt x="45937" y="44273"/>
                  <a:pt x="45975" y="44160"/>
                  <a:pt x="45975" y="44084"/>
                </a:cubicBezTo>
                <a:cubicBezTo>
                  <a:pt x="45975" y="43971"/>
                  <a:pt x="45937" y="43933"/>
                  <a:pt x="45861" y="43858"/>
                </a:cubicBezTo>
                <a:cubicBezTo>
                  <a:pt x="45823" y="43820"/>
                  <a:pt x="45748" y="43820"/>
                  <a:pt x="45672" y="43820"/>
                </a:cubicBezTo>
                <a:close/>
                <a:moveTo>
                  <a:pt x="51154" y="44047"/>
                </a:moveTo>
                <a:lnTo>
                  <a:pt x="50965" y="44160"/>
                </a:lnTo>
                <a:cubicBezTo>
                  <a:pt x="50965" y="44160"/>
                  <a:pt x="50927" y="44198"/>
                  <a:pt x="50927" y="44273"/>
                </a:cubicBezTo>
                <a:lnTo>
                  <a:pt x="50927" y="44311"/>
                </a:lnTo>
                <a:lnTo>
                  <a:pt x="51079" y="44425"/>
                </a:lnTo>
                <a:lnTo>
                  <a:pt x="51230" y="44425"/>
                </a:lnTo>
                <a:lnTo>
                  <a:pt x="51381" y="44311"/>
                </a:lnTo>
                <a:lnTo>
                  <a:pt x="51381" y="44198"/>
                </a:lnTo>
                <a:lnTo>
                  <a:pt x="51268" y="44084"/>
                </a:lnTo>
                <a:cubicBezTo>
                  <a:pt x="51230" y="44084"/>
                  <a:pt x="51192" y="44047"/>
                  <a:pt x="51154" y="44047"/>
                </a:cubicBezTo>
                <a:close/>
                <a:moveTo>
                  <a:pt x="70247" y="44047"/>
                </a:moveTo>
                <a:cubicBezTo>
                  <a:pt x="70134" y="44047"/>
                  <a:pt x="70058" y="44047"/>
                  <a:pt x="70020" y="44084"/>
                </a:cubicBezTo>
                <a:cubicBezTo>
                  <a:pt x="69983" y="44122"/>
                  <a:pt x="69945" y="44198"/>
                  <a:pt x="69983" y="44311"/>
                </a:cubicBezTo>
                <a:lnTo>
                  <a:pt x="70096" y="44425"/>
                </a:lnTo>
                <a:lnTo>
                  <a:pt x="70209" y="44425"/>
                </a:lnTo>
                <a:lnTo>
                  <a:pt x="70361" y="44311"/>
                </a:lnTo>
                <a:lnTo>
                  <a:pt x="70361" y="44160"/>
                </a:lnTo>
                <a:lnTo>
                  <a:pt x="70247" y="44047"/>
                </a:lnTo>
                <a:close/>
                <a:moveTo>
                  <a:pt x="30738" y="44009"/>
                </a:moveTo>
                <a:cubicBezTo>
                  <a:pt x="30663" y="44047"/>
                  <a:pt x="30511" y="44160"/>
                  <a:pt x="30511" y="44273"/>
                </a:cubicBezTo>
                <a:cubicBezTo>
                  <a:pt x="30511" y="44311"/>
                  <a:pt x="30511" y="44425"/>
                  <a:pt x="30700" y="44463"/>
                </a:cubicBezTo>
                <a:lnTo>
                  <a:pt x="30889" y="44349"/>
                </a:lnTo>
                <a:cubicBezTo>
                  <a:pt x="30889" y="44349"/>
                  <a:pt x="30889" y="44311"/>
                  <a:pt x="30927" y="44311"/>
                </a:cubicBezTo>
                <a:cubicBezTo>
                  <a:pt x="30965" y="44273"/>
                  <a:pt x="31003" y="44236"/>
                  <a:pt x="31003" y="44160"/>
                </a:cubicBezTo>
                <a:cubicBezTo>
                  <a:pt x="31003" y="44084"/>
                  <a:pt x="30965" y="44047"/>
                  <a:pt x="30852" y="44009"/>
                </a:cubicBezTo>
                <a:close/>
                <a:moveTo>
                  <a:pt x="62383" y="44084"/>
                </a:moveTo>
                <a:cubicBezTo>
                  <a:pt x="62308" y="44084"/>
                  <a:pt x="62232" y="44084"/>
                  <a:pt x="62156" y="44122"/>
                </a:cubicBezTo>
                <a:cubicBezTo>
                  <a:pt x="61967" y="44198"/>
                  <a:pt x="61930" y="44425"/>
                  <a:pt x="62194" y="44463"/>
                </a:cubicBezTo>
                <a:lnTo>
                  <a:pt x="62345" y="44349"/>
                </a:lnTo>
                <a:cubicBezTo>
                  <a:pt x="62345" y="44387"/>
                  <a:pt x="62345" y="44387"/>
                  <a:pt x="62345" y="44387"/>
                </a:cubicBezTo>
                <a:cubicBezTo>
                  <a:pt x="62383" y="44387"/>
                  <a:pt x="62459" y="44349"/>
                  <a:pt x="62459" y="44236"/>
                </a:cubicBezTo>
                <a:cubicBezTo>
                  <a:pt x="62459" y="44198"/>
                  <a:pt x="62459" y="44198"/>
                  <a:pt x="62459" y="44160"/>
                </a:cubicBezTo>
                <a:lnTo>
                  <a:pt x="62383" y="44084"/>
                </a:lnTo>
                <a:close/>
                <a:moveTo>
                  <a:pt x="48191" y="44107"/>
                </a:moveTo>
                <a:cubicBezTo>
                  <a:pt x="48158" y="44107"/>
                  <a:pt x="48125" y="44111"/>
                  <a:pt x="48092" y="44122"/>
                </a:cubicBezTo>
                <a:cubicBezTo>
                  <a:pt x="47979" y="44160"/>
                  <a:pt x="47903" y="44236"/>
                  <a:pt x="47903" y="44349"/>
                </a:cubicBezTo>
                <a:lnTo>
                  <a:pt x="48016" y="44463"/>
                </a:lnTo>
                <a:cubicBezTo>
                  <a:pt x="48053" y="44467"/>
                  <a:pt x="48086" y="44468"/>
                  <a:pt x="48117" y="44468"/>
                </a:cubicBezTo>
                <a:cubicBezTo>
                  <a:pt x="48365" y="44468"/>
                  <a:pt x="48398" y="44341"/>
                  <a:pt x="48432" y="44273"/>
                </a:cubicBezTo>
                <a:lnTo>
                  <a:pt x="48394" y="44160"/>
                </a:lnTo>
                <a:cubicBezTo>
                  <a:pt x="48341" y="44133"/>
                  <a:pt x="48269" y="44107"/>
                  <a:pt x="48191" y="44107"/>
                </a:cubicBezTo>
                <a:close/>
                <a:moveTo>
                  <a:pt x="227" y="44273"/>
                </a:moveTo>
                <a:lnTo>
                  <a:pt x="1" y="44349"/>
                </a:lnTo>
                <a:lnTo>
                  <a:pt x="1" y="44500"/>
                </a:lnTo>
                <a:lnTo>
                  <a:pt x="152" y="44614"/>
                </a:lnTo>
                <a:lnTo>
                  <a:pt x="454" y="44614"/>
                </a:lnTo>
                <a:lnTo>
                  <a:pt x="643" y="44538"/>
                </a:lnTo>
                <a:lnTo>
                  <a:pt x="643" y="44500"/>
                </a:lnTo>
                <a:cubicBezTo>
                  <a:pt x="643" y="44311"/>
                  <a:pt x="417" y="44273"/>
                  <a:pt x="303" y="44273"/>
                </a:cubicBezTo>
                <a:close/>
                <a:moveTo>
                  <a:pt x="23224" y="43722"/>
                </a:moveTo>
                <a:cubicBezTo>
                  <a:pt x="23174" y="43722"/>
                  <a:pt x="23111" y="43748"/>
                  <a:pt x="23063" y="43820"/>
                </a:cubicBezTo>
                <a:cubicBezTo>
                  <a:pt x="23063" y="43782"/>
                  <a:pt x="23025" y="43782"/>
                  <a:pt x="23025" y="43782"/>
                </a:cubicBezTo>
                <a:lnTo>
                  <a:pt x="22950" y="43744"/>
                </a:lnTo>
                <a:cubicBezTo>
                  <a:pt x="22917" y="43733"/>
                  <a:pt x="22883" y="43729"/>
                  <a:pt x="22851" y="43729"/>
                </a:cubicBezTo>
                <a:cubicBezTo>
                  <a:pt x="22773" y="43729"/>
                  <a:pt x="22701" y="43755"/>
                  <a:pt x="22647" y="43782"/>
                </a:cubicBezTo>
                <a:cubicBezTo>
                  <a:pt x="22572" y="43858"/>
                  <a:pt x="22496" y="43933"/>
                  <a:pt x="22496" y="44047"/>
                </a:cubicBezTo>
                <a:lnTo>
                  <a:pt x="22307" y="44047"/>
                </a:lnTo>
                <a:cubicBezTo>
                  <a:pt x="22080" y="44047"/>
                  <a:pt x="21816" y="44047"/>
                  <a:pt x="21589" y="44160"/>
                </a:cubicBezTo>
                <a:lnTo>
                  <a:pt x="21513" y="44236"/>
                </a:lnTo>
                <a:cubicBezTo>
                  <a:pt x="21475" y="44387"/>
                  <a:pt x="21513" y="44500"/>
                  <a:pt x="21589" y="44576"/>
                </a:cubicBezTo>
                <a:lnTo>
                  <a:pt x="21702" y="44614"/>
                </a:lnTo>
                <a:cubicBezTo>
                  <a:pt x="21740" y="44626"/>
                  <a:pt x="21782" y="44631"/>
                  <a:pt x="21824" y="44631"/>
                </a:cubicBezTo>
                <a:cubicBezTo>
                  <a:pt x="21908" y="44631"/>
                  <a:pt x="21992" y="44614"/>
                  <a:pt x="22042" y="44614"/>
                </a:cubicBezTo>
                <a:cubicBezTo>
                  <a:pt x="22099" y="44595"/>
                  <a:pt x="22137" y="44585"/>
                  <a:pt x="22165" y="44585"/>
                </a:cubicBezTo>
                <a:cubicBezTo>
                  <a:pt x="22194" y="44585"/>
                  <a:pt x="22213" y="44595"/>
                  <a:pt x="22232" y="44614"/>
                </a:cubicBezTo>
                <a:lnTo>
                  <a:pt x="22458" y="44500"/>
                </a:lnTo>
                <a:cubicBezTo>
                  <a:pt x="22458" y="44463"/>
                  <a:pt x="22458" y="44463"/>
                  <a:pt x="22496" y="44425"/>
                </a:cubicBezTo>
                <a:cubicBezTo>
                  <a:pt x="22534" y="44425"/>
                  <a:pt x="22534" y="44387"/>
                  <a:pt x="22572" y="44349"/>
                </a:cubicBezTo>
                <a:lnTo>
                  <a:pt x="22761" y="44349"/>
                </a:lnTo>
                <a:cubicBezTo>
                  <a:pt x="22874" y="44311"/>
                  <a:pt x="23063" y="44160"/>
                  <a:pt x="23101" y="44009"/>
                </a:cubicBezTo>
                <a:cubicBezTo>
                  <a:pt x="23101" y="44009"/>
                  <a:pt x="23101" y="44009"/>
                  <a:pt x="23101" y="44047"/>
                </a:cubicBezTo>
                <a:cubicBezTo>
                  <a:pt x="23132" y="44108"/>
                  <a:pt x="23187" y="44218"/>
                  <a:pt x="23367" y="44218"/>
                </a:cubicBezTo>
                <a:cubicBezTo>
                  <a:pt x="23410" y="44218"/>
                  <a:pt x="23459" y="44212"/>
                  <a:pt x="23517" y="44198"/>
                </a:cubicBezTo>
                <a:lnTo>
                  <a:pt x="23593" y="44084"/>
                </a:lnTo>
                <a:cubicBezTo>
                  <a:pt x="23593" y="43971"/>
                  <a:pt x="23479" y="43782"/>
                  <a:pt x="23290" y="43744"/>
                </a:cubicBezTo>
                <a:cubicBezTo>
                  <a:pt x="23276" y="43730"/>
                  <a:pt x="23252" y="43722"/>
                  <a:pt x="23224" y="43722"/>
                </a:cubicBezTo>
                <a:close/>
                <a:moveTo>
                  <a:pt x="52780" y="44198"/>
                </a:moveTo>
                <a:lnTo>
                  <a:pt x="52629" y="44273"/>
                </a:lnTo>
                <a:cubicBezTo>
                  <a:pt x="52629" y="44273"/>
                  <a:pt x="52591" y="44311"/>
                  <a:pt x="52591" y="44311"/>
                </a:cubicBezTo>
                <a:cubicBezTo>
                  <a:pt x="52553" y="44349"/>
                  <a:pt x="52515" y="44425"/>
                  <a:pt x="52553" y="44538"/>
                </a:cubicBezTo>
                <a:lnTo>
                  <a:pt x="52742" y="44614"/>
                </a:lnTo>
                <a:lnTo>
                  <a:pt x="52818" y="44614"/>
                </a:lnTo>
                <a:cubicBezTo>
                  <a:pt x="52849" y="44629"/>
                  <a:pt x="52887" y="44639"/>
                  <a:pt x="52923" y="44639"/>
                </a:cubicBezTo>
                <a:cubicBezTo>
                  <a:pt x="52974" y="44639"/>
                  <a:pt x="53023" y="44620"/>
                  <a:pt x="53045" y="44576"/>
                </a:cubicBezTo>
                <a:cubicBezTo>
                  <a:pt x="53120" y="44576"/>
                  <a:pt x="53120" y="44500"/>
                  <a:pt x="53120" y="44463"/>
                </a:cubicBezTo>
                <a:lnTo>
                  <a:pt x="53083" y="44349"/>
                </a:lnTo>
                <a:cubicBezTo>
                  <a:pt x="53045" y="44349"/>
                  <a:pt x="53045" y="44349"/>
                  <a:pt x="53007" y="44311"/>
                </a:cubicBezTo>
                <a:cubicBezTo>
                  <a:pt x="52969" y="44273"/>
                  <a:pt x="52893" y="44198"/>
                  <a:pt x="52780" y="44198"/>
                </a:cubicBezTo>
                <a:close/>
                <a:moveTo>
                  <a:pt x="47374" y="44311"/>
                </a:moveTo>
                <a:lnTo>
                  <a:pt x="47260" y="44425"/>
                </a:lnTo>
                <a:lnTo>
                  <a:pt x="47260" y="44576"/>
                </a:lnTo>
                <a:lnTo>
                  <a:pt x="47374" y="44689"/>
                </a:lnTo>
                <a:lnTo>
                  <a:pt x="47563" y="44689"/>
                </a:lnTo>
                <a:lnTo>
                  <a:pt x="47714" y="44576"/>
                </a:lnTo>
                <a:lnTo>
                  <a:pt x="47714" y="44425"/>
                </a:lnTo>
                <a:lnTo>
                  <a:pt x="47563" y="44311"/>
                </a:lnTo>
                <a:close/>
                <a:moveTo>
                  <a:pt x="57204" y="44311"/>
                </a:moveTo>
                <a:cubicBezTo>
                  <a:pt x="57090" y="44311"/>
                  <a:pt x="56901" y="44349"/>
                  <a:pt x="56901" y="44538"/>
                </a:cubicBezTo>
                <a:lnTo>
                  <a:pt x="56901" y="44576"/>
                </a:lnTo>
                <a:lnTo>
                  <a:pt x="57015" y="44689"/>
                </a:lnTo>
                <a:cubicBezTo>
                  <a:pt x="57241" y="44689"/>
                  <a:pt x="57317" y="44576"/>
                  <a:pt x="57355" y="44500"/>
                </a:cubicBezTo>
                <a:lnTo>
                  <a:pt x="57393" y="44463"/>
                </a:lnTo>
                <a:lnTo>
                  <a:pt x="57241" y="44311"/>
                </a:lnTo>
                <a:close/>
                <a:moveTo>
                  <a:pt x="76864" y="44387"/>
                </a:moveTo>
                <a:lnTo>
                  <a:pt x="76712" y="44500"/>
                </a:lnTo>
                <a:cubicBezTo>
                  <a:pt x="76712" y="44500"/>
                  <a:pt x="76674" y="44538"/>
                  <a:pt x="76674" y="44576"/>
                </a:cubicBezTo>
                <a:lnTo>
                  <a:pt x="76788" y="44727"/>
                </a:lnTo>
                <a:cubicBezTo>
                  <a:pt x="76788" y="44765"/>
                  <a:pt x="76826" y="44765"/>
                  <a:pt x="76864" y="44765"/>
                </a:cubicBezTo>
                <a:lnTo>
                  <a:pt x="77053" y="44689"/>
                </a:lnTo>
                <a:cubicBezTo>
                  <a:pt x="77053" y="44652"/>
                  <a:pt x="77090" y="44652"/>
                  <a:pt x="77090" y="44576"/>
                </a:cubicBezTo>
                <a:lnTo>
                  <a:pt x="76977" y="44463"/>
                </a:lnTo>
                <a:cubicBezTo>
                  <a:pt x="76977" y="44425"/>
                  <a:pt x="76939" y="44425"/>
                  <a:pt x="76864" y="44387"/>
                </a:cubicBezTo>
                <a:close/>
                <a:moveTo>
                  <a:pt x="16946" y="44415"/>
                </a:moveTo>
                <a:cubicBezTo>
                  <a:pt x="16918" y="44415"/>
                  <a:pt x="16891" y="44418"/>
                  <a:pt x="16863" y="44425"/>
                </a:cubicBezTo>
                <a:cubicBezTo>
                  <a:pt x="16825" y="44463"/>
                  <a:pt x="16712" y="44500"/>
                  <a:pt x="16712" y="44652"/>
                </a:cubicBezTo>
                <a:lnTo>
                  <a:pt x="16863" y="44765"/>
                </a:lnTo>
                <a:cubicBezTo>
                  <a:pt x="16901" y="44765"/>
                  <a:pt x="16938" y="44803"/>
                  <a:pt x="16938" y="44803"/>
                </a:cubicBezTo>
                <a:cubicBezTo>
                  <a:pt x="17014" y="44803"/>
                  <a:pt x="17127" y="44803"/>
                  <a:pt x="17203" y="44765"/>
                </a:cubicBezTo>
                <a:cubicBezTo>
                  <a:pt x="17241" y="44727"/>
                  <a:pt x="17279" y="44689"/>
                  <a:pt x="17279" y="44614"/>
                </a:cubicBezTo>
                <a:lnTo>
                  <a:pt x="17241" y="44538"/>
                </a:lnTo>
                <a:cubicBezTo>
                  <a:pt x="17179" y="44476"/>
                  <a:pt x="17067" y="44415"/>
                  <a:pt x="16946" y="44415"/>
                </a:cubicBezTo>
                <a:close/>
                <a:moveTo>
                  <a:pt x="14368" y="44500"/>
                </a:moveTo>
                <a:cubicBezTo>
                  <a:pt x="14254" y="44500"/>
                  <a:pt x="14141" y="44538"/>
                  <a:pt x="14103" y="44689"/>
                </a:cubicBezTo>
                <a:lnTo>
                  <a:pt x="14216" y="44841"/>
                </a:lnTo>
                <a:lnTo>
                  <a:pt x="14254" y="44841"/>
                </a:lnTo>
                <a:cubicBezTo>
                  <a:pt x="14285" y="44902"/>
                  <a:pt x="14341" y="44964"/>
                  <a:pt x="14484" y="44964"/>
                </a:cubicBezTo>
                <a:cubicBezTo>
                  <a:pt x="14516" y="44964"/>
                  <a:pt x="14553" y="44961"/>
                  <a:pt x="14594" y="44954"/>
                </a:cubicBezTo>
                <a:lnTo>
                  <a:pt x="14670" y="44841"/>
                </a:lnTo>
                <a:lnTo>
                  <a:pt x="14670" y="44803"/>
                </a:lnTo>
                <a:cubicBezTo>
                  <a:pt x="14670" y="44652"/>
                  <a:pt x="14519" y="44538"/>
                  <a:pt x="14368" y="44500"/>
                </a:cubicBezTo>
                <a:close/>
                <a:moveTo>
                  <a:pt x="13422" y="44614"/>
                </a:moveTo>
                <a:lnTo>
                  <a:pt x="13271" y="44689"/>
                </a:lnTo>
                <a:cubicBezTo>
                  <a:pt x="13233" y="44841"/>
                  <a:pt x="13309" y="44878"/>
                  <a:pt x="13347" y="44916"/>
                </a:cubicBezTo>
                <a:cubicBezTo>
                  <a:pt x="13422" y="44992"/>
                  <a:pt x="13498" y="44992"/>
                  <a:pt x="13649" y="44992"/>
                </a:cubicBezTo>
                <a:lnTo>
                  <a:pt x="13763" y="44878"/>
                </a:lnTo>
                <a:lnTo>
                  <a:pt x="13763" y="44841"/>
                </a:lnTo>
                <a:cubicBezTo>
                  <a:pt x="13763" y="44652"/>
                  <a:pt x="13574" y="44614"/>
                  <a:pt x="13460" y="44614"/>
                </a:cubicBezTo>
                <a:close/>
                <a:moveTo>
                  <a:pt x="69113" y="44652"/>
                </a:moveTo>
                <a:cubicBezTo>
                  <a:pt x="69037" y="44652"/>
                  <a:pt x="68962" y="44652"/>
                  <a:pt x="68924" y="44727"/>
                </a:cubicBezTo>
                <a:cubicBezTo>
                  <a:pt x="68848" y="44765"/>
                  <a:pt x="68848" y="44841"/>
                  <a:pt x="68848" y="44916"/>
                </a:cubicBezTo>
                <a:lnTo>
                  <a:pt x="68962" y="44916"/>
                </a:lnTo>
                <a:cubicBezTo>
                  <a:pt x="68962" y="44954"/>
                  <a:pt x="69000" y="44992"/>
                  <a:pt x="69000" y="45030"/>
                </a:cubicBezTo>
                <a:cubicBezTo>
                  <a:pt x="69121" y="45030"/>
                  <a:pt x="69145" y="44981"/>
                  <a:pt x="69208" y="44981"/>
                </a:cubicBezTo>
                <a:cubicBezTo>
                  <a:pt x="69223" y="44981"/>
                  <a:pt x="69242" y="44984"/>
                  <a:pt x="69264" y="44992"/>
                </a:cubicBezTo>
                <a:cubicBezTo>
                  <a:pt x="69264" y="44954"/>
                  <a:pt x="69264" y="44954"/>
                  <a:pt x="69264" y="44954"/>
                </a:cubicBezTo>
                <a:lnTo>
                  <a:pt x="69415" y="44954"/>
                </a:lnTo>
                <a:cubicBezTo>
                  <a:pt x="69415" y="44727"/>
                  <a:pt x="69264" y="44652"/>
                  <a:pt x="69113" y="44652"/>
                </a:cubicBezTo>
                <a:close/>
                <a:moveTo>
                  <a:pt x="40530" y="44236"/>
                </a:moveTo>
                <a:cubicBezTo>
                  <a:pt x="40379" y="44273"/>
                  <a:pt x="40115" y="44273"/>
                  <a:pt x="40115" y="44463"/>
                </a:cubicBezTo>
                <a:cubicBezTo>
                  <a:pt x="40115" y="44463"/>
                  <a:pt x="40115" y="44500"/>
                  <a:pt x="40115" y="44538"/>
                </a:cubicBezTo>
                <a:cubicBezTo>
                  <a:pt x="40039" y="44652"/>
                  <a:pt x="40001" y="44765"/>
                  <a:pt x="40001" y="44992"/>
                </a:cubicBezTo>
                <a:lnTo>
                  <a:pt x="40152" y="45105"/>
                </a:lnTo>
                <a:lnTo>
                  <a:pt x="40379" y="45105"/>
                </a:lnTo>
                <a:cubicBezTo>
                  <a:pt x="40490" y="45119"/>
                  <a:pt x="40565" y="45128"/>
                  <a:pt x="40633" y="45128"/>
                </a:cubicBezTo>
                <a:cubicBezTo>
                  <a:pt x="40750" y="45128"/>
                  <a:pt x="40844" y="45102"/>
                  <a:pt x="41060" y="45030"/>
                </a:cubicBezTo>
                <a:lnTo>
                  <a:pt x="41135" y="44954"/>
                </a:lnTo>
                <a:cubicBezTo>
                  <a:pt x="41135" y="44916"/>
                  <a:pt x="41135" y="44841"/>
                  <a:pt x="41135" y="44803"/>
                </a:cubicBezTo>
                <a:cubicBezTo>
                  <a:pt x="41135" y="44614"/>
                  <a:pt x="41022" y="44538"/>
                  <a:pt x="40946" y="44463"/>
                </a:cubicBezTo>
                <a:cubicBezTo>
                  <a:pt x="40871" y="44425"/>
                  <a:pt x="40833" y="44387"/>
                  <a:pt x="40833" y="44311"/>
                </a:cubicBezTo>
                <a:lnTo>
                  <a:pt x="40682" y="44236"/>
                </a:lnTo>
                <a:close/>
                <a:moveTo>
                  <a:pt x="52289" y="44803"/>
                </a:moveTo>
                <a:lnTo>
                  <a:pt x="52137" y="44916"/>
                </a:lnTo>
                <a:cubicBezTo>
                  <a:pt x="52062" y="44954"/>
                  <a:pt x="51948" y="45030"/>
                  <a:pt x="52024" y="45181"/>
                </a:cubicBezTo>
                <a:lnTo>
                  <a:pt x="52100" y="45256"/>
                </a:lnTo>
                <a:cubicBezTo>
                  <a:pt x="52175" y="45256"/>
                  <a:pt x="52251" y="45256"/>
                  <a:pt x="52326" y="45219"/>
                </a:cubicBezTo>
                <a:cubicBezTo>
                  <a:pt x="52402" y="45181"/>
                  <a:pt x="52478" y="45105"/>
                  <a:pt x="52478" y="44992"/>
                </a:cubicBezTo>
                <a:cubicBezTo>
                  <a:pt x="52478" y="44916"/>
                  <a:pt x="52402" y="44841"/>
                  <a:pt x="52289" y="44803"/>
                </a:cubicBezTo>
                <a:close/>
                <a:moveTo>
                  <a:pt x="87374" y="44597"/>
                </a:moveTo>
                <a:cubicBezTo>
                  <a:pt x="87349" y="44597"/>
                  <a:pt x="87324" y="44601"/>
                  <a:pt x="87298" y="44614"/>
                </a:cubicBezTo>
                <a:cubicBezTo>
                  <a:pt x="87261" y="44614"/>
                  <a:pt x="87223" y="44652"/>
                  <a:pt x="87223" y="44652"/>
                </a:cubicBezTo>
                <a:lnTo>
                  <a:pt x="87109" y="44689"/>
                </a:lnTo>
                <a:cubicBezTo>
                  <a:pt x="87034" y="44765"/>
                  <a:pt x="86996" y="44841"/>
                  <a:pt x="86996" y="44954"/>
                </a:cubicBezTo>
                <a:cubicBezTo>
                  <a:pt x="86996" y="45067"/>
                  <a:pt x="87034" y="45143"/>
                  <a:pt x="87109" y="45219"/>
                </a:cubicBezTo>
                <a:lnTo>
                  <a:pt x="87223" y="45256"/>
                </a:lnTo>
                <a:lnTo>
                  <a:pt x="87639" y="45256"/>
                </a:lnTo>
                <a:lnTo>
                  <a:pt x="87752" y="45219"/>
                </a:lnTo>
                <a:cubicBezTo>
                  <a:pt x="87866" y="45067"/>
                  <a:pt x="87866" y="44992"/>
                  <a:pt x="87866" y="44878"/>
                </a:cubicBezTo>
                <a:cubicBezTo>
                  <a:pt x="87866" y="44841"/>
                  <a:pt x="87866" y="44803"/>
                  <a:pt x="87903" y="44765"/>
                </a:cubicBezTo>
                <a:lnTo>
                  <a:pt x="87677" y="44652"/>
                </a:lnTo>
                <a:cubicBezTo>
                  <a:pt x="87639" y="44652"/>
                  <a:pt x="87639" y="44652"/>
                  <a:pt x="87525" y="44614"/>
                </a:cubicBezTo>
                <a:cubicBezTo>
                  <a:pt x="87475" y="44614"/>
                  <a:pt x="87424" y="44597"/>
                  <a:pt x="87374" y="44597"/>
                </a:cubicBezTo>
                <a:close/>
                <a:moveTo>
                  <a:pt x="22305" y="44863"/>
                </a:moveTo>
                <a:cubicBezTo>
                  <a:pt x="22279" y="44863"/>
                  <a:pt x="22254" y="44867"/>
                  <a:pt x="22232" y="44878"/>
                </a:cubicBezTo>
                <a:lnTo>
                  <a:pt x="22156" y="44916"/>
                </a:lnTo>
                <a:cubicBezTo>
                  <a:pt x="22118" y="44954"/>
                  <a:pt x="22080" y="44992"/>
                  <a:pt x="22080" y="45030"/>
                </a:cubicBezTo>
                <a:cubicBezTo>
                  <a:pt x="22080" y="45105"/>
                  <a:pt x="22080" y="45105"/>
                  <a:pt x="22118" y="45143"/>
                </a:cubicBezTo>
                <a:cubicBezTo>
                  <a:pt x="22118" y="45143"/>
                  <a:pt x="22118" y="45143"/>
                  <a:pt x="22118" y="45181"/>
                </a:cubicBezTo>
                <a:lnTo>
                  <a:pt x="22232" y="45294"/>
                </a:lnTo>
                <a:cubicBezTo>
                  <a:pt x="22254" y="45305"/>
                  <a:pt x="22279" y="45310"/>
                  <a:pt x="22305" y="45310"/>
                </a:cubicBezTo>
                <a:cubicBezTo>
                  <a:pt x="22367" y="45310"/>
                  <a:pt x="22432" y="45283"/>
                  <a:pt x="22458" y="45256"/>
                </a:cubicBezTo>
                <a:cubicBezTo>
                  <a:pt x="22534" y="45219"/>
                  <a:pt x="22572" y="45143"/>
                  <a:pt x="22572" y="45067"/>
                </a:cubicBezTo>
                <a:cubicBezTo>
                  <a:pt x="22572" y="45030"/>
                  <a:pt x="22534" y="44954"/>
                  <a:pt x="22458" y="44916"/>
                </a:cubicBezTo>
                <a:cubicBezTo>
                  <a:pt x="22432" y="44889"/>
                  <a:pt x="22367" y="44863"/>
                  <a:pt x="22305" y="44863"/>
                </a:cubicBezTo>
                <a:close/>
                <a:moveTo>
                  <a:pt x="72780" y="44689"/>
                </a:moveTo>
                <a:lnTo>
                  <a:pt x="72553" y="44727"/>
                </a:lnTo>
                <a:cubicBezTo>
                  <a:pt x="72516" y="44878"/>
                  <a:pt x="72516" y="44954"/>
                  <a:pt x="72553" y="45105"/>
                </a:cubicBezTo>
                <a:lnTo>
                  <a:pt x="72591" y="45143"/>
                </a:lnTo>
                <a:cubicBezTo>
                  <a:pt x="72553" y="45181"/>
                  <a:pt x="72553" y="45219"/>
                  <a:pt x="72553" y="45294"/>
                </a:cubicBezTo>
                <a:lnTo>
                  <a:pt x="72591" y="45370"/>
                </a:lnTo>
                <a:cubicBezTo>
                  <a:pt x="72667" y="45446"/>
                  <a:pt x="72742" y="45446"/>
                  <a:pt x="72818" y="45446"/>
                </a:cubicBezTo>
                <a:cubicBezTo>
                  <a:pt x="72932" y="45408"/>
                  <a:pt x="73007" y="45294"/>
                  <a:pt x="73045" y="45256"/>
                </a:cubicBezTo>
                <a:lnTo>
                  <a:pt x="73045" y="45105"/>
                </a:lnTo>
                <a:cubicBezTo>
                  <a:pt x="73045" y="45105"/>
                  <a:pt x="73007" y="45105"/>
                  <a:pt x="73007" y="45067"/>
                </a:cubicBezTo>
                <a:cubicBezTo>
                  <a:pt x="73045" y="45030"/>
                  <a:pt x="73083" y="44916"/>
                  <a:pt x="73083" y="44841"/>
                </a:cubicBezTo>
                <a:lnTo>
                  <a:pt x="72932" y="44689"/>
                </a:lnTo>
                <a:cubicBezTo>
                  <a:pt x="72894" y="44702"/>
                  <a:pt x="72864" y="44706"/>
                  <a:pt x="72842" y="44706"/>
                </a:cubicBezTo>
                <a:cubicBezTo>
                  <a:pt x="72797" y="44706"/>
                  <a:pt x="72780" y="44689"/>
                  <a:pt x="72780" y="44689"/>
                </a:cubicBezTo>
                <a:close/>
                <a:moveTo>
                  <a:pt x="16712" y="45181"/>
                </a:moveTo>
                <a:lnTo>
                  <a:pt x="16560" y="45294"/>
                </a:lnTo>
                <a:lnTo>
                  <a:pt x="16560" y="45446"/>
                </a:lnTo>
                <a:lnTo>
                  <a:pt x="16712" y="45559"/>
                </a:lnTo>
                <a:cubicBezTo>
                  <a:pt x="16749" y="45559"/>
                  <a:pt x="16787" y="45559"/>
                  <a:pt x="16825" y="45597"/>
                </a:cubicBezTo>
                <a:lnTo>
                  <a:pt x="17014" y="45483"/>
                </a:lnTo>
                <a:lnTo>
                  <a:pt x="17014" y="45294"/>
                </a:lnTo>
                <a:lnTo>
                  <a:pt x="16901" y="45181"/>
                </a:lnTo>
                <a:close/>
                <a:moveTo>
                  <a:pt x="24519" y="45274"/>
                </a:moveTo>
                <a:cubicBezTo>
                  <a:pt x="24359" y="45274"/>
                  <a:pt x="24304" y="45384"/>
                  <a:pt x="24273" y="45446"/>
                </a:cubicBezTo>
                <a:cubicBezTo>
                  <a:pt x="24273" y="45446"/>
                  <a:pt x="24273" y="45483"/>
                  <a:pt x="24235" y="45483"/>
                </a:cubicBezTo>
                <a:lnTo>
                  <a:pt x="24349" y="45672"/>
                </a:lnTo>
                <a:lnTo>
                  <a:pt x="24613" y="45672"/>
                </a:lnTo>
                <a:lnTo>
                  <a:pt x="24727" y="45559"/>
                </a:lnTo>
                <a:lnTo>
                  <a:pt x="24727" y="45408"/>
                </a:lnTo>
                <a:lnTo>
                  <a:pt x="24651" y="45294"/>
                </a:lnTo>
                <a:cubicBezTo>
                  <a:pt x="24601" y="45280"/>
                  <a:pt x="24557" y="45274"/>
                  <a:pt x="24519" y="45274"/>
                </a:cubicBezTo>
                <a:close/>
                <a:moveTo>
                  <a:pt x="31660" y="45279"/>
                </a:moveTo>
                <a:cubicBezTo>
                  <a:pt x="31633" y="45279"/>
                  <a:pt x="31603" y="45283"/>
                  <a:pt x="31570" y="45294"/>
                </a:cubicBezTo>
                <a:lnTo>
                  <a:pt x="31457" y="45408"/>
                </a:lnTo>
                <a:lnTo>
                  <a:pt x="31457" y="45483"/>
                </a:lnTo>
                <a:lnTo>
                  <a:pt x="31608" y="45635"/>
                </a:lnTo>
                <a:cubicBezTo>
                  <a:pt x="31608" y="45635"/>
                  <a:pt x="31683" y="45672"/>
                  <a:pt x="31797" y="45672"/>
                </a:cubicBezTo>
                <a:lnTo>
                  <a:pt x="31910" y="45559"/>
                </a:lnTo>
                <a:lnTo>
                  <a:pt x="31910" y="45446"/>
                </a:lnTo>
                <a:lnTo>
                  <a:pt x="31797" y="45332"/>
                </a:lnTo>
                <a:cubicBezTo>
                  <a:pt x="31770" y="45305"/>
                  <a:pt x="31724" y="45279"/>
                  <a:pt x="31660" y="45279"/>
                </a:cubicBezTo>
                <a:close/>
                <a:moveTo>
                  <a:pt x="74028" y="45219"/>
                </a:moveTo>
                <a:lnTo>
                  <a:pt x="73877" y="45294"/>
                </a:lnTo>
                <a:cubicBezTo>
                  <a:pt x="73839" y="45370"/>
                  <a:pt x="73839" y="45483"/>
                  <a:pt x="73990" y="45521"/>
                </a:cubicBezTo>
                <a:cubicBezTo>
                  <a:pt x="73952" y="45597"/>
                  <a:pt x="73990" y="45710"/>
                  <a:pt x="74104" y="45710"/>
                </a:cubicBezTo>
                <a:lnTo>
                  <a:pt x="74293" y="45635"/>
                </a:lnTo>
                <a:cubicBezTo>
                  <a:pt x="74293" y="45635"/>
                  <a:pt x="74293" y="45597"/>
                  <a:pt x="74293" y="45597"/>
                </a:cubicBezTo>
                <a:cubicBezTo>
                  <a:pt x="74330" y="45559"/>
                  <a:pt x="74406" y="45521"/>
                  <a:pt x="74406" y="45408"/>
                </a:cubicBezTo>
                <a:cubicBezTo>
                  <a:pt x="74406" y="45370"/>
                  <a:pt x="74406" y="45332"/>
                  <a:pt x="74406" y="45294"/>
                </a:cubicBezTo>
                <a:lnTo>
                  <a:pt x="74255" y="45219"/>
                </a:lnTo>
                <a:close/>
                <a:moveTo>
                  <a:pt x="60304" y="45370"/>
                </a:moveTo>
                <a:cubicBezTo>
                  <a:pt x="60190" y="45370"/>
                  <a:pt x="60115" y="45408"/>
                  <a:pt x="60039" y="45446"/>
                </a:cubicBezTo>
                <a:cubicBezTo>
                  <a:pt x="60001" y="45483"/>
                  <a:pt x="59964" y="45521"/>
                  <a:pt x="59964" y="45635"/>
                </a:cubicBezTo>
                <a:lnTo>
                  <a:pt x="59964" y="45672"/>
                </a:lnTo>
                <a:lnTo>
                  <a:pt x="60077" y="45786"/>
                </a:lnTo>
                <a:cubicBezTo>
                  <a:pt x="60190" y="45786"/>
                  <a:pt x="60266" y="45748"/>
                  <a:pt x="60342" y="45710"/>
                </a:cubicBezTo>
                <a:cubicBezTo>
                  <a:pt x="60379" y="45672"/>
                  <a:pt x="60417" y="45635"/>
                  <a:pt x="60417" y="45521"/>
                </a:cubicBezTo>
                <a:lnTo>
                  <a:pt x="60417" y="45483"/>
                </a:lnTo>
                <a:lnTo>
                  <a:pt x="60304" y="45370"/>
                </a:lnTo>
                <a:close/>
                <a:moveTo>
                  <a:pt x="86566" y="45223"/>
                </a:moveTo>
                <a:cubicBezTo>
                  <a:pt x="86525" y="45223"/>
                  <a:pt x="86479" y="45231"/>
                  <a:pt x="86429" y="45256"/>
                </a:cubicBezTo>
                <a:cubicBezTo>
                  <a:pt x="86278" y="45332"/>
                  <a:pt x="86240" y="45483"/>
                  <a:pt x="86240" y="45635"/>
                </a:cubicBezTo>
                <a:cubicBezTo>
                  <a:pt x="86240" y="45710"/>
                  <a:pt x="86240" y="45786"/>
                  <a:pt x="86315" y="45899"/>
                </a:cubicBezTo>
                <a:lnTo>
                  <a:pt x="86467" y="45899"/>
                </a:lnTo>
                <a:cubicBezTo>
                  <a:pt x="86580" y="45899"/>
                  <a:pt x="86656" y="45861"/>
                  <a:pt x="86694" y="45861"/>
                </a:cubicBezTo>
                <a:cubicBezTo>
                  <a:pt x="86769" y="45861"/>
                  <a:pt x="86883" y="45824"/>
                  <a:pt x="86996" y="45748"/>
                </a:cubicBezTo>
                <a:lnTo>
                  <a:pt x="87034" y="45635"/>
                </a:lnTo>
                <a:cubicBezTo>
                  <a:pt x="87034" y="45483"/>
                  <a:pt x="86958" y="45332"/>
                  <a:pt x="86807" y="45256"/>
                </a:cubicBezTo>
                <a:lnTo>
                  <a:pt x="86694" y="45294"/>
                </a:lnTo>
                <a:lnTo>
                  <a:pt x="86656" y="45294"/>
                </a:lnTo>
                <a:cubicBezTo>
                  <a:pt x="86694" y="45256"/>
                  <a:pt x="86731" y="45256"/>
                  <a:pt x="86731" y="45256"/>
                </a:cubicBezTo>
                <a:cubicBezTo>
                  <a:pt x="86706" y="45256"/>
                  <a:pt x="86647" y="45223"/>
                  <a:pt x="86566" y="45223"/>
                </a:cubicBezTo>
                <a:close/>
                <a:moveTo>
                  <a:pt x="47903" y="45483"/>
                </a:moveTo>
                <a:cubicBezTo>
                  <a:pt x="47789" y="45483"/>
                  <a:pt x="47714" y="45483"/>
                  <a:pt x="47676" y="45559"/>
                </a:cubicBezTo>
                <a:cubicBezTo>
                  <a:pt x="47638" y="45521"/>
                  <a:pt x="47600" y="45521"/>
                  <a:pt x="47563" y="45521"/>
                </a:cubicBezTo>
                <a:lnTo>
                  <a:pt x="47411" y="45635"/>
                </a:lnTo>
                <a:lnTo>
                  <a:pt x="47411" y="45748"/>
                </a:lnTo>
                <a:lnTo>
                  <a:pt x="47563" y="45861"/>
                </a:lnTo>
                <a:cubicBezTo>
                  <a:pt x="47563" y="45899"/>
                  <a:pt x="47600" y="45899"/>
                  <a:pt x="47638" y="45937"/>
                </a:cubicBezTo>
                <a:lnTo>
                  <a:pt x="47827" y="45824"/>
                </a:lnTo>
                <a:lnTo>
                  <a:pt x="47827" y="45824"/>
                </a:lnTo>
                <a:cubicBezTo>
                  <a:pt x="47827" y="45861"/>
                  <a:pt x="47789" y="45861"/>
                  <a:pt x="47827" y="45861"/>
                </a:cubicBezTo>
                <a:cubicBezTo>
                  <a:pt x="47865" y="45824"/>
                  <a:pt x="48016" y="45786"/>
                  <a:pt x="48016" y="45635"/>
                </a:cubicBezTo>
                <a:cubicBezTo>
                  <a:pt x="48016" y="45635"/>
                  <a:pt x="48016" y="45597"/>
                  <a:pt x="48016" y="45559"/>
                </a:cubicBezTo>
                <a:lnTo>
                  <a:pt x="47903" y="45483"/>
                </a:lnTo>
                <a:close/>
                <a:moveTo>
                  <a:pt x="13080" y="45579"/>
                </a:moveTo>
                <a:cubicBezTo>
                  <a:pt x="12907" y="45579"/>
                  <a:pt x="12849" y="45716"/>
                  <a:pt x="12817" y="45748"/>
                </a:cubicBezTo>
                <a:cubicBezTo>
                  <a:pt x="12817" y="45786"/>
                  <a:pt x="12817" y="45786"/>
                  <a:pt x="12780" y="45786"/>
                </a:cubicBezTo>
                <a:lnTo>
                  <a:pt x="12931" y="45975"/>
                </a:lnTo>
                <a:lnTo>
                  <a:pt x="13158" y="45975"/>
                </a:lnTo>
                <a:lnTo>
                  <a:pt x="13309" y="45861"/>
                </a:lnTo>
                <a:lnTo>
                  <a:pt x="13309" y="45710"/>
                </a:lnTo>
                <a:lnTo>
                  <a:pt x="13195" y="45597"/>
                </a:lnTo>
                <a:cubicBezTo>
                  <a:pt x="13152" y="45584"/>
                  <a:pt x="13114" y="45579"/>
                  <a:pt x="13080" y="45579"/>
                </a:cubicBezTo>
                <a:close/>
                <a:moveTo>
                  <a:pt x="1135" y="45635"/>
                </a:moveTo>
                <a:cubicBezTo>
                  <a:pt x="1097" y="45635"/>
                  <a:pt x="1059" y="45672"/>
                  <a:pt x="1021" y="45672"/>
                </a:cubicBezTo>
                <a:cubicBezTo>
                  <a:pt x="946" y="45672"/>
                  <a:pt x="795" y="45710"/>
                  <a:pt x="757" y="45786"/>
                </a:cubicBezTo>
                <a:lnTo>
                  <a:pt x="757" y="45937"/>
                </a:lnTo>
                <a:cubicBezTo>
                  <a:pt x="812" y="45992"/>
                  <a:pt x="928" y="46027"/>
                  <a:pt x="1046" y="46027"/>
                </a:cubicBezTo>
                <a:cubicBezTo>
                  <a:pt x="1089" y="46027"/>
                  <a:pt x="1132" y="46023"/>
                  <a:pt x="1173" y="46013"/>
                </a:cubicBezTo>
                <a:cubicBezTo>
                  <a:pt x="1248" y="45975"/>
                  <a:pt x="1324" y="45899"/>
                  <a:pt x="1324" y="45824"/>
                </a:cubicBezTo>
                <a:cubicBezTo>
                  <a:pt x="1324" y="45786"/>
                  <a:pt x="1324" y="45748"/>
                  <a:pt x="1286" y="45710"/>
                </a:cubicBezTo>
                <a:lnTo>
                  <a:pt x="1135" y="45635"/>
                </a:lnTo>
                <a:close/>
                <a:moveTo>
                  <a:pt x="6579" y="45521"/>
                </a:moveTo>
                <a:cubicBezTo>
                  <a:pt x="6390" y="45559"/>
                  <a:pt x="6239" y="45672"/>
                  <a:pt x="6201" y="45824"/>
                </a:cubicBezTo>
                <a:lnTo>
                  <a:pt x="6277" y="45937"/>
                </a:lnTo>
                <a:cubicBezTo>
                  <a:pt x="6360" y="45992"/>
                  <a:pt x="6443" y="46027"/>
                  <a:pt x="6541" y="46027"/>
                </a:cubicBezTo>
                <a:cubicBezTo>
                  <a:pt x="6576" y="46027"/>
                  <a:pt x="6614" y="46023"/>
                  <a:pt x="6655" y="46013"/>
                </a:cubicBezTo>
                <a:lnTo>
                  <a:pt x="6768" y="45937"/>
                </a:lnTo>
                <a:cubicBezTo>
                  <a:pt x="6806" y="45899"/>
                  <a:pt x="6806" y="45861"/>
                  <a:pt x="6806" y="45824"/>
                </a:cubicBezTo>
                <a:cubicBezTo>
                  <a:pt x="6806" y="45748"/>
                  <a:pt x="6768" y="45672"/>
                  <a:pt x="6693" y="45597"/>
                </a:cubicBezTo>
                <a:lnTo>
                  <a:pt x="6579" y="45521"/>
                </a:lnTo>
                <a:close/>
                <a:moveTo>
                  <a:pt x="2609" y="46050"/>
                </a:moveTo>
                <a:cubicBezTo>
                  <a:pt x="2609" y="46088"/>
                  <a:pt x="2609" y="46088"/>
                  <a:pt x="2572" y="46088"/>
                </a:cubicBezTo>
                <a:lnTo>
                  <a:pt x="2609" y="46050"/>
                </a:lnTo>
                <a:close/>
                <a:moveTo>
                  <a:pt x="2572" y="45256"/>
                </a:moveTo>
                <a:cubicBezTo>
                  <a:pt x="2307" y="45256"/>
                  <a:pt x="2231" y="45446"/>
                  <a:pt x="2231" y="45559"/>
                </a:cubicBezTo>
                <a:lnTo>
                  <a:pt x="2193" y="45559"/>
                </a:lnTo>
                <a:lnTo>
                  <a:pt x="2004" y="45597"/>
                </a:lnTo>
                <a:cubicBezTo>
                  <a:pt x="2004" y="45635"/>
                  <a:pt x="2004" y="45635"/>
                  <a:pt x="2004" y="45672"/>
                </a:cubicBezTo>
                <a:lnTo>
                  <a:pt x="1891" y="45748"/>
                </a:lnTo>
                <a:cubicBezTo>
                  <a:pt x="1853" y="45899"/>
                  <a:pt x="1967" y="46050"/>
                  <a:pt x="2118" y="46126"/>
                </a:cubicBezTo>
                <a:cubicBezTo>
                  <a:pt x="2203" y="46160"/>
                  <a:pt x="2288" y="46179"/>
                  <a:pt x="2369" y="46179"/>
                </a:cubicBezTo>
                <a:cubicBezTo>
                  <a:pt x="2469" y="46179"/>
                  <a:pt x="2564" y="46151"/>
                  <a:pt x="2647" y="46088"/>
                </a:cubicBezTo>
                <a:lnTo>
                  <a:pt x="2609" y="46050"/>
                </a:lnTo>
                <a:lnTo>
                  <a:pt x="2572" y="45975"/>
                </a:lnTo>
                <a:lnTo>
                  <a:pt x="2609" y="45975"/>
                </a:lnTo>
                <a:lnTo>
                  <a:pt x="2609" y="45937"/>
                </a:lnTo>
                <a:cubicBezTo>
                  <a:pt x="2647" y="45975"/>
                  <a:pt x="2647" y="46013"/>
                  <a:pt x="2609" y="46050"/>
                </a:cubicBezTo>
                <a:lnTo>
                  <a:pt x="2761" y="45975"/>
                </a:lnTo>
                <a:cubicBezTo>
                  <a:pt x="2761" y="45937"/>
                  <a:pt x="2761" y="45899"/>
                  <a:pt x="2761" y="45861"/>
                </a:cubicBezTo>
                <a:cubicBezTo>
                  <a:pt x="2761" y="45748"/>
                  <a:pt x="2685" y="45672"/>
                  <a:pt x="2647" y="45597"/>
                </a:cubicBezTo>
                <a:cubicBezTo>
                  <a:pt x="2685" y="45559"/>
                  <a:pt x="2723" y="45483"/>
                  <a:pt x="2685" y="45370"/>
                </a:cubicBezTo>
                <a:lnTo>
                  <a:pt x="2572" y="45256"/>
                </a:lnTo>
                <a:close/>
                <a:moveTo>
                  <a:pt x="4764" y="46013"/>
                </a:moveTo>
                <a:cubicBezTo>
                  <a:pt x="4575" y="46013"/>
                  <a:pt x="4462" y="46088"/>
                  <a:pt x="4462" y="46239"/>
                </a:cubicBezTo>
                <a:lnTo>
                  <a:pt x="4613" y="46239"/>
                </a:lnTo>
                <a:cubicBezTo>
                  <a:pt x="4613" y="46239"/>
                  <a:pt x="4613" y="46239"/>
                  <a:pt x="4613" y="46277"/>
                </a:cubicBezTo>
                <a:lnTo>
                  <a:pt x="4916" y="46277"/>
                </a:lnTo>
                <a:cubicBezTo>
                  <a:pt x="4916" y="46239"/>
                  <a:pt x="4878" y="46239"/>
                  <a:pt x="4878" y="46239"/>
                </a:cubicBezTo>
                <a:lnTo>
                  <a:pt x="5029" y="46239"/>
                </a:lnTo>
                <a:cubicBezTo>
                  <a:pt x="5029" y="46164"/>
                  <a:pt x="4991" y="46088"/>
                  <a:pt x="4953" y="46050"/>
                </a:cubicBezTo>
                <a:cubicBezTo>
                  <a:pt x="4878" y="46013"/>
                  <a:pt x="4840" y="46013"/>
                  <a:pt x="4764" y="46013"/>
                </a:cubicBezTo>
                <a:close/>
                <a:moveTo>
                  <a:pt x="37846" y="45937"/>
                </a:moveTo>
                <a:cubicBezTo>
                  <a:pt x="37657" y="45937"/>
                  <a:pt x="37544" y="46050"/>
                  <a:pt x="37544" y="46202"/>
                </a:cubicBezTo>
                <a:lnTo>
                  <a:pt x="37695" y="46202"/>
                </a:lnTo>
                <a:cubicBezTo>
                  <a:pt x="37695" y="46239"/>
                  <a:pt x="37657" y="46239"/>
                  <a:pt x="37695" y="46277"/>
                </a:cubicBezTo>
                <a:cubicBezTo>
                  <a:pt x="37770" y="46277"/>
                  <a:pt x="37880" y="46328"/>
                  <a:pt x="37978" y="46328"/>
                </a:cubicBezTo>
                <a:cubicBezTo>
                  <a:pt x="38027" y="46328"/>
                  <a:pt x="38073" y="46315"/>
                  <a:pt x="38111" y="46277"/>
                </a:cubicBezTo>
                <a:cubicBezTo>
                  <a:pt x="38111" y="46239"/>
                  <a:pt x="38111" y="46239"/>
                  <a:pt x="38111" y="46239"/>
                </a:cubicBezTo>
                <a:lnTo>
                  <a:pt x="38262" y="46239"/>
                </a:lnTo>
                <a:cubicBezTo>
                  <a:pt x="38262" y="46164"/>
                  <a:pt x="38186" y="46088"/>
                  <a:pt x="38111" y="46013"/>
                </a:cubicBezTo>
                <a:cubicBezTo>
                  <a:pt x="38035" y="45975"/>
                  <a:pt x="37959" y="45937"/>
                  <a:pt x="37846" y="45937"/>
                </a:cubicBezTo>
                <a:close/>
                <a:moveTo>
                  <a:pt x="76608" y="45994"/>
                </a:moveTo>
                <a:cubicBezTo>
                  <a:pt x="76521" y="45994"/>
                  <a:pt x="76437" y="46041"/>
                  <a:pt x="76410" y="46202"/>
                </a:cubicBezTo>
                <a:lnTo>
                  <a:pt x="76448" y="46391"/>
                </a:lnTo>
                <a:cubicBezTo>
                  <a:pt x="76561" y="46391"/>
                  <a:pt x="76712" y="46391"/>
                  <a:pt x="76788" y="46202"/>
                </a:cubicBezTo>
                <a:lnTo>
                  <a:pt x="76750" y="46202"/>
                </a:lnTo>
                <a:lnTo>
                  <a:pt x="76712" y="46013"/>
                </a:lnTo>
                <a:cubicBezTo>
                  <a:pt x="76679" y="46002"/>
                  <a:pt x="76643" y="45994"/>
                  <a:pt x="76608" y="45994"/>
                </a:cubicBezTo>
                <a:close/>
                <a:moveTo>
                  <a:pt x="77766" y="45984"/>
                </a:moveTo>
                <a:cubicBezTo>
                  <a:pt x="77705" y="45984"/>
                  <a:pt x="77639" y="45994"/>
                  <a:pt x="77582" y="46013"/>
                </a:cubicBezTo>
                <a:cubicBezTo>
                  <a:pt x="77544" y="46050"/>
                  <a:pt x="77506" y="46088"/>
                  <a:pt x="77506" y="46164"/>
                </a:cubicBezTo>
                <a:lnTo>
                  <a:pt x="77506" y="46202"/>
                </a:lnTo>
                <a:lnTo>
                  <a:pt x="77544" y="46239"/>
                </a:lnTo>
                <a:lnTo>
                  <a:pt x="77620" y="46391"/>
                </a:lnTo>
                <a:lnTo>
                  <a:pt x="77884" y="46391"/>
                </a:lnTo>
                <a:lnTo>
                  <a:pt x="77998" y="46277"/>
                </a:lnTo>
                <a:lnTo>
                  <a:pt x="77998" y="46164"/>
                </a:lnTo>
                <a:lnTo>
                  <a:pt x="78036" y="46164"/>
                </a:lnTo>
                <a:cubicBezTo>
                  <a:pt x="78036" y="46088"/>
                  <a:pt x="77998" y="46050"/>
                  <a:pt x="77922" y="46013"/>
                </a:cubicBezTo>
                <a:cubicBezTo>
                  <a:pt x="77884" y="45994"/>
                  <a:pt x="77828" y="45984"/>
                  <a:pt x="77766" y="45984"/>
                </a:cubicBezTo>
                <a:close/>
                <a:moveTo>
                  <a:pt x="18300" y="46050"/>
                </a:moveTo>
                <a:lnTo>
                  <a:pt x="18148" y="46164"/>
                </a:lnTo>
                <a:cubicBezTo>
                  <a:pt x="18148" y="46126"/>
                  <a:pt x="18148" y="46126"/>
                  <a:pt x="18148" y="46126"/>
                </a:cubicBezTo>
                <a:cubicBezTo>
                  <a:pt x="18110" y="46126"/>
                  <a:pt x="17997" y="46202"/>
                  <a:pt x="18035" y="46353"/>
                </a:cubicBezTo>
                <a:lnTo>
                  <a:pt x="18110" y="46429"/>
                </a:lnTo>
                <a:cubicBezTo>
                  <a:pt x="18163" y="46455"/>
                  <a:pt x="18251" y="46499"/>
                  <a:pt x="18338" y="46499"/>
                </a:cubicBezTo>
                <a:cubicBezTo>
                  <a:pt x="18377" y="46499"/>
                  <a:pt x="18416" y="46490"/>
                  <a:pt x="18451" y="46466"/>
                </a:cubicBezTo>
                <a:cubicBezTo>
                  <a:pt x="18451" y="46466"/>
                  <a:pt x="18526" y="46429"/>
                  <a:pt x="18526" y="46315"/>
                </a:cubicBezTo>
                <a:lnTo>
                  <a:pt x="18413" y="46202"/>
                </a:lnTo>
                <a:cubicBezTo>
                  <a:pt x="18451" y="46202"/>
                  <a:pt x="18451" y="46239"/>
                  <a:pt x="18451" y="46239"/>
                </a:cubicBezTo>
                <a:cubicBezTo>
                  <a:pt x="18451" y="46202"/>
                  <a:pt x="18451" y="46088"/>
                  <a:pt x="18300" y="46050"/>
                </a:cubicBezTo>
                <a:close/>
                <a:moveTo>
                  <a:pt x="46693" y="45937"/>
                </a:moveTo>
                <a:lnTo>
                  <a:pt x="46542" y="46050"/>
                </a:lnTo>
                <a:cubicBezTo>
                  <a:pt x="46542" y="46013"/>
                  <a:pt x="46542" y="46013"/>
                  <a:pt x="46504" y="46013"/>
                </a:cubicBezTo>
                <a:cubicBezTo>
                  <a:pt x="46466" y="46050"/>
                  <a:pt x="46428" y="46050"/>
                  <a:pt x="46391" y="46088"/>
                </a:cubicBezTo>
                <a:lnTo>
                  <a:pt x="46353" y="46239"/>
                </a:lnTo>
                <a:cubicBezTo>
                  <a:pt x="46391" y="46239"/>
                  <a:pt x="46391" y="46239"/>
                  <a:pt x="46353" y="46277"/>
                </a:cubicBezTo>
                <a:lnTo>
                  <a:pt x="46353" y="46315"/>
                </a:lnTo>
                <a:cubicBezTo>
                  <a:pt x="46353" y="46353"/>
                  <a:pt x="46391" y="46429"/>
                  <a:pt x="46466" y="46466"/>
                </a:cubicBezTo>
                <a:lnTo>
                  <a:pt x="46580" y="46504"/>
                </a:lnTo>
                <a:cubicBezTo>
                  <a:pt x="46693" y="46466"/>
                  <a:pt x="46920" y="46315"/>
                  <a:pt x="46920" y="46164"/>
                </a:cubicBezTo>
                <a:cubicBezTo>
                  <a:pt x="46920" y="46126"/>
                  <a:pt x="46882" y="46013"/>
                  <a:pt x="46693" y="45937"/>
                </a:cubicBezTo>
                <a:close/>
                <a:moveTo>
                  <a:pt x="12742" y="46353"/>
                </a:moveTo>
                <a:cubicBezTo>
                  <a:pt x="12591" y="46353"/>
                  <a:pt x="12477" y="46429"/>
                  <a:pt x="12477" y="46580"/>
                </a:cubicBezTo>
                <a:lnTo>
                  <a:pt x="12553" y="46693"/>
                </a:lnTo>
                <a:cubicBezTo>
                  <a:pt x="12591" y="46693"/>
                  <a:pt x="12591" y="46693"/>
                  <a:pt x="12591" y="46731"/>
                </a:cubicBezTo>
                <a:cubicBezTo>
                  <a:pt x="12652" y="46762"/>
                  <a:pt x="12738" y="46817"/>
                  <a:pt x="12888" y="46817"/>
                </a:cubicBezTo>
                <a:cubicBezTo>
                  <a:pt x="12924" y="46817"/>
                  <a:pt x="12963" y="46814"/>
                  <a:pt x="13006" y="46807"/>
                </a:cubicBezTo>
                <a:lnTo>
                  <a:pt x="13120" y="46731"/>
                </a:lnTo>
                <a:cubicBezTo>
                  <a:pt x="13120" y="46693"/>
                  <a:pt x="13120" y="46693"/>
                  <a:pt x="13120" y="46655"/>
                </a:cubicBezTo>
                <a:cubicBezTo>
                  <a:pt x="13120" y="46504"/>
                  <a:pt x="12931" y="46353"/>
                  <a:pt x="12742" y="46353"/>
                </a:cubicBezTo>
                <a:close/>
                <a:moveTo>
                  <a:pt x="44527" y="46418"/>
                </a:moveTo>
                <a:cubicBezTo>
                  <a:pt x="44397" y="46418"/>
                  <a:pt x="44259" y="46480"/>
                  <a:pt x="44198" y="46542"/>
                </a:cubicBezTo>
                <a:lnTo>
                  <a:pt x="44349" y="46769"/>
                </a:lnTo>
                <a:cubicBezTo>
                  <a:pt x="44409" y="46769"/>
                  <a:pt x="44470" y="46817"/>
                  <a:pt x="44569" y="46817"/>
                </a:cubicBezTo>
                <a:cubicBezTo>
                  <a:pt x="44594" y="46817"/>
                  <a:pt x="44621" y="46814"/>
                  <a:pt x="44651" y="46807"/>
                </a:cubicBezTo>
                <a:lnTo>
                  <a:pt x="44765" y="46693"/>
                </a:lnTo>
                <a:cubicBezTo>
                  <a:pt x="44765" y="46693"/>
                  <a:pt x="44765" y="46655"/>
                  <a:pt x="44765" y="46655"/>
                </a:cubicBezTo>
                <a:cubicBezTo>
                  <a:pt x="44765" y="46504"/>
                  <a:pt x="44651" y="46466"/>
                  <a:pt x="44614" y="46429"/>
                </a:cubicBezTo>
                <a:cubicBezTo>
                  <a:pt x="44586" y="46422"/>
                  <a:pt x="44557" y="46418"/>
                  <a:pt x="44527" y="46418"/>
                </a:cubicBezTo>
                <a:close/>
                <a:moveTo>
                  <a:pt x="63139" y="46504"/>
                </a:moveTo>
                <a:cubicBezTo>
                  <a:pt x="63064" y="46504"/>
                  <a:pt x="62950" y="46542"/>
                  <a:pt x="62875" y="46580"/>
                </a:cubicBezTo>
                <a:cubicBezTo>
                  <a:pt x="62686" y="46693"/>
                  <a:pt x="62723" y="46882"/>
                  <a:pt x="62875" y="46958"/>
                </a:cubicBezTo>
                <a:lnTo>
                  <a:pt x="63064" y="46882"/>
                </a:lnTo>
                <a:cubicBezTo>
                  <a:pt x="63139" y="46844"/>
                  <a:pt x="63253" y="46807"/>
                  <a:pt x="63253" y="46693"/>
                </a:cubicBezTo>
                <a:cubicBezTo>
                  <a:pt x="63253" y="46655"/>
                  <a:pt x="63253" y="46618"/>
                  <a:pt x="63253" y="46618"/>
                </a:cubicBezTo>
                <a:lnTo>
                  <a:pt x="63139" y="46504"/>
                </a:lnTo>
                <a:close/>
                <a:moveTo>
                  <a:pt x="60417" y="46655"/>
                </a:moveTo>
                <a:cubicBezTo>
                  <a:pt x="60304" y="46655"/>
                  <a:pt x="60228" y="46693"/>
                  <a:pt x="60153" y="46731"/>
                </a:cubicBezTo>
                <a:cubicBezTo>
                  <a:pt x="60115" y="46769"/>
                  <a:pt x="60077" y="46807"/>
                  <a:pt x="60077" y="46920"/>
                </a:cubicBezTo>
                <a:lnTo>
                  <a:pt x="60077" y="46958"/>
                </a:lnTo>
                <a:lnTo>
                  <a:pt x="60190" y="47071"/>
                </a:lnTo>
                <a:cubicBezTo>
                  <a:pt x="60304" y="47071"/>
                  <a:pt x="60379" y="47033"/>
                  <a:pt x="60455" y="46996"/>
                </a:cubicBezTo>
                <a:cubicBezTo>
                  <a:pt x="60493" y="46958"/>
                  <a:pt x="60531" y="46920"/>
                  <a:pt x="60531" y="46807"/>
                </a:cubicBezTo>
                <a:lnTo>
                  <a:pt x="60531" y="46769"/>
                </a:lnTo>
                <a:lnTo>
                  <a:pt x="60417" y="46655"/>
                </a:lnTo>
                <a:close/>
                <a:moveTo>
                  <a:pt x="76488" y="46576"/>
                </a:moveTo>
                <a:cubicBezTo>
                  <a:pt x="76453" y="46576"/>
                  <a:pt x="76415" y="46589"/>
                  <a:pt x="76372" y="46618"/>
                </a:cubicBezTo>
                <a:lnTo>
                  <a:pt x="76296" y="46618"/>
                </a:lnTo>
                <a:lnTo>
                  <a:pt x="76183" y="46731"/>
                </a:lnTo>
                <a:lnTo>
                  <a:pt x="76183" y="46958"/>
                </a:lnTo>
                <a:lnTo>
                  <a:pt x="76296" y="47071"/>
                </a:lnTo>
                <a:cubicBezTo>
                  <a:pt x="76523" y="47033"/>
                  <a:pt x="76674" y="46920"/>
                  <a:pt x="76674" y="46731"/>
                </a:cubicBezTo>
                <a:lnTo>
                  <a:pt x="76637" y="46655"/>
                </a:lnTo>
                <a:cubicBezTo>
                  <a:pt x="76590" y="46609"/>
                  <a:pt x="76543" y="46576"/>
                  <a:pt x="76488" y="46576"/>
                </a:cubicBezTo>
                <a:close/>
                <a:moveTo>
                  <a:pt x="70932" y="46744"/>
                </a:moveTo>
                <a:cubicBezTo>
                  <a:pt x="70877" y="46744"/>
                  <a:pt x="70823" y="46753"/>
                  <a:pt x="70776" y="46769"/>
                </a:cubicBezTo>
                <a:cubicBezTo>
                  <a:pt x="70625" y="46844"/>
                  <a:pt x="70550" y="46958"/>
                  <a:pt x="70587" y="47109"/>
                </a:cubicBezTo>
                <a:lnTo>
                  <a:pt x="70701" y="47222"/>
                </a:lnTo>
                <a:cubicBezTo>
                  <a:pt x="70726" y="47225"/>
                  <a:pt x="70750" y="47226"/>
                  <a:pt x="70772" y="47226"/>
                </a:cubicBezTo>
                <a:cubicBezTo>
                  <a:pt x="71089" y="47226"/>
                  <a:pt x="71157" y="46991"/>
                  <a:pt x="71192" y="46920"/>
                </a:cubicBezTo>
                <a:lnTo>
                  <a:pt x="71155" y="46807"/>
                </a:lnTo>
                <a:cubicBezTo>
                  <a:pt x="71088" y="46762"/>
                  <a:pt x="71009" y="46744"/>
                  <a:pt x="70932" y="46744"/>
                </a:cubicBezTo>
                <a:close/>
                <a:moveTo>
                  <a:pt x="67865" y="46769"/>
                </a:moveTo>
                <a:cubicBezTo>
                  <a:pt x="67752" y="46807"/>
                  <a:pt x="67525" y="46844"/>
                  <a:pt x="67563" y="47071"/>
                </a:cubicBezTo>
                <a:lnTo>
                  <a:pt x="67714" y="47185"/>
                </a:lnTo>
                <a:cubicBezTo>
                  <a:pt x="67714" y="47185"/>
                  <a:pt x="67752" y="47222"/>
                  <a:pt x="67790" y="47260"/>
                </a:cubicBezTo>
                <a:lnTo>
                  <a:pt x="67979" y="47222"/>
                </a:lnTo>
                <a:cubicBezTo>
                  <a:pt x="68017" y="47185"/>
                  <a:pt x="68017" y="47185"/>
                  <a:pt x="68054" y="47147"/>
                </a:cubicBezTo>
                <a:cubicBezTo>
                  <a:pt x="68054" y="47109"/>
                  <a:pt x="68092" y="47071"/>
                  <a:pt x="68092" y="46996"/>
                </a:cubicBezTo>
                <a:cubicBezTo>
                  <a:pt x="68092" y="46958"/>
                  <a:pt x="68092" y="46920"/>
                  <a:pt x="68054" y="46844"/>
                </a:cubicBezTo>
                <a:lnTo>
                  <a:pt x="67903" y="46769"/>
                </a:lnTo>
                <a:close/>
                <a:moveTo>
                  <a:pt x="33347" y="47147"/>
                </a:moveTo>
                <a:cubicBezTo>
                  <a:pt x="33234" y="47147"/>
                  <a:pt x="33120" y="47185"/>
                  <a:pt x="33082" y="47336"/>
                </a:cubicBezTo>
                <a:lnTo>
                  <a:pt x="33196" y="47487"/>
                </a:lnTo>
                <a:cubicBezTo>
                  <a:pt x="33347" y="47487"/>
                  <a:pt x="33423" y="47487"/>
                  <a:pt x="33460" y="47411"/>
                </a:cubicBezTo>
                <a:lnTo>
                  <a:pt x="33536" y="47336"/>
                </a:lnTo>
                <a:cubicBezTo>
                  <a:pt x="33536" y="47222"/>
                  <a:pt x="33423" y="47147"/>
                  <a:pt x="33347" y="47147"/>
                </a:cubicBezTo>
                <a:close/>
                <a:moveTo>
                  <a:pt x="77544" y="46466"/>
                </a:moveTo>
                <a:cubicBezTo>
                  <a:pt x="77128" y="46504"/>
                  <a:pt x="77090" y="46920"/>
                  <a:pt x="77090" y="47033"/>
                </a:cubicBezTo>
                <a:lnTo>
                  <a:pt x="77242" y="47185"/>
                </a:lnTo>
                <a:lnTo>
                  <a:pt x="77242" y="47185"/>
                </a:lnTo>
                <a:cubicBezTo>
                  <a:pt x="77204" y="47147"/>
                  <a:pt x="77204" y="47147"/>
                  <a:pt x="77166" y="47147"/>
                </a:cubicBezTo>
                <a:cubicBezTo>
                  <a:pt x="77166" y="47147"/>
                  <a:pt x="77166" y="47185"/>
                  <a:pt x="77166" y="47222"/>
                </a:cubicBezTo>
                <a:lnTo>
                  <a:pt x="77090" y="47298"/>
                </a:lnTo>
                <a:cubicBezTo>
                  <a:pt x="77053" y="47411"/>
                  <a:pt x="77128" y="47525"/>
                  <a:pt x="77242" y="47563"/>
                </a:cubicBezTo>
                <a:cubicBezTo>
                  <a:pt x="77272" y="47573"/>
                  <a:pt x="77305" y="47578"/>
                  <a:pt x="77339" y="47578"/>
                </a:cubicBezTo>
                <a:cubicBezTo>
                  <a:pt x="77433" y="47578"/>
                  <a:pt x="77537" y="47542"/>
                  <a:pt x="77620" y="47487"/>
                </a:cubicBezTo>
                <a:lnTo>
                  <a:pt x="77657" y="47374"/>
                </a:lnTo>
                <a:cubicBezTo>
                  <a:pt x="77620" y="47298"/>
                  <a:pt x="77582" y="47260"/>
                  <a:pt x="77582" y="47222"/>
                </a:cubicBezTo>
                <a:cubicBezTo>
                  <a:pt x="77695" y="47222"/>
                  <a:pt x="77847" y="47185"/>
                  <a:pt x="77922" y="47109"/>
                </a:cubicBezTo>
                <a:lnTo>
                  <a:pt x="77960" y="47071"/>
                </a:lnTo>
                <a:cubicBezTo>
                  <a:pt x="77960" y="47033"/>
                  <a:pt x="77960" y="47033"/>
                  <a:pt x="77960" y="46996"/>
                </a:cubicBezTo>
                <a:cubicBezTo>
                  <a:pt x="77960" y="46882"/>
                  <a:pt x="77884" y="46844"/>
                  <a:pt x="77809" y="46844"/>
                </a:cubicBezTo>
                <a:cubicBezTo>
                  <a:pt x="77847" y="46731"/>
                  <a:pt x="77771" y="46655"/>
                  <a:pt x="77733" y="46618"/>
                </a:cubicBezTo>
                <a:cubicBezTo>
                  <a:pt x="77733" y="46580"/>
                  <a:pt x="77695" y="46580"/>
                  <a:pt x="77695" y="46542"/>
                </a:cubicBezTo>
                <a:lnTo>
                  <a:pt x="77544" y="46466"/>
                </a:lnTo>
                <a:close/>
                <a:moveTo>
                  <a:pt x="67071" y="47071"/>
                </a:moveTo>
                <a:lnTo>
                  <a:pt x="66958" y="47185"/>
                </a:lnTo>
                <a:lnTo>
                  <a:pt x="66958" y="47222"/>
                </a:lnTo>
                <a:cubicBezTo>
                  <a:pt x="66958" y="47260"/>
                  <a:pt x="66958" y="47336"/>
                  <a:pt x="66958" y="47374"/>
                </a:cubicBezTo>
                <a:cubicBezTo>
                  <a:pt x="66958" y="47601"/>
                  <a:pt x="67071" y="47714"/>
                  <a:pt x="67260" y="47714"/>
                </a:cubicBezTo>
                <a:lnTo>
                  <a:pt x="67374" y="47676"/>
                </a:lnTo>
                <a:cubicBezTo>
                  <a:pt x="67412" y="47638"/>
                  <a:pt x="67487" y="47525"/>
                  <a:pt x="67487" y="47374"/>
                </a:cubicBezTo>
                <a:cubicBezTo>
                  <a:pt x="67487" y="47298"/>
                  <a:pt x="67487" y="47222"/>
                  <a:pt x="67412" y="47147"/>
                </a:cubicBezTo>
                <a:cubicBezTo>
                  <a:pt x="67336" y="47109"/>
                  <a:pt x="67223" y="47071"/>
                  <a:pt x="67071" y="47071"/>
                </a:cubicBezTo>
                <a:close/>
                <a:moveTo>
                  <a:pt x="32931" y="47411"/>
                </a:moveTo>
                <a:cubicBezTo>
                  <a:pt x="32780" y="47449"/>
                  <a:pt x="32591" y="47563"/>
                  <a:pt x="32591" y="47676"/>
                </a:cubicBezTo>
                <a:cubicBezTo>
                  <a:pt x="32591" y="47752"/>
                  <a:pt x="32629" y="47827"/>
                  <a:pt x="32818" y="47865"/>
                </a:cubicBezTo>
                <a:lnTo>
                  <a:pt x="33007" y="47790"/>
                </a:lnTo>
                <a:cubicBezTo>
                  <a:pt x="33007" y="47790"/>
                  <a:pt x="33044" y="47752"/>
                  <a:pt x="33044" y="47752"/>
                </a:cubicBezTo>
                <a:cubicBezTo>
                  <a:pt x="33120" y="47714"/>
                  <a:pt x="33196" y="47638"/>
                  <a:pt x="33196" y="47563"/>
                </a:cubicBezTo>
                <a:cubicBezTo>
                  <a:pt x="33196" y="47525"/>
                  <a:pt x="33158" y="47449"/>
                  <a:pt x="33044" y="47411"/>
                </a:cubicBezTo>
                <a:close/>
                <a:moveTo>
                  <a:pt x="9490" y="47563"/>
                </a:moveTo>
                <a:lnTo>
                  <a:pt x="9339" y="47676"/>
                </a:lnTo>
                <a:lnTo>
                  <a:pt x="9339" y="47827"/>
                </a:lnTo>
                <a:lnTo>
                  <a:pt x="9490" y="47941"/>
                </a:lnTo>
                <a:lnTo>
                  <a:pt x="9679" y="47941"/>
                </a:lnTo>
                <a:lnTo>
                  <a:pt x="9793" y="47827"/>
                </a:lnTo>
                <a:lnTo>
                  <a:pt x="9793" y="47676"/>
                </a:lnTo>
                <a:lnTo>
                  <a:pt x="9679" y="47563"/>
                </a:lnTo>
                <a:close/>
                <a:moveTo>
                  <a:pt x="22391" y="47460"/>
                </a:moveTo>
                <a:cubicBezTo>
                  <a:pt x="22327" y="47460"/>
                  <a:pt x="22261" y="47474"/>
                  <a:pt x="22194" y="47487"/>
                </a:cubicBezTo>
                <a:lnTo>
                  <a:pt x="22118" y="47487"/>
                </a:lnTo>
                <a:lnTo>
                  <a:pt x="22005" y="47601"/>
                </a:lnTo>
                <a:cubicBezTo>
                  <a:pt x="21929" y="47865"/>
                  <a:pt x="22118" y="48016"/>
                  <a:pt x="22345" y="48016"/>
                </a:cubicBezTo>
                <a:cubicBezTo>
                  <a:pt x="22496" y="48016"/>
                  <a:pt x="22685" y="47941"/>
                  <a:pt x="22685" y="47714"/>
                </a:cubicBezTo>
                <a:lnTo>
                  <a:pt x="22685" y="47676"/>
                </a:lnTo>
                <a:cubicBezTo>
                  <a:pt x="22612" y="47505"/>
                  <a:pt x="22507" y="47460"/>
                  <a:pt x="22391" y="47460"/>
                </a:cubicBezTo>
                <a:close/>
                <a:moveTo>
                  <a:pt x="11267" y="47676"/>
                </a:moveTo>
                <a:cubicBezTo>
                  <a:pt x="11192" y="47676"/>
                  <a:pt x="11154" y="47714"/>
                  <a:pt x="11116" y="47714"/>
                </a:cubicBezTo>
                <a:cubicBezTo>
                  <a:pt x="11078" y="47752"/>
                  <a:pt x="11040" y="47790"/>
                  <a:pt x="11040" y="47865"/>
                </a:cubicBezTo>
                <a:lnTo>
                  <a:pt x="11040" y="47903"/>
                </a:lnTo>
                <a:lnTo>
                  <a:pt x="11116" y="47941"/>
                </a:lnTo>
                <a:lnTo>
                  <a:pt x="11116" y="47941"/>
                </a:lnTo>
                <a:lnTo>
                  <a:pt x="11229" y="48054"/>
                </a:lnTo>
                <a:lnTo>
                  <a:pt x="11343" y="48054"/>
                </a:lnTo>
                <a:lnTo>
                  <a:pt x="11456" y="47979"/>
                </a:lnTo>
                <a:cubicBezTo>
                  <a:pt x="11494" y="47941"/>
                  <a:pt x="11494" y="47903"/>
                  <a:pt x="11494" y="47865"/>
                </a:cubicBezTo>
                <a:cubicBezTo>
                  <a:pt x="11494" y="47790"/>
                  <a:pt x="11381" y="47676"/>
                  <a:pt x="11267" y="47676"/>
                </a:cubicBezTo>
                <a:close/>
                <a:moveTo>
                  <a:pt x="40228" y="47790"/>
                </a:moveTo>
                <a:cubicBezTo>
                  <a:pt x="39925" y="47790"/>
                  <a:pt x="39850" y="47941"/>
                  <a:pt x="39850" y="48016"/>
                </a:cubicBezTo>
                <a:lnTo>
                  <a:pt x="39888" y="48092"/>
                </a:lnTo>
                <a:cubicBezTo>
                  <a:pt x="39943" y="48147"/>
                  <a:pt x="40019" y="48182"/>
                  <a:pt x="40100" y="48182"/>
                </a:cubicBezTo>
                <a:cubicBezTo>
                  <a:pt x="40129" y="48182"/>
                  <a:pt x="40160" y="48178"/>
                  <a:pt x="40190" y="48168"/>
                </a:cubicBezTo>
                <a:cubicBezTo>
                  <a:pt x="40304" y="48130"/>
                  <a:pt x="40341" y="48054"/>
                  <a:pt x="40341" y="47941"/>
                </a:cubicBezTo>
                <a:cubicBezTo>
                  <a:pt x="40341" y="47941"/>
                  <a:pt x="40341" y="47941"/>
                  <a:pt x="40341" y="47903"/>
                </a:cubicBezTo>
                <a:lnTo>
                  <a:pt x="40228" y="47790"/>
                </a:lnTo>
                <a:close/>
                <a:moveTo>
                  <a:pt x="48999" y="47752"/>
                </a:moveTo>
                <a:cubicBezTo>
                  <a:pt x="48924" y="47752"/>
                  <a:pt x="48848" y="47790"/>
                  <a:pt x="48810" y="47790"/>
                </a:cubicBezTo>
                <a:lnTo>
                  <a:pt x="48848" y="47790"/>
                </a:lnTo>
                <a:lnTo>
                  <a:pt x="48621" y="47865"/>
                </a:lnTo>
                <a:lnTo>
                  <a:pt x="48621" y="48092"/>
                </a:lnTo>
                <a:lnTo>
                  <a:pt x="48772" y="48205"/>
                </a:lnTo>
                <a:cubicBezTo>
                  <a:pt x="48999" y="48205"/>
                  <a:pt x="49151" y="48054"/>
                  <a:pt x="49151" y="47865"/>
                </a:cubicBezTo>
                <a:lnTo>
                  <a:pt x="48999" y="47752"/>
                </a:lnTo>
                <a:close/>
                <a:moveTo>
                  <a:pt x="45559" y="47752"/>
                </a:moveTo>
                <a:lnTo>
                  <a:pt x="45445" y="47865"/>
                </a:lnTo>
                <a:cubicBezTo>
                  <a:pt x="45445" y="47903"/>
                  <a:pt x="45445" y="47941"/>
                  <a:pt x="45445" y="47941"/>
                </a:cubicBezTo>
                <a:cubicBezTo>
                  <a:pt x="45445" y="48205"/>
                  <a:pt x="45597" y="48243"/>
                  <a:pt x="45672" y="48243"/>
                </a:cubicBezTo>
                <a:lnTo>
                  <a:pt x="45823" y="48168"/>
                </a:lnTo>
                <a:cubicBezTo>
                  <a:pt x="45823" y="48168"/>
                  <a:pt x="45861" y="48130"/>
                  <a:pt x="45861" y="48130"/>
                </a:cubicBezTo>
                <a:cubicBezTo>
                  <a:pt x="45899" y="48092"/>
                  <a:pt x="45975" y="48054"/>
                  <a:pt x="45975" y="47941"/>
                </a:cubicBezTo>
                <a:cubicBezTo>
                  <a:pt x="45975" y="47903"/>
                  <a:pt x="45975" y="47865"/>
                  <a:pt x="45937" y="47827"/>
                </a:cubicBezTo>
                <a:lnTo>
                  <a:pt x="45823" y="47752"/>
                </a:lnTo>
                <a:close/>
                <a:moveTo>
                  <a:pt x="54519" y="47903"/>
                </a:moveTo>
                <a:cubicBezTo>
                  <a:pt x="54330" y="47903"/>
                  <a:pt x="54255" y="47979"/>
                  <a:pt x="54179" y="48092"/>
                </a:cubicBezTo>
                <a:lnTo>
                  <a:pt x="54292" y="48243"/>
                </a:lnTo>
                <a:cubicBezTo>
                  <a:pt x="54330" y="48243"/>
                  <a:pt x="54368" y="48281"/>
                  <a:pt x="54406" y="48281"/>
                </a:cubicBezTo>
                <a:lnTo>
                  <a:pt x="54595" y="48205"/>
                </a:lnTo>
                <a:cubicBezTo>
                  <a:pt x="54595" y="48168"/>
                  <a:pt x="54633" y="48130"/>
                  <a:pt x="54633" y="48054"/>
                </a:cubicBezTo>
                <a:lnTo>
                  <a:pt x="54633" y="48016"/>
                </a:lnTo>
                <a:lnTo>
                  <a:pt x="54519" y="47903"/>
                </a:lnTo>
                <a:close/>
                <a:moveTo>
                  <a:pt x="13972" y="47870"/>
                </a:moveTo>
                <a:cubicBezTo>
                  <a:pt x="13842" y="47870"/>
                  <a:pt x="13711" y="47919"/>
                  <a:pt x="13611" y="47979"/>
                </a:cubicBezTo>
                <a:cubicBezTo>
                  <a:pt x="13574" y="47941"/>
                  <a:pt x="13536" y="47941"/>
                  <a:pt x="13498" y="47941"/>
                </a:cubicBezTo>
                <a:cubicBezTo>
                  <a:pt x="13436" y="47925"/>
                  <a:pt x="13356" y="47910"/>
                  <a:pt x="13271" y="47910"/>
                </a:cubicBezTo>
                <a:cubicBezTo>
                  <a:pt x="13150" y="47910"/>
                  <a:pt x="13020" y="47942"/>
                  <a:pt x="12931" y="48054"/>
                </a:cubicBezTo>
                <a:lnTo>
                  <a:pt x="12931" y="48205"/>
                </a:lnTo>
                <a:cubicBezTo>
                  <a:pt x="13120" y="48394"/>
                  <a:pt x="13271" y="48394"/>
                  <a:pt x="13498" y="48394"/>
                </a:cubicBezTo>
                <a:lnTo>
                  <a:pt x="13725" y="48394"/>
                </a:lnTo>
                <a:lnTo>
                  <a:pt x="13876" y="48243"/>
                </a:lnTo>
                <a:lnTo>
                  <a:pt x="13952" y="48243"/>
                </a:lnTo>
                <a:cubicBezTo>
                  <a:pt x="13984" y="48243"/>
                  <a:pt x="14023" y="48246"/>
                  <a:pt x="14063" y="48246"/>
                </a:cubicBezTo>
                <a:cubicBezTo>
                  <a:pt x="14164" y="48246"/>
                  <a:pt x="14276" y="48227"/>
                  <a:pt x="14330" y="48092"/>
                </a:cubicBezTo>
                <a:lnTo>
                  <a:pt x="14292" y="48016"/>
                </a:lnTo>
                <a:cubicBezTo>
                  <a:pt x="14203" y="47909"/>
                  <a:pt x="14088" y="47870"/>
                  <a:pt x="13972" y="47870"/>
                </a:cubicBezTo>
                <a:close/>
                <a:moveTo>
                  <a:pt x="28923" y="48319"/>
                </a:moveTo>
                <a:lnTo>
                  <a:pt x="28772" y="48470"/>
                </a:lnTo>
                <a:cubicBezTo>
                  <a:pt x="28772" y="48470"/>
                  <a:pt x="28772" y="48432"/>
                  <a:pt x="28772" y="48432"/>
                </a:cubicBezTo>
                <a:cubicBezTo>
                  <a:pt x="28697" y="48470"/>
                  <a:pt x="28545" y="48508"/>
                  <a:pt x="28583" y="48659"/>
                </a:cubicBezTo>
                <a:lnTo>
                  <a:pt x="28659" y="48773"/>
                </a:lnTo>
                <a:cubicBezTo>
                  <a:pt x="28681" y="48784"/>
                  <a:pt x="28706" y="48788"/>
                  <a:pt x="28734" y="48788"/>
                </a:cubicBezTo>
                <a:cubicBezTo>
                  <a:pt x="28801" y="48788"/>
                  <a:pt x="28881" y="48761"/>
                  <a:pt x="28961" y="48735"/>
                </a:cubicBezTo>
                <a:cubicBezTo>
                  <a:pt x="29037" y="48697"/>
                  <a:pt x="29075" y="48621"/>
                  <a:pt x="29075" y="48508"/>
                </a:cubicBezTo>
                <a:cubicBezTo>
                  <a:pt x="29075" y="48432"/>
                  <a:pt x="29037" y="48357"/>
                  <a:pt x="28923" y="48319"/>
                </a:cubicBezTo>
                <a:close/>
                <a:moveTo>
                  <a:pt x="6957" y="48357"/>
                </a:moveTo>
                <a:lnTo>
                  <a:pt x="6806" y="48508"/>
                </a:lnTo>
                <a:lnTo>
                  <a:pt x="6806" y="48659"/>
                </a:lnTo>
                <a:lnTo>
                  <a:pt x="6957" y="48773"/>
                </a:lnTo>
                <a:cubicBezTo>
                  <a:pt x="6995" y="48773"/>
                  <a:pt x="7033" y="48773"/>
                  <a:pt x="7071" y="48810"/>
                </a:cubicBezTo>
                <a:lnTo>
                  <a:pt x="7260" y="48735"/>
                </a:lnTo>
                <a:cubicBezTo>
                  <a:pt x="7260" y="48735"/>
                  <a:pt x="7260" y="48697"/>
                  <a:pt x="7297" y="48697"/>
                </a:cubicBezTo>
                <a:cubicBezTo>
                  <a:pt x="7297" y="48659"/>
                  <a:pt x="7335" y="48621"/>
                  <a:pt x="7335" y="48546"/>
                </a:cubicBezTo>
                <a:cubicBezTo>
                  <a:pt x="7335" y="48508"/>
                  <a:pt x="7335" y="48508"/>
                  <a:pt x="7335" y="48470"/>
                </a:cubicBezTo>
                <a:lnTo>
                  <a:pt x="7184" y="48357"/>
                </a:lnTo>
                <a:close/>
                <a:moveTo>
                  <a:pt x="24273" y="48394"/>
                </a:moveTo>
                <a:lnTo>
                  <a:pt x="24122" y="48546"/>
                </a:lnTo>
                <a:cubicBezTo>
                  <a:pt x="24122" y="48546"/>
                  <a:pt x="24122" y="48546"/>
                  <a:pt x="24122" y="48584"/>
                </a:cubicBezTo>
                <a:cubicBezTo>
                  <a:pt x="24084" y="48584"/>
                  <a:pt x="24046" y="48621"/>
                  <a:pt x="24046" y="48659"/>
                </a:cubicBezTo>
                <a:cubicBezTo>
                  <a:pt x="24046" y="48697"/>
                  <a:pt x="24046" y="48810"/>
                  <a:pt x="24235" y="48810"/>
                </a:cubicBezTo>
                <a:lnTo>
                  <a:pt x="24273" y="48773"/>
                </a:lnTo>
                <a:cubicBezTo>
                  <a:pt x="24273" y="48773"/>
                  <a:pt x="24273" y="48810"/>
                  <a:pt x="24273" y="48810"/>
                </a:cubicBezTo>
                <a:lnTo>
                  <a:pt x="24500" y="48697"/>
                </a:lnTo>
                <a:cubicBezTo>
                  <a:pt x="24500" y="48697"/>
                  <a:pt x="24500" y="48659"/>
                  <a:pt x="24500" y="48659"/>
                </a:cubicBezTo>
                <a:cubicBezTo>
                  <a:pt x="24500" y="48508"/>
                  <a:pt x="24424" y="48394"/>
                  <a:pt x="24273" y="48394"/>
                </a:cubicBezTo>
                <a:close/>
                <a:moveTo>
                  <a:pt x="29717" y="48357"/>
                </a:moveTo>
                <a:cubicBezTo>
                  <a:pt x="29642" y="48357"/>
                  <a:pt x="29528" y="48357"/>
                  <a:pt x="29453" y="48432"/>
                </a:cubicBezTo>
                <a:cubicBezTo>
                  <a:pt x="29415" y="48470"/>
                  <a:pt x="29377" y="48546"/>
                  <a:pt x="29415" y="48621"/>
                </a:cubicBezTo>
                <a:lnTo>
                  <a:pt x="29566" y="48697"/>
                </a:lnTo>
                <a:cubicBezTo>
                  <a:pt x="29604" y="48735"/>
                  <a:pt x="29680" y="48810"/>
                  <a:pt x="29793" y="48810"/>
                </a:cubicBezTo>
                <a:lnTo>
                  <a:pt x="29944" y="48697"/>
                </a:lnTo>
                <a:lnTo>
                  <a:pt x="29944" y="48508"/>
                </a:lnTo>
                <a:lnTo>
                  <a:pt x="29755" y="48394"/>
                </a:lnTo>
                <a:cubicBezTo>
                  <a:pt x="29755" y="48394"/>
                  <a:pt x="29717" y="48394"/>
                  <a:pt x="29717" y="48357"/>
                </a:cubicBezTo>
                <a:close/>
                <a:moveTo>
                  <a:pt x="31598" y="48465"/>
                </a:moveTo>
                <a:cubicBezTo>
                  <a:pt x="31323" y="48465"/>
                  <a:pt x="31223" y="48628"/>
                  <a:pt x="31154" y="48697"/>
                </a:cubicBezTo>
                <a:lnTo>
                  <a:pt x="31116" y="48735"/>
                </a:lnTo>
                <a:lnTo>
                  <a:pt x="31154" y="48886"/>
                </a:lnTo>
                <a:cubicBezTo>
                  <a:pt x="31208" y="48913"/>
                  <a:pt x="31242" y="48939"/>
                  <a:pt x="31285" y="48939"/>
                </a:cubicBezTo>
                <a:cubicBezTo>
                  <a:pt x="31302" y="48939"/>
                  <a:pt x="31321" y="48935"/>
                  <a:pt x="31343" y="48924"/>
                </a:cubicBezTo>
                <a:cubicBezTo>
                  <a:pt x="31570" y="48924"/>
                  <a:pt x="31721" y="48697"/>
                  <a:pt x="31759" y="48659"/>
                </a:cubicBezTo>
                <a:lnTo>
                  <a:pt x="31683" y="48470"/>
                </a:lnTo>
                <a:cubicBezTo>
                  <a:pt x="31653" y="48467"/>
                  <a:pt x="31624" y="48465"/>
                  <a:pt x="31598" y="48465"/>
                </a:cubicBezTo>
                <a:close/>
                <a:moveTo>
                  <a:pt x="79368" y="48682"/>
                </a:moveTo>
                <a:cubicBezTo>
                  <a:pt x="79303" y="48682"/>
                  <a:pt x="79235" y="48717"/>
                  <a:pt x="79208" y="48773"/>
                </a:cubicBezTo>
                <a:cubicBezTo>
                  <a:pt x="79132" y="48810"/>
                  <a:pt x="79132" y="48848"/>
                  <a:pt x="79132" y="48886"/>
                </a:cubicBezTo>
                <a:lnTo>
                  <a:pt x="79283" y="48886"/>
                </a:lnTo>
                <a:cubicBezTo>
                  <a:pt x="79283" y="48886"/>
                  <a:pt x="79245" y="48886"/>
                  <a:pt x="79245" y="48924"/>
                </a:cubicBezTo>
                <a:cubicBezTo>
                  <a:pt x="79283" y="48952"/>
                  <a:pt x="79316" y="48962"/>
                  <a:pt x="79346" y="48962"/>
                </a:cubicBezTo>
                <a:cubicBezTo>
                  <a:pt x="79405" y="48962"/>
                  <a:pt x="79450" y="48924"/>
                  <a:pt x="79490" y="48924"/>
                </a:cubicBezTo>
                <a:cubicBezTo>
                  <a:pt x="79510" y="48924"/>
                  <a:pt x="79529" y="48933"/>
                  <a:pt x="79548" y="48962"/>
                </a:cubicBezTo>
                <a:cubicBezTo>
                  <a:pt x="79623" y="48848"/>
                  <a:pt x="79548" y="48810"/>
                  <a:pt x="79434" y="48810"/>
                </a:cubicBezTo>
                <a:lnTo>
                  <a:pt x="79434" y="48697"/>
                </a:lnTo>
                <a:cubicBezTo>
                  <a:pt x="79414" y="48687"/>
                  <a:pt x="79391" y="48682"/>
                  <a:pt x="79368" y="48682"/>
                </a:cubicBezTo>
                <a:close/>
                <a:moveTo>
                  <a:pt x="24840" y="48735"/>
                </a:moveTo>
                <a:lnTo>
                  <a:pt x="24651" y="48848"/>
                </a:lnTo>
                <a:lnTo>
                  <a:pt x="24651" y="48999"/>
                </a:lnTo>
                <a:lnTo>
                  <a:pt x="24689" y="49075"/>
                </a:lnTo>
                <a:cubicBezTo>
                  <a:pt x="24744" y="49130"/>
                  <a:pt x="24840" y="49165"/>
                  <a:pt x="24932" y="49165"/>
                </a:cubicBezTo>
                <a:cubicBezTo>
                  <a:pt x="24966" y="49165"/>
                  <a:pt x="24999" y="49161"/>
                  <a:pt x="25029" y="49151"/>
                </a:cubicBezTo>
                <a:cubicBezTo>
                  <a:pt x="25143" y="49113"/>
                  <a:pt x="25218" y="48999"/>
                  <a:pt x="25218" y="48924"/>
                </a:cubicBezTo>
                <a:lnTo>
                  <a:pt x="25218" y="48886"/>
                </a:lnTo>
                <a:cubicBezTo>
                  <a:pt x="25218" y="48848"/>
                  <a:pt x="25218" y="48810"/>
                  <a:pt x="25181" y="48773"/>
                </a:cubicBezTo>
                <a:cubicBezTo>
                  <a:pt x="25105" y="48735"/>
                  <a:pt x="24991" y="48735"/>
                  <a:pt x="24916" y="48735"/>
                </a:cubicBezTo>
                <a:close/>
                <a:moveTo>
                  <a:pt x="6159" y="48933"/>
                </a:moveTo>
                <a:cubicBezTo>
                  <a:pt x="6125" y="48933"/>
                  <a:pt x="6088" y="48943"/>
                  <a:pt x="6050" y="48962"/>
                </a:cubicBezTo>
                <a:cubicBezTo>
                  <a:pt x="5974" y="48999"/>
                  <a:pt x="5936" y="49075"/>
                  <a:pt x="5936" y="49151"/>
                </a:cubicBezTo>
                <a:cubicBezTo>
                  <a:pt x="5936" y="49226"/>
                  <a:pt x="5974" y="49302"/>
                  <a:pt x="6050" y="49340"/>
                </a:cubicBezTo>
                <a:cubicBezTo>
                  <a:pt x="6125" y="49340"/>
                  <a:pt x="6201" y="49340"/>
                  <a:pt x="6239" y="49302"/>
                </a:cubicBezTo>
                <a:cubicBezTo>
                  <a:pt x="6314" y="49264"/>
                  <a:pt x="6352" y="49188"/>
                  <a:pt x="6352" y="49151"/>
                </a:cubicBezTo>
                <a:cubicBezTo>
                  <a:pt x="6352" y="49075"/>
                  <a:pt x="6314" y="48999"/>
                  <a:pt x="6239" y="48962"/>
                </a:cubicBezTo>
                <a:cubicBezTo>
                  <a:pt x="6220" y="48943"/>
                  <a:pt x="6192" y="48933"/>
                  <a:pt x="6159" y="48933"/>
                </a:cubicBezTo>
                <a:close/>
                <a:moveTo>
                  <a:pt x="84841" y="48848"/>
                </a:moveTo>
                <a:lnTo>
                  <a:pt x="84652" y="48962"/>
                </a:lnTo>
                <a:cubicBezTo>
                  <a:pt x="84652" y="48962"/>
                  <a:pt x="84652" y="48999"/>
                  <a:pt x="84652" y="48999"/>
                </a:cubicBezTo>
                <a:cubicBezTo>
                  <a:pt x="84652" y="49037"/>
                  <a:pt x="84614" y="49075"/>
                  <a:pt x="84614" y="49151"/>
                </a:cubicBezTo>
                <a:cubicBezTo>
                  <a:pt x="84614" y="49188"/>
                  <a:pt x="84652" y="49302"/>
                  <a:pt x="84841" y="49340"/>
                </a:cubicBezTo>
                <a:lnTo>
                  <a:pt x="84992" y="49226"/>
                </a:lnTo>
                <a:cubicBezTo>
                  <a:pt x="84992" y="49226"/>
                  <a:pt x="84992" y="49264"/>
                  <a:pt x="84992" y="49264"/>
                </a:cubicBezTo>
                <a:cubicBezTo>
                  <a:pt x="85030" y="49264"/>
                  <a:pt x="85181" y="49226"/>
                  <a:pt x="85181" y="49075"/>
                </a:cubicBezTo>
                <a:lnTo>
                  <a:pt x="85181" y="49037"/>
                </a:lnTo>
                <a:lnTo>
                  <a:pt x="85106" y="48962"/>
                </a:lnTo>
                <a:cubicBezTo>
                  <a:pt x="85068" y="48924"/>
                  <a:pt x="85030" y="48924"/>
                  <a:pt x="84992" y="48924"/>
                </a:cubicBezTo>
                <a:cubicBezTo>
                  <a:pt x="84954" y="48886"/>
                  <a:pt x="84917" y="48848"/>
                  <a:pt x="84841" y="48848"/>
                </a:cubicBezTo>
                <a:close/>
                <a:moveTo>
                  <a:pt x="9831" y="48962"/>
                </a:moveTo>
                <a:lnTo>
                  <a:pt x="9717" y="49075"/>
                </a:lnTo>
                <a:cubicBezTo>
                  <a:pt x="9717" y="49113"/>
                  <a:pt x="9717" y="49113"/>
                  <a:pt x="9717" y="49151"/>
                </a:cubicBezTo>
                <a:cubicBezTo>
                  <a:pt x="9679" y="49188"/>
                  <a:pt x="9642" y="49226"/>
                  <a:pt x="9642" y="49264"/>
                </a:cubicBezTo>
                <a:lnTo>
                  <a:pt x="9679" y="49340"/>
                </a:lnTo>
                <a:cubicBezTo>
                  <a:pt x="9747" y="49408"/>
                  <a:pt x="9815" y="49421"/>
                  <a:pt x="9867" y="49421"/>
                </a:cubicBezTo>
                <a:cubicBezTo>
                  <a:pt x="9902" y="49421"/>
                  <a:pt x="9929" y="49415"/>
                  <a:pt x="9944" y="49415"/>
                </a:cubicBezTo>
                <a:cubicBezTo>
                  <a:pt x="10057" y="49377"/>
                  <a:pt x="10095" y="49264"/>
                  <a:pt x="10095" y="49188"/>
                </a:cubicBezTo>
                <a:cubicBezTo>
                  <a:pt x="10095" y="49037"/>
                  <a:pt x="9982" y="48962"/>
                  <a:pt x="9831" y="48962"/>
                </a:cubicBezTo>
                <a:close/>
                <a:moveTo>
                  <a:pt x="19963" y="49113"/>
                </a:moveTo>
                <a:lnTo>
                  <a:pt x="19812" y="49226"/>
                </a:lnTo>
                <a:lnTo>
                  <a:pt x="19812" y="49377"/>
                </a:lnTo>
                <a:lnTo>
                  <a:pt x="19963" y="49491"/>
                </a:lnTo>
                <a:cubicBezTo>
                  <a:pt x="20039" y="49491"/>
                  <a:pt x="20190" y="49491"/>
                  <a:pt x="20303" y="49453"/>
                </a:cubicBezTo>
                <a:cubicBezTo>
                  <a:pt x="20303" y="49415"/>
                  <a:pt x="20341" y="49377"/>
                  <a:pt x="20341" y="49302"/>
                </a:cubicBezTo>
                <a:cubicBezTo>
                  <a:pt x="20341" y="49264"/>
                  <a:pt x="20341" y="49226"/>
                  <a:pt x="20341" y="49188"/>
                </a:cubicBezTo>
                <a:lnTo>
                  <a:pt x="20190" y="49113"/>
                </a:lnTo>
                <a:close/>
                <a:moveTo>
                  <a:pt x="83934" y="49113"/>
                </a:moveTo>
                <a:lnTo>
                  <a:pt x="83707" y="49226"/>
                </a:lnTo>
                <a:lnTo>
                  <a:pt x="83707" y="49377"/>
                </a:lnTo>
                <a:lnTo>
                  <a:pt x="83820" y="49491"/>
                </a:lnTo>
                <a:cubicBezTo>
                  <a:pt x="84009" y="49491"/>
                  <a:pt x="84085" y="49415"/>
                  <a:pt x="84160" y="49302"/>
                </a:cubicBezTo>
                <a:lnTo>
                  <a:pt x="84009" y="49151"/>
                </a:lnTo>
                <a:cubicBezTo>
                  <a:pt x="83971" y="49151"/>
                  <a:pt x="83971" y="49151"/>
                  <a:pt x="83934" y="49113"/>
                </a:cubicBezTo>
                <a:close/>
                <a:moveTo>
                  <a:pt x="55417" y="49097"/>
                </a:moveTo>
                <a:cubicBezTo>
                  <a:pt x="55326" y="49097"/>
                  <a:pt x="55253" y="49124"/>
                  <a:pt x="55200" y="49151"/>
                </a:cubicBezTo>
                <a:cubicBezTo>
                  <a:pt x="55124" y="49188"/>
                  <a:pt x="55049" y="49302"/>
                  <a:pt x="55086" y="49491"/>
                </a:cubicBezTo>
                <a:lnTo>
                  <a:pt x="55200" y="49604"/>
                </a:lnTo>
                <a:cubicBezTo>
                  <a:pt x="55351" y="49604"/>
                  <a:pt x="55464" y="49604"/>
                  <a:pt x="55540" y="49529"/>
                </a:cubicBezTo>
                <a:cubicBezTo>
                  <a:pt x="55616" y="49491"/>
                  <a:pt x="55653" y="49377"/>
                  <a:pt x="55653" y="49226"/>
                </a:cubicBezTo>
                <a:lnTo>
                  <a:pt x="55540" y="49113"/>
                </a:lnTo>
                <a:cubicBezTo>
                  <a:pt x="55496" y="49102"/>
                  <a:pt x="55455" y="49097"/>
                  <a:pt x="55417" y="49097"/>
                </a:cubicBezTo>
                <a:close/>
                <a:moveTo>
                  <a:pt x="3186" y="49302"/>
                </a:moveTo>
                <a:cubicBezTo>
                  <a:pt x="3129" y="49302"/>
                  <a:pt x="3082" y="49321"/>
                  <a:pt x="3063" y="49340"/>
                </a:cubicBezTo>
                <a:lnTo>
                  <a:pt x="2950" y="49340"/>
                </a:lnTo>
                <a:lnTo>
                  <a:pt x="2836" y="49491"/>
                </a:lnTo>
                <a:lnTo>
                  <a:pt x="2836" y="49680"/>
                </a:lnTo>
                <a:lnTo>
                  <a:pt x="2987" y="49793"/>
                </a:lnTo>
                <a:cubicBezTo>
                  <a:pt x="3101" y="49793"/>
                  <a:pt x="3403" y="49793"/>
                  <a:pt x="3403" y="49529"/>
                </a:cubicBezTo>
                <a:cubicBezTo>
                  <a:pt x="3403" y="49491"/>
                  <a:pt x="3403" y="49491"/>
                  <a:pt x="3403" y="49453"/>
                </a:cubicBezTo>
                <a:lnTo>
                  <a:pt x="3366" y="49377"/>
                </a:lnTo>
                <a:cubicBezTo>
                  <a:pt x="3309" y="49321"/>
                  <a:pt x="3243" y="49302"/>
                  <a:pt x="3186" y="49302"/>
                </a:cubicBezTo>
                <a:close/>
                <a:moveTo>
                  <a:pt x="60833" y="49453"/>
                </a:moveTo>
                <a:cubicBezTo>
                  <a:pt x="60871" y="49453"/>
                  <a:pt x="60871" y="49453"/>
                  <a:pt x="60871" y="49491"/>
                </a:cubicBezTo>
                <a:lnTo>
                  <a:pt x="60644" y="49529"/>
                </a:lnTo>
                <a:lnTo>
                  <a:pt x="60606" y="49567"/>
                </a:lnTo>
                <a:cubicBezTo>
                  <a:pt x="60606" y="49756"/>
                  <a:pt x="60833" y="49793"/>
                  <a:pt x="60909" y="49793"/>
                </a:cubicBezTo>
                <a:lnTo>
                  <a:pt x="60984" y="49793"/>
                </a:lnTo>
                <a:lnTo>
                  <a:pt x="61136" y="49718"/>
                </a:lnTo>
                <a:cubicBezTo>
                  <a:pt x="61136" y="49680"/>
                  <a:pt x="61136" y="49680"/>
                  <a:pt x="61136" y="49642"/>
                </a:cubicBezTo>
                <a:cubicBezTo>
                  <a:pt x="61136" y="49529"/>
                  <a:pt x="61060" y="49453"/>
                  <a:pt x="60909" y="49453"/>
                </a:cubicBezTo>
                <a:close/>
                <a:moveTo>
                  <a:pt x="61400" y="49415"/>
                </a:moveTo>
                <a:lnTo>
                  <a:pt x="61211" y="49529"/>
                </a:lnTo>
                <a:cubicBezTo>
                  <a:pt x="61211" y="49529"/>
                  <a:pt x="61173" y="49604"/>
                  <a:pt x="61173" y="49642"/>
                </a:cubicBezTo>
                <a:lnTo>
                  <a:pt x="61173" y="49718"/>
                </a:lnTo>
                <a:lnTo>
                  <a:pt x="61287" y="49793"/>
                </a:lnTo>
                <a:lnTo>
                  <a:pt x="61476" y="49793"/>
                </a:lnTo>
                <a:lnTo>
                  <a:pt x="61627" y="49680"/>
                </a:lnTo>
                <a:lnTo>
                  <a:pt x="61627" y="49567"/>
                </a:lnTo>
                <a:lnTo>
                  <a:pt x="61514" y="49453"/>
                </a:lnTo>
                <a:cubicBezTo>
                  <a:pt x="61476" y="49453"/>
                  <a:pt x="61438" y="49415"/>
                  <a:pt x="61400" y="49415"/>
                </a:cubicBezTo>
                <a:close/>
                <a:moveTo>
                  <a:pt x="3630" y="49567"/>
                </a:moveTo>
                <a:lnTo>
                  <a:pt x="3517" y="49680"/>
                </a:lnTo>
                <a:cubicBezTo>
                  <a:pt x="3517" y="49869"/>
                  <a:pt x="3668" y="49982"/>
                  <a:pt x="3857" y="50020"/>
                </a:cubicBezTo>
                <a:lnTo>
                  <a:pt x="4008" y="49869"/>
                </a:lnTo>
                <a:lnTo>
                  <a:pt x="4008" y="49680"/>
                </a:lnTo>
                <a:lnTo>
                  <a:pt x="3895" y="49567"/>
                </a:lnTo>
                <a:close/>
                <a:moveTo>
                  <a:pt x="50058" y="49652"/>
                </a:moveTo>
                <a:cubicBezTo>
                  <a:pt x="50020" y="49652"/>
                  <a:pt x="49982" y="49661"/>
                  <a:pt x="49944" y="49680"/>
                </a:cubicBezTo>
                <a:cubicBezTo>
                  <a:pt x="49831" y="49718"/>
                  <a:pt x="49793" y="49945"/>
                  <a:pt x="49907" y="50020"/>
                </a:cubicBezTo>
                <a:cubicBezTo>
                  <a:pt x="49944" y="50058"/>
                  <a:pt x="50020" y="50058"/>
                  <a:pt x="50058" y="50058"/>
                </a:cubicBezTo>
                <a:lnTo>
                  <a:pt x="50133" y="49983"/>
                </a:lnTo>
                <a:lnTo>
                  <a:pt x="50133" y="49983"/>
                </a:lnTo>
                <a:cubicBezTo>
                  <a:pt x="50096" y="50020"/>
                  <a:pt x="50096" y="50020"/>
                  <a:pt x="50058" y="50020"/>
                </a:cubicBezTo>
                <a:lnTo>
                  <a:pt x="50247" y="49907"/>
                </a:lnTo>
                <a:lnTo>
                  <a:pt x="50247" y="49793"/>
                </a:lnTo>
                <a:lnTo>
                  <a:pt x="50171" y="49680"/>
                </a:lnTo>
                <a:cubicBezTo>
                  <a:pt x="50134" y="49661"/>
                  <a:pt x="50096" y="49652"/>
                  <a:pt x="50058" y="49652"/>
                </a:cubicBezTo>
                <a:close/>
                <a:moveTo>
                  <a:pt x="56410" y="49756"/>
                </a:moveTo>
                <a:lnTo>
                  <a:pt x="56296" y="49869"/>
                </a:lnTo>
                <a:lnTo>
                  <a:pt x="56296" y="49982"/>
                </a:lnTo>
                <a:lnTo>
                  <a:pt x="56410" y="50096"/>
                </a:lnTo>
                <a:cubicBezTo>
                  <a:pt x="56410" y="50134"/>
                  <a:pt x="56447" y="50134"/>
                  <a:pt x="56523" y="50171"/>
                </a:cubicBezTo>
                <a:lnTo>
                  <a:pt x="56674" y="50020"/>
                </a:lnTo>
                <a:cubicBezTo>
                  <a:pt x="56674" y="49945"/>
                  <a:pt x="56674" y="49869"/>
                  <a:pt x="56599" y="49793"/>
                </a:cubicBezTo>
                <a:cubicBezTo>
                  <a:pt x="56561" y="49793"/>
                  <a:pt x="56485" y="49756"/>
                  <a:pt x="56410" y="49756"/>
                </a:cubicBezTo>
                <a:close/>
                <a:moveTo>
                  <a:pt x="6465" y="48689"/>
                </a:moveTo>
                <a:cubicBezTo>
                  <a:pt x="6441" y="48689"/>
                  <a:pt x="6417" y="48692"/>
                  <a:pt x="6390" y="48697"/>
                </a:cubicBezTo>
                <a:lnTo>
                  <a:pt x="6277" y="48773"/>
                </a:lnTo>
                <a:cubicBezTo>
                  <a:pt x="6239" y="48924"/>
                  <a:pt x="6314" y="48999"/>
                  <a:pt x="6352" y="49037"/>
                </a:cubicBezTo>
                <a:cubicBezTo>
                  <a:pt x="6352" y="49037"/>
                  <a:pt x="6352" y="49037"/>
                  <a:pt x="6352" y="49075"/>
                </a:cubicBezTo>
                <a:lnTo>
                  <a:pt x="6466" y="49226"/>
                </a:lnTo>
                <a:lnTo>
                  <a:pt x="6541" y="49226"/>
                </a:lnTo>
                <a:cubicBezTo>
                  <a:pt x="6541" y="49264"/>
                  <a:pt x="6579" y="49264"/>
                  <a:pt x="6579" y="49302"/>
                </a:cubicBezTo>
                <a:cubicBezTo>
                  <a:pt x="6617" y="49340"/>
                  <a:pt x="6655" y="49340"/>
                  <a:pt x="6617" y="49377"/>
                </a:cubicBezTo>
                <a:cubicBezTo>
                  <a:pt x="6617" y="49415"/>
                  <a:pt x="6617" y="49491"/>
                  <a:pt x="6655" y="49529"/>
                </a:cubicBezTo>
                <a:cubicBezTo>
                  <a:pt x="6655" y="49567"/>
                  <a:pt x="6693" y="49604"/>
                  <a:pt x="6730" y="49642"/>
                </a:cubicBezTo>
                <a:cubicBezTo>
                  <a:pt x="6806" y="49680"/>
                  <a:pt x="6844" y="49718"/>
                  <a:pt x="6882" y="49756"/>
                </a:cubicBezTo>
                <a:cubicBezTo>
                  <a:pt x="6984" y="50027"/>
                  <a:pt x="7238" y="50177"/>
                  <a:pt x="7508" y="50177"/>
                </a:cubicBezTo>
                <a:cubicBezTo>
                  <a:pt x="7539" y="50177"/>
                  <a:pt x="7569" y="50175"/>
                  <a:pt x="7600" y="50171"/>
                </a:cubicBezTo>
                <a:lnTo>
                  <a:pt x="7676" y="50096"/>
                </a:lnTo>
                <a:cubicBezTo>
                  <a:pt x="7713" y="50020"/>
                  <a:pt x="7751" y="49982"/>
                  <a:pt x="7751" y="49945"/>
                </a:cubicBezTo>
                <a:cubicBezTo>
                  <a:pt x="7789" y="49869"/>
                  <a:pt x="7865" y="49831"/>
                  <a:pt x="7827" y="49680"/>
                </a:cubicBezTo>
                <a:cubicBezTo>
                  <a:pt x="7978" y="49604"/>
                  <a:pt x="8016" y="49491"/>
                  <a:pt x="8016" y="49415"/>
                </a:cubicBezTo>
                <a:cubicBezTo>
                  <a:pt x="8016" y="49377"/>
                  <a:pt x="8016" y="49340"/>
                  <a:pt x="8016" y="49302"/>
                </a:cubicBezTo>
                <a:cubicBezTo>
                  <a:pt x="8016" y="49226"/>
                  <a:pt x="8016" y="49113"/>
                  <a:pt x="8054" y="49037"/>
                </a:cubicBezTo>
                <a:lnTo>
                  <a:pt x="7978" y="48886"/>
                </a:lnTo>
                <a:lnTo>
                  <a:pt x="7902" y="48886"/>
                </a:lnTo>
                <a:cubicBezTo>
                  <a:pt x="7827" y="48848"/>
                  <a:pt x="7713" y="48810"/>
                  <a:pt x="7562" y="48773"/>
                </a:cubicBezTo>
                <a:lnTo>
                  <a:pt x="7411" y="48886"/>
                </a:lnTo>
                <a:cubicBezTo>
                  <a:pt x="7373" y="48962"/>
                  <a:pt x="7335" y="48999"/>
                  <a:pt x="7108" y="48999"/>
                </a:cubicBezTo>
                <a:lnTo>
                  <a:pt x="6844" y="48999"/>
                </a:lnTo>
                <a:lnTo>
                  <a:pt x="6806" y="48962"/>
                </a:lnTo>
                <a:lnTo>
                  <a:pt x="6806" y="48848"/>
                </a:lnTo>
                <a:cubicBezTo>
                  <a:pt x="6768" y="48848"/>
                  <a:pt x="6768" y="48848"/>
                  <a:pt x="6730" y="48810"/>
                </a:cubicBezTo>
                <a:cubicBezTo>
                  <a:pt x="6698" y="48778"/>
                  <a:pt x="6609" y="48689"/>
                  <a:pt x="6465" y="48689"/>
                </a:cubicBezTo>
                <a:close/>
                <a:moveTo>
                  <a:pt x="7902" y="50020"/>
                </a:moveTo>
                <a:cubicBezTo>
                  <a:pt x="7789" y="50020"/>
                  <a:pt x="7676" y="50058"/>
                  <a:pt x="7676" y="50171"/>
                </a:cubicBezTo>
                <a:lnTo>
                  <a:pt x="7789" y="50323"/>
                </a:lnTo>
                <a:cubicBezTo>
                  <a:pt x="7789" y="50351"/>
                  <a:pt x="7833" y="50424"/>
                  <a:pt x="7936" y="50424"/>
                </a:cubicBezTo>
                <a:cubicBezTo>
                  <a:pt x="7969" y="50424"/>
                  <a:pt x="8008" y="50416"/>
                  <a:pt x="8054" y="50398"/>
                </a:cubicBezTo>
                <a:lnTo>
                  <a:pt x="8167" y="50360"/>
                </a:lnTo>
                <a:cubicBezTo>
                  <a:pt x="8167" y="50323"/>
                  <a:pt x="8167" y="50285"/>
                  <a:pt x="8167" y="50247"/>
                </a:cubicBezTo>
                <a:cubicBezTo>
                  <a:pt x="8167" y="50134"/>
                  <a:pt x="8054" y="50058"/>
                  <a:pt x="7902" y="50020"/>
                </a:cubicBezTo>
                <a:close/>
                <a:moveTo>
                  <a:pt x="38942" y="50020"/>
                </a:moveTo>
                <a:lnTo>
                  <a:pt x="38829" y="50171"/>
                </a:lnTo>
                <a:cubicBezTo>
                  <a:pt x="38829" y="50171"/>
                  <a:pt x="38829" y="50171"/>
                  <a:pt x="38829" y="50209"/>
                </a:cubicBezTo>
                <a:cubicBezTo>
                  <a:pt x="38829" y="50247"/>
                  <a:pt x="38829" y="50398"/>
                  <a:pt x="38980" y="50436"/>
                </a:cubicBezTo>
                <a:lnTo>
                  <a:pt x="39169" y="50285"/>
                </a:lnTo>
                <a:cubicBezTo>
                  <a:pt x="39207" y="50285"/>
                  <a:pt x="39245" y="50247"/>
                  <a:pt x="39245" y="50171"/>
                </a:cubicBezTo>
                <a:lnTo>
                  <a:pt x="39132" y="50020"/>
                </a:lnTo>
                <a:close/>
                <a:moveTo>
                  <a:pt x="47449" y="49945"/>
                </a:moveTo>
                <a:lnTo>
                  <a:pt x="47260" y="50058"/>
                </a:lnTo>
                <a:lnTo>
                  <a:pt x="47260" y="50285"/>
                </a:lnTo>
                <a:lnTo>
                  <a:pt x="47374" y="50436"/>
                </a:lnTo>
                <a:lnTo>
                  <a:pt x="47638" y="50436"/>
                </a:lnTo>
                <a:lnTo>
                  <a:pt x="47752" y="50285"/>
                </a:lnTo>
                <a:cubicBezTo>
                  <a:pt x="47752" y="50096"/>
                  <a:pt x="47600" y="50020"/>
                  <a:pt x="47525" y="49982"/>
                </a:cubicBezTo>
                <a:cubicBezTo>
                  <a:pt x="47487" y="49982"/>
                  <a:pt x="47487" y="49945"/>
                  <a:pt x="47449" y="49945"/>
                </a:cubicBezTo>
                <a:close/>
                <a:moveTo>
                  <a:pt x="29415" y="50096"/>
                </a:moveTo>
                <a:cubicBezTo>
                  <a:pt x="29226" y="50134"/>
                  <a:pt x="29037" y="50360"/>
                  <a:pt x="28999" y="50398"/>
                </a:cubicBezTo>
                <a:lnTo>
                  <a:pt x="29112" y="50587"/>
                </a:lnTo>
                <a:cubicBezTo>
                  <a:pt x="29226" y="50587"/>
                  <a:pt x="29302" y="50550"/>
                  <a:pt x="29377" y="50550"/>
                </a:cubicBezTo>
                <a:cubicBezTo>
                  <a:pt x="29415" y="50512"/>
                  <a:pt x="29453" y="50512"/>
                  <a:pt x="29528" y="50512"/>
                </a:cubicBezTo>
                <a:lnTo>
                  <a:pt x="29680" y="50398"/>
                </a:lnTo>
                <a:lnTo>
                  <a:pt x="29680" y="50247"/>
                </a:lnTo>
                <a:lnTo>
                  <a:pt x="29642" y="50171"/>
                </a:lnTo>
                <a:cubicBezTo>
                  <a:pt x="29566" y="50134"/>
                  <a:pt x="29491" y="50096"/>
                  <a:pt x="29415" y="50096"/>
                </a:cubicBezTo>
                <a:close/>
                <a:moveTo>
                  <a:pt x="48399" y="50181"/>
                </a:moveTo>
                <a:cubicBezTo>
                  <a:pt x="48366" y="50181"/>
                  <a:pt x="48338" y="50190"/>
                  <a:pt x="48319" y="50209"/>
                </a:cubicBezTo>
                <a:cubicBezTo>
                  <a:pt x="48168" y="50285"/>
                  <a:pt x="48130" y="50474"/>
                  <a:pt x="48243" y="50550"/>
                </a:cubicBezTo>
                <a:lnTo>
                  <a:pt x="48357" y="50587"/>
                </a:lnTo>
                <a:lnTo>
                  <a:pt x="48470" y="50474"/>
                </a:lnTo>
                <a:cubicBezTo>
                  <a:pt x="48470" y="50474"/>
                  <a:pt x="48470" y="50512"/>
                  <a:pt x="48470" y="50512"/>
                </a:cubicBezTo>
                <a:cubicBezTo>
                  <a:pt x="48508" y="50474"/>
                  <a:pt x="48621" y="50436"/>
                  <a:pt x="48621" y="50323"/>
                </a:cubicBezTo>
                <a:cubicBezTo>
                  <a:pt x="48621" y="50323"/>
                  <a:pt x="48621" y="50285"/>
                  <a:pt x="48583" y="50285"/>
                </a:cubicBezTo>
                <a:lnTo>
                  <a:pt x="48508" y="50209"/>
                </a:lnTo>
                <a:cubicBezTo>
                  <a:pt x="48470" y="50190"/>
                  <a:pt x="48432" y="50181"/>
                  <a:pt x="48399" y="50181"/>
                </a:cubicBezTo>
                <a:close/>
                <a:moveTo>
                  <a:pt x="73121" y="50171"/>
                </a:moveTo>
                <a:cubicBezTo>
                  <a:pt x="73007" y="50171"/>
                  <a:pt x="72969" y="50209"/>
                  <a:pt x="72932" y="50247"/>
                </a:cubicBezTo>
                <a:cubicBezTo>
                  <a:pt x="72856" y="50285"/>
                  <a:pt x="72818" y="50360"/>
                  <a:pt x="72856" y="50474"/>
                </a:cubicBezTo>
                <a:lnTo>
                  <a:pt x="73007" y="50587"/>
                </a:lnTo>
                <a:lnTo>
                  <a:pt x="73121" y="50587"/>
                </a:lnTo>
                <a:lnTo>
                  <a:pt x="73234" y="50474"/>
                </a:lnTo>
                <a:lnTo>
                  <a:pt x="73234" y="50285"/>
                </a:lnTo>
                <a:lnTo>
                  <a:pt x="73121" y="50171"/>
                </a:lnTo>
                <a:close/>
                <a:moveTo>
                  <a:pt x="59359" y="50247"/>
                </a:moveTo>
                <a:cubicBezTo>
                  <a:pt x="59283" y="50247"/>
                  <a:pt x="59094" y="50247"/>
                  <a:pt x="59018" y="50398"/>
                </a:cubicBezTo>
                <a:lnTo>
                  <a:pt x="59018" y="50550"/>
                </a:lnTo>
                <a:cubicBezTo>
                  <a:pt x="59072" y="50576"/>
                  <a:pt x="59163" y="50603"/>
                  <a:pt x="59252" y="50603"/>
                </a:cubicBezTo>
                <a:cubicBezTo>
                  <a:pt x="59289" y="50603"/>
                  <a:pt x="59325" y="50598"/>
                  <a:pt x="59359" y="50587"/>
                </a:cubicBezTo>
                <a:cubicBezTo>
                  <a:pt x="59434" y="50550"/>
                  <a:pt x="59510" y="50474"/>
                  <a:pt x="59510" y="50360"/>
                </a:cubicBezTo>
                <a:lnTo>
                  <a:pt x="59359" y="50247"/>
                </a:lnTo>
                <a:close/>
                <a:moveTo>
                  <a:pt x="41098" y="50512"/>
                </a:moveTo>
                <a:cubicBezTo>
                  <a:pt x="41022" y="50512"/>
                  <a:pt x="40757" y="50550"/>
                  <a:pt x="40682" y="50739"/>
                </a:cubicBezTo>
                <a:lnTo>
                  <a:pt x="40719" y="50852"/>
                </a:lnTo>
                <a:cubicBezTo>
                  <a:pt x="40833" y="50928"/>
                  <a:pt x="40908" y="50928"/>
                  <a:pt x="40984" y="50928"/>
                </a:cubicBezTo>
                <a:cubicBezTo>
                  <a:pt x="41098" y="50890"/>
                  <a:pt x="41173" y="50814"/>
                  <a:pt x="41249" y="50663"/>
                </a:cubicBezTo>
                <a:lnTo>
                  <a:pt x="41098" y="50512"/>
                </a:lnTo>
                <a:close/>
                <a:moveTo>
                  <a:pt x="36939" y="50587"/>
                </a:moveTo>
                <a:lnTo>
                  <a:pt x="36863" y="50776"/>
                </a:lnTo>
                <a:cubicBezTo>
                  <a:pt x="36901" y="50814"/>
                  <a:pt x="36901" y="50852"/>
                  <a:pt x="36901" y="50928"/>
                </a:cubicBezTo>
                <a:cubicBezTo>
                  <a:pt x="36901" y="51003"/>
                  <a:pt x="36901" y="51192"/>
                  <a:pt x="37279" y="51192"/>
                </a:cubicBezTo>
                <a:lnTo>
                  <a:pt x="37392" y="51117"/>
                </a:lnTo>
                <a:cubicBezTo>
                  <a:pt x="37430" y="51041"/>
                  <a:pt x="37430" y="51003"/>
                  <a:pt x="37430" y="50965"/>
                </a:cubicBezTo>
                <a:cubicBezTo>
                  <a:pt x="37430" y="50928"/>
                  <a:pt x="37430" y="50890"/>
                  <a:pt x="37506" y="50852"/>
                </a:cubicBezTo>
                <a:lnTo>
                  <a:pt x="37430" y="50663"/>
                </a:lnTo>
                <a:cubicBezTo>
                  <a:pt x="37392" y="50650"/>
                  <a:pt x="37355" y="50646"/>
                  <a:pt x="37320" y="50646"/>
                </a:cubicBezTo>
                <a:cubicBezTo>
                  <a:pt x="37250" y="50646"/>
                  <a:pt x="37191" y="50663"/>
                  <a:pt x="37166" y="50663"/>
                </a:cubicBezTo>
                <a:cubicBezTo>
                  <a:pt x="37166" y="50663"/>
                  <a:pt x="37128" y="50625"/>
                  <a:pt x="37128" y="50625"/>
                </a:cubicBezTo>
                <a:cubicBezTo>
                  <a:pt x="37090" y="50587"/>
                  <a:pt x="37014" y="50587"/>
                  <a:pt x="36939" y="50587"/>
                </a:cubicBezTo>
                <a:close/>
                <a:moveTo>
                  <a:pt x="76183" y="50814"/>
                </a:moveTo>
                <a:cubicBezTo>
                  <a:pt x="76107" y="50814"/>
                  <a:pt x="75994" y="50814"/>
                  <a:pt x="75918" y="50852"/>
                </a:cubicBezTo>
                <a:cubicBezTo>
                  <a:pt x="75843" y="50890"/>
                  <a:pt x="75805" y="51003"/>
                  <a:pt x="75881" y="51154"/>
                </a:cubicBezTo>
                <a:lnTo>
                  <a:pt x="75994" y="51230"/>
                </a:lnTo>
                <a:cubicBezTo>
                  <a:pt x="76018" y="51233"/>
                  <a:pt x="76039" y="51235"/>
                  <a:pt x="76060" y="51235"/>
                </a:cubicBezTo>
                <a:cubicBezTo>
                  <a:pt x="76265" y="51235"/>
                  <a:pt x="76296" y="51072"/>
                  <a:pt x="76296" y="51003"/>
                </a:cubicBezTo>
                <a:lnTo>
                  <a:pt x="76334" y="50965"/>
                </a:lnTo>
                <a:lnTo>
                  <a:pt x="76183" y="50814"/>
                </a:lnTo>
                <a:close/>
                <a:moveTo>
                  <a:pt x="89264" y="50814"/>
                </a:moveTo>
                <a:cubicBezTo>
                  <a:pt x="89038" y="50814"/>
                  <a:pt x="88886" y="50928"/>
                  <a:pt x="88886" y="51117"/>
                </a:cubicBezTo>
                <a:lnTo>
                  <a:pt x="89075" y="51230"/>
                </a:lnTo>
                <a:lnTo>
                  <a:pt x="89151" y="51230"/>
                </a:lnTo>
                <a:cubicBezTo>
                  <a:pt x="89198" y="51246"/>
                  <a:pt x="89245" y="51255"/>
                  <a:pt x="89289" y="51255"/>
                </a:cubicBezTo>
                <a:cubicBezTo>
                  <a:pt x="89352" y="51255"/>
                  <a:pt x="89409" y="51237"/>
                  <a:pt x="89453" y="51192"/>
                </a:cubicBezTo>
                <a:cubicBezTo>
                  <a:pt x="89491" y="51192"/>
                  <a:pt x="89529" y="51154"/>
                  <a:pt x="89529" y="51079"/>
                </a:cubicBezTo>
                <a:lnTo>
                  <a:pt x="89416" y="50965"/>
                </a:lnTo>
                <a:lnTo>
                  <a:pt x="89453" y="50965"/>
                </a:lnTo>
                <a:cubicBezTo>
                  <a:pt x="89416" y="50928"/>
                  <a:pt x="89416" y="50890"/>
                  <a:pt x="89378" y="50852"/>
                </a:cubicBezTo>
                <a:lnTo>
                  <a:pt x="89264" y="50814"/>
                </a:lnTo>
                <a:close/>
                <a:moveTo>
                  <a:pt x="41002" y="50978"/>
                </a:moveTo>
                <a:cubicBezTo>
                  <a:pt x="40971" y="50978"/>
                  <a:pt x="40940" y="50988"/>
                  <a:pt x="40908" y="51003"/>
                </a:cubicBezTo>
                <a:lnTo>
                  <a:pt x="40682" y="51079"/>
                </a:lnTo>
                <a:lnTo>
                  <a:pt x="40682" y="51117"/>
                </a:lnTo>
                <a:cubicBezTo>
                  <a:pt x="40682" y="51306"/>
                  <a:pt x="40795" y="51381"/>
                  <a:pt x="40871" y="51419"/>
                </a:cubicBezTo>
                <a:lnTo>
                  <a:pt x="41060" y="51343"/>
                </a:lnTo>
                <a:cubicBezTo>
                  <a:pt x="41098" y="51343"/>
                  <a:pt x="41211" y="51268"/>
                  <a:pt x="41211" y="51154"/>
                </a:cubicBezTo>
                <a:cubicBezTo>
                  <a:pt x="41211" y="51154"/>
                  <a:pt x="41211" y="51117"/>
                  <a:pt x="41173" y="51117"/>
                </a:cubicBezTo>
                <a:lnTo>
                  <a:pt x="41135" y="51041"/>
                </a:lnTo>
                <a:cubicBezTo>
                  <a:pt x="41091" y="50997"/>
                  <a:pt x="41047" y="50978"/>
                  <a:pt x="41002" y="50978"/>
                </a:cubicBezTo>
                <a:close/>
                <a:moveTo>
                  <a:pt x="10927" y="51117"/>
                </a:moveTo>
                <a:lnTo>
                  <a:pt x="10738" y="51192"/>
                </a:lnTo>
                <a:cubicBezTo>
                  <a:pt x="10662" y="51343"/>
                  <a:pt x="10776" y="51495"/>
                  <a:pt x="10965" y="51533"/>
                </a:cubicBezTo>
                <a:cubicBezTo>
                  <a:pt x="11116" y="51533"/>
                  <a:pt x="11229" y="51457"/>
                  <a:pt x="11229" y="51343"/>
                </a:cubicBezTo>
                <a:lnTo>
                  <a:pt x="11154" y="51230"/>
                </a:lnTo>
                <a:cubicBezTo>
                  <a:pt x="11116" y="51230"/>
                  <a:pt x="11078" y="51192"/>
                  <a:pt x="11040" y="51192"/>
                </a:cubicBezTo>
                <a:cubicBezTo>
                  <a:pt x="11003" y="51154"/>
                  <a:pt x="10965" y="51154"/>
                  <a:pt x="10927" y="51117"/>
                </a:cubicBezTo>
                <a:close/>
                <a:moveTo>
                  <a:pt x="23895" y="51533"/>
                </a:moveTo>
                <a:cubicBezTo>
                  <a:pt x="23919" y="51533"/>
                  <a:pt x="23943" y="51548"/>
                  <a:pt x="23958" y="51549"/>
                </a:cubicBezTo>
                <a:lnTo>
                  <a:pt x="23958" y="51549"/>
                </a:lnTo>
                <a:cubicBezTo>
                  <a:pt x="23948" y="51556"/>
                  <a:pt x="23940" y="51563"/>
                  <a:pt x="23933" y="51570"/>
                </a:cubicBezTo>
                <a:lnTo>
                  <a:pt x="23895" y="51533"/>
                </a:lnTo>
                <a:close/>
                <a:moveTo>
                  <a:pt x="34065" y="51117"/>
                </a:moveTo>
                <a:cubicBezTo>
                  <a:pt x="33990" y="51117"/>
                  <a:pt x="33914" y="51117"/>
                  <a:pt x="33838" y="51154"/>
                </a:cubicBezTo>
                <a:cubicBezTo>
                  <a:pt x="33763" y="51230"/>
                  <a:pt x="33725" y="51306"/>
                  <a:pt x="33763" y="51457"/>
                </a:cubicBezTo>
                <a:lnTo>
                  <a:pt x="33876" y="51570"/>
                </a:lnTo>
                <a:cubicBezTo>
                  <a:pt x="33952" y="51570"/>
                  <a:pt x="34065" y="51533"/>
                  <a:pt x="34103" y="51495"/>
                </a:cubicBezTo>
                <a:cubicBezTo>
                  <a:pt x="34179" y="51457"/>
                  <a:pt x="34217" y="51381"/>
                  <a:pt x="34217" y="51268"/>
                </a:cubicBezTo>
                <a:cubicBezTo>
                  <a:pt x="34217" y="51268"/>
                  <a:pt x="34217" y="51230"/>
                  <a:pt x="34217" y="51230"/>
                </a:cubicBezTo>
                <a:lnTo>
                  <a:pt x="34065" y="51117"/>
                </a:lnTo>
                <a:close/>
                <a:moveTo>
                  <a:pt x="4159" y="51117"/>
                </a:moveTo>
                <a:cubicBezTo>
                  <a:pt x="4084" y="51117"/>
                  <a:pt x="3970" y="51117"/>
                  <a:pt x="3933" y="51230"/>
                </a:cubicBezTo>
                <a:lnTo>
                  <a:pt x="4084" y="51381"/>
                </a:lnTo>
                <a:cubicBezTo>
                  <a:pt x="4084" y="51394"/>
                  <a:pt x="4080" y="51398"/>
                  <a:pt x="4073" y="51398"/>
                </a:cubicBezTo>
                <a:cubicBezTo>
                  <a:pt x="4059" y="51398"/>
                  <a:pt x="4033" y="51381"/>
                  <a:pt x="4008" y="51381"/>
                </a:cubicBezTo>
                <a:cubicBezTo>
                  <a:pt x="4008" y="51381"/>
                  <a:pt x="3970" y="51343"/>
                  <a:pt x="3970" y="51343"/>
                </a:cubicBezTo>
                <a:lnTo>
                  <a:pt x="3970" y="51381"/>
                </a:lnTo>
                <a:cubicBezTo>
                  <a:pt x="3970" y="51419"/>
                  <a:pt x="3970" y="51495"/>
                  <a:pt x="4084" y="51533"/>
                </a:cubicBezTo>
                <a:cubicBezTo>
                  <a:pt x="4116" y="51564"/>
                  <a:pt x="4155" y="51576"/>
                  <a:pt x="4191" y="51576"/>
                </a:cubicBezTo>
                <a:cubicBezTo>
                  <a:pt x="4242" y="51576"/>
                  <a:pt x="4289" y="51554"/>
                  <a:pt x="4311" y="51533"/>
                </a:cubicBezTo>
                <a:lnTo>
                  <a:pt x="4349" y="51495"/>
                </a:lnTo>
                <a:cubicBezTo>
                  <a:pt x="4386" y="51457"/>
                  <a:pt x="4386" y="51419"/>
                  <a:pt x="4386" y="51381"/>
                </a:cubicBezTo>
                <a:cubicBezTo>
                  <a:pt x="4386" y="51268"/>
                  <a:pt x="4273" y="51117"/>
                  <a:pt x="4159" y="51117"/>
                </a:cubicBezTo>
                <a:close/>
                <a:moveTo>
                  <a:pt x="47865" y="51154"/>
                </a:moveTo>
                <a:cubicBezTo>
                  <a:pt x="47638" y="51154"/>
                  <a:pt x="47563" y="51268"/>
                  <a:pt x="47525" y="51381"/>
                </a:cubicBezTo>
                <a:lnTo>
                  <a:pt x="47525" y="51533"/>
                </a:lnTo>
                <a:cubicBezTo>
                  <a:pt x="47600" y="51570"/>
                  <a:pt x="47676" y="51608"/>
                  <a:pt x="47789" y="51608"/>
                </a:cubicBezTo>
                <a:cubicBezTo>
                  <a:pt x="47903" y="51570"/>
                  <a:pt x="48016" y="51533"/>
                  <a:pt x="48054" y="51457"/>
                </a:cubicBezTo>
                <a:lnTo>
                  <a:pt x="47979" y="51268"/>
                </a:lnTo>
                <a:lnTo>
                  <a:pt x="47979" y="51268"/>
                </a:lnTo>
                <a:lnTo>
                  <a:pt x="47865" y="51154"/>
                </a:lnTo>
                <a:close/>
                <a:moveTo>
                  <a:pt x="58981" y="51268"/>
                </a:moveTo>
                <a:lnTo>
                  <a:pt x="58754" y="51343"/>
                </a:lnTo>
                <a:cubicBezTo>
                  <a:pt x="58754" y="51457"/>
                  <a:pt x="58791" y="51533"/>
                  <a:pt x="58829" y="51533"/>
                </a:cubicBezTo>
                <a:cubicBezTo>
                  <a:pt x="58867" y="51570"/>
                  <a:pt x="58943" y="51608"/>
                  <a:pt x="58981" y="51608"/>
                </a:cubicBezTo>
                <a:lnTo>
                  <a:pt x="58981" y="51646"/>
                </a:lnTo>
                <a:lnTo>
                  <a:pt x="59132" y="51759"/>
                </a:lnTo>
                <a:cubicBezTo>
                  <a:pt x="59245" y="51759"/>
                  <a:pt x="59585" y="51759"/>
                  <a:pt x="59585" y="51495"/>
                </a:cubicBezTo>
                <a:cubicBezTo>
                  <a:pt x="59585" y="51457"/>
                  <a:pt x="59585" y="51457"/>
                  <a:pt x="59585" y="51419"/>
                </a:cubicBezTo>
                <a:lnTo>
                  <a:pt x="59472" y="51306"/>
                </a:lnTo>
                <a:cubicBezTo>
                  <a:pt x="59321" y="51306"/>
                  <a:pt x="59283" y="51343"/>
                  <a:pt x="59207" y="51381"/>
                </a:cubicBezTo>
                <a:cubicBezTo>
                  <a:pt x="59170" y="51306"/>
                  <a:pt x="59056" y="51268"/>
                  <a:pt x="58981" y="51268"/>
                </a:cubicBezTo>
                <a:close/>
                <a:moveTo>
                  <a:pt x="22988" y="51268"/>
                </a:moveTo>
                <a:lnTo>
                  <a:pt x="22723" y="51343"/>
                </a:lnTo>
                <a:lnTo>
                  <a:pt x="22723" y="51457"/>
                </a:lnTo>
                <a:cubicBezTo>
                  <a:pt x="22723" y="51457"/>
                  <a:pt x="22723" y="51533"/>
                  <a:pt x="22799" y="51570"/>
                </a:cubicBezTo>
                <a:cubicBezTo>
                  <a:pt x="22799" y="51570"/>
                  <a:pt x="22836" y="51608"/>
                  <a:pt x="22836" y="51608"/>
                </a:cubicBezTo>
                <a:cubicBezTo>
                  <a:pt x="22874" y="51646"/>
                  <a:pt x="22912" y="51684"/>
                  <a:pt x="22950" y="51684"/>
                </a:cubicBezTo>
                <a:cubicBezTo>
                  <a:pt x="22969" y="51703"/>
                  <a:pt x="22997" y="51712"/>
                  <a:pt x="23025" y="51712"/>
                </a:cubicBezTo>
                <a:cubicBezTo>
                  <a:pt x="23054" y="51712"/>
                  <a:pt x="23082" y="51703"/>
                  <a:pt x="23101" y="51684"/>
                </a:cubicBezTo>
                <a:lnTo>
                  <a:pt x="23139" y="51646"/>
                </a:lnTo>
                <a:cubicBezTo>
                  <a:pt x="23139" y="51646"/>
                  <a:pt x="23177" y="51684"/>
                  <a:pt x="23177" y="51684"/>
                </a:cubicBezTo>
                <a:lnTo>
                  <a:pt x="23215" y="51684"/>
                </a:lnTo>
                <a:lnTo>
                  <a:pt x="23328" y="51608"/>
                </a:lnTo>
                <a:cubicBezTo>
                  <a:pt x="23328" y="51646"/>
                  <a:pt x="23328" y="51684"/>
                  <a:pt x="23328" y="51684"/>
                </a:cubicBezTo>
                <a:lnTo>
                  <a:pt x="23479" y="51797"/>
                </a:lnTo>
                <a:lnTo>
                  <a:pt x="23630" y="51797"/>
                </a:lnTo>
                <a:cubicBezTo>
                  <a:pt x="23668" y="51816"/>
                  <a:pt x="23715" y="51826"/>
                  <a:pt x="23763" y="51826"/>
                </a:cubicBezTo>
                <a:cubicBezTo>
                  <a:pt x="23810" y="51826"/>
                  <a:pt x="23857" y="51816"/>
                  <a:pt x="23895" y="51797"/>
                </a:cubicBezTo>
                <a:lnTo>
                  <a:pt x="23971" y="51873"/>
                </a:lnTo>
                <a:lnTo>
                  <a:pt x="24084" y="51873"/>
                </a:lnTo>
                <a:cubicBezTo>
                  <a:pt x="24122" y="51892"/>
                  <a:pt x="24160" y="51901"/>
                  <a:pt x="24198" y="51901"/>
                </a:cubicBezTo>
                <a:cubicBezTo>
                  <a:pt x="24235" y="51901"/>
                  <a:pt x="24273" y="51892"/>
                  <a:pt x="24311" y="51873"/>
                </a:cubicBezTo>
                <a:cubicBezTo>
                  <a:pt x="24387" y="51835"/>
                  <a:pt x="24424" y="51759"/>
                  <a:pt x="24424" y="51722"/>
                </a:cubicBezTo>
                <a:lnTo>
                  <a:pt x="24424" y="51608"/>
                </a:lnTo>
                <a:cubicBezTo>
                  <a:pt x="24311" y="51533"/>
                  <a:pt x="24198" y="51495"/>
                  <a:pt x="24084" y="51495"/>
                </a:cubicBezTo>
                <a:cubicBezTo>
                  <a:pt x="24056" y="51495"/>
                  <a:pt x="24008" y="51515"/>
                  <a:pt x="23970" y="51541"/>
                </a:cubicBezTo>
                <a:lnTo>
                  <a:pt x="23970" y="51541"/>
                </a:lnTo>
                <a:cubicBezTo>
                  <a:pt x="23970" y="51539"/>
                  <a:pt x="23971" y="51536"/>
                  <a:pt x="23971" y="51533"/>
                </a:cubicBezTo>
                <a:cubicBezTo>
                  <a:pt x="23971" y="51533"/>
                  <a:pt x="23971" y="51533"/>
                  <a:pt x="23971" y="51495"/>
                </a:cubicBezTo>
                <a:lnTo>
                  <a:pt x="23819" y="51381"/>
                </a:lnTo>
                <a:cubicBezTo>
                  <a:pt x="23779" y="51371"/>
                  <a:pt x="23741" y="51366"/>
                  <a:pt x="23705" y="51366"/>
                </a:cubicBezTo>
                <a:cubicBezTo>
                  <a:pt x="23607" y="51366"/>
                  <a:pt x="23524" y="51402"/>
                  <a:pt x="23441" y="51457"/>
                </a:cubicBezTo>
                <a:cubicBezTo>
                  <a:pt x="23441" y="51457"/>
                  <a:pt x="23404" y="51495"/>
                  <a:pt x="23404" y="51495"/>
                </a:cubicBezTo>
                <a:cubicBezTo>
                  <a:pt x="23328" y="51381"/>
                  <a:pt x="23215" y="51343"/>
                  <a:pt x="23101" y="51343"/>
                </a:cubicBezTo>
                <a:cubicBezTo>
                  <a:pt x="23063" y="51306"/>
                  <a:pt x="22988" y="51306"/>
                  <a:pt x="22988" y="51268"/>
                </a:cubicBezTo>
                <a:close/>
                <a:moveTo>
                  <a:pt x="88622" y="51570"/>
                </a:moveTo>
                <a:cubicBezTo>
                  <a:pt x="88508" y="51570"/>
                  <a:pt x="88433" y="51570"/>
                  <a:pt x="88357" y="51608"/>
                </a:cubicBezTo>
                <a:cubicBezTo>
                  <a:pt x="88319" y="51646"/>
                  <a:pt x="88244" y="51722"/>
                  <a:pt x="88281" y="51873"/>
                </a:cubicBezTo>
                <a:lnTo>
                  <a:pt x="88395" y="51948"/>
                </a:lnTo>
                <a:cubicBezTo>
                  <a:pt x="88428" y="51959"/>
                  <a:pt x="88461" y="51967"/>
                  <a:pt x="88493" y="51967"/>
                </a:cubicBezTo>
                <a:cubicBezTo>
                  <a:pt x="88568" y="51967"/>
                  <a:pt x="88638" y="51924"/>
                  <a:pt x="88691" y="51778"/>
                </a:cubicBezTo>
                <a:lnTo>
                  <a:pt x="88691" y="51778"/>
                </a:lnTo>
                <a:lnTo>
                  <a:pt x="88697" y="51797"/>
                </a:lnTo>
                <a:cubicBezTo>
                  <a:pt x="88697" y="51759"/>
                  <a:pt x="88697" y="51759"/>
                  <a:pt x="88697" y="51759"/>
                </a:cubicBezTo>
                <a:cubicBezTo>
                  <a:pt x="88695" y="51766"/>
                  <a:pt x="88693" y="51772"/>
                  <a:pt x="88691" y="51778"/>
                </a:cubicBezTo>
                <a:lnTo>
                  <a:pt x="88691" y="51778"/>
                </a:lnTo>
                <a:lnTo>
                  <a:pt x="88622" y="51570"/>
                </a:lnTo>
                <a:close/>
                <a:moveTo>
                  <a:pt x="17354" y="51343"/>
                </a:moveTo>
                <a:lnTo>
                  <a:pt x="17203" y="51381"/>
                </a:lnTo>
                <a:cubicBezTo>
                  <a:pt x="17127" y="51457"/>
                  <a:pt x="17090" y="51570"/>
                  <a:pt x="17127" y="51646"/>
                </a:cubicBezTo>
                <a:cubicBezTo>
                  <a:pt x="17090" y="51684"/>
                  <a:pt x="17014" y="51759"/>
                  <a:pt x="17014" y="51797"/>
                </a:cubicBezTo>
                <a:lnTo>
                  <a:pt x="17127" y="51986"/>
                </a:lnTo>
                <a:cubicBezTo>
                  <a:pt x="17127" y="51986"/>
                  <a:pt x="17165" y="52024"/>
                  <a:pt x="17241" y="52024"/>
                </a:cubicBezTo>
                <a:lnTo>
                  <a:pt x="17392" y="51911"/>
                </a:lnTo>
                <a:cubicBezTo>
                  <a:pt x="17392" y="51911"/>
                  <a:pt x="17430" y="51873"/>
                  <a:pt x="17430" y="51835"/>
                </a:cubicBezTo>
                <a:lnTo>
                  <a:pt x="17468" y="51835"/>
                </a:lnTo>
                <a:cubicBezTo>
                  <a:pt x="17619" y="51835"/>
                  <a:pt x="17808" y="51759"/>
                  <a:pt x="17808" y="51533"/>
                </a:cubicBezTo>
                <a:lnTo>
                  <a:pt x="17695" y="51419"/>
                </a:lnTo>
                <a:cubicBezTo>
                  <a:pt x="17581" y="51419"/>
                  <a:pt x="17506" y="51381"/>
                  <a:pt x="17392" y="51343"/>
                </a:cubicBezTo>
                <a:close/>
                <a:moveTo>
                  <a:pt x="21285" y="51743"/>
                </a:moveTo>
                <a:cubicBezTo>
                  <a:pt x="21261" y="51743"/>
                  <a:pt x="21236" y="51747"/>
                  <a:pt x="21211" y="51759"/>
                </a:cubicBezTo>
                <a:cubicBezTo>
                  <a:pt x="21135" y="51797"/>
                  <a:pt x="21135" y="51873"/>
                  <a:pt x="21097" y="51911"/>
                </a:cubicBezTo>
                <a:lnTo>
                  <a:pt x="21249" y="52062"/>
                </a:lnTo>
                <a:lnTo>
                  <a:pt x="21324" y="52062"/>
                </a:lnTo>
                <a:cubicBezTo>
                  <a:pt x="21400" y="52062"/>
                  <a:pt x="21551" y="52062"/>
                  <a:pt x="21589" y="51948"/>
                </a:cubicBezTo>
                <a:lnTo>
                  <a:pt x="21475" y="51797"/>
                </a:lnTo>
                <a:cubicBezTo>
                  <a:pt x="21438" y="51797"/>
                  <a:pt x="21438" y="51759"/>
                  <a:pt x="21400" y="51759"/>
                </a:cubicBezTo>
                <a:cubicBezTo>
                  <a:pt x="21375" y="51759"/>
                  <a:pt x="21333" y="51743"/>
                  <a:pt x="21285" y="51743"/>
                </a:cubicBezTo>
                <a:close/>
                <a:moveTo>
                  <a:pt x="53083" y="52251"/>
                </a:moveTo>
                <a:cubicBezTo>
                  <a:pt x="53016" y="52251"/>
                  <a:pt x="52950" y="52289"/>
                  <a:pt x="53007" y="52364"/>
                </a:cubicBezTo>
                <a:lnTo>
                  <a:pt x="53158" y="52364"/>
                </a:lnTo>
                <a:cubicBezTo>
                  <a:pt x="53215" y="52289"/>
                  <a:pt x="53149" y="52251"/>
                  <a:pt x="53083" y="52251"/>
                </a:cubicBezTo>
                <a:close/>
                <a:moveTo>
                  <a:pt x="32175" y="51986"/>
                </a:moveTo>
                <a:cubicBezTo>
                  <a:pt x="32061" y="52024"/>
                  <a:pt x="31986" y="52100"/>
                  <a:pt x="31986" y="52213"/>
                </a:cubicBezTo>
                <a:cubicBezTo>
                  <a:pt x="31986" y="52289"/>
                  <a:pt x="32024" y="52402"/>
                  <a:pt x="32099" y="52440"/>
                </a:cubicBezTo>
                <a:cubicBezTo>
                  <a:pt x="32175" y="52478"/>
                  <a:pt x="32213" y="52478"/>
                  <a:pt x="32288" y="52478"/>
                </a:cubicBezTo>
                <a:lnTo>
                  <a:pt x="32364" y="52440"/>
                </a:lnTo>
                <a:cubicBezTo>
                  <a:pt x="32402" y="52402"/>
                  <a:pt x="32477" y="52289"/>
                  <a:pt x="32477" y="52175"/>
                </a:cubicBezTo>
                <a:cubicBezTo>
                  <a:pt x="32477" y="52100"/>
                  <a:pt x="32402" y="52062"/>
                  <a:pt x="32364" y="52024"/>
                </a:cubicBezTo>
                <a:cubicBezTo>
                  <a:pt x="32326" y="51986"/>
                  <a:pt x="32288" y="51986"/>
                  <a:pt x="32175" y="51986"/>
                </a:cubicBezTo>
                <a:close/>
                <a:moveTo>
                  <a:pt x="60568" y="52100"/>
                </a:moveTo>
                <a:lnTo>
                  <a:pt x="60455" y="52213"/>
                </a:lnTo>
                <a:lnTo>
                  <a:pt x="60455" y="52364"/>
                </a:lnTo>
                <a:lnTo>
                  <a:pt x="60568" y="52478"/>
                </a:lnTo>
                <a:cubicBezTo>
                  <a:pt x="60613" y="52489"/>
                  <a:pt x="60651" y="52493"/>
                  <a:pt x="60684" y="52493"/>
                </a:cubicBezTo>
                <a:cubicBezTo>
                  <a:pt x="60764" y="52493"/>
                  <a:pt x="60817" y="52467"/>
                  <a:pt x="60871" y="52440"/>
                </a:cubicBezTo>
                <a:cubicBezTo>
                  <a:pt x="60909" y="52402"/>
                  <a:pt x="60947" y="52326"/>
                  <a:pt x="60947" y="52251"/>
                </a:cubicBezTo>
                <a:cubicBezTo>
                  <a:pt x="60947" y="52213"/>
                  <a:pt x="60947" y="52213"/>
                  <a:pt x="60947" y="52213"/>
                </a:cubicBezTo>
                <a:lnTo>
                  <a:pt x="60833" y="52100"/>
                </a:lnTo>
                <a:close/>
                <a:moveTo>
                  <a:pt x="68584" y="52137"/>
                </a:moveTo>
                <a:lnTo>
                  <a:pt x="68395" y="52251"/>
                </a:lnTo>
                <a:cubicBezTo>
                  <a:pt x="68395" y="52251"/>
                  <a:pt x="68357" y="52289"/>
                  <a:pt x="68357" y="52326"/>
                </a:cubicBezTo>
                <a:lnTo>
                  <a:pt x="68470" y="52478"/>
                </a:lnTo>
                <a:cubicBezTo>
                  <a:pt x="68470" y="52516"/>
                  <a:pt x="68508" y="52516"/>
                  <a:pt x="68584" y="52553"/>
                </a:cubicBezTo>
                <a:lnTo>
                  <a:pt x="68735" y="52440"/>
                </a:lnTo>
                <a:cubicBezTo>
                  <a:pt x="68735" y="52402"/>
                  <a:pt x="68773" y="52402"/>
                  <a:pt x="68773" y="52326"/>
                </a:cubicBezTo>
                <a:lnTo>
                  <a:pt x="68659" y="52213"/>
                </a:lnTo>
                <a:cubicBezTo>
                  <a:pt x="68659" y="52175"/>
                  <a:pt x="68621" y="52175"/>
                  <a:pt x="68584" y="52137"/>
                </a:cubicBezTo>
                <a:close/>
                <a:moveTo>
                  <a:pt x="39812" y="52289"/>
                </a:moveTo>
                <a:lnTo>
                  <a:pt x="39585" y="52326"/>
                </a:lnTo>
                <a:cubicBezTo>
                  <a:pt x="39510" y="52326"/>
                  <a:pt x="39358" y="52364"/>
                  <a:pt x="39283" y="52553"/>
                </a:cubicBezTo>
                <a:lnTo>
                  <a:pt x="39396" y="52705"/>
                </a:lnTo>
                <a:cubicBezTo>
                  <a:pt x="39547" y="52705"/>
                  <a:pt x="39699" y="52705"/>
                  <a:pt x="39812" y="52629"/>
                </a:cubicBezTo>
                <a:cubicBezTo>
                  <a:pt x="39888" y="52553"/>
                  <a:pt x="39925" y="52516"/>
                  <a:pt x="39925" y="52440"/>
                </a:cubicBezTo>
                <a:cubicBezTo>
                  <a:pt x="39925" y="52402"/>
                  <a:pt x="39925" y="52326"/>
                  <a:pt x="39812" y="52289"/>
                </a:cubicBezTo>
                <a:close/>
                <a:moveTo>
                  <a:pt x="12175" y="52402"/>
                </a:moveTo>
                <a:lnTo>
                  <a:pt x="12061" y="52516"/>
                </a:lnTo>
                <a:lnTo>
                  <a:pt x="12061" y="52629"/>
                </a:lnTo>
                <a:lnTo>
                  <a:pt x="12175" y="52742"/>
                </a:lnTo>
                <a:cubicBezTo>
                  <a:pt x="12201" y="52769"/>
                  <a:pt x="12247" y="52796"/>
                  <a:pt x="12312" y="52796"/>
                </a:cubicBezTo>
                <a:cubicBezTo>
                  <a:pt x="12338" y="52796"/>
                  <a:pt x="12368" y="52791"/>
                  <a:pt x="12402" y="52780"/>
                </a:cubicBezTo>
                <a:lnTo>
                  <a:pt x="12515" y="52667"/>
                </a:lnTo>
                <a:lnTo>
                  <a:pt x="12515" y="52516"/>
                </a:lnTo>
                <a:lnTo>
                  <a:pt x="12364" y="52402"/>
                </a:lnTo>
                <a:close/>
                <a:moveTo>
                  <a:pt x="5142" y="52705"/>
                </a:moveTo>
                <a:cubicBezTo>
                  <a:pt x="4991" y="52705"/>
                  <a:pt x="4878" y="52780"/>
                  <a:pt x="4878" y="52894"/>
                </a:cubicBezTo>
                <a:lnTo>
                  <a:pt x="5029" y="52894"/>
                </a:lnTo>
                <a:cubicBezTo>
                  <a:pt x="5029" y="52894"/>
                  <a:pt x="5029" y="52931"/>
                  <a:pt x="5067" y="53007"/>
                </a:cubicBezTo>
                <a:lnTo>
                  <a:pt x="5218" y="53007"/>
                </a:lnTo>
                <a:cubicBezTo>
                  <a:pt x="5256" y="52969"/>
                  <a:pt x="5256" y="52931"/>
                  <a:pt x="5256" y="52894"/>
                </a:cubicBezTo>
                <a:lnTo>
                  <a:pt x="5407" y="52894"/>
                </a:lnTo>
                <a:cubicBezTo>
                  <a:pt x="5407" y="52856"/>
                  <a:pt x="5369" y="52780"/>
                  <a:pt x="5332" y="52742"/>
                </a:cubicBezTo>
                <a:cubicBezTo>
                  <a:pt x="5294" y="52705"/>
                  <a:pt x="5218" y="52705"/>
                  <a:pt x="5142" y="52705"/>
                </a:cubicBezTo>
                <a:close/>
                <a:moveTo>
                  <a:pt x="72242" y="52464"/>
                </a:moveTo>
                <a:cubicBezTo>
                  <a:pt x="71977" y="52464"/>
                  <a:pt x="71944" y="52685"/>
                  <a:pt x="71911" y="52818"/>
                </a:cubicBezTo>
                <a:lnTo>
                  <a:pt x="72062" y="52931"/>
                </a:lnTo>
                <a:cubicBezTo>
                  <a:pt x="72062" y="52931"/>
                  <a:pt x="72062" y="52931"/>
                  <a:pt x="72100" y="52969"/>
                </a:cubicBezTo>
                <a:cubicBezTo>
                  <a:pt x="72138" y="52969"/>
                  <a:pt x="72175" y="53007"/>
                  <a:pt x="72289" y="53007"/>
                </a:cubicBezTo>
                <a:lnTo>
                  <a:pt x="72402" y="52894"/>
                </a:lnTo>
                <a:cubicBezTo>
                  <a:pt x="72402" y="52894"/>
                  <a:pt x="72402" y="52894"/>
                  <a:pt x="72402" y="52856"/>
                </a:cubicBezTo>
                <a:lnTo>
                  <a:pt x="72516" y="52780"/>
                </a:lnTo>
                <a:lnTo>
                  <a:pt x="72516" y="52742"/>
                </a:lnTo>
                <a:cubicBezTo>
                  <a:pt x="72516" y="52705"/>
                  <a:pt x="72516" y="52667"/>
                  <a:pt x="72478" y="52629"/>
                </a:cubicBezTo>
                <a:cubicBezTo>
                  <a:pt x="72478" y="52591"/>
                  <a:pt x="72478" y="52591"/>
                  <a:pt x="72478" y="52591"/>
                </a:cubicBezTo>
                <a:lnTo>
                  <a:pt x="72364" y="52478"/>
                </a:lnTo>
                <a:cubicBezTo>
                  <a:pt x="72319" y="52469"/>
                  <a:pt x="72278" y="52464"/>
                  <a:pt x="72242" y="52464"/>
                </a:cubicBezTo>
                <a:close/>
                <a:moveTo>
                  <a:pt x="27298" y="52667"/>
                </a:moveTo>
                <a:lnTo>
                  <a:pt x="27109" y="52780"/>
                </a:lnTo>
                <a:cubicBezTo>
                  <a:pt x="27109" y="52742"/>
                  <a:pt x="27146" y="52742"/>
                  <a:pt x="27146" y="52705"/>
                </a:cubicBezTo>
                <a:lnTo>
                  <a:pt x="27146" y="52705"/>
                </a:lnTo>
                <a:cubicBezTo>
                  <a:pt x="27109" y="52742"/>
                  <a:pt x="26957" y="52742"/>
                  <a:pt x="26957" y="52856"/>
                </a:cubicBezTo>
                <a:lnTo>
                  <a:pt x="26957" y="52931"/>
                </a:lnTo>
                <a:cubicBezTo>
                  <a:pt x="26995" y="53007"/>
                  <a:pt x="27109" y="53045"/>
                  <a:pt x="27184" y="53045"/>
                </a:cubicBezTo>
                <a:cubicBezTo>
                  <a:pt x="27298" y="53007"/>
                  <a:pt x="27449" y="52931"/>
                  <a:pt x="27449" y="52818"/>
                </a:cubicBezTo>
                <a:cubicBezTo>
                  <a:pt x="27449" y="52742"/>
                  <a:pt x="27373" y="52667"/>
                  <a:pt x="27298" y="52667"/>
                </a:cubicBezTo>
                <a:close/>
                <a:moveTo>
                  <a:pt x="40039" y="52629"/>
                </a:moveTo>
                <a:cubicBezTo>
                  <a:pt x="39925" y="52629"/>
                  <a:pt x="39850" y="52667"/>
                  <a:pt x="39812" y="52705"/>
                </a:cubicBezTo>
                <a:lnTo>
                  <a:pt x="39812" y="52742"/>
                </a:lnTo>
                <a:cubicBezTo>
                  <a:pt x="39736" y="52742"/>
                  <a:pt x="39699" y="52780"/>
                  <a:pt x="39661" y="52780"/>
                </a:cubicBezTo>
                <a:cubicBezTo>
                  <a:pt x="39547" y="52856"/>
                  <a:pt x="39585" y="53158"/>
                  <a:pt x="39774" y="53158"/>
                </a:cubicBezTo>
                <a:cubicBezTo>
                  <a:pt x="39812" y="53158"/>
                  <a:pt x="39888" y="53158"/>
                  <a:pt x="39963" y="53083"/>
                </a:cubicBezTo>
                <a:cubicBezTo>
                  <a:pt x="39963" y="53083"/>
                  <a:pt x="40001" y="53120"/>
                  <a:pt x="40001" y="53120"/>
                </a:cubicBezTo>
                <a:cubicBezTo>
                  <a:pt x="40077" y="53120"/>
                  <a:pt x="40115" y="53158"/>
                  <a:pt x="40228" y="53158"/>
                </a:cubicBezTo>
                <a:lnTo>
                  <a:pt x="40341" y="53045"/>
                </a:lnTo>
                <a:cubicBezTo>
                  <a:pt x="40341" y="52894"/>
                  <a:pt x="40190" y="52667"/>
                  <a:pt x="40039" y="52629"/>
                </a:cubicBezTo>
                <a:close/>
                <a:moveTo>
                  <a:pt x="46769" y="52289"/>
                </a:moveTo>
                <a:cubicBezTo>
                  <a:pt x="46617" y="52289"/>
                  <a:pt x="46504" y="52326"/>
                  <a:pt x="46466" y="52364"/>
                </a:cubicBezTo>
                <a:lnTo>
                  <a:pt x="46391" y="52364"/>
                </a:lnTo>
                <a:lnTo>
                  <a:pt x="46239" y="52478"/>
                </a:lnTo>
                <a:lnTo>
                  <a:pt x="46239" y="52553"/>
                </a:lnTo>
                <a:lnTo>
                  <a:pt x="46202" y="52553"/>
                </a:lnTo>
                <a:cubicBezTo>
                  <a:pt x="46013" y="52629"/>
                  <a:pt x="45975" y="52931"/>
                  <a:pt x="45975" y="53045"/>
                </a:cubicBezTo>
                <a:lnTo>
                  <a:pt x="46088" y="53158"/>
                </a:lnTo>
                <a:cubicBezTo>
                  <a:pt x="46202" y="53158"/>
                  <a:pt x="46277" y="53120"/>
                  <a:pt x="46315" y="53120"/>
                </a:cubicBezTo>
                <a:lnTo>
                  <a:pt x="46353" y="53120"/>
                </a:lnTo>
                <a:lnTo>
                  <a:pt x="46504" y="52969"/>
                </a:lnTo>
                <a:cubicBezTo>
                  <a:pt x="46504" y="52969"/>
                  <a:pt x="46504" y="52931"/>
                  <a:pt x="46466" y="52894"/>
                </a:cubicBezTo>
                <a:lnTo>
                  <a:pt x="46466" y="52894"/>
                </a:lnTo>
                <a:cubicBezTo>
                  <a:pt x="46507" y="52904"/>
                  <a:pt x="46545" y="52908"/>
                  <a:pt x="46580" y="52908"/>
                </a:cubicBezTo>
                <a:cubicBezTo>
                  <a:pt x="46675" y="52908"/>
                  <a:pt x="46751" y="52873"/>
                  <a:pt x="46806" y="52818"/>
                </a:cubicBezTo>
                <a:cubicBezTo>
                  <a:pt x="46882" y="52742"/>
                  <a:pt x="46958" y="52667"/>
                  <a:pt x="46958" y="52553"/>
                </a:cubicBezTo>
                <a:cubicBezTo>
                  <a:pt x="46958" y="52478"/>
                  <a:pt x="46882" y="52364"/>
                  <a:pt x="46806" y="52326"/>
                </a:cubicBezTo>
                <a:lnTo>
                  <a:pt x="46769" y="52289"/>
                </a:lnTo>
                <a:close/>
                <a:moveTo>
                  <a:pt x="63026" y="52553"/>
                </a:moveTo>
                <a:lnTo>
                  <a:pt x="62950" y="52742"/>
                </a:lnTo>
                <a:cubicBezTo>
                  <a:pt x="62988" y="52818"/>
                  <a:pt x="62988" y="52818"/>
                  <a:pt x="62950" y="52894"/>
                </a:cubicBezTo>
                <a:cubicBezTo>
                  <a:pt x="62913" y="52969"/>
                  <a:pt x="62875" y="53045"/>
                  <a:pt x="62837" y="53158"/>
                </a:cubicBezTo>
                <a:lnTo>
                  <a:pt x="62988" y="53272"/>
                </a:lnTo>
                <a:cubicBezTo>
                  <a:pt x="63102" y="53272"/>
                  <a:pt x="63253" y="53234"/>
                  <a:pt x="63366" y="53083"/>
                </a:cubicBezTo>
                <a:lnTo>
                  <a:pt x="63253" y="53045"/>
                </a:lnTo>
                <a:cubicBezTo>
                  <a:pt x="63291" y="52969"/>
                  <a:pt x="63328" y="52818"/>
                  <a:pt x="63328" y="52780"/>
                </a:cubicBezTo>
                <a:cubicBezTo>
                  <a:pt x="63328" y="52667"/>
                  <a:pt x="63291" y="52629"/>
                  <a:pt x="63253" y="52591"/>
                </a:cubicBezTo>
                <a:cubicBezTo>
                  <a:pt x="63177" y="52553"/>
                  <a:pt x="63102" y="52553"/>
                  <a:pt x="63026" y="52553"/>
                </a:cubicBezTo>
                <a:close/>
                <a:moveTo>
                  <a:pt x="26163" y="52926"/>
                </a:moveTo>
                <a:cubicBezTo>
                  <a:pt x="25924" y="52926"/>
                  <a:pt x="25861" y="53086"/>
                  <a:pt x="25861" y="53120"/>
                </a:cubicBezTo>
                <a:lnTo>
                  <a:pt x="25899" y="53234"/>
                </a:lnTo>
                <a:cubicBezTo>
                  <a:pt x="25974" y="53309"/>
                  <a:pt x="26088" y="53309"/>
                  <a:pt x="26201" y="53309"/>
                </a:cubicBezTo>
                <a:cubicBezTo>
                  <a:pt x="26315" y="53272"/>
                  <a:pt x="26390" y="53158"/>
                  <a:pt x="26390" y="53083"/>
                </a:cubicBezTo>
                <a:cubicBezTo>
                  <a:pt x="26390" y="53045"/>
                  <a:pt x="26390" y="53045"/>
                  <a:pt x="26353" y="53007"/>
                </a:cubicBezTo>
                <a:lnTo>
                  <a:pt x="26239" y="52931"/>
                </a:lnTo>
                <a:cubicBezTo>
                  <a:pt x="26212" y="52928"/>
                  <a:pt x="26186" y="52926"/>
                  <a:pt x="26163" y="52926"/>
                </a:cubicBezTo>
                <a:close/>
                <a:moveTo>
                  <a:pt x="70776" y="52931"/>
                </a:moveTo>
                <a:cubicBezTo>
                  <a:pt x="70663" y="52931"/>
                  <a:pt x="70587" y="52931"/>
                  <a:pt x="70550" y="52969"/>
                </a:cubicBezTo>
                <a:cubicBezTo>
                  <a:pt x="70512" y="53007"/>
                  <a:pt x="70436" y="53083"/>
                  <a:pt x="70436" y="53158"/>
                </a:cubicBezTo>
                <a:lnTo>
                  <a:pt x="70436" y="53196"/>
                </a:lnTo>
                <a:lnTo>
                  <a:pt x="70587" y="53309"/>
                </a:lnTo>
                <a:cubicBezTo>
                  <a:pt x="70663" y="53309"/>
                  <a:pt x="70776" y="53309"/>
                  <a:pt x="70814" y="53272"/>
                </a:cubicBezTo>
                <a:cubicBezTo>
                  <a:pt x="70852" y="53234"/>
                  <a:pt x="70890" y="53158"/>
                  <a:pt x="70890" y="53083"/>
                </a:cubicBezTo>
                <a:lnTo>
                  <a:pt x="70890" y="53045"/>
                </a:lnTo>
                <a:lnTo>
                  <a:pt x="70776" y="52931"/>
                </a:lnTo>
                <a:close/>
                <a:moveTo>
                  <a:pt x="2496" y="53120"/>
                </a:moveTo>
                <a:cubicBezTo>
                  <a:pt x="2345" y="53120"/>
                  <a:pt x="2231" y="53196"/>
                  <a:pt x="2231" y="53309"/>
                </a:cubicBezTo>
                <a:lnTo>
                  <a:pt x="2383" y="53309"/>
                </a:lnTo>
                <a:cubicBezTo>
                  <a:pt x="2383" y="53309"/>
                  <a:pt x="2345" y="53347"/>
                  <a:pt x="2383" y="53347"/>
                </a:cubicBezTo>
                <a:cubicBezTo>
                  <a:pt x="2483" y="53347"/>
                  <a:pt x="2500" y="53314"/>
                  <a:pt x="2534" y="53314"/>
                </a:cubicBezTo>
                <a:cubicBezTo>
                  <a:pt x="2551" y="53314"/>
                  <a:pt x="2572" y="53322"/>
                  <a:pt x="2609" y="53347"/>
                </a:cubicBezTo>
                <a:cubicBezTo>
                  <a:pt x="2609" y="53347"/>
                  <a:pt x="2609" y="53309"/>
                  <a:pt x="2609" y="53309"/>
                </a:cubicBezTo>
                <a:lnTo>
                  <a:pt x="2761" y="53309"/>
                </a:lnTo>
                <a:cubicBezTo>
                  <a:pt x="2761" y="53234"/>
                  <a:pt x="2723" y="53196"/>
                  <a:pt x="2647" y="53158"/>
                </a:cubicBezTo>
                <a:cubicBezTo>
                  <a:pt x="2609" y="53120"/>
                  <a:pt x="2534" y="53120"/>
                  <a:pt x="2496" y="53120"/>
                </a:cubicBezTo>
                <a:close/>
                <a:moveTo>
                  <a:pt x="65559" y="52969"/>
                </a:moveTo>
                <a:cubicBezTo>
                  <a:pt x="65446" y="52969"/>
                  <a:pt x="65332" y="52969"/>
                  <a:pt x="65257" y="53045"/>
                </a:cubicBezTo>
                <a:cubicBezTo>
                  <a:pt x="65105" y="53120"/>
                  <a:pt x="65068" y="53309"/>
                  <a:pt x="65181" y="53423"/>
                </a:cubicBezTo>
                <a:lnTo>
                  <a:pt x="65294" y="53461"/>
                </a:lnTo>
                <a:cubicBezTo>
                  <a:pt x="65559" y="53423"/>
                  <a:pt x="65635" y="53234"/>
                  <a:pt x="65672" y="53120"/>
                </a:cubicBezTo>
                <a:lnTo>
                  <a:pt x="65559" y="52969"/>
                </a:lnTo>
                <a:close/>
                <a:moveTo>
                  <a:pt x="87089" y="53035"/>
                </a:moveTo>
                <a:cubicBezTo>
                  <a:pt x="87007" y="53035"/>
                  <a:pt x="86951" y="53097"/>
                  <a:pt x="86920" y="53158"/>
                </a:cubicBezTo>
                <a:lnTo>
                  <a:pt x="87034" y="53309"/>
                </a:lnTo>
                <a:cubicBezTo>
                  <a:pt x="87034" y="53309"/>
                  <a:pt x="87034" y="53347"/>
                  <a:pt x="87034" y="53347"/>
                </a:cubicBezTo>
                <a:cubicBezTo>
                  <a:pt x="87072" y="53385"/>
                  <a:pt x="87147" y="53461"/>
                  <a:pt x="87261" y="53461"/>
                </a:cubicBezTo>
                <a:lnTo>
                  <a:pt x="87412" y="53385"/>
                </a:lnTo>
                <a:lnTo>
                  <a:pt x="87412" y="53347"/>
                </a:lnTo>
                <a:cubicBezTo>
                  <a:pt x="87412" y="53196"/>
                  <a:pt x="87298" y="53045"/>
                  <a:pt x="87147" y="53045"/>
                </a:cubicBezTo>
                <a:cubicBezTo>
                  <a:pt x="87126" y="53038"/>
                  <a:pt x="87107" y="53035"/>
                  <a:pt x="87089" y="53035"/>
                </a:cubicBezTo>
                <a:close/>
                <a:moveTo>
                  <a:pt x="55162" y="52969"/>
                </a:moveTo>
                <a:cubicBezTo>
                  <a:pt x="55124" y="53045"/>
                  <a:pt x="55011" y="53120"/>
                  <a:pt x="54935" y="53158"/>
                </a:cubicBezTo>
                <a:cubicBezTo>
                  <a:pt x="54897" y="53196"/>
                  <a:pt x="54859" y="53234"/>
                  <a:pt x="54822" y="53272"/>
                </a:cubicBezTo>
                <a:lnTo>
                  <a:pt x="54784" y="53423"/>
                </a:lnTo>
                <a:cubicBezTo>
                  <a:pt x="54846" y="53485"/>
                  <a:pt x="54933" y="53546"/>
                  <a:pt x="55045" y="53546"/>
                </a:cubicBezTo>
                <a:cubicBezTo>
                  <a:pt x="55070" y="53546"/>
                  <a:pt x="55096" y="53543"/>
                  <a:pt x="55124" y="53536"/>
                </a:cubicBezTo>
                <a:cubicBezTo>
                  <a:pt x="55313" y="53499"/>
                  <a:pt x="55464" y="53309"/>
                  <a:pt x="55464" y="53158"/>
                </a:cubicBezTo>
                <a:cubicBezTo>
                  <a:pt x="55464" y="53083"/>
                  <a:pt x="55427" y="53007"/>
                  <a:pt x="55389" y="52969"/>
                </a:cubicBezTo>
                <a:close/>
                <a:moveTo>
                  <a:pt x="78867" y="53120"/>
                </a:moveTo>
                <a:cubicBezTo>
                  <a:pt x="78754" y="53158"/>
                  <a:pt x="78451" y="53196"/>
                  <a:pt x="78527" y="53461"/>
                </a:cubicBezTo>
                <a:lnTo>
                  <a:pt x="78640" y="53574"/>
                </a:lnTo>
                <a:cubicBezTo>
                  <a:pt x="78661" y="53578"/>
                  <a:pt x="78680" y="53579"/>
                  <a:pt x="78698" y="53579"/>
                </a:cubicBezTo>
                <a:cubicBezTo>
                  <a:pt x="78881" y="53579"/>
                  <a:pt x="78946" y="53420"/>
                  <a:pt x="78981" y="53385"/>
                </a:cubicBezTo>
                <a:cubicBezTo>
                  <a:pt x="78981" y="53347"/>
                  <a:pt x="79019" y="53347"/>
                  <a:pt x="79019" y="53309"/>
                </a:cubicBezTo>
                <a:lnTo>
                  <a:pt x="78867" y="53120"/>
                </a:lnTo>
                <a:close/>
                <a:moveTo>
                  <a:pt x="53871" y="52770"/>
                </a:moveTo>
                <a:cubicBezTo>
                  <a:pt x="53811" y="52770"/>
                  <a:pt x="53756" y="52825"/>
                  <a:pt x="53725" y="52856"/>
                </a:cubicBezTo>
                <a:cubicBezTo>
                  <a:pt x="53725" y="52856"/>
                  <a:pt x="53725" y="52856"/>
                  <a:pt x="53687" y="52894"/>
                </a:cubicBezTo>
                <a:cubicBezTo>
                  <a:pt x="53725" y="52894"/>
                  <a:pt x="53725" y="52856"/>
                  <a:pt x="53763" y="52856"/>
                </a:cubicBezTo>
                <a:cubicBezTo>
                  <a:pt x="53839" y="52894"/>
                  <a:pt x="53839" y="52894"/>
                  <a:pt x="53839" y="52894"/>
                </a:cubicBezTo>
                <a:lnTo>
                  <a:pt x="53574" y="52931"/>
                </a:lnTo>
                <a:lnTo>
                  <a:pt x="53574" y="53158"/>
                </a:lnTo>
                <a:lnTo>
                  <a:pt x="53687" y="53272"/>
                </a:lnTo>
                <a:lnTo>
                  <a:pt x="53763" y="53272"/>
                </a:lnTo>
                <a:cubicBezTo>
                  <a:pt x="53763" y="53309"/>
                  <a:pt x="53763" y="53347"/>
                  <a:pt x="53763" y="53423"/>
                </a:cubicBezTo>
                <a:lnTo>
                  <a:pt x="53839" y="53499"/>
                </a:lnTo>
                <a:cubicBezTo>
                  <a:pt x="53839" y="53499"/>
                  <a:pt x="53876" y="53536"/>
                  <a:pt x="53876" y="53536"/>
                </a:cubicBezTo>
                <a:lnTo>
                  <a:pt x="53952" y="53612"/>
                </a:lnTo>
                <a:lnTo>
                  <a:pt x="53990" y="53650"/>
                </a:lnTo>
                <a:cubicBezTo>
                  <a:pt x="54103" y="53688"/>
                  <a:pt x="54217" y="53725"/>
                  <a:pt x="54368" y="53725"/>
                </a:cubicBezTo>
                <a:lnTo>
                  <a:pt x="54519" y="53574"/>
                </a:lnTo>
                <a:cubicBezTo>
                  <a:pt x="54557" y="53536"/>
                  <a:pt x="54633" y="53499"/>
                  <a:pt x="54633" y="53385"/>
                </a:cubicBezTo>
                <a:cubicBezTo>
                  <a:pt x="54633" y="53385"/>
                  <a:pt x="54633" y="53347"/>
                  <a:pt x="54633" y="53309"/>
                </a:cubicBezTo>
                <a:cubicBezTo>
                  <a:pt x="54595" y="53196"/>
                  <a:pt x="54519" y="53120"/>
                  <a:pt x="54444" y="53083"/>
                </a:cubicBezTo>
                <a:lnTo>
                  <a:pt x="54406" y="53045"/>
                </a:lnTo>
                <a:cubicBezTo>
                  <a:pt x="54330" y="53007"/>
                  <a:pt x="54292" y="52969"/>
                  <a:pt x="54217" y="52969"/>
                </a:cubicBezTo>
                <a:cubicBezTo>
                  <a:pt x="54179" y="52969"/>
                  <a:pt x="54179" y="52931"/>
                  <a:pt x="54141" y="52931"/>
                </a:cubicBezTo>
                <a:cubicBezTo>
                  <a:pt x="54103" y="52931"/>
                  <a:pt x="54103" y="52931"/>
                  <a:pt x="54066" y="52894"/>
                </a:cubicBezTo>
                <a:cubicBezTo>
                  <a:pt x="54066" y="52856"/>
                  <a:pt x="54028" y="52780"/>
                  <a:pt x="53914" y="52780"/>
                </a:cubicBezTo>
                <a:cubicBezTo>
                  <a:pt x="53900" y="52773"/>
                  <a:pt x="53885" y="52770"/>
                  <a:pt x="53871" y="52770"/>
                </a:cubicBezTo>
                <a:close/>
                <a:moveTo>
                  <a:pt x="72213" y="53083"/>
                </a:moveTo>
                <a:lnTo>
                  <a:pt x="71949" y="53158"/>
                </a:lnTo>
                <a:cubicBezTo>
                  <a:pt x="71949" y="53158"/>
                  <a:pt x="71986" y="53120"/>
                  <a:pt x="71986" y="53120"/>
                </a:cubicBezTo>
                <a:lnTo>
                  <a:pt x="71949" y="53120"/>
                </a:lnTo>
                <a:lnTo>
                  <a:pt x="71759" y="53272"/>
                </a:lnTo>
                <a:cubicBezTo>
                  <a:pt x="71797" y="53309"/>
                  <a:pt x="71797" y="53347"/>
                  <a:pt x="71797" y="53423"/>
                </a:cubicBezTo>
                <a:lnTo>
                  <a:pt x="71797" y="53461"/>
                </a:lnTo>
                <a:cubicBezTo>
                  <a:pt x="71797" y="53574"/>
                  <a:pt x="71797" y="53688"/>
                  <a:pt x="72024" y="53763"/>
                </a:cubicBezTo>
                <a:lnTo>
                  <a:pt x="72213" y="53688"/>
                </a:lnTo>
                <a:lnTo>
                  <a:pt x="72251" y="53650"/>
                </a:lnTo>
                <a:cubicBezTo>
                  <a:pt x="72289" y="53574"/>
                  <a:pt x="72327" y="53461"/>
                  <a:pt x="72327" y="53347"/>
                </a:cubicBezTo>
                <a:cubicBezTo>
                  <a:pt x="72327" y="53234"/>
                  <a:pt x="72289" y="53158"/>
                  <a:pt x="72213" y="53083"/>
                </a:cubicBezTo>
                <a:close/>
                <a:moveTo>
                  <a:pt x="50586" y="53811"/>
                </a:moveTo>
                <a:lnTo>
                  <a:pt x="50580" y="53816"/>
                </a:lnTo>
                <a:lnTo>
                  <a:pt x="50580" y="53816"/>
                </a:lnTo>
                <a:lnTo>
                  <a:pt x="50572" y="53832"/>
                </a:lnTo>
                <a:lnTo>
                  <a:pt x="50572" y="53832"/>
                </a:lnTo>
                <a:cubicBezTo>
                  <a:pt x="50578" y="53828"/>
                  <a:pt x="50584" y="53822"/>
                  <a:pt x="50586" y="53811"/>
                </a:cubicBezTo>
                <a:close/>
                <a:moveTo>
                  <a:pt x="47832" y="53341"/>
                </a:moveTo>
                <a:cubicBezTo>
                  <a:pt x="47756" y="53341"/>
                  <a:pt x="47684" y="53355"/>
                  <a:pt x="47638" y="53423"/>
                </a:cubicBezTo>
                <a:cubicBezTo>
                  <a:pt x="47600" y="53423"/>
                  <a:pt x="47525" y="53499"/>
                  <a:pt x="47563" y="53612"/>
                </a:cubicBezTo>
                <a:cubicBezTo>
                  <a:pt x="47563" y="53725"/>
                  <a:pt x="47676" y="53801"/>
                  <a:pt x="47827" y="53839"/>
                </a:cubicBezTo>
                <a:cubicBezTo>
                  <a:pt x="48016" y="53839"/>
                  <a:pt x="48130" y="53801"/>
                  <a:pt x="48168" y="53688"/>
                </a:cubicBezTo>
                <a:lnTo>
                  <a:pt x="48130" y="53650"/>
                </a:lnTo>
                <a:cubicBezTo>
                  <a:pt x="48168" y="53612"/>
                  <a:pt x="48205" y="53574"/>
                  <a:pt x="48205" y="53499"/>
                </a:cubicBezTo>
                <a:cubicBezTo>
                  <a:pt x="48205" y="53461"/>
                  <a:pt x="48205" y="53423"/>
                  <a:pt x="48168" y="53385"/>
                </a:cubicBezTo>
                <a:lnTo>
                  <a:pt x="48054" y="53347"/>
                </a:lnTo>
                <a:lnTo>
                  <a:pt x="47979" y="53347"/>
                </a:lnTo>
                <a:cubicBezTo>
                  <a:pt x="47933" y="53347"/>
                  <a:pt x="47882" y="53341"/>
                  <a:pt x="47832" y="53341"/>
                </a:cubicBezTo>
                <a:close/>
                <a:moveTo>
                  <a:pt x="50549" y="53470"/>
                </a:moveTo>
                <a:cubicBezTo>
                  <a:pt x="50512" y="53470"/>
                  <a:pt x="50474" y="53480"/>
                  <a:pt x="50436" y="53499"/>
                </a:cubicBezTo>
                <a:cubicBezTo>
                  <a:pt x="50285" y="53574"/>
                  <a:pt x="50285" y="53763"/>
                  <a:pt x="50398" y="53839"/>
                </a:cubicBezTo>
                <a:cubicBezTo>
                  <a:pt x="50436" y="53877"/>
                  <a:pt x="50474" y="53877"/>
                  <a:pt x="50549" y="53877"/>
                </a:cubicBezTo>
                <a:lnTo>
                  <a:pt x="50572" y="53832"/>
                </a:lnTo>
                <a:lnTo>
                  <a:pt x="50572" y="53832"/>
                </a:lnTo>
                <a:cubicBezTo>
                  <a:pt x="50561" y="53839"/>
                  <a:pt x="50549" y="53839"/>
                  <a:pt x="50549" y="53839"/>
                </a:cubicBezTo>
                <a:lnTo>
                  <a:pt x="50580" y="53816"/>
                </a:lnTo>
                <a:lnTo>
                  <a:pt x="50580" y="53816"/>
                </a:lnTo>
                <a:lnTo>
                  <a:pt x="50587" y="53801"/>
                </a:lnTo>
                <a:lnTo>
                  <a:pt x="50587" y="53801"/>
                </a:lnTo>
                <a:cubicBezTo>
                  <a:pt x="50587" y="53805"/>
                  <a:pt x="50587" y="53808"/>
                  <a:pt x="50586" y="53811"/>
                </a:cubicBezTo>
                <a:lnTo>
                  <a:pt x="50586" y="53811"/>
                </a:lnTo>
                <a:lnTo>
                  <a:pt x="50701" y="53725"/>
                </a:lnTo>
                <a:lnTo>
                  <a:pt x="50701" y="53612"/>
                </a:lnTo>
                <a:lnTo>
                  <a:pt x="50663" y="53499"/>
                </a:lnTo>
                <a:cubicBezTo>
                  <a:pt x="50625" y="53480"/>
                  <a:pt x="50587" y="53470"/>
                  <a:pt x="50549" y="53470"/>
                </a:cubicBezTo>
                <a:close/>
                <a:moveTo>
                  <a:pt x="62469" y="53625"/>
                </a:moveTo>
                <a:cubicBezTo>
                  <a:pt x="62422" y="53625"/>
                  <a:pt x="62369" y="53632"/>
                  <a:pt x="62308" y="53650"/>
                </a:cubicBezTo>
                <a:lnTo>
                  <a:pt x="62232" y="53839"/>
                </a:lnTo>
                <a:cubicBezTo>
                  <a:pt x="62270" y="53877"/>
                  <a:pt x="62232" y="53914"/>
                  <a:pt x="62232" y="53990"/>
                </a:cubicBezTo>
                <a:cubicBezTo>
                  <a:pt x="62194" y="54103"/>
                  <a:pt x="62194" y="54255"/>
                  <a:pt x="62270" y="54368"/>
                </a:cubicBezTo>
                <a:lnTo>
                  <a:pt x="62383" y="54406"/>
                </a:lnTo>
                <a:lnTo>
                  <a:pt x="62572" y="54406"/>
                </a:lnTo>
                <a:lnTo>
                  <a:pt x="62723" y="54255"/>
                </a:lnTo>
                <a:cubicBezTo>
                  <a:pt x="62723" y="54179"/>
                  <a:pt x="62761" y="54141"/>
                  <a:pt x="62837" y="54066"/>
                </a:cubicBezTo>
                <a:cubicBezTo>
                  <a:pt x="62875" y="54066"/>
                  <a:pt x="62875" y="54028"/>
                  <a:pt x="62913" y="53990"/>
                </a:cubicBezTo>
                <a:lnTo>
                  <a:pt x="62837" y="53801"/>
                </a:lnTo>
                <a:cubicBezTo>
                  <a:pt x="62799" y="53801"/>
                  <a:pt x="62799" y="53801"/>
                  <a:pt x="62761" y="53763"/>
                </a:cubicBezTo>
                <a:cubicBezTo>
                  <a:pt x="62703" y="53705"/>
                  <a:pt x="62623" y="53625"/>
                  <a:pt x="62469" y="53625"/>
                </a:cubicBezTo>
                <a:close/>
                <a:moveTo>
                  <a:pt x="77506" y="54406"/>
                </a:moveTo>
                <a:cubicBezTo>
                  <a:pt x="77506" y="54415"/>
                  <a:pt x="77508" y="54421"/>
                  <a:pt x="77511" y="54427"/>
                </a:cubicBezTo>
                <a:lnTo>
                  <a:pt x="77511" y="54427"/>
                </a:lnTo>
                <a:lnTo>
                  <a:pt x="77506" y="54406"/>
                </a:lnTo>
                <a:close/>
                <a:moveTo>
                  <a:pt x="40984" y="54141"/>
                </a:moveTo>
                <a:cubicBezTo>
                  <a:pt x="40984" y="54141"/>
                  <a:pt x="40984" y="54179"/>
                  <a:pt x="41022" y="54179"/>
                </a:cubicBezTo>
                <a:lnTo>
                  <a:pt x="40833" y="54179"/>
                </a:lnTo>
                <a:cubicBezTo>
                  <a:pt x="40833" y="54368"/>
                  <a:pt x="40984" y="54444"/>
                  <a:pt x="41098" y="54444"/>
                </a:cubicBezTo>
                <a:cubicBezTo>
                  <a:pt x="41173" y="54444"/>
                  <a:pt x="41249" y="54406"/>
                  <a:pt x="41287" y="54368"/>
                </a:cubicBezTo>
                <a:cubicBezTo>
                  <a:pt x="41362" y="54330"/>
                  <a:pt x="41362" y="54255"/>
                  <a:pt x="41362" y="54179"/>
                </a:cubicBezTo>
                <a:lnTo>
                  <a:pt x="41211" y="54179"/>
                </a:lnTo>
                <a:cubicBezTo>
                  <a:pt x="41249" y="54179"/>
                  <a:pt x="41249" y="54141"/>
                  <a:pt x="41249" y="54141"/>
                </a:cubicBezTo>
                <a:close/>
                <a:moveTo>
                  <a:pt x="77771" y="53725"/>
                </a:moveTo>
                <a:cubicBezTo>
                  <a:pt x="77582" y="53725"/>
                  <a:pt x="77468" y="53763"/>
                  <a:pt x="77393" y="53839"/>
                </a:cubicBezTo>
                <a:lnTo>
                  <a:pt x="77468" y="53990"/>
                </a:lnTo>
                <a:cubicBezTo>
                  <a:pt x="77431" y="54066"/>
                  <a:pt x="77393" y="54141"/>
                  <a:pt x="77393" y="54179"/>
                </a:cubicBezTo>
                <a:lnTo>
                  <a:pt x="77393" y="54217"/>
                </a:lnTo>
                <a:cubicBezTo>
                  <a:pt x="77393" y="54255"/>
                  <a:pt x="77393" y="54255"/>
                  <a:pt x="77393" y="54292"/>
                </a:cubicBezTo>
                <a:lnTo>
                  <a:pt x="77468" y="54368"/>
                </a:lnTo>
                <a:lnTo>
                  <a:pt x="77544" y="54444"/>
                </a:lnTo>
                <a:cubicBezTo>
                  <a:pt x="77544" y="54444"/>
                  <a:pt x="77522" y="54444"/>
                  <a:pt x="77511" y="54427"/>
                </a:cubicBezTo>
                <a:lnTo>
                  <a:pt x="77511" y="54427"/>
                </a:lnTo>
                <a:lnTo>
                  <a:pt x="77544" y="54557"/>
                </a:lnTo>
                <a:cubicBezTo>
                  <a:pt x="77603" y="54566"/>
                  <a:pt x="77656" y="54570"/>
                  <a:pt x="77706" y="54570"/>
                </a:cubicBezTo>
                <a:cubicBezTo>
                  <a:pt x="78071" y="54570"/>
                  <a:pt x="78200" y="54341"/>
                  <a:pt x="78300" y="54141"/>
                </a:cubicBezTo>
                <a:lnTo>
                  <a:pt x="78300" y="54103"/>
                </a:lnTo>
                <a:lnTo>
                  <a:pt x="78300" y="54028"/>
                </a:lnTo>
                <a:cubicBezTo>
                  <a:pt x="78225" y="53877"/>
                  <a:pt x="77960" y="53725"/>
                  <a:pt x="77771" y="53725"/>
                </a:cubicBezTo>
                <a:close/>
                <a:moveTo>
                  <a:pt x="43782" y="53839"/>
                </a:moveTo>
                <a:lnTo>
                  <a:pt x="43744" y="53877"/>
                </a:lnTo>
                <a:cubicBezTo>
                  <a:pt x="43555" y="53914"/>
                  <a:pt x="43479" y="54028"/>
                  <a:pt x="43404" y="54141"/>
                </a:cubicBezTo>
                <a:cubicBezTo>
                  <a:pt x="43404" y="54217"/>
                  <a:pt x="43366" y="54255"/>
                  <a:pt x="43328" y="54292"/>
                </a:cubicBezTo>
                <a:lnTo>
                  <a:pt x="43366" y="54482"/>
                </a:lnTo>
                <a:cubicBezTo>
                  <a:pt x="43404" y="54519"/>
                  <a:pt x="43404" y="54519"/>
                  <a:pt x="43442" y="54519"/>
                </a:cubicBezTo>
                <a:cubicBezTo>
                  <a:pt x="43503" y="54550"/>
                  <a:pt x="43589" y="54605"/>
                  <a:pt x="43699" y="54605"/>
                </a:cubicBezTo>
                <a:cubicBezTo>
                  <a:pt x="43725" y="54605"/>
                  <a:pt x="43753" y="54602"/>
                  <a:pt x="43782" y="54595"/>
                </a:cubicBezTo>
                <a:lnTo>
                  <a:pt x="43895" y="54444"/>
                </a:lnTo>
                <a:lnTo>
                  <a:pt x="43933" y="54444"/>
                </a:lnTo>
                <a:cubicBezTo>
                  <a:pt x="44009" y="54406"/>
                  <a:pt x="44084" y="54330"/>
                  <a:pt x="44084" y="54217"/>
                </a:cubicBezTo>
                <a:cubicBezTo>
                  <a:pt x="44084" y="54179"/>
                  <a:pt x="44084" y="54179"/>
                  <a:pt x="44084" y="54179"/>
                </a:cubicBezTo>
                <a:lnTo>
                  <a:pt x="43933" y="54066"/>
                </a:lnTo>
                <a:lnTo>
                  <a:pt x="43895" y="54066"/>
                </a:lnTo>
                <a:lnTo>
                  <a:pt x="43933" y="53990"/>
                </a:lnTo>
                <a:cubicBezTo>
                  <a:pt x="43933" y="53952"/>
                  <a:pt x="43895" y="53877"/>
                  <a:pt x="43782" y="53839"/>
                </a:cubicBezTo>
                <a:close/>
                <a:moveTo>
                  <a:pt x="52570" y="54479"/>
                </a:moveTo>
                <a:cubicBezTo>
                  <a:pt x="52421" y="54479"/>
                  <a:pt x="52251" y="54500"/>
                  <a:pt x="52251" y="54671"/>
                </a:cubicBezTo>
                <a:lnTo>
                  <a:pt x="52364" y="54822"/>
                </a:lnTo>
                <a:lnTo>
                  <a:pt x="52402" y="54822"/>
                </a:lnTo>
                <a:cubicBezTo>
                  <a:pt x="52459" y="54841"/>
                  <a:pt x="52515" y="54850"/>
                  <a:pt x="52572" y="54850"/>
                </a:cubicBezTo>
                <a:cubicBezTo>
                  <a:pt x="52629" y="54850"/>
                  <a:pt x="52686" y="54841"/>
                  <a:pt x="52742" y="54822"/>
                </a:cubicBezTo>
                <a:cubicBezTo>
                  <a:pt x="52780" y="54784"/>
                  <a:pt x="52818" y="54708"/>
                  <a:pt x="52818" y="54595"/>
                </a:cubicBezTo>
                <a:lnTo>
                  <a:pt x="52704" y="54482"/>
                </a:lnTo>
                <a:cubicBezTo>
                  <a:pt x="52667" y="54482"/>
                  <a:pt x="52619" y="54479"/>
                  <a:pt x="52570" y="54479"/>
                </a:cubicBezTo>
                <a:close/>
                <a:moveTo>
                  <a:pt x="44160" y="54482"/>
                </a:moveTo>
                <a:lnTo>
                  <a:pt x="43933" y="54595"/>
                </a:lnTo>
                <a:cubicBezTo>
                  <a:pt x="43895" y="54860"/>
                  <a:pt x="44122" y="54897"/>
                  <a:pt x="44160" y="54897"/>
                </a:cubicBezTo>
                <a:lnTo>
                  <a:pt x="44236" y="54860"/>
                </a:lnTo>
                <a:lnTo>
                  <a:pt x="44387" y="54746"/>
                </a:lnTo>
                <a:lnTo>
                  <a:pt x="44387" y="54633"/>
                </a:lnTo>
                <a:lnTo>
                  <a:pt x="44236" y="54519"/>
                </a:lnTo>
                <a:cubicBezTo>
                  <a:pt x="44198" y="54519"/>
                  <a:pt x="44198" y="54519"/>
                  <a:pt x="44160" y="54482"/>
                </a:cubicBezTo>
                <a:close/>
                <a:moveTo>
                  <a:pt x="27825" y="54579"/>
                </a:moveTo>
                <a:cubicBezTo>
                  <a:pt x="27745" y="54579"/>
                  <a:pt x="27691" y="54606"/>
                  <a:pt x="27638" y="54633"/>
                </a:cubicBezTo>
                <a:cubicBezTo>
                  <a:pt x="27600" y="54671"/>
                  <a:pt x="27525" y="54708"/>
                  <a:pt x="27525" y="54822"/>
                </a:cubicBezTo>
                <a:lnTo>
                  <a:pt x="27562" y="54860"/>
                </a:lnTo>
                <a:lnTo>
                  <a:pt x="27676" y="54973"/>
                </a:lnTo>
                <a:cubicBezTo>
                  <a:pt x="27903" y="54973"/>
                  <a:pt x="27978" y="54860"/>
                  <a:pt x="28016" y="54784"/>
                </a:cubicBezTo>
                <a:lnTo>
                  <a:pt x="28054" y="54746"/>
                </a:lnTo>
                <a:lnTo>
                  <a:pt x="27940" y="54595"/>
                </a:lnTo>
                <a:cubicBezTo>
                  <a:pt x="27896" y="54584"/>
                  <a:pt x="27858" y="54579"/>
                  <a:pt x="27825" y="54579"/>
                </a:cubicBezTo>
                <a:close/>
                <a:moveTo>
                  <a:pt x="13453" y="54513"/>
                </a:moveTo>
                <a:cubicBezTo>
                  <a:pt x="13405" y="54513"/>
                  <a:pt x="13357" y="54525"/>
                  <a:pt x="13309" y="54557"/>
                </a:cubicBezTo>
                <a:cubicBezTo>
                  <a:pt x="13233" y="54595"/>
                  <a:pt x="13195" y="54671"/>
                  <a:pt x="13195" y="54746"/>
                </a:cubicBezTo>
                <a:lnTo>
                  <a:pt x="13347" y="54860"/>
                </a:lnTo>
                <a:cubicBezTo>
                  <a:pt x="13385" y="54860"/>
                  <a:pt x="13385" y="54897"/>
                  <a:pt x="13422" y="54897"/>
                </a:cubicBezTo>
                <a:cubicBezTo>
                  <a:pt x="13484" y="54959"/>
                  <a:pt x="13571" y="55021"/>
                  <a:pt x="13683" y="55021"/>
                </a:cubicBezTo>
                <a:cubicBezTo>
                  <a:pt x="13708" y="55021"/>
                  <a:pt x="13735" y="55018"/>
                  <a:pt x="13763" y="55011"/>
                </a:cubicBezTo>
                <a:lnTo>
                  <a:pt x="13914" y="54860"/>
                </a:lnTo>
                <a:cubicBezTo>
                  <a:pt x="13914" y="54822"/>
                  <a:pt x="13914" y="54784"/>
                  <a:pt x="13914" y="54784"/>
                </a:cubicBezTo>
                <a:lnTo>
                  <a:pt x="13800" y="54595"/>
                </a:lnTo>
                <a:cubicBezTo>
                  <a:pt x="13763" y="54595"/>
                  <a:pt x="13687" y="54557"/>
                  <a:pt x="13649" y="54557"/>
                </a:cubicBezTo>
                <a:cubicBezTo>
                  <a:pt x="13584" y="54535"/>
                  <a:pt x="13518" y="54513"/>
                  <a:pt x="13453" y="54513"/>
                </a:cubicBezTo>
                <a:close/>
                <a:moveTo>
                  <a:pt x="62534" y="54671"/>
                </a:moveTo>
                <a:lnTo>
                  <a:pt x="62383" y="54822"/>
                </a:lnTo>
                <a:cubicBezTo>
                  <a:pt x="62345" y="54860"/>
                  <a:pt x="62270" y="54897"/>
                  <a:pt x="62270" y="55011"/>
                </a:cubicBezTo>
                <a:lnTo>
                  <a:pt x="62345" y="55124"/>
                </a:lnTo>
                <a:cubicBezTo>
                  <a:pt x="62421" y="55124"/>
                  <a:pt x="62497" y="55124"/>
                  <a:pt x="62572" y="55086"/>
                </a:cubicBezTo>
                <a:cubicBezTo>
                  <a:pt x="62648" y="55049"/>
                  <a:pt x="62723" y="54973"/>
                  <a:pt x="62723" y="54860"/>
                </a:cubicBezTo>
                <a:cubicBezTo>
                  <a:pt x="62723" y="54784"/>
                  <a:pt x="62648" y="54708"/>
                  <a:pt x="62534" y="54671"/>
                </a:cubicBezTo>
                <a:close/>
                <a:moveTo>
                  <a:pt x="17797" y="54646"/>
                </a:moveTo>
                <a:cubicBezTo>
                  <a:pt x="17731" y="54646"/>
                  <a:pt x="17659" y="54655"/>
                  <a:pt x="17581" y="54671"/>
                </a:cubicBezTo>
                <a:lnTo>
                  <a:pt x="17468" y="54784"/>
                </a:lnTo>
                <a:cubicBezTo>
                  <a:pt x="17468" y="54973"/>
                  <a:pt x="17543" y="55086"/>
                  <a:pt x="17732" y="55124"/>
                </a:cubicBezTo>
                <a:cubicBezTo>
                  <a:pt x="17770" y="55134"/>
                  <a:pt x="17810" y="55138"/>
                  <a:pt x="17851" y="55138"/>
                </a:cubicBezTo>
                <a:cubicBezTo>
                  <a:pt x="17971" y="55138"/>
                  <a:pt x="18092" y="55096"/>
                  <a:pt x="18148" y="55011"/>
                </a:cubicBezTo>
                <a:lnTo>
                  <a:pt x="18186" y="54935"/>
                </a:lnTo>
                <a:cubicBezTo>
                  <a:pt x="18148" y="54822"/>
                  <a:pt x="18110" y="54746"/>
                  <a:pt x="18035" y="54708"/>
                </a:cubicBezTo>
                <a:cubicBezTo>
                  <a:pt x="17968" y="54664"/>
                  <a:pt x="17889" y="54646"/>
                  <a:pt x="17797" y="54646"/>
                </a:cubicBezTo>
                <a:close/>
                <a:moveTo>
                  <a:pt x="63631" y="54671"/>
                </a:moveTo>
                <a:cubicBezTo>
                  <a:pt x="63593" y="54671"/>
                  <a:pt x="63517" y="54671"/>
                  <a:pt x="63442" y="54784"/>
                </a:cubicBezTo>
                <a:lnTo>
                  <a:pt x="63480" y="54973"/>
                </a:lnTo>
                <a:cubicBezTo>
                  <a:pt x="63480" y="54973"/>
                  <a:pt x="63517" y="54973"/>
                  <a:pt x="63517" y="55011"/>
                </a:cubicBezTo>
                <a:cubicBezTo>
                  <a:pt x="63593" y="55086"/>
                  <a:pt x="63669" y="55162"/>
                  <a:pt x="63820" y="55162"/>
                </a:cubicBezTo>
                <a:lnTo>
                  <a:pt x="63971" y="55011"/>
                </a:lnTo>
                <a:lnTo>
                  <a:pt x="63933" y="54973"/>
                </a:lnTo>
                <a:cubicBezTo>
                  <a:pt x="63896" y="54860"/>
                  <a:pt x="63782" y="54708"/>
                  <a:pt x="63631" y="54671"/>
                </a:cubicBezTo>
                <a:close/>
                <a:moveTo>
                  <a:pt x="1324" y="54746"/>
                </a:moveTo>
                <a:lnTo>
                  <a:pt x="1135" y="54860"/>
                </a:lnTo>
                <a:cubicBezTo>
                  <a:pt x="1135" y="54860"/>
                  <a:pt x="1097" y="54897"/>
                  <a:pt x="1097" y="54973"/>
                </a:cubicBezTo>
                <a:lnTo>
                  <a:pt x="1097" y="55011"/>
                </a:lnTo>
                <a:lnTo>
                  <a:pt x="1210" y="55124"/>
                </a:lnTo>
                <a:lnTo>
                  <a:pt x="1324" y="55124"/>
                </a:lnTo>
                <a:cubicBezTo>
                  <a:pt x="1351" y="55151"/>
                  <a:pt x="1415" y="55178"/>
                  <a:pt x="1504" y="55178"/>
                </a:cubicBezTo>
                <a:cubicBezTo>
                  <a:pt x="1541" y="55178"/>
                  <a:pt x="1582" y="55173"/>
                  <a:pt x="1626" y="55162"/>
                </a:cubicBezTo>
                <a:lnTo>
                  <a:pt x="1740" y="55049"/>
                </a:lnTo>
                <a:cubicBezTo>
                  <a:pt x="1740" y="54822"/>
                  <a:pt x="1475" y="54784"/>
                  <a:pt x="1362" y="54746"/>
                </a:cubicBezTo>
                <a:close/>
                <a:moveTo>
                  <a:pt x="31154" y="55219"/>
                </a:moveTo>
                <a:cubicBezTo>
                  <a:pt x="31156" y="55238"/>
                  <a:pt x="31162" y="55238"/>
                  <a:pt x="31192" y="55238"/>
                </a:cubicBezTo>
                <a:lnTo>
                  <a:pt x="31154" y="55219"/>
                </a:lnTo>
                <a:close/>
                <a:moveTo>
                  <a:pt x="89038" y="54822"/>
                </a:moveTo>
                <a:cubicBezTo>
                  <a:pt x="88886" y="54822"/>
                  <a:pt x="88735" y="54822"/>
                  <a:pt x="88660" y="54973"/>
                </a:cubicBezTo>
                <a:lnTo>
                  <a:pt x="88773" y="55124"/>
                </a:lnTo>
                <a:cubicBezTo>
                  <a:pt x="88735" y="55124"/>
                  <a:pt x="88697" y="55086"/>
                  <a:pt x="88697" y="55086"/>
                </a:cubicBezTo>
                <a:cubicBezTo>
                  <a:pt x="88697" y="55124"/>
                  <a:pt x="88697" y="55124"/>
                  <a:pt x="88697" y="55162"/>
                </a:cubicBezTo>
                <a:lnTo>
                  <a:pt x="88811" y="55275"/>
                </a:lnTo>
                <a:cubicBezTo>
                  <a:pt x="88855" y="55287"/>
                  <a:pt x="88893" y="55291"/>
                  <a:pt x="88925" y="55291"/>
                </a:cubicBezTo>
                <a:cubicBezTo>
                  <a:pt x="89003" y="55291"/>
                  <a:pt x="89049" y="55264"/>
                  <a:pt x="89075" y="55238"/>
                </a:cubicBezTo>
                <a:lnTo>
                  <a:pt x="89264" y="55162"/>
                </a:lnTo>
                <a:cubicBezTo>
                  <a:pt x="89302" y="55124"/>
                  <a:pt x="89302" y="55086"/>
                  <a:pt x="89302" y="55049"/>
                </a:cubicBezTo>
                <a:cubicBezTo>
                  <a:pt x="89302" y="54935"/>
                  <a:pt x="89189" y="54860"/>
                  <a:pt x="89038" y="54822"/>
                </a:cubicBezTo>
                <a:close/>
                <a:moveTo>
                  <a:pt x="31305" y="54973"/>
                </a:moveTo>
                <a:cubicBezTo>
                  <a:pt x="31268" y="54973"/>
                  <a:pt x="31230" y="54973"/>
                  <a:pt x="31192" y="55011"/>
                </a:cubicBezTo>
                <a:cubicBezTo>
                  <a:pt x="31116" y="55049"/>
                  <a:pt x="31078" y="55086"/>
                  <a:pt x="31078" y="55162"/>
                </a:cubicBezTo>
                <a:lnTo>
                  <a:pt x="31116" y="55200"/>
                </a:lnTo>
                <a:lnTo>
                  <a:pt x="31154" y="55219"/>
                </a:lnTo>
                <a:lnTo>
                  <a:pt x="31154" y="55219"/>
                </a:lnTo>
                <a:cubicBezTo>
                  <a:pt x="31154" y="55214"/>
                  <a:pt x="31154" y="55208"/>
                  <a:pt x="31154" y="55200"/>
                </a:cubicBezTo>
                <a:lnTo>
                  <a:pt x="31154" y="55200"/>
                </a:lnTo>
                <a:lnTo>
                  <a:pt x="31305" y="55313"/>
                </a:lnTo>
                <a:lnTo>
                  <a:pt x="31419" y="55313"/>
                </a:lnTo>
                <a:lnTo>
                  <a:pt x="31532" y="55275"/>
                </a:lnTo>
                <a:cubicBezTo>
                  <a:pt x="31570" y="55238"/>
                  <a:pt x="31570" y="55200"/>
                  <a:pt x="31570" y="55162"/>
                </a:cubicBezTo>
                <a:cubicBezTo>
                  <a:pt x="31570" y="55049"/>
                  <a:pt x="31457" y="54973"/>
                  <a:pt x="31305" y="54973"/>
                </a:cubicBezTo>
                <a:close/>
                <a:moveTo>
                  <a:pt x="39774" y="55086"/>
                </a:moveTo>
                <a:cubicBezTo>
                  <a:pt x="39623" y="55086"/>
                  <a:pt x="39510" y="55162"/>
                  <a:pt x="39510" y="55275"/>
                </a:cubicBezTo>
                <a:lnTo>
                  <a:pt x="39661" y="55275"/>
                </a:lnTo>
                <a:cubicBezTo>
                  <a:pt x="39661" y="55275"/>
                  <a:pt x="39661" y="55313"/>
                  <a:pt x="39661" y="55313"/>
                </a:cubicBezTo>
                <a:lnTo>
                  <a:pt x="39850" y="55313"/>
                </a:lnTo>
                <a:cubicBezTo>
                  <a:pt x="39850" y="55313"/>
                  <a:pt x="39850" y="55275"/>
                  <a:pt x="39850" y="55275"/>
                </a:cubicBezTo>
                <a:lnTo>
                  <a:pt x="40001" y="55275"/>
                </a:lnTo>
                <a:cubicBezTo>
                  <a:pt x="40001" y="55200"/>
                  <a:pt x="39963" y="55162"/>
                  <a:pt x="39925" y="55124"/>
                </a:cubicBezTo>
                <a:cubicBezTo>
                  <a:pt x="39850" y="55086"/>
                  <a:pt x="39812" y="55086"/>
                  <a:pt x="39774" y="55086"/>
                </a:cubicBezTo>
                <a:close/>
                <a:moveTo>
                  <a:pt x="84614" y="54822"/>
                </a:moveTo>
                <a:lnTo>
                  <a:pt x="84425" y="54973"/>
                </a:lnTo>
                <a:cubicBezTo>
                  <a:pt x="84425" y="55011"/>
                  <a:pt x="84425" y="55049"/>
                  <a:pt x="84425" y="55049"/>
                </a:cubicBezTo>
                <a:cubicBezTo>
                  <a:pt x="84387" y="55086"/>
                  <a:pt x="84387" y="55124"/>
                  <a:pt x="84387" y="55162"/>
                </a:cubicBezTo>
                <a:cubicBezTo>
                  <a:pt x="84387" y="55275"/>
                  <a:pt x="84538" y="55313"/>
                  <a:pt x="84576" y="55313"/>
                </a:cubicBezTo>
                <a:lnTo>
                  <a:pt x="84765" y="55162"/>
                </a:lnTo>
                <a:cubicBezTo>
                  <a:pt x="84765" y="55162"/>
                  <a:pt x="84765" y="55124"/>
                  <a:pt x="84765" y="55086"/>
                </a:cubicBezTo>
                <a:cubicBezTo>
                  <a:pt x="84803" y="55086"/>
                  <a:pt x="84803" y="55049"/>
                  <a:pt x="84803" y="55011"/>
                </a:cubicBezTo>
                <a:cubicBezTo>
                  <a:pt x="84803" y="54897"/>
                  <a:pt x="84652" y="54860"/>
                  <a:pt x="84614" y="54822"/>
                </a:cubicBezTo>
                <a:close/>
                <a:moveTo>
                  <a:pt x="61665" y="54784"/>
                </a:moveTo>
                <a:cubicBezTo>
                  <a:pt x="61551" y="54784"/>
                  <a:pt x="61325" y="54822"/>
                  <a:pt x="61249" y="55011"/>
                </a:cubicBezTo>
                <a:lnTo>
                  <a:pt x="61400" y="55162"/>
                </a:lnTo>
                <a:cubicBezTo>
                  <a:pt x="61400" y="55162"/>
                  <a:pt x="61438" y="55200"/>
                  <a:pt x="61438" y="55238"/>
                </a:cubicBezTo>
                <a:cubicBezTo>
                  <a:pt x="61476" y="55313"/>
                  <a:pt x="61551" y="55389"/>
                  <a:pt x="61665" y="55389"/>
                </a:cubicBezTo>
                <a:cubicBezTo>
                  <a:pt x="61778" y="55389"/>
                  <a:pt x="61854" y="55313"/>
                  <a:pt x="61892" y="55275"/>
                </a:cubicBezTo>
                <a:lnTo>
                  <a:pt x="61816" y="55086"/>
                </a:lnTo>
                <a:cubicBezTo>
                  <a:pt x="61854" y="55086"/>
                  <a:pt x="61892" y="55124"/>
                  <a:pt x="61892" y="55200"/>
                </a:cubicBezTo>
                <a:cubicBezTo>
                  <a:pt x="61892" y="55200"/>
                  <a:pt x="61892" y="55200"/>
                  <a:pt x="61892" y="55162"/>
                </a:cubicBezTo>
                <a:lnTo>
                  <a:pt x="61854" y="55011"/>
                </a:lnTo>
                <a:lnTo>
                  <a:pt x="61778" y="54973"/>
                </a:lnTo>
                <a:cubicBezTo>
                  <a:pt x="61778" y="54973"/>
                  <a:pt x="61778" y="54973"/>
                  <a:pt x="61778" y="54935"/>
                </a:cubicBezTo>
                <a:lnTo>
                  <a:pt x="61665" y="54784"/>
                </a:lnTo>
                <a:close/>
                <a:moveTo>
                  <a:pt x="9453" y="55049"/>
                </a:moveTo>
                <a:cubicBezTo>
                  <a:pt x="9377" y="55049"/>
                  <a:pt x="9150" y="55086"/>
                  <a:pt x="9150" y="55275"/>
                </a:cubicBezTo>
                <a:lnTo>
                  <a:pt x="9188" y="55389"/>
                </a:lnTo>
                <a:cubicBezTo>
                  <a:pt x="9256" y="55457"/>
                  <a:pt x="9324" y="55471"/>
                  <a:pt x="9384" y="55471"/>
                </a:cubicBezTo>
                <a:cubicBezTo>
                  <a:pt x="9424" y="55471"/>
                  <a:pt x="9460" y="55465"/>
                  <a:pt x="9490" y="55465"/>
                </a:cubicBezTo>
                <a:lnTo>
                  <a:pt x="9755" y="55389"/>
                </a:lnTo>
                <a:lnTo>
                  <a:pt x="9755" y="55351"/>
                </a:lnTo>
                <a:cubicBezTo>
                  <a:pt x="9755" y="55238"/>
                  <a:pt x="9717" y="55162"/>
                  <a:pt x="9642" y="55086"/>
                </a:cubicBezTo>
                <a:lnTo>
                  <a:pt x="9528" y="55049"/>
                </a:lnTo>
                <a:close/>
                <a:moveTo>
                  <a:pt x="18253" y="55071"/>
                </a:moveTo>
                <a:cubicBezTo>
                  <a:pt x="18230" y="55071"/>
                  <a:pt x="18208" y="55075"/>
                  <a:pt x="18186" y="55086"/>
                </a:cubicBezTo>
                <a:cubicBezTo>
                  <a:pt x="18073" y="55162"/>
                  <a:pt x="18035" y="55351"/>
                  <a:pt x="18148" y="55465"/>
                </a:cubicBezTo>
                <a:cubicBezTo>
                  <a:pt x="18173" y="55465"/>
                  <a:pt x="18215" y="55481"/>
                  <a:pt x="18252" y="55481"/>
                </a:cubicBezTo>
                <a:cubicBezTo>
                  <a:pt x="18270" y="55481"/>
                  <a:pt x="18287" y="55477"/>
                  <a:pt x="18300" y="55465"/>
                </a:cubicBezTo>
                <a:lnTo>
                  <a:pt x="18375" y="55427"/>
                </a:lnTo>
                <a:lnTo>
                  <a:pt x="18300" y="55427"/>
                </a:lnTo>
                <a:lnTo>
                  <a:pt x="18489" y="55313"/>
                </a:lnTo>
                <a:lnTo>
                  <a:pt x="18489" y="55200"/>
                </a:lnTo>
                <a:lnTo>
                  <a:pt x="18413" y="55124"/>
                </a:lnTo>
                <a:cubicBezTo>
                  <a:pt x="18359" y="55098"/>
                  <a:pt x="18306" y="55071"/>
                  <a:pt x="18253" y="55071"/>
                </a:cubicBezTo>
                <a:close/>
                <a:moveTo>
                  <a:pt x="87336" y="55086"/>
                </a:moveTo>
                <a:lnTo>
                  <a:pt x="87072" y="55162"/>
                </a:lnTo>
                <a:cubicBezTo>
                  <a:pt x="87072" y="55162"/>
                  <a:pt x="87072" y="55162"/>
                  <a:pt x="87034" y="55200"/>
                </a:cubicBezTo>
                <a:cubicBezTo>
                  <a:pt x="86996" y="55238"/>
                  <a:pt x="86958" y="55275"/>
                  <a:pt x="86958" y="55351"/>
                </a:cubicBezTo>
                <a:cubicBezTo>
                  <a:pt x="86958" y="55389"/>
                  <a:pt x="86996" y="55465"/>
                  <a:pt x="87147" y="55465"/>
                </a:cubicBezTo>
                <a:lnTo>
                  <a:pt x="87298" y="55389"/>
                </a:lnTo>
                <a:lnTo>
                  <a:pt x="87298" y="55389"/>
                </a:lnTo>
                <a:cubicBezTo>
                  <a:pt x="87298" y="55389"/>
                  <a:pt x="87298" y="55427"/>
                  <a:pt x="87261" y="55427"/>
                </a:cubicBezTo>
                <a:cubicBezTo>
                  <a:pt x="87242" y="55446"/>
                  <a:pt x="87223" y="55446"/>
                  <a:pt x="87209" y="55446"/>
                </a:cubicBezTo>
                <a:cubicBezTo>
                  <a:pt x="87194" y="55446"/>
                  <a:pt x="87185" y="55446"/>
                  <a:pt x="87185" y="55465"/>
                </a:cubicBezTo>
                <a:cubicBezTo>
                  <a:pt x="87235" y="55465"/>
                  <a:pt x="87303" y="55498"/>
                  <a:pt x="87387" y="55498"/>
                </a:cubicBezTo>
                <a:cubicBezTo>
                  <a:pt x="87429" y="55498"/>
                  <a:pt x="87475" y="55490"/>
                  <a:pt x="87525" y="55465"/>
                </a:cubicBezTo>
                <a:lnTo>
                  <a:pt x="87601" y="55389"/>
                </a:lnTo>
                <a:cubicBezTo>
                  <a:pt x="87601" y="55351"/>
                  <a:pt x="87601" y="55313"/>
                  <a:pt x="87601" y="55313"/>
                </a:cubicBezTo>
                <a:cubicBezTo>
                  <a:pt x="87601" y="55124"/>
                  <a:pt x="87412" y="55086"/>
                  <a:pt x="87374" y="55086"/>
                </a:cubicBezTo>
                <a:close/>
                <a:moveTo>
                  <a:pt x="17392" y="55049"/>
                </a:moveTo>
                <a:lnTo>
                  <a:pt x="17241" y="55200"/>
                </a:lnTo>
                <a:cubicBezTo>
                  <a:pt x="17241" y="55200"/>
                  <a:pt x="17241" y="55238"/>
                  <a:pt x="17241" y="55238"/>
                </a:cubicBezTo>
                <a:cubicBezTo>
                  <a:pt x="17203" y="55275"/>
                  <a:pt x="17165" y="55313"/>
                  <a:pt x="17165" y="55389"/>
                </a:cubicBezTo>
                <a:cubicBezTo>
                  <a:pt x="17165" y="55427"/>
                  <a:pt x="17203" y="55502"/>
                  <a:pt x="17354" y="55540"/>
                </a:cubicBezTo>
                <a:lnTo>
                  <a:pt x="17468" y="55502"/>
                </a:lnTo>
                <a:cubicBezTo>
                  <a:pt x="17543" y="55465"/>
                  <a:pt x="17657" y="55351"/>
                  <a:pt x="17657" y="55238"/>
                </a:cubicBezTo>
                <a:cubicBezTo>
                  <a:pt x="17657" y="55200"/>
                  <a:pt x="17657" y="55124"/>
                  <a:pt x="17619" y="55124"/>
                </a:cubicBezTo>
                <a:cubicBezTo>
                  <a:pt x="17543" y="55049"/>
                  <a:pt x="17468" y="55049"/>
                  <a:pt x="17392" y="55049"/>
                </a:cubicBezTo>
                <a:close/>
                <a:moveTo>
                  <a:pt x="70890" y="55238"/>
                </a:moveTo>
                <a:cubicBezTo>
                  <a:pt x="70814" y="55238"/>
                  <a:pt x="70663" y="55275"/>
                  <a:pt x="70625" y="55389"/>
                </a:cubicBezTo>
                <a:lnTo>
                  <a:pt x="70776" y="55540"/>
                </a:lnTo>
                <a:cubicBezTo>
                  <a:pt x="70739" y="55540"/>
                  <a:pt x="70701" y="55503"/>
                  <a:pt x="70701" y="55502"/>
                </a:cubicBezTo>
                <a:lnTo>
                  <a:pt x="70701" y="55502"/>
                </a:lnTo>
                <a:cubicBezTo>
                  <a:pt x="70739" y="55540"/>
                  <a:pt x="70739" y="55616"/>
                  <a:pt x="70852" y="55654"/>
                </a:cubicBezTo>
                <a:lnTo>
                  <a:pt x="71041" y="55540"/>
                </a:lnTo>
                <a:cubicBezTo>
                  <a:pt x="71041" y="55502"/>
                  <a:pt x="71079" y="55465"/>
                  <a:pt x="71079" y="55389"/>
                </a:cubicBezTo>
                <a:lnTo>
                  <a:pt x="71079" y="55351"/>
                </a:lnTo>
                <a:lnTo>
                  <a:pt x="70928" y="55238"/>
                </a:lnTo>
                <a:close/>
                <a:moveTo>
                  <a:pt x="63555" y="55502"/>
                </a:moveTo>
                <a:cubicBezTo>
                  <a:pt x="63480" y="55502"/>
                  <a:pt x="63404" y="55502"/>
                  <a:pt x="63328" y="55540"/>
                </a:cubicBezTo>
                <a:cubicBezTo>
                  <a:pt x="63253" y="55616"/>
                  <a:pt x="63253" y="55691"/>
                  <a:pt x="63291" y="55767"/>
                </a:cubicBezTo>
                <a:lnTo>
                  <a:pt x="63404" y="55843"/>
                </a:lnTo>
                <a:cubicBezTo>
                  <a:pt x="63435" y="55846"/>
                  <a:pt x="63463" y="55848"/>
                  <a:pt x="63489" y="55848"/>
                </a:cubicBezTo>
                <a:cubicBezTo>
                  <a:pt x="63751" y="55848"/>
                  <a:pt x="63782" y="55688"/>
                  <a:pt x="63782" y="55654"/>
                </a:cubicBezTo>
                <a:lnTo>
                  <a:pt x="63631" y="55502"/>
                </a:lnTo>
                <a:close/>
                <a:moveTo>
                  <a:pt x="19661" y="55313"/>
                </a:moveTo>
                <a:cubicBezTo>
                  <a:pt x="19396" y="55313"/>
                  <a:pt x="19169" y="55389"/>
                  <a:pt x="19056" y="55578"/>
                </a:cubicBezTo>
                <a:lnTo>
                  <a:pt x="19207" y="55729"/>
                </a:lnTo>
                <a:cubicBezTo>
                  <a:pt x="19207" y="55767"/>
                  <a:pt x="19245" y="55767"/>
                  <a:pt x="19245" y="55805"/>
                </a:cubicBezTo>
                <a:cubicBezTo>
                  <a:pt x="19320" y="55880"/>
                  <a:pt x="19434" y="55880"/>
                  <a:pt x="19509" y="55880"/>
                </a:cubicBezTo>
                <a:lnTo>
                  <a:pt x="19585" y="55880"/>
                </a:lnTo>
                <a:cubicBezTo>
                  <a:pt x="19585" y="55880"/>
                  <a:pt x="19585" y="55880"/>
                  <a:pt x="19547" y="55843"/>
                </a:cubicBezTo>
                <a:lnTo>
                  <a:pt x="19547" y="55843"/>
                </a:lnTo>
                <a:lnTo>
                  <a:pt x="19774" y="55880"/>
                </a:lnTo>
                <a:cubicBezTo>
                  <a:pt x="19850" y="55805"/>
                  <a:pt x="19850" y="55654"/>
                  <a:pt x="19850" y="55616"/>
                </a:cubicBezTo>
                <a:cubicBezTo>
                  <a:pt x="19850" y="55540"/>
                  <a:pt x="19850" y="55427"/>
                  <a:pt x="19774" y="55351"/>
                </a:cubicBezTo>
                <a:lnTo>
                  <a:pt x="19661" y="55313"/>
                </a:lnTo>
                <a:close/>
                <a:moveTo>
                  <a:pt x="39699" y="55616"/>
                </a:moveTo>
                <a:cubicBezTo>
                  <a:pt x="39472" y="55616"/>
                  <a:pt x="39396" y="55691"/>
                  <a:pt x="39434" y="55843"/>
                </a:cubicBezTo>
                <a:lnTo>
                  <a:pt x="39547" y="55956"/>
                </a:lnTo>
                <a:lnTo>
                  <a:pt x="39661" y="55956"/>
                </a:lnTo>
                <a:lnTo>
                  <a:pt x="39812" y="55843"/>
                </a:lnTo>
                <a:cubicBezTo>
                  <a:pt x="39812" y="55843"/>
                  <a:pt x="39850" y="55805"/>
                  <a:pt x="39850" y="55767"/>
                </a:cubicBezTo>
                <a:lnTo>
                  <a:pt x="39699" y="55616"/>
                </a:lnTo>
                <a:close/>
                <a:moveTo>
                  <a:pt x="85937" y="55616"/>
                </a:moveTo>
                <a:lnTo>
                  <a:pt x="85786" y="55654"/>
                </a:lnTo>
                <a:cubicBezTo>
                  <a:pt x="85711" y="55654"/>
                  <a:pt x="85521" y="55691"/>
                  <a:pt x="85521" y="55956"/>
                </a:cubicBezTo>
                <a:lnTo>
                  <a:pt x="85559" y="56032"/>
                </a:lnTo>
                <a:cubicBezTo>
                  <a:pt x="85626" y="56076"/>
                  <a:pt x="85692" y="56094"/>
                  <a:pt x="85766" y="56094"/>
                </a:cubicBezTo>
                <a:cubicBezTo>
                  <a:pt x="85819" y="56094"/>
                  <a:pt x="85875" y="56085"/>
                  <a:pt x="85937" y="56069"/>
                </a:cubicBezTo>
                <a:cubicBezTo>
                  <a:pt x="86051" y="56032"/>
                  <a:pt x="86126" y="55918"/>
                  <a:pt x="86126" y="55843"/>
                </a:cubicBezTo>
                <a:cubicBezTo>
                  <a:pt x="86126" y="55729"/>
                  <a:pt x="86051" y="55654"/>
                  <a:pt x="85937" y="55616"/>
                </a:cubicBezTo>
                <a:close/>
                <a:moveTo>
                  <a:pt x="14254" y="55502"/>
                </a:moveTo>
                <a:cubicBezTo>
                  <a:pt x="14141" y="55502"/>
                  <a:pt x="13876" y="55540"/>
                  <a:pt x="13876" y="55880"/>
                </a:cubicBezTo>
                <a:cubicBezTo>
                  <a:pt x="13876" y="55918"/>
                  <a:pt x="13876" y="55956"/>
                  <a:pt x="13876" y="55994"/>
                </a:cubicBezTo>
                <a:lnTo>
                  <a:pt x="13989" y="56107"/>
                </a:lnTo>
                <a:cubicBezTo>
                  <a:pt x="14065" y="56107"/>
                  <a:pt x="14178" y="56107"/>
                  <a:pt x="14292" y="56032"/>
                </a:cubicBezTo>
                <a:cubicBezTo>
                  <a:pt x="14330" y="55994"/>
                  <a:pt x="14368" y="55918"/>
                  <a:pt x="14330" y="55805"/>
                </a:cubicBezTo>
                <a:cubicBezTo>
                  <a:pt x="14330" y="55767"/>
                  <a:pt x="14330" y="55729"/>
                  <a:pt x="14368" y="55691"/>
                </a:cubicBezTo>
                <a:lnTo>
                  <a:pt x="14254" y="55502"/>
                </a:lnTo>
                <a:close/>
                <a:moveTo>
                  <a:pt x="40228" y="55767"/>
                </a:moveTo>
                <a:lnTo>
                  <a:pt x="40077" y="55880"/>
                </a:lnTo>
                <a:cubicBezTo>
                  <a:pt x="40039" y="56069"/>
                  <a:pt x="40152" y="56183"/>
                  <a:pt x="40304" y="56221"/>
                </a:cubicBezTo>
                <a:lnTo>
                  <a:pt x="40455" y="56107"/>
                </a:lnTo>
                <a:cubicBezTo>
                  <a:pt x="40455" y="56107"/>
                  <a:pt x="40493" y="56107"/>
                  <a:pt x="40493" y="56069"/>
                </a:cubicBezTo>
                <a:cubicBezTo>
                  <a:pt x="40493" y="56069"/>
                  <a:pt x="40530" y="55994"/>
                  <a:pt x="40530" y="55918"/>
                </a:cubicBezTo>
                <a:cubicBezTo>
                  <a:pt x="40530" y="55918"/>
                  <a:pt x="40530" y="55880"/>
                  <a:pt x="40530" y="55843"/>
                </a:cubicBezTo>
                <a:lnTo>
                  <a:pt x="40379" y="55767"/>
                </a:lnTo>
                <a:close/>
                <a:moveTo>
                  <a:pt x="90399" y="55880"/>
                </a:moveTo>
                <a:cubicBezTo>
                  <a:pt x="90285" y="55880"/>
                  <a:pt x="90172" y="55918"/>
                  <a:pt x="90172" y="56069"/>
                </a:cubicBezTo>
                <a:lnTo>
                  <a:pt x="90285" y="56221"/>
                </a:lnTo>
                <a:cubicBezTo>
                  <a:pt x="90399" y="56221"/>
                  <a:pt x="90474" y="56221"/>
                  <a:pt x="90550" y="56145"/>
                </a:cubicBezTo>
                <a:lnTo>
                  <a:pt x="90588" y="56032"/>
                </a:lnTo>
                <a:cubicBezTo>
                  <a:pt x="90588" y="55956"/>
                  <a:pt x="90512" y="55880"/>
                  <a:pt x="90399" y="55880"/>
                </a:cubicBezTo>
                <a:close/>
                <a:moveTo>
                  <a:pt x="14661" y="55875"/>
                </a:moveTo>
                <a:cubicBezTo>
                  <a:pt x="14399" y="55875"/>
                  <a:pt x="14364" y="56035"/>
                  <a:pt x="14330" y="56069"/>
                </a:cubicBezTo>
                <a:lnTo>
                  <a:pt x="14481" y="56221"/>
                </a:lnTo>
                <a:lnTo>
                  <a:pt x="14557" y="56221"/>
                </a:lnTo>
                <a:cubicBezTo>
                  <a:pt x="14594" y="56221"/>
                  <a:pt x="14632" y="56258"/>
                  <a:pt x="14746" y="56258"/>
                </a:cubicBezTo>
                <a:lnTo>
                  <a:pt x="14859" y="56145"/>
                </a:lnTo>
                <a:lnTo>
                  <a:pt x="14859" y="55994"/>
                </a:lnTo>
                <a:lnTo>
                  <a:pt x="14746" y="55880"/>
                </a:lnTo>
                <a:cubicBezTo>
                  <a:pt x="14715" y="55877"/>
                  <a:pt x="14687" y="55875"/>
                  <a:pt x="14661" y="55875"/>
                </a:cubicBezTo>
                <a:close/>
                <a:moveTo>
                  <a:pt x="63253" y="55805"/>
                </a:moveTo>
                <a:cubicBezTo>
                  <a:pt x="63026" y="55805"/>
                  <a:pt x="62950" y="55918"/>
                  <a:pt x="62875" y="56032"/>
                </a:cubicBezTo>
                <a:lnTo>
                  <a:pt x="62875" y="56183"/>
                </a:lnTo>
                <a:cubicBezTo>
                  <a:pt x="62958" y="56238"/>
                  <a:pt x="63041" y="56273"/>
                  <a:pt x="63124" y="56273"/>
                </a:cubicBezTo>
                <a:cubicBezTo>
                  <a:pt x="63154" y="56273"/>
                  <a:pt x="63185" y="56269"/>
                  <a:pt x="63215" y="56258"/>
                </a:cubicBezTo>
                <a:cubicBezTo>
                  <a:pt x="63328" y="56221"/>
                  <a:pt x="63404" y="56107"/>
                  <a:pt x="63404" y="55994"/>
                </a:cubicBezTo>
                <a:cubicBezTo>
                  <a:pt x="63404" y="55956"/>
                  <a:pt x="63366" y="55880"/>
                  <a:pt x="63328" y="55843"/>
                </a:cubicBezTo>
                <a:lnTo>
                  <a:pt x="63253" y="55805"/>
                </a:lnTo>
                <a:close/>
                <a:moveTo>
                  <a:pt x="19472" y="55918"/>
                </a:moveTo>
                <a:lnTo>
                  <a:pt x="19358" y="56032"/>
                </a:lnTo>
                <a:cubicBezTo>
                  <a:pt x="19283" y="55994"/>
                  <a:pt x="19245" y="55994"/>
                  <a:pt x="19169" y="55994"/>
                </a:cubicBezTo>
                <a:cubicBezTo>
                  <a:pt x="19156" y="55987"/>
                  <a:pt x="19141" y="55984"/>
                  <a:pt x="19125" y="55984"/>
                </a:cubicBezTo>
                <a:cubicBezTo>
                  <a:pt x="19046" y="55984"/>
                  <a:pt x="18942" y="56058"/>
                  <a:pt x="18942" y="56183"/>
                </a:cubicBezTo>
                <a:lnTo>
                  <a:pt x="19056" y="56334"/>
                </a:lnTo>
                <a:cubicBezTo>
                  <a:pt x="19093" y="56334"/>
                  <a:pt x="19131" y="56410"/>
                  <a:pt x="19207" y="56410"/>
                </a:cubicBezTo>
                <a:lnTo>
                  <a:pt x="19320" y="56372"/>
                </a:lnTo>
                <a:cubicBezTo>
                  <a:pt x="19358" y="56372"/>
                  <a:pt x="19396" y="56334"/>
                  <a:pt x="19396" y="56296"/>
                </a:cubicBezTo>
                <a:cubicBezTo>
                  <a:pt x="19434" y="56315"/>
                  <a:pt x="19462" y="56325"/>
                  <a:pt x="19490" y="56325"/>
                </a:cubicBezTo>
                <a:cubicBezTo>
                  <a:pt x="19519" y="56325"/>
                  <a:pt x="19547" y="56315"/>
                  <a:pt x="19585" y="56296"/>
                </a:cubicBezTo>
                <a:cubicBezTo>
                  <a:pt x="19661" y="56258"/>
                  <a:pt x="19698" y="56183"/>
                  <a:pt x="19698" y="56107"/>
                </a:cubicBezTo>
                <a:cubicBezTo>
                  <a:pt x="19698" y="56032"/>
                  <a:pt x="19661" y="55994"/>
                  <a:pt x="19623" y="55956"/>
                </a:cubicBezTo>
                <a:cubicBezTo>
                  <a:pt x="19585" y="55918"/>
                  <a:pt x="19509" y="55918"/>
                  <a:pt x="19472" y="55918"/>
                </a:cubicBezTo>
                <a:close/>
                <a:moveTo>
                  <a:pt x="51532" y="55767"/>
                </a:moveTo>
                <a:lnTo>
                  <a:pt x="51419" y="55843"/>
                </a:lnTo>
                <a:cubicBezTo>
                  <a:pt x="51381" y="55956"/>
                  <a:pt x="51306" y="56069"/>
                  <a:pt x="51306" y="56145"/>
                </a:cubicBezTo>
                <a:cubicBezTo>
                  <a:pt x="51306" y="56334"/>
                  <a:pt x="51419" y="56448"/>
                  <a:pt x="51646" y="56448"/>
                </a:cubicBezTo>
                <a:lnTo>
                  <a:pt x="51797" y="56372"/>
                </a:lnTo>
                <a:cubicBezTo>
                  <a:pt x="51797" y="56334"/>
                  <a:pt x="51835" y="56296"/>
                  <a:pt x="51873" y="56221"/>
                </a:cubicBezTo>
                <a:cubicBezTo>
                  <a:pt x="51910" y="56183"/>
                  <a:pt x="51986" y="56069"/>
                  <a:pt x="51986" y="55956"/>
                </a:cubicBezTo>
                <a:cubicBezTo>
                  <a:pt x="51986" y="55918"/>
                  <a:pt x="51986" y="55880"/>
                  <a:pt x="51986" y="55880"/>
                </a:cubicBezTo>
                <a:lnTo>
                  <a:pt x="51835" y="55767"/>
                </a:lnTo>
                <a:close/>
                <a:moveTo>
                  <a:pt x="18262" y="55654"/>
                </a:moveTo>
                <a:cubicBezTo>
                  <a:pt x="18224" y="55654"/>
                  <a:pt x="18110" y="55654"/>
                  <a:pt x="18035" y="55767"/>
                </a:cubicBezTo>
                <a:lnTo>
                  <a:pt x="18073" y="55843"/>
                </a:lnTo>
                <a:cubicBezTo>
                  <a:pt x="18035" y="55918"/>
                  <a:pt x="17997" y="55994"/>
                  <a:pt x="18035" y="56107"/>
                </a:cubicBezTo>
                <a:lnTo>
                  <a:pt x="18110" y="56145"/>
                </a:lnTo>
                <a:cubicBezTo>
                  <a:pt x="18035" y="56145"/>
                  <a:pt x="17959" y="56221"/>
                  <a:pt x="17959" y="56258"/>
                </a:cubicBezTo>
                <a:lnTo>
                  <a:pt x="18073" y="56410"/>
                </a:lnTo>
                <a:lnTo>
                  <a:pt x="18035" y="56410"/>
                </a:lnTo>
                <a:cubicBezTo>
                  <a:pt x="18110" y="56485"/>
                  <a:pt x="18186" y="56523"/>
                  <a:pt x="18300" y="56523"/>
                </a:cubicBezTo>
                <a:lnTo>
                  <a:pt x="18413" y="56448"/>
                </a:lnTo>
                <a:cubicBezTo>
                  <a:pt x="18413" y="56410"/>
                  <a:pt x="18413" y="56410"/>
                  <a:pt x="18413" y="56372"/>
                </a:cubicBezTo>
                <a:cubicBezTo>
                  <a:pt x="18413" y="56296"/>
                  <a:pt x="18375" y="56221"/>
                  <a:pt x="18300" y="56183"/>
                </a:cubicBezTo>
                <a:cubicBezTo>
                  <a:pt x="18337" y="56145"/>
                  <a:pt x="18375" y="56145"/>
                  <a:pt x="18375" y="56145"/>
                </a:cubicBezTo>
                <a:cubicBezTo>
                  <a:pt x="18451" y="56107"/>
                  <a:pt x="18489" y="56032"/>
                  <a:pt x="18489" y="55956"/>
                </a:cubicBezTo>
                <a:cubicBezTo>
                  <a:pt x="18489" y="55843"/>
                  <a:pt x="18413" y="55691"/>
                  <a:pt x="18262" y="55654"/>
                </a:cubicBezTo>
                <a:close/>
                <a:moveTo>
                  <a:pt x="53347" y="56069"/>
                </a:moveTo>
                <a:cubicBezTo>
                  <a:pt x="53196" y="56069"/>
                  <a:pt x="52893" y="56221"/>
                  <a:pt x="52856" y="56485"/>
                </a:cubicBezTo>
                <a:lnTo>
                  <a:pt x="52893" y="56599"/>
                </a:lnTo>
                <a:cubicBezTo>
                  <a:pt x="52950" y="56637"/>
                  <a:pt x="53007" y="56655"/>
                  <a:pt x="53068" y="56655"/>
                </a:cubicBezTo>
                <a:cubicBezTo>
                  <a:pt x="53130" y="56655"/>
                  <a:pt x="53196" y="56637"/>
                  <a:pt x="53272" y="56599"/>
                </a:cubicBezTo>
                <a:cubicBezTo>
                  <a:pt x="53423" y="56561"/>
                  <a:pt x="53536" y="56410"/>
                  <a:pt x="53536" y="56296"/>
                </a:cubicBezTo>
                <a:cubicBezTo>
                  <a:pt x="53536" y="56221"/>
                  <a:pt x="53498" y="56145"/>
                  <a:pt x="53461" y="56107"/>
                </a:cubicBezTo>
                <a:lnTo>
                  <a:pt x="53347" y="56069"/>
                </a:lnTo>
                <a:close/>
                <a:moveTo>
                  <a:pt x="87979" y="56372"/>
                </a:moveTo>
                <a:lnTo>
                  <a:pt x="87828" y="56448"/>
                </a:lnTo>
                <a:cubicBezTo>
                  <a:pt x="87752" y="56561"/>
                  <a:pt x="87752" y="56712"/>
                  <a:pt x="87866" y="56788"/>
                </a:cubicBezTo>
                <a:lnTo>
                  <a:pt x="88055" y="56750"/>
                </a:lnTo>
                <a:lnTo>
                  <a:pt x="88206" y="56674"/>
                </a:lnTo>
                <a:lnTo>
                  <a:pt x="88206" y="56561"/>
                </a:lnTo>
                <a:lnTo>
                  <a:pt x="88092" y="56448"/>
                </a:lnTo>
                <a:cubicBezTo>
                  <a:pt x="88055" y="56410"/>
                  <a:pt x="88017" y="56410"/>
                  <a:pt x="87979" y="56372"/>
                </a:cubicBezTo>
                <a:close/>
                <a:moveTo>
                  <a:pt x="57468" y="56485"/>
                </a:moveTo>
                <a:cubicBezTo>
                  <a:pt x="57355" y="56523"/>
                  <a:pt x="57241" y="56637"/>
                  <a:pt x="57241" y="56750"/>
                </a:cubicBezTo>
                <a:cubicBezTo>
                  <a:pt x="57241" y="56826"/>
                  <a:pt x="57279" y="56863"/>
                  <a:pt x="57393" y="56901"/>
                </a:cubicBezTo>
                <a:lnTo>
                  <a:pt x="57582" y="56826"/>
                </a:lnTo>
                <a:cubicBezTo>
                  <a:pt x="57582" y="56826"/>
                  <a:pt x="57582" y="56863"/>
                  <a:pt x="57582" y="56863"/>
                </a:cubicBezTo>
                <a:cubicBezTo>
                  <a:pt x="57619" y="56863"/>
                  <a:pt x="57771" y="56826"/>
                  <a:pt x="57771" y="56674"/>
                </a:cubicBezTo>
                <a:lnTo>
                  <a:pt x="57733" y="56599"/>
                </a:lnTo>
                <a:cubicBezTo>
                  <a:pt x="57695" y="56523"/>
                  <a:pt x="57582" y="56485"/>
                  <a:pt x="57468" y="56485"/>
                </a:cubicBezTo>
                <a:close/>
                <a:moveTo>
                  <a:pt x="13914" y="56599"/>
                </a:moveTo>
                <a:cubicBezTo>
                  <a:pt x="13838" y="56637"/>
                  <a:pt x="13763" y="56712"/>
                  <a:pt x="13763" y="56788"/>
                </a:cubicBezTo>
                <a:lnTo>
                  <a:pt x="13876" y="56939"/>
                </a:lnTo>
                <a:cubicBezTo>
                  <a:pt x="13906" y="56939"/>
                  <a:pt x="13961" y="56987"/>
                  <a:pt x="14039" y="56987"/>
                </a:cubicBezTo>
                <a:cubicBezTo>
                  <a:pt x="14059" y="56987"/>
                  <a:pt x="14080" y="56984"/>
                  <a:pt x="14103" y="56977"/>
                </a:cubicBezTo>
                <a:lnTo>
                  <a:pt x="14178" y="56863"/>
                </a:lnTo>
                <a:lnTo>
                  <a:pt x="14178" y="56750"/>
                </a:lnTo>
                <a:lnTo>
                  <a:pt x="14141" y="56674"/>
                </a:lnTo>
                <a:cubicBezTo>
                  <a:pt x="14065" y="56599"/>
                  <a:pt x="13989" y="56599"/>
                  <a:pt x="13914" y="56599"/>
                </a:cubicBezTo>
                <a:close/>
                <a:moveTo>
                  <a:pt x="80266" y="56599"/>
                </a:moveTo>
                <a:lnTo>
                  <a:pt x="80077" y="56750"/>
                </a:lnTo>
                <a:cubicBezTo>
                  <a:pt x="80077" y="56826"/>
                  <a:pt x="80115" y="56901"/>
                  <a:pt x="80191" y="56939"/>
                </a:cubicBezTo>
                <a:cubicBezTo>
                  <a:pt x="80217" y="56966"/>
                  <a:pt x="80244" y="56992"/>
                  <a:pt x="80298" y="56992"/>
                </a:cubicBezTo>
                <a:cubicBezTo>
                  <a:pt x="80320" y="56992"/>
                  <a:pt x="80346" y="56988"/>
                  <a:pt x="80380" y="56977"/>
                </a:cubicBezTo>
                <a:lnTo>
                  <a:pt x="80493" y="56863"/>
                </a:lnTo>
                <a:cubicBezTo>
                  <a:pt x="80493" y="56750"/>
                  <a:pt x="80417" y="56637"/>
                  <a:pt x="80266" y="56599"/>
                </a:cubicBezTo>
                <a:close/>
                <a:moveTo>
                  <a:pt x="83837" y="56763"/>
                </a:moveTo>
                <a:cubicBezTo>
                  <a:pt x="83788" y="56763"/>
                  <a:pt x="83732" y="56772"/>
                  <a:pt x="83669" y="56788"/>
                </a:cubicBezTo>
                <a:cubicBezTo>
                  <a:pt x="83480" y="56826"/>
                  <a:pt x="83480" y="56901"/>
                  <a:pt x="83480" y="56939"/>
                </a:cubicBezTo>
                <a:lnTo>
                  <a:pt x="83555" y="57015"/>
                </a:lnTo>
                <a:cubicBezTo>
                  <a:pt x="83555" y="57052"/>
                  <a:pt x="83593" y="57052"/>
                  <a:pt x="83593" y="57052"/>
                </a:cubicBezTo>
                <a:cubicBezTo>
                  <a:pt x="83593" y="57090"/>
                  <a:pt x="83631" y="57166"/>
                  <a:pt x="83782" y="57204"/>
                </a:cubicBezTo>
                <a:lnTo>
                  <a:pt x="83934" y="57090"/>
                </a:lnTo>
                <a:cubicBezTo>
                  <a:pt x="83971" y="57052"/>
                  <a:pt x="84009" y="57015"/>
                  <a:pt x="84047" y="56939"/>
                </a:cubicBezTo>
                <a:lnTo>
                  <a:pt x="84009" y="56826"/>
                </a:lnTo>
                <a:cubicBezTo>
                  <a:pt x="83965" y="56781"/>
                  <a:pt x="83908" y="56763"/>
                  <a:pt x="83837" y="56763"/>
                </a:cubicBezTo>
                <a:close/>
                <a:moveTo>
                  <a:pt x="27695" y="56839"/>
                </a:moveTo>
                <a:cubicBezTo>
                  <a:pt x="27651" y="56839"/>
                  <a:pt x="27607" y="56857"/>
                  <a:pt x="27562" y="56901"/>
                </a:cubicBezTo>
                <a:cubicBezTo>
                  <a:pt x="27373" y="56977"/>
                  <a:pt x="27411" y="57204"/>
                  <a:pt x="27600" y="57241"/>
                </a:cubicBezTo>
                <a:lnTo>
                  <a:pt x="27789" y="57128"/>
                </a:lnTo>
                <a:cubicBezTo>
                  <a:pt x="27789" y="57090"/>
                  <a:pt x="27865" y="57052"/>
                  <a:pt x="27865" y="57015"/>
                </a:cubicBezTo>
                <a:lnTo>
                  <a:pt x="27789" y="56863"/>
                </a:lnTo>
                <a:cubicBezTo>
                  <a:pt x="27758" y="56848"/>
                  <a:pt x="27727" y="56839"/>
                  <a:pt x="27695" y="56839"/>
                </a:cubicBezTo>
                <a:close/>
                <a:moveTo>
                  <a:pt x="417" y="56901"/>
                </a:moveTo>
                <a:cubicBezTo>
                  <a:pt x="303" y="56901"/>
                  <a:pt x="227" y="56939"/>
                  <a:pt x="152" y="56977"/>
                </a:cubicBezTo>
                <a:lnTo>
                  <a:pt x="114" y="57052"/>
                </a:lnTo>
                <a:lnTo>
                  <a:pt x="114" y="57241"/>
                </a:lnTo>
                <a:lnTo>
                  <a:pt x="190" y="57317"/>
                </a:lnTo>
                <a:cubicBezTo>
                  <a:pt x="278" y="57361"/>
                  <a:pt x="367" y="57380"/>
                  <a:pt x="448" y="57380"/>
                </a:cubicBezTo>
                <a:cubicBezTo>
                  <a:pt x="505" y="57380"/>
                  <a:pt x="559" y="57371"/>
                  <a:pt x="606" y="57355"/>
                </a:cubicBezTo>
                <a:cubicBezTo>
                  <a:pt x="681" y="57317"/>
                  <a:pt x="795" y="57279"/>
                  <a:pt x="832" y="57166"/>
                </a:cubicBezTo>
                <a:lnTo>
                  <a:pt x="795" y="57052"/>
                </a:lnTo>
                <a:cubicBezTo>
                  <a:pt x="719" y="56977"/>
                  <a:pt x="568" y="56901"/>
                  <a:pt x="417" y="56901"/>
                </a:cubicBezTo>
                <a:close/>
                <a:moveTo>
                  <a:pt x="70209" y="56334"/>
                </a:moveTo>
                <a:cubicBezTo>
                  <a:pt x="70172" y="56334"/>
                  <a:pt x="70096" y="56334"/>
                  <a:pt x="70020" y="56372"/>
                </a:cubicBezTo>
                <a:cubicBezTo>
                  <a:pt x="69907" y="56410"/>
                  <a:pt x="69831" y="56485"/>
                  <a:pt x="69793" y="56523"/>
                </a:cubicBezTo>
                <a:lnTo>
                  <a:pt x="69604" y="56599"/>
                </a:lnTo>
                <a:cubicBezTo>
                  <a:pt x="69567" y="56712"/>
                  <a:pt x="69529" y="56750"/>
                  <a:pt x="69415" y="56863"/>
                </a:cubicBezTo>
                <a:cubicBezTo>
                  <a:pt x="69340" y="56939"/>
                  <a:pt x="69226" y="57052"/>
                  <a:pt x="69189" y="57204"/>
                </a:cubicBezTo>
                <a:lnTo>
                  <a:pt x="69264" y="57317"/>
                </a:lnTo>
                <a:cubicBezTo>
                  <a:pt x="69378" y="57385"/>
                  <a:pt x="69477" y="57399"/>
                  <a:pt x="69555" y="57399"/>
                </a:cubicBezTo>
                <a:cubicBezTo>
                  <a:pt x="69607" y="57399"/>
                  <a:pt x="69650" y="57393"/>
                  <a:pt x="69680" y="57393"/>
                </a:cubicBezTo>
                <a:cubicBezTo>
                  <a:pt x="69793" y="57355"/>
                  <a:pt x="69907" y="57279"/>
                  <a:pt x="69945" y="57204"/>
                </a:cubicBezTo>
                <a:lnTo>
                  <a:pt x="70020" y="57204"/>
                </a:lnTo>
                <a:cubicBezTo>
                  <a:pt x="70058" y="57166"/>
                  <a:pt x="70058" y="57128"/>
                  <a:pt x="70058" y="57052"/>
                </a:cubicBezTo>
                <a:cubicBezTo>
                  <a:pt x="70096" y="57052"/>
                  <a:pt x="70172" y="57052"/>
                  <a:pt x="70209" y="57015"/>
                </a:cubicBezTo>
                <a:cubicBezTo>
                  <a:pt x="70247" y="56977"/>
                  <a:pt x="70247" y="56901"/>
                  <a:pt x="70285" y="56826"/>
                </a:cubicBezTo>
                <a:lnTo>
                  <a:pt x="70285" y="56826"/>
                </a:lnTo>
                <a:cubicBezTo>
                  <a:pt x="70247" y="56863"/>
                  <a:pt x="70209" y="56863"/>
                  <a:pt x="70209" y="56863"/>
                </a:cubicBezTo>
                <a:lnTo>
                  <a:pt x="70361" y="56788"/>
                </a:lnTo>
                <a:cubicBezTo>
                  <a:pt x="70361" y="56750"/>
                  <a:pt x="70361" y="56712"/>
                  <a:pt x="70361" y="56637"/>
                </a:cubicBezTo>
                <a:cubicBezTo>
                  <a:pt x="70361" y="56448"/>
                  <a:pt x="70323" y="56372"/>
                  <a:pt x="70209" y="56334"/>
                </a:cubicBezTo>
                <a:close/>
                <a:moveTo>
                  <a:pt x="24122" y="57431"/>
                </a:moveTo>
                <a:cubicBezTo>
                  <a:pt x="24046" y="57468"/>
                  <a:pt x="23933" y="57544"/>
                  <a:pt x="23933" y="57657"/>
                </a:cubicBezTo>
                <a:cubicBezTo>
                  <a:pt x="23933" y="57695"/>
                  <a:pt x="23971" y="57809"/>
                  <a:pt x="24160" y="57846"/>
                </a:cubicBezTo>
                <a:lnTo>
                  <a:pt x="24311" y="57771"/>
                </a:lnTo>
                <a:cubicBezTo>
                  <a:pt x="24349" y="57733"/>
                  <a:pt x="24387" y="57657"/>
                  <a:pt x="24387" y="57582"/>
                </a:cubicBezTo>
                <a:cubicBezTo>
                  <a:pt x="24387" y="57506"/>
                  <a:pt x="24311" y="57431"/>
                  <a:pt x="24198" y="57431"/>
                </a:cubicBezTo>
                <a:close/>
                <a:moveTo>
                  <a:pt x="15275" y="57468"/>
                </a:moveTo>
                <a:lnTo>
                  <a:pt x="15124" y="57582"/>
                </a:lnTo>
                <a:cubicBezTo>
                  <a:pt x="15124" y="57620"/>
                  <a:pt x="15124" y="57657"/>
                  <a:pt x="15086" y="57695"/>
                </a:cubicBezTo>
                <a:lnTo>
                  <a:pt x="15086" y="57809"/>
                </a:lnTo>
                <a:cubicBezTo>
                  <a:pt x="15151" y="57874"/>
                  <a:pt x="15301" y="57967"/>
                  <a:pt x="15462" y="57967"/>
                </a:cubicBezTo>
                <a:cubicBezTo>
                  <a:pt x="15488" y="57967"/>
                  <a:pt x="15514" y="57965"/>
                  <a:pt x="15540" y="57960"/>
                </a:cubicBezTo>
                <a:cubicBezTo>
                  <a:pt x="15577" y="57922"/>
                  <a:pt x="15691" y="57884"/>
                  <a:pt x="15691" y="57695"/>
                </a:cubicBezTo>
                <a:lnTo>
                  <a:pt x="15691" y="57620"/>
                </a:lnTo>
                <a:cubicBezTo>
                  <a:pt x="15615" y="57544"/>
                  <a:pt x="15502" y="57468"/>
                  <a:pt x="15275" y="57468"/>
                </a:cubicBezTo>
                <a:close/>
                <a:moveTo>
                  <a:pt x="69037" y="57355"/>
                </a:moveTo>
                <a:cubicBezTo>
                  <a:pt x="68886" y="57355"/>
                  <a:pt x="68773" y="57393"/>
                  <a:pt x="68697" y="57431"/>
                </a:cubicBezTo>
                <a:cubicBezTo>
                  <a:pt x="68584" y="57544"/>
                  <a:pt x="68546" y="57657"/>
                  <a:pt x="68584" y="57846"/>
                </a:cubicBezTo>
                <a:lnTo>
                  <a:pt x="68735" y="57960"/>
                </a:lnTo>
                <a:lnTo>
                  <a:pt x="68810" y="57960"/>
                </a:lnTo>
                <a:cubicBezTo>
                  <a:pt x="68848" y="57960"/>
                  <a:pt x="68848" y="57960"/>
                  <a:pt x="68848" y="57998"/>
                </a:cubicBezTo>
                <a:lnTo>
                  <a:pt x="69075" y="57922"/>
                </a:lnTo>
                <a:lnTo>
                  <a:pt x="69226" y="57809"/>
                </a:lnTo>
                <a:cubicBezTo>
                  <a:pt x="69189" y="57733"/>
                  <a:pt x="69151" y="57695"/>
                  <a:pt x="69151" y="57657"/>
                </a:cubicBezTo>
                <a:cubicBezTo>
                  <a:pt x="69113" y="57620"/>
                  <a:pt x="69075" y="57657"/>
                  <a:pt x="69151" y="57544"/>
                </a:cubicBezTo>
                <a:lnTo>
                  <a:pt x="69037" y="57355"/>
                </a:lnTo>
                <a:close/>
                <a:moveTo>
                  <a:pt x="43744" y="57846"/>
                </a:moveTo>
                <a:lnTo>
                  <a:pt x="43555" y="57922"/>
                </a:lnTo>
                <a:cubicBezTo>
                  <a:pt x="43555" y="57960"/>
                  <a:pt x="43517" y="57998"/>
                  <a:pt x="43517" y="58035"/>
                </a:cubicBezTo>
                <a:lnTo>
                  <a:pt x="43631" y="58187"/>
                </a:lnTo>
                <a:cubicBezTo>
                  <a:pt x="43668" y="58187"/>
                  <a:pt x="43668" y="58224"/>
                  <a:pt x="43744" y="58224"/>
                </a:cubicBezTo>
                <a:lnTo>
                  <a:pt x="43895" y="58111"/>
                </a:lnTo>
                <a:cubicBezTo>
                  <a:pt x="43933" y="58111"/>
                  <a:pt x="43933" y="58073"/>
                  <a:pt x="43971" y="58035"/>
                </a:cubicBezTo>
                <a:lnTo>
                  <a:pt x="43857" y="57884"/>
                </a:lnTo>
                <a:cubicBezTo>
                  <a:pt x="43820" y="57884"/>
                  <a:pt x="43782" y="57846"/>
                  <a:pt x="43744" y="57846"/>
                </a:cubicBezTo>
                <a:close/>
                <a:moveTo>
                  <a:pt x="16107" y="57884"/>
                </a:moveTo>
                <a:lnTo>
                  <a:pt x="15955" y="57998"/>
                </a:lnTo>
                <a:lnTo>
                  <a:pt x="15955" y="58149"/>
                </a:lnTo>
                <a:lnTo>
                  <a:pt x="16107" y="58262"/>
                </a:lnTo>
                <a:cubicBezTo>
                  <a:pt x="16140" y="58273"/>
                  <a:pt x="16173" y="58278"/>
                  <a:pt x="16205" y="58278"/>
                </a:cubicBezTo>
                <a:cubicBezTo>
                  <a:pt x="16283" y="58278"/>
                  <a:pt x="16356" y="58251"/>
                  <a:pt x="16409" y="58224"/>
                </a:cubicBezTo>
                <a:cubicBezTo>
                  <a:pt x="16447" y="58187"/>
                  <a:pt x="16485" y="58111"/>
                  <a:pt x="16485" y="58035"/>
                </a:cubicBezTo>
                <a:lnTo>
                  <a:pt x="16485" y="57998"/>
                </a:lnTo>
                <a:lnTo>
                  <a:pt x="16334" y="57884"/>
                </a:lnTo>
                <a:close/>
                <a:moveTo>
                  <a:pt x="78036" y="57771"/>
                </a:moveTo>
                <a:cubicBezTo>
                  <a:pt x="77620" y="57846"/>
                  <a:pt x="77506" y="58035"/>
                  <a:pt x="77620" y="58262"/>
                </a:cubicBezTo>
                <a:lnTo>
                  <a:pt x="77733" y="58338"/>
                </a:lnTo>
                <a:cubicBezTo>
                  <a:pt x="77770" y="58341"/>
                  <a:pt x="77804" y="58343"/>
                  <a:pt x="77837" y="58343"/>
                </a:cubicBezTo>
                <a:cubicBezTo>
                  <a:pt x="78168" y="58343"/>
                  <a:pt x="78266" y="58177"/>
                  <a:pt x="78300" y="58073"/>
                </a:cubicBezTo>
                <a:lnTo>
                  <a:pt x="78187" y="57922"/>
                </a:lnTo>
                <a:cubicBezTo>
                  <a:pt x="78212" y="57922"/>
                  <a:pt x="78220" y="57939"/>
                  <a:pt x="78223" y="57939"/>
                </a:cubicBezTo>
                <a:cubicBezTo>
                  <a:pt x="78225" y="57939"/>
                  <a:pt x="78225" y="57935"/>
                  <a:pt x="78225" y="57922"/>
                </a:cubicBezTo>
                <a:cubicBezTo>
                  <a:pt x="78225" y="57884"/>
                  <a:pt x="78187" y="57846"/>
                  <a:pt x="78149" y="57809"/>
                </a:cubicBezTo>
                <a:lnTo>
                  <a:pt x="78036" y="57771"/>
                </a:lnTo>
                <a:close/>
                <a:moveTo>
                  <a:pt x="78981" y="58035"/>
                </a:moveTo>
                <a:cubicBezTo>
                  <a:pt x="78830" y="58035"/>
                  <a:pt x="78754" y="58035"/>
                  <a:pt x="78678" y="58111"/>
                </a:cubicBezTo>
                <a:cubicBezTo>
                  <a:pt x="78640" y="58149"/>
                  <a:pt x="78565" y="58187"/>
                  <a:pt x="78565" y="58300"/>
                </a:cubicBezTo>
                <a:lnTo>
                  <a:pt x="78603" y="58338"/>
                </a:lnTo>
                <a:lnTo>
                  <a:pt x="78716" y="58414"/>
                </a:lnTo>
                <a:cubicBezTo>
                  <a:pt x="78749" y="58425"/>
                  <a:pt x="78783" y="58429"/>
                  <a:pt x="78815" y="58429"/>
                </a:cubicBezTo>
                <a:cubicBezTo>
                  <a:pt x="78893" y="58429"/>
                  <a:pt x="78965" y="58402"/>
                  <a:pt x="79019" y="58376"/>
                </a:cubicBezTo>
                <a:cubicBezTo>
                  <a:pt x="79056" y="58338"/>
                  <a:pt x="79094" y="58262"/>
                  <a:pt x="79094" y="58187"/>
                </a:cubicBezTo>
                <a:cubicBezTo>
                  <a:pt x="79094" y="58187"/>
                  <a:pt x="79094" y="58149"/>
                  <a:pt x="79094" y="58149"/>
                </a:cubicBezTo>
                <a:lnTo>
                  <a:pt x="78981" y="58035"/>
                </a:lnTo>
                <a:close/>
                <a:moveTo>
                  <a:pt x="58210" y="57982"/>
                </a:moveTo>
                <a:cubicBezTo>
                  <a:pt x="58146" y="57982"/>
                  <a:pt x="58100" y="58009"/>
                  <a:pt x="58073" y="58035"/>
                </a:cubicBezTo>
                <a:lnTo>
                  <a:pt x="58035" y="58035"/>
                </a:lnTo>
                <a:lnTo>
                  <a:pt x="57846" y="58149"/>
                </a:lnTo>
                <a:cubicBezTo>
                  <a:pt x="57846" y="58262"/>
                  <a:pt x="57884" y="58376"/>
                  <a:pt x="57960" y="58414"/>
                </a:cubicBezTo>
                <a:cubicBezTo>
                  <a:pt x="57998" y="58489"/>
                  <a:pt x="58073" y="58489"/>
                  <a:pt x="58187" y="58489"/>
                </a:cubicBezTo>
                <a:lnTo>
                  <a:pt x="58300" y="58376"/>
                </a:lnTo>
                <a:lnTo>
                  <a:pt x="58413" y="58262"/>
                </a:lnTo>
                <a:lnTo>
                  <a:pt x="58413" y="58111"/>
                </a:lnTo>
                <a:lnTo>
                  <a:pt x="58300" y="57998"/>
                </a:lnTo>
                <a:cubicBezTo>
                  <a:pt x="58267" y="57987"/>
                  <a:pt x="58237" y="57982"/>
                  <a:pt x="58210" y="57982"/>
                </a:cubicBezTo>
                <a:close/>
                <a:moveTo>
                  <a:pt x="69240" y="58408"/>
                </a:moveTo>
                <a:cubicBezTo>
                  <a:pt x="68991" y="58408"/>
                  <a:pt x="68958" y="58535"/>
                  <a:pt x="68924" y="58603"/>
                </a:cubicBezTo>
                <a:lnTo>
                  <a:pt x="69075" y="58754"/>
                </a:lnTo>
                <a:cubicBezTo>
                  <a:pt x="69264" y="58716"/>
                  <a:pt x="69378" y="58678"/>
                  <a:pt x="69453" y="58565"/>
                </a:cubicBezTo>
                <a:lnTo>
                  <a:pt x="69340" y="58414"/>
                </a:lnTo>
                <a:cubicBezTo>
                  <a:pt x="69303" y="58409"/>
                  <a:pt x="69270" y="58408"/>
                  <a:pt x="69240" y="58408"/>
                </a:cubicBezTo>
                <a:close/>
                <a:moveTo>
                  <a:pt x="28877" y="58484"/>
                </a:moveTo>
                <a:cubicBezTo>
                  <a:pt x="28615" y="58484"/>
                  <a:pt x="28583" y="58647"/>
                  <a:pt x="28583" y="58716"/>
                </a:cubicBezTo>
                <a:lnTo>
                  <a:pt x="28621" y="58792"/>
                </a:lnTo>
                <a:cubicBezTo>
                  <a:pt x="28669" y="58863"/>
                  <a:pt x="28732" y="58890"/>
                  <a:pt x="28781" y="58890"/>
                </a:cubicBezTo>
                <a:cubicBezTo>
                  <a:pt x="28810" y="58890"/>
                  <a:pt x="28834" y="58881"/>
                  <a:pt x="28848" y="58867"/>
                </a:cubicBezTo>
                <a:cubicBezTo>
                  <a:pt x="28961" y="58867"/>
                  <a:pt x="29037" y="58792"/>
                  <a:pt x="29075" y="58640"/>
                </a:cubicBezTo>
                <a:lnTo>
                  <a:pt x="28961" y="58489"/>
                </a:lnTo>
                <a:cubicBezTo>
                  <a:pt x="28931" y="58486"/>
                  <a:pt x="28903" y="58484"/>
                  <a:pt x="28877" y="58484"/>
                </a:cubicBezTo>
                <a:close/>
                <a:moveTo>
                  <a:pt x="11795" y="58472"/>
                </a:moveTo>
                <a:cubicBezTo>
                  <a:pt x="11771" y="58472"/>
                  <a:pt x="11746" y="58477"/>
                  <a:pt x="11721" y="58489"/>
                </a:cubicBezTo>
                <a:cubicBezTo>
                  <a:pt x="11683" y="58489"/>
                  <a:pt x="11645" y="58527"/>
                  <a:pt x="11645" y="58603"/>
                </a:cubicBezTo>
                <a:lnTo>
                  <a:pt x="11759" y="58754"/>
                </a:lnTo>
                <a:cubicBezTo>
                  <a:pt x="11721" y="58716"/>
                  <a:pt x="11683" y="58716"/>
                  <a:pt x="11683" y="58716"/>
                </a:cubicBezTo>
                <a:cubicBezTo>
                  <a:pt x="11683" y="58754"/>
                  <a:pt x="11683" y="58754"/>
                  <a:pt x="11683" y="58754"/>
                </a:cubicBezTo>
                <a:lnTo>
                  <a:pt x="11834" y="58905"/>
                </a:lnTo>
                <a:lnTo>
                  <a:pt x="11986" y="58905"/>
                </a:lnTo>
                <a:lnTo>
                  <a:pt x="12212" y="58829"/>
                </a:lnTo>
                <a:lnTo>
                  <a:pt x="12212" y="58640"/>
                </a:lnTo>
                <a:lnTo>
                  <a:pt x="12023" y="58527"/>
                </a:lnTo>
                <a:cubicBezTo>
                  <a:pt x="11986" y="58527"/>
                  <a:pt x="11948" y="58527"/>
                  <a:pt x="11910" y="58489"/>
                </a:cubicBezTo>
                <a:cubicBezTo>
                  <a:pt x="11885" y="58489"/>
                  <a:pt x="11843" y="58472"/>
                  <a:pt x="11795" y="58472"/>
                </a:cubicBezTo>
                <a:close/>
                <a:moveTo>
                  <a:pt x="19396" y="58489"/>
                </a:moveTo>
                <a:cubicBezTo>
                  <a:pt x="19245" y="58489"/>
                  <a:pt x="19131" y="58527"/>
                  <a:pt x="19056" y="58565"/>
                </a:cubicBezTo>
                <a:cubicBezTo>
                  <a:pt x="19018" y="58603"/>
                  <a:pt x="18980" y="58678"/>
                  <a:pt x="18980" y="58792"/>
                </a:cubicBezTo>
                <a:lnTo>
                  <a:pt x="19131" y="58905"/>
                </a:lnTo>
                <a:cubicBezTo>
                  <a:pt x="19320" y="58905"/>
                  <a:pt x="19434" y="58792"/>
                  <a:pt x="19472" y="58716"/>
                </a:cubicBezTo>
                <a:lnTo>
                  <a:pt x="19358" y="58640"/>
                </a:lnTo>
                <a:lnTo>
                  <a:pt x="19472" y="58678"/>
                </a:lnTo>
                <a:lnTo>
                  <a:pt x="19396" y="58489"/>
                </a:lnTo>
                <a:close/>
                <a:moveTo>
                  <a:pt x="48243" y="58451"/>
                </a:moveTo>
                <a:lnTo>
                  <a:pt x="48092" y="58489"/>
                </a:lnTo>
                <a:cubicBezTo>
                  <a:pt x="47979" y="58565"/>
                  <a:pt x="47979" y="58754"/>
                  <a:pt x="48092" y="58829"/>
                </a:cubicBezTo>
                <a:cubicBezTo>
                  <a:pt x="48130" y="58867"/>
                  <a:pt x="48168" y="58905"/>
                  <a:pt x="48281" y="58905"/>
                </a:cubicBezTo>
                <a:lnTo>
                  <a:pt x="48432" y="58754"/>
                </a:lnTo>
                <a:cubicBezTo>
                  <a:pt x="48394" y="58603"/>
                  <a:pt x="48357" y="58527"/>
                  <a:pt x="48243" y="58451"/>
                </a:cubicBezTo>
                <a:close/>
                <a:moveTo>
                  <a:pt x="9793" y="58829"/>
                </a:moveTo>
                <a:lnTo>
                  <a:pt x="9642" y="58943"/>
                </a:lnTo>
                <a:lnTo>
                  <a:pt x="9642" y="59018"/>
                </a:lnTo>
                <a:lnTo>
                  <a:pt x="9755" y="59132"/>
                </a:lnTo>
                <a:cubicBezTo>
                  <a:pt x="9793" y="59170"/>
                  <a:pt x="9831" y="59207"/>
                  <a:pt x="9868" y="59207"/>
                </a:cubicBezTo>
                <a:lnTo>
                  <a:pt x="10057" y="59094"/>
                </a:lnTo>
                <a:cubicBezTo>
                  <a:pt x="10057" y="59056"/>
                  <a:pt x="10057" y="59018"/>
                  <a:pt x="10095" y="58981"/>
                </a:cubicBezTo>
                <a:lnTo>
                  <a:pt x="9982" y="58829"/>
                </a:lnTo>
                <a:close/>
                <a:moveTo>
                  <a:pt x="5982" y="58909"/>
                </a:moveTo>
                <a:cubicBezTo>
                  <a:pt x="5922" y="58909"/>
                  <a:pt x="5848" y="58935"/>
                  <a:pt x="5785" y="59018"/>
                </a:cubicBezTo>
                <a:lnTo>
                  <a:pt x="5785" y="59207"/>
                </a:lnTo>
                <a:cubicBezTo>
                  <a:pt x="5880" y="59226"/>
                  <a:pt x="5946" y="59236"/>
                  <a:pt x="5998" y="59236"/>
                </a:cubicBezTo>
                <a:cubicBezTo>
                  <a:pt x="6050" y="59236"/>
                  <a:pt x="6088" y="59226"/>
                  <a:pt x="6125" y="59207"/>
                </a:cubicBezTo>
                <a:cubicBezTo>
                  <a:pt x="6163" y="59170"/>
                  <a:pt x="6201" y="59132"/>
                  <a:pt x="6201" y="59094"/>
                </a:cubicBezTo>
                <a:cubicBezTo>
                  <a:pt x="6201" y="59018"/>
                  <a:pt x="6163" y="58943"/>
                  <a:pt x="6088" y="58943"/>
                </a:cubicBezTo>
                <a:cubicBezTo>
                  <a:pt x="6071" y="58926"/>
                  <a:pt x="6031" y="58909"/>
                  <a:pt x="5982" y="58909"/>
                </a:cubicBezTo>
                <a:close/>
                <a:moveTo>
                  <a:pt x="39245" y="58300"/>
                </a:moveTo>
                <a:cubicBezTo>
                  <a:pt x="39056" y="58414"/>
                  <a:pt x="38716" y="58640"/>
                  <a:pt x="38716" y="58905"/>
                </a:cubicBezTo>
                <a:cubicBezTo>
                  <a:pt x="38716" y="58981"/>
                  <a:pt x="38753" y="59094"/>
                  <a:pt x="38829" y="59170"/>
                </a:cubicBezTo>
                <a:lnTo>
                  <a:pt x="38942" y="59207"/>
                </a:lnTo>
                <a:lnTo>
                  <a:pt x="38980" y="59207"/>
                </a:lnTo>
                <a:cubicBezTo>
                  <a:pt x="39075" y="59226"/>
                  <a:pt x="39122" y="59236"/>
                  <a:pt x="39165" y="59236"/>
                </a:cubicBezTo>
                <a:cubicBezTo>
                  <a:pt x="39207" y="59236"/>
                  <a:pt x="39245" y="59226"/>
                  <a:pt x="39321" y="59207"/>
                </a:cubicBezTo>
                <a:lnTo>
                  <a:pt x="39358" y="59207"/>
                </a:lnTo>
                <a:cubicBezTo>
                  <a:pt x="39321" y="59245"/>
                  <a:pt x="39245" y="59283"/>
                  <a:pt x="39245" y="59397"/>
                </a:cubicBezTo>
                <a:lnTo>
                  <a:pt x="39321" y="59510"/>
                </a:lnTo>
                <a:cubicBezTo>
                  <a:pt x="39354" y="59521"/>
                  <a:pt x="39387" y="59526"/>
                  <a:pt x="39419" y="59526"/>
                </a:cubicBezTo>
                <a:cubicBezTo>
                  <a:pt x="39497" y="59526"/>
                  <a:pt x="39570" y="59499"/>
                  <a:pt x="39623" y="59472"/>
                </a:cubicBezTo>
                <a:cubicBezTo>
                  <a:pt x="39699" y="59434"/>
                  <a:pt x="39736" y="59359"/>
                  <a:pt x="39736" y="59283"/>
                </a:cubicBezTo>
                <a:cubicBezTo>
                  <a:pt x="39736" y="59170"/>
                  <a:pt x="39661" y="59094"/>
                  <a:pt x="39547" y="59094"/>
                </a:cubicBezTo>
                <a:cubicBezTo>
                  <a:pt x="39547" y="59056"/>
                  <a:pt x="39547" y="59056"/>
                  <a:pt x="39547" y="59056"/>
                </a:cubicBezTo>
                <a:cubicBezTo>
                  <a:pt x="39585" y="59018"/>
                  <a:pt x="39623" y="58981"/>
                  <a:pt x="39661" y="58905"/>
                </a:cubicBezTo>
                <a:cubicBezTo>
                  <a:pt x="39736" y="58905"/>
                  <a:pt x="39888" y="58867"/>
                  <a:pt x="39888" y="58716"/>
                </a:cubicBezTo>
                <a:cubicBezTo>
                  <a:pt x="39888" y="58678"/>
                  <a:pt x="39888" y="58678"/>
                  <a:pt x="39850" y="58640"/>
                </a:cubicBezTo>
                <a:lnTo>
                  <a:pt x="39699" y="58565"/>
                </a:lnTo>
                <a:lnTo>
                  <a:pt x="39774" y="58565"/>
                </a:lnTo>
                <a:cubicBezTo>
                  <a:pt x="39736" y="58565"/>
                  <a:pt x="39736" y="58527"/>
                  <a:pt x="39699" y="58527"/>
                </a:cubicBezTo>
                <a:cubicBezTo>
                  <a:pt x="39661" y="58451"/>
                  <a:pt x="39547" y="58300"/>
                  <a:pt x="39321" y="58300"/>
                </a:cubicBezTo>
                <a:close/>
                <a:moveTo>
                  <a:pt x="69491" y="58603"/>
                </a:moveTo>
                <a:lnTo>
                  <a:pt x="69378" y="58754"/>
                </a:lnTo>
                <a:lnTo>
                  <a:pt x="69340" y="58754"/>
                </a:lnTo>
                <a:cubicBezTo>
                  <a:pt x="69264" y="58792"/>
                  <a:pt x="69113" y="58829"/>
                  <a:pt x="69113" y="58981"/>
                </a:cubicBezTo>
                <a:lnTo>
                  <a:pt x="69151" y="59018"/>
                </a:lnTo>
                <a:cubicBezTo>
                  <a:pt x="69075" y="59056"/>
                  <a:pt x="69037" y="59132"/>
                  <a:pt x="69037" y="59245"/>
                </a:cubicBezTo>
                <a:lnTo>
                  <a:pt x="69000" y="59245"/>
                </a:lnTo>
                <a:cubicBezTo>
                  <a:pt x="68924" y="59207"/>
                  <a:pt x="68848" y="59170"/>
                  <a:pt x="68810" y="59170"/>
                </a:cubicBezTo>
                <a:lnTo>
                  <a:pt x="68584" y="59283"/>
                </a:lnTo>
                <a:lnTo>
                  <a:pt x="68584" y="59321"/>
                </a:lnTo>
                <a:lnTo>
                  <a:pt x="68621" y="59321"/>
                </a:lnTo>
                <a:cubicBezTo>
                  <a:pt x="68584" y="59359"/>
                  <a:pt x="68584" y="59359"/>
                  <a:pt x="68546" y="59359"/>
                </a:cubicBezTo>
                <a:lnTo>
                  <a:pt x="68621" y="59510"/>
                </a:lnTo>
                <a:lnTo>
                  <a:pt x="68584" y="59548"/>
                </a:lnTo>
                <a:cubicBezTo>
                  <a:pt x="68584" y="59548"/>
                  <a:pt x="68621" y="59586"/>
                  <a:pt x="68621" y="59586"/>
                </a:cubicBezTo>
                <a:cubicBezTo>
                  <a:pt x="68659" y="59661"/>
                  <a:pt x="68735" y="59737"/>
                  <a:pt x="68848" y="59737"/>
                </a:cubicBezTo>
                <a:cubicBezTo>
                  <a:pt x="68922" y="59737"/>
                  <a:pt x="68959" y="59666"/>
                  <a:pt x="69031" y="59592"/>
                </a:cubicBezTo>
                <a:lnTo>
                  <a:pt x="69031" y="59592"/>
                </a:lnTo>
                <a:cubicBezTo>
                  <a:pt x="69058" y="59603"/>
                  <a:pt x="69085" y="59623"/>
                  <a:pt x="69113" y="59623"/>
                </a:cubicBezTo>
                <a:cubicBezTo>
                  <a:pt x="69226" y="59586"/>
                  <a:pt x="69264" y="59548"/>
                  <a:pt x="69264" y="59472"/>
                </a:cubicBezTo>
                <a:lnTo>
                  <a:pt x="69302" y="59472"/>
                </a:lnTo>
                <a:lnTo>
                  <a:pt x="69378" y="59434"/>
                </a:lnTo>
                <a:cubicBezTo>
                  <a:pt x="69415" y="59359"/>
                  <a:pt x="69453" y="59321"/>
                  <a:pt x="69453" y="59245"/>
                </a:cubicBezTo>
                <a:cubicBezTo>
                  <a:pt x="69491" y="59245"/>
                  <a:pt x="69567" y="59245"/>
                  <a:pt x="69642" y="59207"/>
                </a:cubicBezTo>
                <a:lnTo>
                  <a:pt x="69642" y="59207"/>
                </a:lnTo>
                <a:cubicBezTo>
                  <a:pt x="69642" y="59245"/>
                  <a:pt x="69604" y="59245"/>
                  <a:pt x="69604" y="59245"/>
                </a:cubicBezTo>
                <a:lnTo>
                  <a:pt x="69756" y="59397"/>
                </a:lnTo>
                <a:cubicBezTo>
                  <a:pt x="69983" y="59397"/>
                  <a:pt x="70172" y="59170"/>
                  <a:pt x="70172" y="58981"/>
                </a:cubicBezTo>
                <a:cubicBezTo>
                  <a:pt x="70172" y="58905"/>
                  <a:pt x="70134" y="58829"/>
                  <a:pt x="70096" y="58754"/>
                </a:cubicBezTo>
                <a:lnTo>
                  <a:pt x="69907" y="58792"/>
                </a:lnTo>
                <a:cubicBezTo>
                  <a:pt x="69869" y="58792"/>
                  <a:pt x="69831" y="58754"/>
                  <a:pt x="69793" y="58754"/>
                </a:cubicBezTo>
                <a:cubicBezTo>
                  <a:pt x="69793" y="58716"/>
                  <a:pt x="69756" y="58678"/>
                  <a:pt x="69718" y="58678"/>
                </a:cubicBezTo>
                <a:cubicBezTo>
                  <a:pt x="69680" y="58603"/>
                  <a:pt x="69604" y="58603"/>
                  <a:pt x="69491" y="58603"/>
                </a:cubicBezTo>
                <a:close/>
                <a:moveTo>
                  <a:pt x="49377" y="59472"/>
                </a:moveTo>
                <a:lnTo>
                  <a:pt x="49226" y="59586"/>
                </a:lnTo>
                <a:cubicBezTo>
                  <a:pt x="49226" y="59623"/>
                  <a:pt x="49188" y="59661"/>
                  <a:pt x="49188" y="59737"/>
                </a:cubicBezTo>
                <a:lnTo>
                  <a:pt x="49188" y="59775"/>
                </a:lnTo>
                <a:lnTo>
                  <a:pt x="49226" y="59850"/>
                </a:lnTo>
                <a:cubicBezTo>
                  <a:pt x="49253" y="59877"/>
                  <a:pt x="49317" y="59904"/>
                  <a:pt x="49380" y="59904"/>
                </a:cubicBezTo>
                <a:cubicBezTo>
                  <a:pt x="49405" y="59904"/>
                  <a:pt x="49431" y="59899"/>
                  <a:pt x="49453" y="59888"/>
                </a:cubicBezTo>
                <a:cubicBezTo>
                  <a:pt x="49566" y="59888"/>
                  <a:pt x="49680" y="59812"/>
                  <a:pt x="49755" y="59699"/>
                </a:cubicBezTo>
                <a:lnTo>
                  <a:pt x="49604" y="59548"/>
                </a:lnTo>
                <a:cubicBezTo>
                  <a:pt x="49566" y="59548"/>
                  <a:pt x="49566" y="59548"/>
                  <a:pt x="49566" y="59510"/>
                </a:cubicBezTo>
                <a:cubicBezTo>
                  <a:pt x="49529" y="59510"/>
                  <a:pt x="49453" y="59472"/>
                  <a:pt x="49377" y="59472"/>
                </a:cubicBezTo>
                <a:close/>
                <a:moveTo>
                  <a:pt x="82352" y="59495"/>
                </a:moveTo>
                <a:cubicBezTo>
                  <a:pt x="82313" y="59495"/>
                  <a:pt x="82273" y="59500"/>
                  <a:pt x="82232" y="59510"/>
                </a:cubicBezTo>
                <a:cubicBezTo>
                  <a:pt x="82119" y="59548"/>
                  <a:pt x="82043" y="59699"/>
                  <a:pt x="82081" y="59850"/>
                </a:cubicBezTo>
                <a:lnTo>
                  <a:pt x="82194" y="59926"/>
                </a:lnTo>
                <a:cubicBezTo>
                  <a:pt x="82227" y="59930"/>
                  <a:pt x="82256" y="59932"/>
                  <a:pt x="82284" y="59932"/>
                </a:cubicBezTo>
                <a:cubicBezTo>
                  <a:pt x="82513" y="59932"/>
                  <a:pt x="82581" y="59800"/>
                  <a:pt x="82648" y="59699"/>
                </a:cubicBezTo>
                <a:lnTo>
                  <a:pt x="82610" y="59586"/>
                </a:lnTo>
                <a:cubicBezTo>
                  <a:pt x="82555" y="59530"/>
                  <a:pt x="82459" y="59495"/>
                  <a:pt x="82352" y="59495"/>
                </a:cubicBezTo>
                <a:close/>
                <a:moveTo>
                  <a:pt x="20855" y="59532"/>
                </a:moveTo>
                <a:cubicBezTo>
                  <a:pt x="20788" y="59532"/>
                  <a:pt x="20735" y="59559"/>
                  <a:pt x="20681" y="59586"/>
                </a:cubicBezTo>
                <a:cubicBezTo>
                  <a:pt x="20644" y="59623"/>
                  <a:pt x="20568" y="59699"/>
                  <a:pt x="20606" y="59850"/>
                </a:cubicBezTo>
                <a:lnTo>
                  <a:pt x="20719" y="59926"/>
                </a:lnTo>
                <a:cubicBezTo>
                  <a:pt x="20745" y="59934"/>
                  <a:pt x="20770" y="59939"/>
                  <a:pt x="20795" y="59939"/>
                </a:cubicBezTo>
                <a:cubicBezTo>
                  <a:pt x="20882" y="59939"/>
                  <a:pt x="20963" y="59883"/>
                  <a:pt x="21022" y="59737"/>
                </a:cubicBezTo>
                <a:lnTo>
                  <a:pt x="20946" y="59548"/>
                </a:lnTo>
                <a:cubicBezTo>
                  <a:pt x="20913" y="59537"/>
                  <a:pt x="20883" y="59532"/>
                  <a:pt x="20855" y="59532"/>
                </a:cubicBezTo>
                <a:close/>
                <a:moveTo>
                  <a:pt x="42979" y="59581"/>
                </a:moveTo>
                <a:cubicBezTo>
                  <a:pt x="42717" y="59581"/>
                  <a:pt x="42685" y="59744"/>
                  <a:pt x="42685" y="59812"/>
                </a:cubicBezTo>
                <a:lnTo>
                  <a:pt x="42723" y="59888"/>
                </a:lnTo>
                <a:cubicBezTo>
                  <a:pt x="42779" y="59943"/>
                  <a:pt x="42854" y="59978"/>
                  <a:pt x="42935" y="59978"/>
                </a:cubicBezTo>
                <a:cubicBezTo>
                  <a:pt x="42965" y="59978"/>
                  <a:pt x="42995" y="59974"/>
                  <a:pt x="43026" y="59964"/>
                </a:cubicBezTo>
                <a:cubicBezTo>
                  <a:pt x="43139" y="59926"/>
                  <a:pt x="43177" y="59850"/>
                  <a:pt x="43177" y="59737"/>
                </a:cubicBezTo>
                <a:cubicBezTo>
                  <a:pt x="43177" y="59737"/>
                  <a:pt x="43177" y="59699"/>
                  <a:pt x="43177" y="59699"/>
                </a:cubicBezTo>
                <a:lnTo>
                  <a:pt x="43064" y="59586"/>
                </a:lnTo>
                <a:cubicBezTo>
                  <a:pt x="43033" y="59582"/>
                  <a:pt x="43005" y="59581"/>
                  <a:pt x="42979" y="59581"/>
                </a:cubicBezTo>
                <a:close/>
                <a:moveTo>
                  <a:pt x="56994" y="59712"/>
                </a:moveTo>
                <a:cubicBezTo>
                  <a:pt x="56944" y="59712"/>
                  <a:pt x="56888" y="59721"/>
                  <a:pt x="56825" y="59737"/>
                </a:cubicBezTo>
                <a:cubicBezTo>
                  <a:pt x="56712" y="59775"/>
                  <a:pt x="56599" y="59888"/>
                  <a:pt x="56599" y="60001"/>
                </a:cubicBezTo>
                <a:lnTo>
                  <a:pt x="56788" y="60115"/>
                </a:lnTo>
                <a:lnTo>
                  <a:pt x="56863" y="60115"/>
                </a:lnTo>
                <a:cubicBezTo>
                  <a:pt x="56977" y="60077"/>
                  <a:pt x="57166" y="60039"/>
                  <a:pt x="57204" y="59888"/>
                </a:cubicBezTo>
                <a:lnTo>
                  <a:pt x="57166" y="59775"/>
                </a:lnTo>
                <a:cubicBezTo>
                  <a:pt x="57121" y="59730"/>
                  <a:pt x="57064" y="59712"/>
                  <a:pt x="56994" y="59712"/>
                </a:cubicBezTo>
                <a:close/>
                <a:moveTo>
                  <a:pt x="25634" y="59737"/>
                </a:moveTo>
                <a:cubicBezTo>
                  <a:pt x="25521" y="59737"/>
                  <a:pt x="25483" y="59775"/>
                  <a:pt x="25445" y="59812"/>
                </a:cubicBezTo>
                <a:cubicBezTo>
                  <a:pt x="25407" y="59850"/>
                  <a:pt x="25332" y="59888"/>
                  <a:pt x="25370" y="60039"/>
                </a:cubicBezTo>
                <a:lnTo>
                  <a:pt x="25521" y="60153"/>
                </a:lnTo>
                <a:lnTo>
                  <a:pt x="25634" y="60153"/>
                </a:lnTo>
                <a:lnTo>
                  <a:pt x="25785" y="60001"/>
                </a:lnTo>
                <a:lnTo>
                  <a:pt x="25785" y="59850"/>
                </a:lnTo>
                <a:lnTo>
                  <a:pt x="25634" y="59737"/>
                </a:lnTo>
                <a:close/>
                <a:moveTo>
                  <a:pt x="37317" y="59737"/>
                </a:moveTo>
                <a:cubicBezTo>
                  <a:pt x="37203" y="59775"/>
                  <a:pt x="37014" y="59812"/>
                  <a:pt x="37014" y="60001"/>
                </a:cubicBezTo>
                <a:lnTo>
                  <a:pt x="37014" y="60039"/>
                </a:lnTo>
                <a:lnTo>
                  <a:pt x="37128" y="60153"/>
                </a:lnTo>
                <a:cubicBezTo>
                  <a:pt x="37203" y="60153"/>
                  <a:pt x="37355" y="60153"/>
                  <a:pt x="37468" y="60077"/>
                </a:cubicBezTo>
                <a:cubicBezTo>
                  <a:pt x="37506" y="60039"/>
                  <a:pt x="37544" y="60001"/>
                  <a:pt x="37544" y="59926"/>
                </a:cubicBezTo>
                <a:cubicBezTo>
                  <a:pt x="37544" y="59888"/>
                  <a:pt x="37544" y="59850"/>
                  <a:pt x="37506" y="59812"/>
                </a:cubicBezTo>
                <a:lnTo>
                  <a:pt x="37355" y="59737"/>
                </a:lnTo>
                <a:close/>
                <a:moveTo>
                  <a:pt x="69417" y="59532"/>
                </a:moveTo>
                <a:cubicBezTo>
                  <a:pt x="69384" y="59532"/>
                  <a:pt x="69346" y="59537"/>
                  <a:pt x="69302" y="59548"/>
                </a:cubicBezTo>
                <a:lnTo>
                  <a:pt x="69189" y="59661"/>
                </a:lnTo>
                <a:cubicBezTo>
                  <a:pt x="69189" y="59775"/>
                  <a:pt x="69189" y="59812"/>
                  <a:pt x="69151" y="59888"/>
                </a:cubicBezTo>
                <a:cubicBezTo>
                  <a:pt x="69151" y="59926"/>
                  <a:pt x="69113" y="59964"/>
                  <a:pt x="69113" y="60001"/>
                </a:cubicBezTo>
                <a:lnTo>
                  <a:pt x="69189" y="60115"/>
                </a:lnTo>
                <a:cubicBezTo>
                  <a:pt x="69242" y="60142"/>
                  <a:pt x="69296" y="60168"/>
                  <a:pt x="69336" y="60168"/>
                </a:cubicBezTo>
                <a:cubicBezTo>
                  <a:pt x="69352" y="60168"/>
                  <a:pt x="69367" y="60164"/>
                  <a:pt x="69378" y="60153"/>
                </a:cubicBezTo>
                <a:lnTo>
                  <a:pt x="69415" y="60228"/>
                </a:lnTo>
                <a:cubicBezTo>
                  <a:pt x="69449" y="60239"/>
                  <a:pt x="69479" y="60244"/>
                  <a:pt x="69506" y="60244"/>
                </a:cubicBezTo>
                <a:cubicBezTo>
                  <a:pt x="69573" y="60244"/>
                  <a:pt x="69627" y="60217"/>
                  <a:pt x="69680" y="60190"/>
                </a:cubicBezTo>
                <a:cubicBezTo>
                  <a:pt x="69718" y="60153"/>
                  <a:pt x="69756" y="60115"/>
                  <a:pt x="69756" y="60039"/>
                </a:cubicBezTo>
                <a:cubicBezTo>
                  <a:pt x="69756" y="60001"/>
                  <a:pt x="69718" y="59964"/>
                  <a:pt x="69718" y="59926"/>
                </a:cubicBezTo>
                <a:cubicBezTo>
                  <a:pt x="69756" y="59926"/>
                  <a:pt x="69793" y="59888"/>
                  <a:pt x="69793" y="59888"/>
                </a:cubicBezTo>
                <a:cubicBezTo>
                  <a:pt x="69819" y="59862"/>
                  <a:pt x="69828" y="59836"/>
                  <a:pt x="69830" y="59810"/>
                </a:cubicBezTo>
                <a:lnTo>
                  <a:pt x="69830" y="59810"/>
                </a:lnTo>
                <a:lnTo>
                  <a:pt x="69831" y="59812"/>
                </a:lnTo>
                <a:cubicBezTo>
                  <a:pt x="69831" y="59775"/>
                  <a:pt x="69831" y="59775"/>
                  <a:pt x="69831" y="59775"/>
                </a:cubicBezTo>
                <a:cubicBezTo>
                  <a:pt x="69831" y="59786"/>
                  <a:pt x="69831" y="59798"/>
                  <a:pt x="69830" y="59810"/>
                </a:cubicBezTo>
                <a:lnTo>
                  <a:pt x="69830" y="59810"/>
                </a:lnTo>
                <a:lnTo>
                  <a:pt x="69718" y="59586"/>
                </a:lnTo>
                <a:lnTo>
                  <a:pt x="69604" y="59586"/>
                </a:lnTo>
                <a:cubicBezTo>
                  <a:pt x="69551" y="59559"/>
                  <a:pt x="69498" y="59532"/>
                  <a:pt x="69417" y="59532"/>
                </a:cubicBezTo>
                <a:close/>
                <a:moveTo>
                  <a:pt x="76221" y="59888"/>
                </a:moveTo>
                <a:lnTo>
                  <a:pt x="76183" y="59926"/>
                </a:lnTo>
                <a:cubicBezTo>
                  <a:pt x="76070" y="59926"/>
                  <a:pt x="75881" y="59964"/>
                  <a:pt x="75881" y="60153"/>
                </a:cubicBezTo>
                <a:lnTo>
                  <a:pt x="75918" y="60266"/>
                </a:lnTo>
                <a:cubicBezTo>
                  <a:pt x="75972" y="60293"/>
                  <a:pt x="76025" y="60320"/>
                  <a:pt x="76092" y="60320"/>
                </a:cubicBezTo>
                <a:cubicBezTo>
                  <a:pt x="76120" y="60320"/>
                  <a:pt x="76150" y="60315"/>
                  <a:pt x="76183" y="60304"/>
                </a:cubicBezTo>
                <a:cubicBezTo>
                  <a:pt x="76296" y="60266"/>
                  <a:pt x="76372" y="60153"/>
                  <a:pt x="76372" y="60001"/>
                </a:cubicBezTo>
                <a:lnTo>
                  <a:pt x="76221" y="59888"/>
                </a:lnTo>
                <a:close/>
                <a:moveTo>
                  <a:pt x="15842" y="59964"/>
                </a:moveTo>
                <a:lnTo>
                  <a:pt x="15691" y="60039"/>
                </a:lnTo>
                <a:cubicBezTo>
                  <a:pt x="15615" y="60190"/>
                  <a:pt x="15729" y="60380"/>
                  <a:pt x="15918" y="60380"/>
                </a:cubicBezTo>
                <a:cubicBezTo>
                  <a:pt x="15946" y="60389"/>
                  <a:pt x="15974" y="60394"/>
                  <a:pt x="16002" y="60394"/>
                </a:cubicBezTo>
                <a:cubicBezTo>
                  <a:pt x="16083" y="60394"/>
                  <a:pt x="16154" y="60351"/>
                  <a:pt x="16182" y="60266"/>
                </a:cubicBezTo>
                <a:lnTo>
                  <a:pt x="16069" y="60115"/>
                </a:lnTo>
                <a:cubicBezTo>
                  <a:pt x="16069" y="60115"/>
                  <a:pt x="16031" y="60077"/>
                  <a:pt x="16031" y="60077"/>
                </a:cubicBezTo>
                <a:cubicBezTo>
                  <a:pt x="15993" y="60039"/>
                  <a:pt x="15955" y="59964"/>
                  <a:pt x="15842" y="59964"/>
                </a:cubicBezTo>
                <a:close/>
                <a:moveTo>
                  <a:pt x="87525" y="60190"/>
                </a:moveTo>
                <a:cubicBezTo>
                  <a:pt x="87374" y="60190"/>
                  <a:pt x="87185" y="60266"/>
                  <a:pt x="87185" y="60417"/>
                </a:cubicBezTo>
                <a:lnTo>
                  <a:pt x="87336" y="60417"/>
                </a:lnTo>
                <a:cubicBezTo>
                  <a:pt x="87466" y="60417"/>
                  <a:pt x="87457" y="60501"/>
                  <a:pt x="87570" y="60501"/>
                </a:cubicBezTo>
                <a:cubicBezTo>
                  <a:pt x="87589" y="60501"/>
                  <a:pt x="87612" y="60498"/>
                  <a:pt x="87639" y="60493"/>
                </a:cubicBezTo>
                <a:cubicBezTo>
                  <a:pt x="87639" y="60455"/>
                  <a:pt x="87639" y="60417"/>
                  <a:pt x="87639" y="60417"/>
                </a:cubicBezTo>
                <a:lnTo>
                  <a:pt x="87790" y="60417"/>
                </a:lnTo>
                <a:cubicBezTo>
                  <a:pt x="87790" y="60342"/>
                  <a:pt x="87752" y="60304"/>
                  <a:pt x="87677" y="60228"/>
                </a:cubicBezTo>
                <a:cubicBezTo>
                  <a:pt x="87639" y="60228"/>
                  <a:pt x="87601" y="60190"/>
                  <a:pt x="87525" y="60190"/>
                </a:cubicBezTo>
                <a:close/>
                <a:moveTo>
                  <a:pt x="90127" y="60100"/>
                </a:moveTo>
                <a:cubicBezTo>
                  <a:pt x="90018" y="60100"/>
                  <a:pt x="89915" y="60135"/>
                  <a:pt x="89832" y="60190"/>
                </a:cubicBezTo>
                <a:lnTo>
                  <a:pt x="89794" y="60266"/>
                </a:lnTo>
                <a:lnTo>
                  <a:pt x="89794" y="60417"/>
                </a:lnTo>
                <a:lnTo>
                  <a:pt x="89907" y="60531"/>
                </a:lnTo>
                <a:cubicBezTo>
                  <a:pt x="89954" y="60546"/>
                  <a:pt x="90008" y="60556"/>
                  <a:pt x="90062" y="60556"/>
                </a:cubicBezTo>
                <a:cubicBezTo>
                  <a:pt x="90139" y="60556"/>
                  <a:pt x="90219" y="60537"/>
                  <a:pt x="90285" y="60493"/>
                </a:cubicBezTo>
                <a:cubicBezTo>
                  <a:pt x="90323" y="60455"/>
                  <a:pt x="90361" y="60380"/>
                  <a:pt x="90361" y="60304"/>
                </a:cubicBezTo>
                <a:cubicBezTo>
                  <a:pt x="90361" y="60266"/>
                  <a:pt x="90361" y="60228"/>
                  <a:pt x="90361" y="60190"/>
                </a:cubicBezTo>
                <a:lnTo>
                  <a:pt x="90247" y="60115"/>
                </a:lnTo>
                <a:cubicBezTo>
                  <a:pt x="90207" y="60105"/>
                  <a:pt x="90166" y="60100"/>
                  <a:pt x="90127" y="60100"/>
                </a:cubicBezTo>
                <a:close/>
                <a:moveTo>
                  <a:pt x="64198" y="60266"/>
                </a:moveTo>
                <a:cubicBezTo>
                  <a:pt x="64085" y="60342"/>
                  <a:pt x="64009" y="60417"/>
                  <a:pt x="63971" y="60531"/>
                </a:cubicBezTo>
                <a:cubicBezTo>
                  <a:pt x="63933" y="60569"/>
                  <a:pt x="63896" y="60606"/>
                  <a:pt x="63858" y="60644"/>
                </a:cubicBezTo>
                <a:lnTo>
                  <a:pt x="63971" y="60871"/>
                </a:lnTo>
                <a:cubicBezTo>
                  <a:pt x="64160" y="60833"/>
                  <a:pt x="64425" y="60644"/>
                  <a:pt x="64425" y="60455"/>
                </a:cubicBezTo>
                <a:cubicBezTo>
                  <a:pt x="64425" y="60417"/>
                  <a:pt x="64425" y="60342"/>
                  <a:pt x="64349" y="60304"/>
                </a:cubicBezTo>
                <a:lnTo>
                  <a:pt x="64198" y="60266"/>
                </a:lnTo>
                <a:close/>
                <a:moveTo>
                  <a:pt x="50474" y="60455"/>
                </a:moveTo>
                <a:cubicBezTo>
                  <a:pt x="50360" y="60455"/>
                  <a:pt x="50285" y="60455"/>
                  <a:pt x="50247" y="60531"/>
                </a:cubicBezTo>
                <a:cubicBezTo>
                  <a:pt x="50134" y="60569"/>
                  <a:pt x="50134" y="60682"/>
                  <a:pt x="50134" y="60758"/>
                </a:cubicBezTo>
                <a:cubicBezTo>
                  <a:pt x="50134" y="60795"/>
                  <a:pt x="50134" y="60833"/>
                  <a:pt x="50134" y="60871"/>
                </a:cubicBezTo>
                <a:lnTo>
                  <a:pt x="50285" y="60947"/>
                </a:lnTo>
                <a:cubicBezTo>
                  <a:pt x="50315" y="60957"/>
                  <a:pt x="50346" y="60961"/>
                  <a:pt x="50376" y="60961"/>
                </a:cubicBezTo>
                <a:cubicBezTo>
                  <a:pt x="50459" y="60961"/>
                  <a:pt x="50542" y="60926"/>
                  <a:pt x="50625" y="60871"/>
                </a:cubicBezTo>
                <a:lnTo>
                  <a:pt x="50663" y="60795"/>
                </a:lnTo>
                <a:lnTo>
                  <a:pt x="50663" y="60758"/>
                </a:lnTo>
                <a:cubicBezTo>
                  <a:pt x="50663" y="60720"/>
                  <a:pt x="50625" y="60644"/>
                  <a:pt x="50625" y="60644"/>
                </a:cubicBezTo>
                <a:cubicBezTo>
                  <a:pt x="50587" y="60606"/>
                  <a:pt x="50587" y="60606"/>
                  <a:pt x="50587" y="60606"/>
                </a:cubicBezTo>
                <a:lnTo>
                  <a:pt x="50474" y="60455"/>
                </a:lnTo>
                <a:close/>
                <a:moveTo>
                  <a:pt x="52671" y="60616"/>
                </a:moveTo>
                <a:cubicBezTo>
                  <a:pt x="52638" y="60616"/>
                  <a:pt x="52610" y="60625"/>
                  <a:pt x="52591" y="60644"/>
                </a:cubicBezTo>
                <a:cubicBezTo>
                  <a:pt x="52478" y="60682"/>
                  <a:pt x="52440" y="60758"/>
                  <a:pt x="52440" y="60833"/>
                </a:cubicBezTo>
                <a:cubicBezTo>
                  <a:pt x="52440" y="60909"/>
                  <a:pt x="52515" y="60984"/>
                  <a:pt x="52591" y="61022"/>
                </a:cubicBezTo>
                <a:cubicBezTo>
                  <a:pt x="52667" y="61022"/>
                  <a:pt x="52742" y="61022"/>
                  <a:pt x="52780" y="60984"/>
                </a:cubicBezTo>
                <a:cubicBezTo>
                  <a:pt x="52818" y="60947"/>
                  <a:pt x="52856" y="60871"/>
                  <a:pt x="52856" y="60833"/>
                </a:cubicBezTo>
                <a:cubicBezTo>
                  <a:pt x="52856" y="60758"/>
                  <a:pt x="52818" y="60682"/>
                  <a:pt x="52780" y="60644"/>
                </a:cubicBezTo>
                <a:cubicBezTo>
                  <a:pt x="52742" y="60625"/>
                  <a:pt x="52704" y="60616"/>
                  <a:pt x="52671" y="60616"/>
                </a:cubicBezTo>
                <a:close/>
                <a:moveTo>
                  <a:pt x="17982" y="60742"/>
                </a:moveTo>
                <a:cubicBezTo>
                  <a:pt x="17950" y="60742"/>
                  <a:pt x="17917" y="60747"/>
                  <a:pt x="17884" y="60758"/>
                </a:cubicBezTo>
                <a:cubicBezTo>
                  <a:pt x="17808" y="60758"/>
                  <a:pt x="17732" y="60833"/>
                  <a:pt x="17732" y="60947"/>
                </a:cubicBezTo>
                <a:lnTo>
                  <a:pt x="17884" y="61060"/>
                </a:lnTo>
                <a:lnTo>
                  <a:pt x="17921" y="61060"/>
                </a:lnTo>
                <a:cubicBezTo>
                  <a:pt x="18035" y="61060"/>
                  <a:pt x="18186" y="61060"/>
                  <a:pt x="18224" y="60909"/>
                </a:cubicBezTo>
                <a:lnTo>
                  <a:pt x="18186" y="60795"/>
                </a:lnTo>
                <a:cubicBezTo>
                  <a:pt x="18133" y="60769"/>
                  <a:pt x="18060" y="60742"/>
                  <a:pt x="17982" y="60742"/>
                </a:cubicBezTo>
                <a:close/>
                <a:moveTo>
                  <a:pt x="31192" y="60606"/>
                </a:moveTo>
                <a:cubicBezTo>
                  <a:pt x="31041" y="60606"/>
                  <a:pt x="30889" y="60644"/>
                  <a:pt x="30776" y="60682"/>
                </a:cubicBezTo>
                <a:lnTo>
                  <a:pt x="30738" y="60795"/>
                </a:lnTo>
                <a:cubicBezTo>
                  <a:pt x="30738" y="60871"/>
                  <a:pt x="30776" y="61098"/>
                  <a:pt x="31003" y="61173"/>
                </a:cubicBezTo>
                <a:lnTo>
                  <a:pt x="31230" y="61022"/>
                </a:lnTo>
                <a:cubicBezTo>
                  <a:pt x="31268" y="60984"/>
                  <a:pt x="31343" y="60947"/>
                  <a:pt x="31343" y="60833"/>
                </a:cubicBezTo>
                <a:cubicBezTo>
                  <a:pt x="31343" y="60795"/>
                  <a:pt x="31305" y="60758"/>
                  <a:pt x="31305" y="60720"/>
                </a:cubicBezTo>
                <a:lnTo>
                  <a:pt x="31192" y="60606"/>
                </a:lnTo>
                <a:close/>
                <a:moveTo>
                  <a:pt x="42874" y="61022"/>
                </a:moveTo>
                <a:cubicBezTo>
                  <a:pt x="42723" y="61022"/>
                  <a:pt x="42610" y="61098"/>
                  <a:pt x="42572" y="61211"/>
                </a:cubicBezTo>
                <a:lnTo>
                  <a:pt x="42685" y="61363"/>
                </a:lnTo>
                <a:cubicBezTo>
                  <a:pt x="42685" y="61400"/>
                  <a:pt x="42723" y="61400"/>
                  <a:pt x="42761" y="61438"/>
                </a:cubicBezTo>
                <a:lnTo>
                  <a:pt x="42950" y="61325"/>
                </a:lnTo>
                <a:cubicBezTo>
                  <a:pt x="42950" y="61287"/>
                  <a:pt x="42988" y="61249"/>
                  <a:pt x="42988" y="61173"/>
                </a:cubicBezTo>
                <a:lnTo>
                  <a:pt x="42988" y="61136"/>
                </a:lnTo>
                <a:lnTo>
                  <a:pt x="42874" y="61022"/>
                </a:lnTo>
                <a:close/>
                <a:moveTo>
                  <a:pt x="82873" y="60969"/>
                </a:moveTo>
                <a:cubicBezTo>
                  <a:pt x="82793" y="60969"/>
                  <a:pt x="82739" y="60996"/>
                  <a:pt x="82686" y="61022"/>
                </a:cubicBezTo>
                <a:cubicBezTo>
                  <a:pt x="82648" y="60984"/>
                  <a:pt x="82610" y="60984"/>
                  <a:pt x="82572" y="60984"/>
                </a:cubicBezTo>
                <a:lnTo>
                  <a:pt x="82421" y="61136"/>
                </a:lnTo>
                <a:cubicBezTo>
                  <a:pt x="82421" y="61249"/>
                  <a:pt x="82459" y="61325"/>
                  <a:pt x="82535" y="61400"/>
                </a:cubicBezTo>
                <a:lnTo>
                  <a:pt x="82648" y="61438"/>
                </a:lnTo>
                <a:cubicBezTo>
                  <a:pt x="82799" y="61438"/>
                  <a:pt x="82988" y="61400"/>
                  <a:pt x="83102" y="61287"/>
                </a:cubicBezTo>
                <a:lnTo>
                  <a:pt x="83026" y="61098"/>
                </a:lnTo>
                <a:lnTo>
                  <a:pt x="83064" y="61098"/>
                </a:lnTo>
                <a:lnTo>
                  <a:pt x="82988" y="60984"/>
                </a:lnTo>
                <a:cubicBezTo>
                  <a:pt x="82944" y="60973"/>
                  <a:pt x="82906" y="60969"/>
                  <a:pt x="82873" y="60969"/>
                </a:cubicBezTo>
                <a:close/>
                <a:moveTo>
                  <a:pt x="60001" y="60984"/>
                </a:moveTo>
                <a:cubicBezTo>
                  <a:pt x="59850" y="60984"/>
                  <a:pt x="59774" y="61022"/>
                  <a:pt x="59737" y="61060"/>
                </a:cubicBezTo>
                <a:cubicBezTo>
                  <a:pt x="59623" y="61136"/>
                  <a:pt x="59661" y="61363"/>
                  <a:pt x="59812" y="61476"/>
                </a:cubicBezTo>
                <a:cubicBezTo>
                  <a:pt x="59866" y="61503"/>
                  <a:pt x="59919" y="61529"/>
                  <a:pt x="59986" y="61529"/>
                </a:cubicBezTo>
                <a:cubicBezTo>
                  <a:pt x="60014" y="61529"/>
                  <a:pt x="60044" y="61525"/>
                  <a:pt x="60077" y="61514"/>
                </a:cubicBezTo>
                <a:lnTo>
                  <a:pt x="60190" y="61438"/>
                </a:lnTo>
                <a:cubicBezTo>
                  <a:pt x="60190" y="61400"/>
                  <a:pt x="60190" y="61363"/>
                  <a:pt x="60190" y="61325"/>
                </a:cubicBezTo>
                <a:cubicBezTo>
                  <a:pt x="60190" y="61249"/>
                  <a:pt x="60153" y="61211"/>
                  <a:pt x="60153" y="61173"/>
                </a:cubicBezTo>
                <a:cubicBezTo>
                  <a:pt x="60115" y="61136"/>
                  <a:pt x="60115" y="61136"/>
                  <a:pt x="60115" y="61098"/>
                </a:cubicBezTo>
                <a:lnTo>
                  <a:pt x="60001" y="60984"/>
                </a:lnTo>
                <a:close/>
                <a:moveTo>
                  <a:pt x="41778" y="60947"/>
                </a:moveTo>
                <a:cubicBezTo>
                  <a:pt x="41627" y="60947"/>
                  <a:pt x="41513" y="60984"/>
                  <a:pt x="41476" y="61136"/>
                </a:cubicBezTo>
                <a:lnTo>
                  <a:pt x="41589" y="61287"/>
                </a:lnTo>
                <a:cubicBezTo>
                  <a:pt x="41589" y="61306"/>
                  <a:pt x="41589" y="61325"/>
                  <a:pt x="41589" y="61325"/>
                </a:cubicBezTo>
                <a:cubicBezTo>
                  <a:pt x="41589" y="61438"/>
                  <a:pt x="41589" y="61627"/>
                  <a:pt x="41854" y="61627"/>
                </a:cubicBezTo>
                <a:lnTo>
                  <a:pt x="41929" y="61589"/>
                </a:lnTo>
                <a:cubicBezTo>
                  <a:pt x="42005" y="61552"/>
                  <a:pt x="42043" y="61476"/>
                  <a:pt x="42043" y="61400"/>
                </a:cubicBezTo>
                <a:cubicBezTo>
                  <a:pt x="42043" y="61287"/>
                  <a:pt x="42005" y="61173"/>
                  <a:pt x="41929" y="61098"/>
                </a:cubicBezTo>
                <a:cubicBezTo>
                  <a:pt x="41929" y="61060"/>
                  <a:pt x="41929" y="61060"/>
                  <a:pt x="41929" y="61022"/>
                </a:cubicBezTo>
                <a:lnTo>
                  <a:pt x="41778" y="60947"/>
                </a:lnTo>
                <a:close/>
                <a:moveTo>
                  <a:pt x="87601" y="61249"/>
                </a:moveTo>
                <a:cubicBezTo>
                  <a:pt x="87525" y="61249"/>
                  <a:pt x="87487" y="61249"/>
                  <a:pt x="87450" y="61325"/>
                </a:cubicBezTo>
                <a:cubicBezTo>
                  <a:pt x="87374" y="61325"/>
                  <a:pt x="87298" y="61438"/>
                  <a:pt x="87336" y="61589"/>
                </a:cubicBezTo>
                <a:lnTo>
                  <a:pt x="87487" y="61665"/>
                </a:lnTo>
                <a:lnTo>
                  <a:pt x="87525" y="61665"/>
                </a:lnTo>
                <a:cubicBezTo>
                  <a:pt x="87563" y="61665"/>
                  <a:pt x="87752" y="61665"/>
                  <a:pt x="87790" y="61514"/>
                </a:cubicBezTo>
                <a:lnTo>
                  <a:pt x="87677" y="61476"/>
                </a:lnTo>
                <a:cubicBezTo>
                  <a:pt x="87677" y="61438"/>
                  <a:pt x="87677" y="61438"/>
                  <a:pt x="87677" y="61438"/>
                </a:cubicBezTo>
                <a:lnTo>
                  <a:pt x="87714" y="61363"/>
                </a:lnTo>
                <a:lnTo>
                  <a:pt x="87601" y="61249"/>
                </a:lnTo>
                <a:close/>
                <a:moveTo>
                  <a:pt x="79308" y="58863"/>
                </a:moveTo>
                <a:cubicBezTo>
                  <a:pt x="78964" y="58863"/>
                  <a:pt x="78862" y="59070"/>
                  <a:pt x="78792" y="59245"/>
                </a:cubicBezTo>
                <a:cubicBezTo>
                  <a:pt x="78603" y="59359"/>
                  <a:pt x="78451" y="59510"/>
                  <a:pt x="78338" y="59623"/>
                </a:cubicBezTo>
                <a:cubicBezTo>
                  <a:pt x="78262" y="59737"/>
                  <a:pt x="78187" y="59812"/>
                  <a:pt x="78111" y="59888"/>
                </a:cubicBezTo>
                <a:lnTo>
                  <a:pt x="78073" y="59888"/>
                </a:lnTo>
                <a:cubicBezTo>
                  <a:pt x="78036" y="59964"/>
                  <a:pt x="77998" y="60001"/>
                  <a:pt x="77998" y="60077"/>
                </a:cubicBezTo>
                <a:cubicBezTo>
                  <a:pt x="77998" y="60190"/>
                  <a:pt x="78111" y="60266"/>
                  <a:pt x="78187" y="60342"/>
                </a:cubicBezTo>
                <a:lnTo>
                  <a:pt x="78225" y="60342"/>
                </a:lnTo>
                <a:cubicBezTo>
                  <a:pt x="78225" y="60342"/>
                  <a:pt x="78225" y="60380"/>
                  <a:pt x="78187" y="60417"/>
                </a:cubicBezTo>
                <a:cubicBezTo>
                  <a:pt x="78187" y="60455"/>
                  <a:pt x="78149" y="60531"/>
                  <a:pt x="78149" y="60606"/>
                </a:cubicBezTo>
                <a:cubicBezTo>
                  <a:pt x="78149" y="60682"/>
                  <a:pt x="78187" y="60758"/>
                  <a:pt x="78187" y="60795"/>
                </a:cubicBezTo>
                <a:cubicBezTo>
                  <a:pt x="78225" y="60909"/>
                  <a:pt x="78225" y="60984"/>
                  <a:pt x="78187" y="61098"/>
                </a:cubicBezTo>
                <a:lnTo>
                  <a:pt x="78225" y="61249"/>
                </a:lnTo>
                <a:cubicBezTo>
                  <a:pt x="78225" y="61249"/>
                  <a:pt x="78262" y="61287"/>
                  <a:pt x="78300" y="61325"/>
                </a:cubicBezTo>
                <a:cubicBezTo>
                  <a:pt x="78496" y="61493"/>
                  <a:pt x="78797" y="61724"/>
                  <a:pt x="79124" y="61724"/>
                </a:cubicBezTo>
                <a:cubicBezTo>
                  <a:pt x="79238" y="61724"/>
                  <a:pt x="79355" y="61696"/>
                  <a:pt x="79472" y="61627"/>
                </a:cubicBezTo>
                <a:lnTo>
                  <a:pt x="79510" y="61476"/>
                </a:lnTo>
                <a:cubicBezTo>
                  <a:pt x="79434" y="61363"/>
                  <a:pt x="79359" y="61325"/>
                  <a:pt x="79245" y="61287"/>
                </a:cubicBezTo>
                <a:lnTo>
                  <a:pt x="79170" y="61287"/>
                </a:lnTo>
                <a:cubicBezTo>
                  <a:pt x="79132" y="61249"/>
                  <a:pt x="79056" y="61211"/>
                  <a:pt x="78981" y="61173"/>
                </a:cubicBezTo>
                <a:lnTo>
                  <a:pt x="78943" y="61173"/>
                </a:lnTo>
                <a:cubicBezTo>
                  <a:pt x="78905" y="61136"/>
                  <a:pt x="78905" y="61136"/>
                  <a:pt x="78867" y="61098"/>
                </a:cubicBezTo>
                <a:cubicBezTo>
                  <a:pt x="78830" y="61022"/>
                  <a:pt x="78792" y="60984"/>
                  <a:pt x="78716" y="60947"/>
                </a:cubicBezTo>
                <a:cubicBezTo>
                  <a:pt x="78716" y="60871"/>
                  <a:pt x="78716" y="60758"/>
                  <a:pt x="78754" y="60682"/>
                </a:cubicBezTo>
                <a:cubicBezTo>
                  <a:pt x="78754" y="60493"/>
                  <a:pt x="78754" y="60266"/>
                  <a:pt x="78640" y="60001"/>
                </a:cubicBezTo>
                <a:cubicBezTo>
                  <a:pt x="79056" y="59737"/>
                  <a:pt x="79359" y="59397"/>
                  <a:pt x="79510" y="59018"/>
                </a:cubicBezTo>
                <a:lnTo>
                  <a:pt x="79397" y="58867"/>
                </a:lnTo>
                <a:cubicBezTo>
                  <a:pt x="79366" y="58864"/>
                  <a:pt x="79336" y="58863"/>
                  <a:pt x="79308" y="58863"/>
                </a:cubicBezTo>
                <a:close/>
                <a:moveTo>
                  <a:pt x="69554" y="61375"/>
                </a:moveTo>
                <a:cubicBezTo>
                  <a:pt x="69509" y="61375"/>
                  <a:pt x="69462" y="61385"/>
                  <a:pt x="69415" y="61400"/>
                </a:cubicBezTo>
                <a:cubicBezTo>
                  <a:pt x="69264" y="61438"/>
                  <a:pt x="69189" y="61552"/>
                  <a:pt x="69189" y="61665"/>
                </a:cubicBezTo>
                <a:lnTo>
                  <a:pt x="69226" y="61741"/>
                </a:lnTo>
                <a:cubicBezTo>
                  <a:pt x="69282" y="61796"/>
                  <a:pt x="69357" y="61831"/>
                  <a:pt x="69438" y="61831"/>
                </a:cubicBezTo>
                <a:cubicBezTo>
                  <a:pt x="69468" y="61831"/>
                  <a:pt x="69498" y="61826"/>
                  <a:pt x="69529" y="61816"/>
                </a:cubicBezTo>
                <a:cubicBezTo>
                  <a:pt x="69680" y="61741"/>
                  <a:pt x="69756" y="61627"/>
                  <a:pt x="69756" y="61514"/>
                </a:cubicBezTo>
                <a:lnTo>
                  <a:pt x="69718" y="61438"/>
                </a:lnTo>
                <a:cubicBezTo>
                  <a:pt x="69674" y="61394"/>
                  <a:pt x="69616" y="61375"/>
                  <a:pt x="69554" y="61375"/>
                </a:cubicBezTo>
                <a:close/>
                <a:moveTo>
                  <a:pt x="42799" y="61552"/>
                </a:moveTo>
                <a:cubicBezTo>
                  <a:pt x="42723" y="61589"/>
                  <a:pt x="42685" y="61703"/>
                  <a:pt x="42685" y="61741"/>
                </a:cubicBezTo>
                <a:cubicBezTo>
                  <a:pt x="42685" y="61854"/>
                  <a:pt x="42723" y="61930"/>
                  <a:pt x="42837" y="61930"/>
                </a:cubicBezTo>
                <a:cubicBezTo>
                  <a:pt x="42862" y="61942"/>
                  <a:pt x="42883" y="61946"/>
                  <a:pt x="42902" y="61946"/>
                </a:cubicBezTo>
                <a:cubicBezTo>
                  <a:pt x="42942" y="61946"/>
                  <a:pt x="42975" y="61930"/>
                  <a:pt x="43026" y="61930"/>
                </a:cubicBezTo>
                <a:cubicBezTo>
                  <a:pt x="43064" y="61892"/>
                  <a:pt x="43101" y="61816"/>
                  <a:pt x="43101" y="61741"/>
                </a:cubicBezTo>
                <a:cubicBezTo>
                  <a:pt x="43101" y="61665"/>
                  <a:pt x="43064" y="61627"/>
                  <a:pt x="42988" y="61589"/>
                </a:cubicBezTo>
                <a:cubicBezTo>
                  <a:pt x="42950" y="61552"/>
                  <a:pt x="42874" y="61552"/>
                  <a:pt x="42799" y="61552"/>
                </a:cubicBezTo>
                <a:close/>
                <a:moveTo>
                  <a:pt x="41060" y="61589"/>
                </a:moveTo>
                <a:cubicBezTo>
                  <a:pt x="40984" y="61589"/>
                  <a:pt x="40871" y="61627"/>
                  <a:pt x="40833" y="61665"/>
                </a:cubicBezTo>
                <a:cubicBezTo>
                  <a:pt x="40795" y="61703"/>
                  <a:pt x="40757" y="61741"/>
                  <a:pt x="40757" y="61854"/>
                </a:cubicBezTo>
                <a:lnTo>
                  <a:pt x="40757" y="61892"/>
                </a:lnTo>
                <a:lnTo>
                  <a:pt x="40871" y="62005"/>
                </a:lnTo>
                <a:lnTo>
                  <a:pt x="41060" y="62005"/>
                </a:lnTo>
                <a:lnTo>
                  <a:pt x="41211" y="61892"/>
                </a:lnTo>
                <a:lnTo>
                  <a:pt x="41211" y="61741"/>
                </a:lnTo>
                <a:lnTo>
                  <a:pt x="41060" y="61589"/>
                </a:lnTo>
                <a:close/>
                <a:moveTo>
                  <a:pt x="43971" y="61703"/>
                </a:moveTo>
                <a:cubicBezTo>
                  <a:pt x="43895" y="61703"/>
                  <a:pt x="43820" y="61703"/>
                  <a:pt x="43744" y="61741"/>
                </a:cubicBezTo>
                <a:cubicBezTo>
                  <a:pt x="43668" y="61816"/>
                  <a:pt x="43668" y="61892"/>
                  <a:pt x="43706" y="61967"/>
                </a:cubicBezTo>
                <a:lnTo>
                  <a:pt x="43857" y="62043"/>
                </a:lnTo>
                <a:cubicBezTo>
                  <a:pt x="43895" y="62043"/>
                  <a:pt x="44122" y="62043"/>
                  <a:pt x="44198" y="61892"/>
                </a:cubicBezTo>
                <a:lnTo>
                  <a:pt x="44047" y="61703"/>
                </a:lnTo>
                <a:close/>
                <a:moveTo>
                  <a:pt x="55275" y="61552"/>
                </a:moveTo>
                <a:lnTo>
                  <a:pt x="55162" y="61589"/>
                </a:lnTo>
                <a:cubicBezTo>
                  <a:pt x="55124" y="61665"/>
                  <a:pt x="55124" y="61741"/>
                  <a:pt x="55124" y="61816"/>
                </a:cubicBezTo>
                <a:cubicBezTo>
                  <a:pt x="55124" y="61816"/>
                  <a:pt x="55124" y="61854"/>
                  <a:pt x="55124" y="61854"/>
                </a:cubicBezTo>
                <a:cubicBezTo>
                  <a:pt x="55124" y="61854"/>
                  <a:pt x="55124" y="61892"/>
                  <a:pt x="55086" y="61930"/>
                </a:cubicBezTo>
                <a:lnTo>
                  <a:pt x="55200" y="62081"/>
                </a:lnTo>
                <a:cubicBezTo>
                  <a:pt x="55240" y="62091"/>
                  <a:pt x="55278" y="62096"/>
                  <a:pt x="55313" y="62096"/>
                </a:cubicBezTo>
                <a:cubicBezTo>
                  <a:pt x="55409" y="62096"/>
                  <a:pt x="55485" y="62061"/>
                  <a:pt x="55540" y="62005"/>
                </a:cubicBezTo>
                <a:cubicBezTo>
                  <a:pt x="55616" y="61967"/>
                  <a:pt x="55653" y="61854"/>
                  <a:pt x="55653" y="61741"/>
                </a:cubicBezTo>
                <a:lnTo>
                  <a:pt x="55653" y="61703"/>
                </a:lnTo>
                <a:lnTo>
                  <a:pt x="55502" y="61589"/>
                </a:lnTo>
                <a:lnTo>
                  <a:pt x="55464" y="61589"/>
                </a:lnTo>
                <a:cubicBezTo>
                  <a:pt x="55427" y="61589"/>
                  <a:pt x="55351" y="61552"/>
                  <a:pt x="55275" y="61552"/>
                </a:cubicBezTo>
                <a:close/>
                <a:moveTo>
                  <a:pt x="23668" y="61589"/>
                </a:moveTo>
                <a:lnTo>
                  <a:pt x="23517" y="61741"/>
                </a:lnTo>
                <a:cubicBezTo>
                  <a:pt x="23517" y="61741"/>
                  <a:pt x="23479" y="61778"/>
                  <a:pt x="23479" y="61778"/>
                </a:cubicBezTo>
                <a:cubicBezTo>
                  <a:pt x="23441" y="61854"/>
                  <a:pt x="23441" y="61892"/>
                  <a:pt x="23441" y="61967"/>
                </a:cubicBezTo>
                <a:cubicBezTo>
                  <a:pt x="23441" y="62043"/>
                  <a:pt x="23479" y="62119"/>
                  <a:pt x="23593" y="62156"/>
                </a:cubicBezTo>
                <a:lnTo>
                  <a:pt x="23782" y="62005"/>
                </a:lnTo>
                <a:lnTo>
                  <a:pt x="23782" y="62005"/>
                </a:lnTo>
                <a:cubicBezTo>
                  <a:pt x="23782" y="62043"/>
                  <a:pt x="23744" y="62081"/>
                  <a:pt x="23706" y="62081"/>
                </a:cubicBezTo>
                <a:lnTo>
                  <a:pt x="23744" y="62081"/>
                </a:lnTo>
                <a:cubicBezTo>
                  <a:pt x="23782" y="62100"/>
                  <a:pt x="23819" y="62109"/>
                  <a:pt x="23857" y="62109"/>
                </a:cubicBezTo>
                <a:cubicBezTo>
                  <a:pt x="23895" y="62109"/>
                  <a:pt x="23933" y="62100"/>
                  <a:pt x="23971" y="62081"/>
                </a:cubicBezTo>
                <a:lnTo>
                  <a:pt x="24008" y="61967"/>
                </a:lnTo>
                <a:lnTo>
                  <a:pt x="24008" y="61892"/>
                </a:lnTo>
                <a:lnTo>
                  <a:pt x="23933" y="61816"/>
                </a:lnTo>
                <a:cubicBezTo>
                  <a:pt x="23933" y="61816"/>
                  <a:pt x="23933" y="61778"/>
                  <a:pt x="23895" y="61778"/>
                </a:cubicBezTo>
                <a:cubicBezTo>
                  <a:pt x="23857" y="61703"/>
                  <a:pt x="23819" y="61627"/>
                  <a:pt x="23668" y="61589"/>
                </a:cubicBezTo>
                <a:close/>
                <a:moveTo>
                  <a:pt x="14467" y="61763"/>
                </a:moveTo>
                <a:cubicBezTo>
                  <a:pt x="14402" y="61763"/>
                  <a:pt x="14356" y="61789"/>
                  <a:pt x="14330" y="61816"/>
                </a:cubicBezTo>
                <a:cubicBezTo>
                  <a:pt x="14216" y="61892"/>
                  <a:pt x="14216" y="62043"/>
                  <a:pt x="14330" y="62119"/>
                </a:cubicBezTo>
                <a:cubicBezTo>
                  <a:pt x="14405" y="62194"/>
                  <a:pt x="14481" y="62194"/>
                  <a:pt x="14557" y="62194"/>
                </a:cubicBezTo>
                <a:lnTo>
                  <a:pt x="14670" y="62081"/>
                </a:lnTo>
                <a:lnTo>
                  <a:pt x="14670" y="61892"/>
                </a:lnTo>
                <a:lnTo>
                  <a:pt x="14557" y="61778"/>
                </a:lnTo>
                <a:cubicBezTo>
                  <a:pt x="14523" y="61767"/>
                  <a:pt x="14493" y="61763"/>
                  <a:pt x="14467" y="61763"/>
                </a:cubicBezTo>
                <a:close/>
                <a:moveTo>
                  <a:pt x="65068" y="61854"/>
                </a:moveTo>
                <a:lnTo>
                  <a:pt x="64954" y="61967"/>
                </a:lnTo>
                <a:lnTo>
                  <a:pt x="64954" y="62081"/>
                </a:lnTo>
                <a:lnTo>
                  <a:pt x="65068" y="62194"/>
                </a:lnTo>
                <a:cubicBezTo>
                  <a:pt x="65105" y="62232"/>
                  <a:pt x="65143" y="62232"/>
                  <a:pt x="65181" y="62232"/>
                </a:cubicBezTo>
                <a:lnTo>
                  <a:pt x="65370" y="62119"/>
                </a:lnTo>
                <a:cubicBezTo>
                  <a:pt x="65370" y="62043"/>
                  <a:pt x="65332" y="61967"/>
                  <a:pt x="65257" y="61892"/>
                </a:cubicBezTo>
                <a:cubicBezTo>
                  <a:pt x="65219" y="61854"/>
                  <a:pt x="65181" y="61854"/>
                  <a:pt x="65068" y="61854"/>
                </a:cubicBezTo>
                <a:close/>
                <a:moveTo>
                  <a:pt x="28944" y="61920"/>
                </a:moveTo>
                <a:cubicBezTo>
                  <a:pt x="28926" y="61920"/>
                  <a:pt x="28906" y="61923"/>
                  <a:pt x="28886" y="61930"/>
                </a:cubicBezTo>
                <a:cubicBezTo>
                  <a:pt x="28772" y="61967"/>
                  <a:pt x="28697" y="62043"/>
                  <a:pt x="28697" y="62119"/>
                </a:cubicBezTo>
                <a:cubicBezTo>
                  <a:pt x="28697" y="62194"/>
                  <a:pt x="28734" y="62270"/>
                  <a:pt x="28848" y="62308"/>
                </a:cubicBezTo>
                <a:lnTo>
                  <a:pt x="29037" y="62194"/>
                </a:lnTo>
                <a:lnTo>
                  <a:pt x="29037" y="62194"/>
                </a:lnTo>
                <a:cubicBezTo>
                  <a:pt x="29037" y="62194"/>
                  <a:pt x="28999" y="62232"/>
                  <a:pt x="28999" y="62232"/>
                </a:cubicBezTo>
                <a:cubicBezTo>
                  <a:pt x="29037" y="62232"/>
                  <a:pt x="29112" y="62194"/>
                  <a:pt x="29150" y="62119"/>
                </a:cubicBezTo>
                <a:lnTo>
                  <a:pt x="29112" y="62043"/>
                </a:lnTo>
                <a:cubicBezTo>
                  <a:pt x="29082" y="61981"/>
                  <a:pt x="29026" y="61920"/>
                  <a:pt x="28944" y="61920"/>
                </a:cubicBezTo>
                <a:close/>
                <a:moveTo>
                  <a:pt x="11608" y="62005"/>
                </a:moveTo>
                <a:cubicBezTo>
                  <a:pt x="11494" y="62005"/>
                  <a:pt x="11419" y="62005"/>
                  <a:pt x="11343" y="62043"/>
                </a:cubicBezTo>
                <a:cubicBezTo>
                  <a:pt x="11305" y="62081"/>
                  <a:pt x="11267" y="62119"/>
                  <a:pt x="11267" y="62194"/>
                </a:cubicBezTo>
                <a:lnTo>
                  <a:pt x="11419" y="62308"/>
                </a:lnTo>
                <a:cubicBezTo>
                  <a:pt x="11456" y="62346"/>
                  <a:pt x="11456" y="62383"/>
                  <a:pt x="11532" y="62383"/>
                </a:cubicBezTo>
                <a:lnTo>
                  <a:pt x="11721" y="62308"/>
                </a:lnTo>
                <a:lnTo>
                  <a:pt x="11721" y="62308"/>
                </a:lnTo>
                <a:cubicBezTo>
                  <a:pt x="11721" y="62308"/>
                  <a:pt x="11721" y="62346"/>
                  <a:pt x="11683" y="62346"/>
                </a:cubicBezTo>
                <a:cubicBezTo>
                  <a:pt x="11645" y="62383"/>
                  <a:pt x="11608" y="62383"/>
                  <a:pt x="11608" y="62383"/>
                </a:cubicBezTo>
                <a:lnTo>
                  <a:pt x="11645" y="62383"/>
                </a:lnTo>
                <a:lnTo>
                  <a:pt x="11834" y="62308"/>
                </a:lnTo>
                <a:lnTo>
                  <a:pt x="11834" y="62119"/>
                </a:lnTo>
                <a:lnTo>
                  <a:pt x="11683" y="62005"/>
                </a:lnTo>
                <a:cubicBezTo>
                  <a:pt x="11671" y="62018"/>
                  <a:pt x="11658" y="62022"/>
                  <a:pt x="11647" y="62022"/>
                </a:cubicBezTo>
                <a:cubicBezTo>
                  <a:pt x="11624" y="62022"/>
                  <a:pt x="11608" y="62005"/>
                  <a:pt x="11608" y="62005"/>
                </a:cubicBezTo>
                <a:close/>
                <a:moveTo>
                  <a:pt x="68886" y="62005"/>
                </a:moveTo>
                <a:lnTo>
                  <a:pt x="68773" y="62119"/>
                </a:lnTo>
                <a:lnTo>
                  <a:pt x="68773" y="62156"/>
                </a:lnTo>
                <a:cubicBezTo>
                  <a:pt x="68773" y="62270"/>
                  <a:pt x="68810" y="62346"/>
                  <a:pt x="68848" y="62421"/>
                </a:cubicBezTo>
                <a:lnTo>
                  <a:pt x="68924" y="62459"/>
                </a:lnTo>
                <a:cubicBezTo>
                  <a:pt x="68944" y="62462"/>
                  <a:pt x="68963" y="62463"/>
                  <a:pt x="68981" y="62463"/>
                </a:cubicBezTo>
                <a:cubicBezTo>
                  <a:pt x="69200" y="62463"/>
                  <a:pt x="69264" y="62264"/>
                  <a:pt x="69264" y="62194"/>
                </a:cubicBezTo>
                <a:lnTo>
                  <a:pt x="69264" y="62156"/>
                </a:lnTo>
                <a:lnTo>
                  <a:pt x="69151" y="62005"/>
                </a:lnTo>
                <a:close/>
                <a:moveTo>
                  <a:pt x="14783" y="62005"/>
                </a:moveTo>
                <a:lnTo>
                  <a:pt x="14632" y="62156"/>
                </a:lnTo>
                <a:cubicBezTo>
                  <a:pt x="14632" y="62383"/>
                  <a:pt x="14783" y="62497"/>
                  <a:pt x="14897" y="62535"/>
                </a:cubicBezTo>
                <a:lnTo>
                  <a:pt x="15048" y="62535"/>
                </a:lnTo>
                <a:cubicBezTo>
                  <a:pt x="15124" y="62459"/>
                  <a:pt x="15161" y="62383"/>
                  <a:pt x="15161" y="62308"/>
                </a:cubicBezTo>
                <a:cubicBezTo>
                  <a:pt x="15161" y="62232"/>
                  <a:pt x="15124" y="62156"/>
                  <a:pt x="15048" y="62081"/>
                </a:cubicBezTo>
                <a:cubicBezTo>
                  <a:pt x="14972" y="62043"/>
                  <a:pt x="14859" y="62005"/>
                  <a:pt x="14783" y="62005"/>
                </a:cubicBezTo>
                <a:close/>
                <a:moveTo>
                  <a:pt x="86656" y="61930"/>
                </a:moveTo>
                <a:cubicBezTo>
                  <a:pt x="86467" y="61930"/>
                  <a:pt x="86353" y="62043"/>
                  <a:pt x="86202" y="62156"/>
                </a:cubicBezTo>
                <a:lnTo>
                  <a:pt x="86315" y="62346"/>
                </a:lnTo>
                <a:lnTo>
                  <a:pt x="86240" y="62346"/>
                </a:lnTo>
                <a:lnTo>
                  <a:pt x="86240" y="62459"/>
                </a:lnTo>
                <a:lnTo>
                  <a:pt x="86353" y="62572"/>
                </a:lnTo>
                <a:cubicBezTo>
                  <a:pt x="86410" y="62582"/>
                  <a:pt x="86464" y="62587"/>
                  <a:pt x="86516" y="62587"/>
                </a:cubicBezTo>
                <a:cubicBezTo>
                  <a:pt x="86670" y="62587"/>
                  <a:pt x="86797" y="62544"/>
                  <a:pt x="86883" y="62459"/>
                </a:cubicBezTo>
                <a:cubicBezTo>
                  <a:pt x="86996" y="62383"/>
                  <a:pt x="87034" y="62270"/>
                  <a:pt x="87034" y="62156"/>
                </a:cubicBezTo>
                <a:lnTo>
                  <a:pt x="87034" y="62081"/>
                </a:lnTo>
                <a:cubicBezTo>
                  <a:pt x="86996" y="62005"/>
                  <a:pt x="86920" y="62005"/>
                  <a:pt x="86845" y="62005"/>
                </a:cubicBezTo>
                <a:cubicBezTo>
                  <a:pt x="86807" y="61967"/>
                  <a:pt x="86731" y="61930"/>
                  <a:pt x="86656" y="61930"/>
                </a:cubicBezTo>
                <a:close/>
                <a:moveTo>
                  <a:pt x="74860" y="61741"/>
                </a:moveTo>
                <a:lnTo>
                  <a:pt x="74595" y="61816"/>
                </a:lnTo>
                <a:lnTo>
                  <a:pt x="74557" y="61816"/>
                </a:lnTo>
                <a:cubicBezTo>
                  <a:pt x="74519" y="61797"/>
                  <a:pt x="74472" y="61788"/>
                  <a:pt x="74425" y="61788"/>
                </a:cubicBezTo>
                <a:cubicBezTo>
                  <a:pt x="74378" y="61788"/>
                  <a:pt x="74330" y="61797"/>
                  <a:pt x="74293" y="61816"/>
                </a:cubicBezTo>
                <a:cubicBezTo>
                  <a:pt x="74217" y="61816"/>
                  <a:pt x="74141" y="61854"/>
                  <a:pt x="74141" y="61967"/>
                </a:cubicBezTo>
                <a:lnTo>
                  <a:pt x="74179" y="62043"/>
                </a:lnTo>
                <a:lnTo>
                  <a:pt x="74141" y="62043"/>
                </a:lnTo>
                <a:cubicBezTo>
                  <a:pt x="74104" y="62119"/>
                  <a:pt x="73990" y="62194"/>
                  <a:pt x="74104" y="62421"/>
                </a:cubicBezTo>
                <a:cubicBezTo>
                  <a:pt x="74197" y="62546"/>
                  <a:pt x="74336" y="62587"/>
                  <a:pt x="74482" y="62587"/>
                </a:cubicBezTo>
                <a:cubicBezTo>
                  <a:pt x="74691" y="62587"/>
                  <a:pt x="74915" y="62503"/>
                  <a:pt x="75049" y="62459"/>
                </a:cubicBezTo>
                <a:cubicBezTo>
                  <a:pt x="75087" y="62421"/>
                  <a:pt x="75124" y="62421"/>
                  <a:pt x="75162" y="62421"/>
                </a:cubicBezTo>
                <a:lnTo>
                  <a:pt x="75162" y="62194"/>
                </a:lnTo>
                <a:cubicBezTo>
                  <a:pt x="75162" y="62194"/>
                  <a:pt x="75200" y="62194"/>
                  <a:pt x="75162" y="62232"/>
                </a:cubicBezTo>
                <a:cubicBezTo>
                  <a:pt x="75200" y="62232"/>
                  <a:pt x="75200" y="62232"/>
                  <a:pt x="75200" y="62194"/>
                </a:cubicBezTo>
                <a:cubicBezTo>
                  <a:pt x="75276" y="62156"/>
                  <a:pt x="75313" y="62081"/>
                  <a:pt x="75313" y="62043"/>
                </a:cubicBezTo>
                <a:lnTo>
                  <a:pt x="75238" y="61930"/>
                </a:lnTo>
                <a:cubicBezTo>
                  <a:pt x="75124" y="61892"/>
                  <a:pt x="75087" y="61892"/>
                  <a:pt x="75011" y="61854"/>
                </a:cubicBezTo>
                <a:cubicBezTo>
                  <a:pt x="74935" y="61854"/>
                  <a:pt x="74935" y="61854"/>
                  <a:pt x="74860" y="61741"/>
                </a:cubicBezTo>
                <a:close/>
                <a:moveTo>
                  <a:pt x="43593" y="62421"/>
                </a:moveTo>
                <a:lnTo>
                  <a:pt x="43555" y="62459"/>
                </a:lnTo>
                <a:lnTo>
                  <a:pt x="43442" y="62459"/>
                </a:lnTo>
                <a:cubicBezTo>
                  <a:pt x="43404" y="62497"/>
                  <a:pt x="43366" y="62497"/>
                  <a:pt x="43328" y="62572"/>
                </a:cubicBezTo>
                <a:lnTo>
                  <a:pt x="43442" y="62724"/>
                </a:lnTo>
                <a:cubicBezTo>
                  <a:pt x="43442" y="62724"/>
                  <a:pt x="43404" y="62686"/>
                  <a:pt x="43404" y="62686"/>
                </a:cubicBezTo>
                <a:lnTo>
                  <a:pt x="43404" y="62686"/>
                </a:lnTo>
                <a:cubicBezTo>
                  <a:pt x="43460" y="62771"/>
                  <a:pt x="43517" y="62813"/>
                  <a:pt x="43590" y="62813"/>
                </a:cubicBezTo>
                <a:cubicBezTo>
                  <a:pt x="43614" y="62813"/>
                  <a:pt x="43640" y="62809"/>
                  <a:pt x="43668" y="62799"/>
                </a:cubicBezTo>
                <a:lnTo>
                  <a:pt x="43782" y="62686"/>
                </a:lnTo>
                <a:cubicBezTo>
                  <a:pt x="43782" y="62686"/>
                  <a:pt x="43782" y="62648"/>
                  <a:pt x="43782" y="62648"/>
                </a:cubicBezTo>
                <a:cubicBezTo>
                  <a:pt x="43782" y="62610"/>
                  <a:pt x="43782" y="62459"/>
                  <a:pt x="43593" y="62421"/>
                </a:cubicBezTo>
                <a:close/>
                <a:moveTo>
                  <a:pt x="29264" y="62346"/>
                </a:moveTo>
                <a:lnTo>
                  <a:pt x="29037" y="62459"/>
                </a:lnTo>
                <a:lnTo>
                  <a:pt x="29037" y="62572"/>
                </a:lnTo>
                <a:lnTo>
                  <a:pt x="28999" y="62535"/>
                </a:lnTo>
                <a:cubicBezTo>
                  <a:pt x="28734" y="62572"/>
                  <a:pt x="28734" y="62686"/>
                  <a:pt x="28734" y="62761"/>
                </a:cubicBezTo>
                <a:lnTo>
                  <a:pt x="28886" y="62875"/>
                </a:lnTo>
                <a:lnTo>
                  <a:pt x="29037" y="62875"/>
                </a:lnTo>
                <a:cubicBezTo>
                  <a:pt x="29075" y="62913"/>
                  <a:pt x="29150" y="62950"/>
                  <a:pt x="29188" y="62950"/>
                </a:cubicBezTo>
                <a:cubicBezTo>
                  <a:pt x="29226" y="62950"/>
                  <a:pt x="29226" y="62950"/>
                  <a:pt x="29264" y="62988"/>
                </a:cubicBezTo>
                <a:lnTo>
                  <a:pt x="29453" y="62837"/>
                </a:lnTo>
                <a:cubicBezTo>
                  <a:pt x="29453" y="62799"/>
                  <a:pt x="29453" y="62761"/>
                  <a:pt x="29415" y="62724"/>
                </a:cubicBezTo>
                <a:cubicBezTo>
                  <a:pt x="29453" y="62686"/>
                  <a:pt x="29491" y="62610"/>
                  <a:pt x="29491" y="62535"/>
                </a:cubicBezTo>
                <a:lnTo>
                  <a:pt x="29491" y="62497"/>
                </a:lnTo>
                <a:lnTo>
                  <a:pt x="29377" y="62383"/>
                </a:lnTo>
                <a:cubicBezTo>
                  <a:pt x="29339" y="62383"/>
                  <a:pt x="29302" y="62383"/>
                  <a:pt x="29264" y="62346"/>
                </a:cubicBezTo>
                <a:close/>
                <a:moveTo>
                  <a:pt x="12780" y="62686"/>
                </a:moveTo>
                <a:cubicBezTo>
                  <a:pt x="12704" y="62686"/>
                  <a:pt x="12553" y="62724"/>
                  <a:pt x="12553" y="62913"/>
                </a:cubicBezTo>
                <a:lnTo>
                  <a:pt x="12666" y="63026"/>
                </a:lnTo>
                <a:cubicBezTo>
                  <a:pt x="12780" y="63026"/>
                  <a:pt x="12855" y="63026"/>
                  <a:pt x="12931" y="62988"/>
                </a:cubicBezTo>
                <a:lnTo>
                  <a:pt x="12969" y="62875"/>
                </a:lnTo>
                <a:cubicBezTo>
                  <a:pt x="12969" y="62799"/>
                  <a:pt x="12893" y="62686"/>
                  <a:pt x="12780" y="62686"/>
                </a:cubicBezTo>
                <a:close/>
                <a:moveTo>
                  <a:pt x="42648" y="62620"/>
                </a:moveTo>
                <a:cubicBezTo>
                  <a:pt x="42610" y="62620"/>
                  <a:pt x="42572" y="62629"/>
                  <a:pt x="42534" y="62648"/>
                </a:cubicBezTo>
                <a:cubicBezTo>
                  <a:pt x="42421" y="62724"/>
                  <a:pt x="42383" y="62913"/>
                  <a:pt x="42496" y="62988"/>
                </a:cubicBezTo>
                <a:cubicBezTo>
                  <a:pt x="42534" y="63026"/>
                  <a:pt x="42610" y="63026"/>
                  <a:pt x="42648" y="63026"/>
                </a:cubicBezTo>
                <a:lnTo>
                  <a:pt x="42723" y="62950"/>
                </a:lnTo>
                <a:lnTo>
                  <a:pt x="42723" y="62950"/>
                </a:lnTo>
                <a:cubicBezTo>
                  <a:pt x="42685" y="62988"/>
                  <a:pt x="42648" y="62988"/>
                  <a:pt x="42648" y="62988"/>
                </a:cubicBezTo>
                <a:lnTo>
                  <a:pt x="42837" y="62875"/>
                </a:lnTo>
                <a:lnTo>
                  <a:pt x="42837" y="62761"/>
                </a:lnTo>
                <a:lnTo>
                  <a:pt x="42761" y="62648"/>
                </a:lnTo>
                <a:cubicBezTo>
                  <a:pt x="42723" y="62629"/>
                  <a:pt x="42685" y="62620"/>
                  <a:pt x="42648" y="62620"/>
                </a:cubicBezTo>
                <a:close/>
                <a:moveTo>
                  <a:pt x="44614" y="62648"/>
                </a:moveTo>
                <a:cubicBezTo>
                  <a:pt x="44387" y="62648"/>
                  <a:pt x="44311" y="62761"/>
                  <a:pt x="44236" y="62837"/>
                </a:cubicBezTo>
                <a:cubicBezTo>
                  <a:pt x="44236" y="62875"/>
                  <a:pt x="44198" y="62875"/>
                  <a:pt x="44198" y="62875"/>
                </a:cubicBezTo>
                <a:lnTo>
                  <a:pt x="44236" y="63064"/>
                </a:lnTo>
                <a:cubicBezTo>
                  <a:pt x="44279" y="63086"/>
                  <a:pt x="44335" y="63108"/>
                  <a:pt x="44397" y="63108"/>
                </a:cubicBezTo>
                <a:cubicBezTo>
                  <a:pt x="44442" y="63108"/>
                  <a:pt x="44490" y="63096"/>
                  <a:pt x="44538" y="63064"/>
                </a:cubicBezTo>
                <a:cubicBezTo>
                  <a:pt x="44651" y="63026"/>
                  <a:pt x="44765" y="62913"/>
                  <a:pt x="44765" y="62799"/>
                </a:cubicBezTo>
                <a:lnTo>
                  <a:pt x="44765" y="62724"/>
                </a:lnTo>
                <a:lnTo>
                  <a:pt x="44614" y="62648"/>
                </a:lnTo>
                <a:close/>
                <a:moveTo>
                  <a:pt x="29982" y="62714"/>
                </a:moveTo>
                <a:cubicBezTo>
                  <a:pt x="29944" y="62714"/>
                  <a:pt x="29906" y="62724"/>
                  <a:pt x="29869" y="62761"/>
                </a:cubicBezTo>
                <a:cubicBezTo>
                  <a:pt x="29793" y="62799"/>
                  <a:pt x="29793" y="62875"/>
                  <a:pt x="29755" y="62950"/>
                </a:cubicBezTo>
                <a:lnTo>
                  <a:pt x="29869" y="63064"/>
                </a:lnTo>
                <a:cubicBezTo>
                  <a:pt x="29906" y="63064"/>
                  <a:pt x="29944" y="63102"/>
                  <a:pt x="29944" y="63102"/>
                </a:cubicBezTo>
                <a:cubicBezTo>
                  <a:pt x="29982" y="63102"/>
                  <a:pt x="30020" y="63111"/>
                  <a:pt x="30062" y="63111"/>
                </a:cubicBezTo>
                <a:cubicBezTo>
                  <a:pt x="30105" y="63111"/>
                  <a:pt x="30152" y="63102"/>
                  <a:pt x="30209" y="63064"/>
                </a:cubicBezTo>
                <a:cubicBezTo>
                  <a:pt x="30285" y="63026"/>
                  <a:pt x="30285" y="62950"/>
                  <a:pt x="30285" y="62875"/>
                </a:cubicBezTo>
                <a:lnTo>
                  <a:pt x="30171" y="62761"/>
                </a:lnTo>
                <a:cubicBezTo>
                  <a:pt x="30171" y="62724"/>
                  <a:pt x="30133" y="62724"/>
                  <a:pt x="30095" y="62724"/>
                </a:cubicBezTo>
                <a:cubicBezTo>
                  <a:pt x="30058" y="62724"/>
                  <a:pt x="30020" y="62714"/>
                  <a:pt x="29982" y="62714"/>
                </a:cubicBezTo>
                <a:close/>
                <a:moveTo>
                  <a:pt x="68927" y="62663"/>
                </a:moveTo>
                <a:cubicBezTo>
                  <a:pt x="68876" y="62663"/>
                  <a:pt x="68818" y="62672"/>
                  <a:pt x="68735" y="62686"/>
                </a:cubicBezTo>
                <a:lnTo>
                  <a:pt x="68697" y="62686"/>
                </a:lnTo>
                <a:lnTo>
                  <a:pt x="68584" y="62799"/>
                </a:lnTo>
                <a:cubicBezTo>
                  <a:pt x="68546" y="63026"/>
                  <a:pt x="68697" y="63064"/>
                  <a:pt x="68810" y="63102"/>
                </a:cubicBezTo>
                <a:cubicBezTo>
                  <a:pt x="68810" y="63139"/>
                  <a:pt x="68848" y="63139"/>
                  <a:pt x="68848" y="63139"/>
                </a:cubicBezTo>
                <a:lnTo>
                  <a:pt x="69075" y="63026"/>
                </a:lnTo>
                <a:lnTo>
                  <a:pt x="69113" y="63026"/>
                </a:lnTo>
                <a:cubicBezTo>
                  <a:pt x="69151" y="63026"/>
                  <a:pt x="69264" y="62988"/>
                  <a:pt x="69264" y="62875"/>
                </a:cubicBezTo>
                <a:lnTo>
                  <a:pt x="69226" y="62761"/>
                </a:lnTo>
                <a:cubicBezTo>
                  <a:pt x="69083" y="62689"/>
                  <a:pt x="69015" y="62663"/>
                  <a:pt x="68927" y="62663"/>
                </a:cubicBezTo>
                <a:close/>
                <a:moveTo>
                  <a:pt x="37610" y="62506"/>
                </a:moveTo>
                <a:cubicBezTo>
                  <a:pt x="37572" y="62506"/>
                  <a:pt x="37525" y="62516"/>
                  <a:pt x="37468" y="62535"/>
                </a:cubicBezTo>
                <a:cubicBezTo>
                  <a:pt x="37392" y="62572"/>
                  <a:pt x="37392" y="62610"/>
                  <a:pt x="37355" y="62686"/>
                </a:cubicBezTo>
                <a:lnTo>
                  <a:pt x="37430" y="62761"/>
                </a:lnTo>
                <a:cubicBezTo>
                  <a:pt x="37355" y="62799"/>
                  <a:pt x="37317" y="62950"/>
                  <a:pt x="37392" y="63064"/>
                </a:cubicBezTo>
                <a:lnTo>
                  <a:pt x="37468" y="63139"/>
                </a:lnTo>
                <a:cubicBezTo>
                  <a:pt x="37546" y="63155"/>
                  <a:pt x="37618" y="63164"/>
                  <a:pt x="37681" y="63164"/>
                </a:cubicBezTo>
                <a:cubicBezTo>
                  <a:pt x="37769" y="63164"/>
                  <a:pt x="37840" y="63146"/>
                  <a:pt x="37884" y="63102"/>
                </a:cubicBezTo>
                <a:cubicBezTo>
                  <a:pt x="37959" y="63064"/>
                  <a:pt x="38035" y="62988"/>
                  <a:pt x="38035" y="62837"/>
                </a:cubicBezTo>
                <a:cubicBezTo>
                  <a:pt x="38035" y="62761"/>
                  <a:pt x="38035" y="62686"/>
                  <a:pt x="37997" y="62610"/>
                </a:cubicBezTo>
                <a:lnTo>
                  <a:pt x="37846" y="62535"/>
                </a:lnTo>
                <a:lnTo>
                  <a:pt x="37695" y="62535"/>
                </a:lnTo>
                <a:cubicBezTo>
                  <a:pt x="37676" y="62516"/>
                  <a:pt x="37648" y="62506"/>
                  <a:pt x="37610" y="62506"/>
                </a:cubicBezTo>
                <a:close/>
                <a:moveTo>
                  <a:pt x="51948" y="62535"/>
                </a:moveTo>
                <a:lnTo>
                  <a:pt x="51759" y="62648"/>
                </a:lnTo>
                <a:cubicBezTo>
                  <a:pt x="51759" y="62686"/>
                  <a:pt x="51759" y="62724"/>
                  <a:pt x="51721" y="62761"/>
                </a:cubicBezTo>
                <a:lnTo>
                  <a:pt x="51873" y="62913"/>
                </a:lnTo>
                <a:cubicBezTo>
                  <a:pt x="51873" y="62950"/>
                  <a:pt x="51873" y="63026"/>
                  <a:pt x="51873" y="63064"/>
                </a:cubicBezTo>
                <a:lnTo>
                  <a:pt x="52024" y="63177"/>
                </a:lnTo>
                <a:cubicBezTo>
                  <a:pt x="52251" y="63177"/>
                  <a:pt x="52629" y="63026"/>
                  <a:pt x="52629" y="62837"/>
                </a:cubicBezTo>
                <a:cubicBezTo>
                  <a:pt x="52629" y="62761"/>
                  <a:pt x="52591" y="62724"/>
                  <a:pt x="52553" y="62686"/>
                </a:cubicBezTo>
                <a:lnTo>
                  <a:pt x="52478" y="62686"/>
                </a:lnTo>
                <a:cubicBezTo>
                  <a:pt x="52478" y="62648"/>
                  <a:pt x="52478" y="62610"/>
                  <a:pt x="52402" y="62572"/>
                </a:cubicBezTo>
                <a:lnTo>
                  <a:pt x="52326" y="62535"/>
                </a:lnTo>
                <a:cubicBezTo>
                  <a:pt x="52213" y="62535"/>
                  <a:pt x="52137" y="62535"/>
                  <a:pt x="52062" y="62572"/>
                </a:cubicBezTo>
                <a:cubicBezTo>
                  <a:pt x="52024" y="62572"/>
                  <a:pt x="52024" y="62572"/>
                  <a:pt x="51948" y="62535"/>
                </a:cubicBezTo>
                <a:close/>
                <a:moveTo>
                  <a:pt x="70739" y="62837"/>
                </a:moveTo>
                <a:lnTo>
                  <a:pt x="70587" y="62913"/>
                </a:lnTo>
                <a:cubicBezTo>
                  <a:pt x="70512" y="62950"/>
                  <a:pt x="70398" y="63026"/>
                  <a:pt x="70474" y="63215"/>
                </a:cubicBezTo>
                <a:lnTo>
                  <a:pt x="70550" y="63291"/>
                </a:lnTo>
                <a:cubicBezTo>
                  <a:pt x="70625" y="63291"/>
                  <a:pt x="70701" y="63291"/>
                  <a:pt x="70776" y="63253"/>
                </a:cubicBezTo>
                <a:cubicBezTo>
                  <a:pt x="70852" y="63215"/>
                  <a:pt x="70928" y="63139"/>
                  <a:pt x="70928" y="63026"/>
                </a:cubicBezTo>
                <a:cubicBezTo>
                  <a:pt x="70928" y="62950"/>
                  <a:pt x="70852" y="62875"/>
                  <a:pt x="70739" y="62837"/>
                </a:cubicBezTo>
                <a:close/>
                <a:moveTo>
                  <a:pt x="39770" y="62166"/>
                </a:moveTo>
                <a:cubicBezTo>
                  <a:pt x="39736" y="62166"/>
                  <a:pt x="39699" y="62175"/>
                  <a:pt x="39661" y="62194"/>
                </a:cubicBezTo>
                <a:cubicBezTo>
                  <a:pt x="39510" y="62270"/>
                  <a:pt x="39434" y="62383"/>
                  <a:pt x="39510" y="62497"/>
                </a:cubicBezTo>
                <a:lnTo>
                  <a:pt x="39472" y="62497"/>
                </a:lnTo>
                <a:cubicBezTo>
                  <a:pt x="39434" y="62497"/>
                  <a:pt x="39396" y="62459"/>
                  <a:pt x="39396" y="62459"/>
                </a:cubicBezTo>
                <a:lnTo>
                  <a:pt x="39132" y="62459"/>
                </a:lnTo>
                <a:cubicBezTo>
                  <a:pt x="39132" y="62459"/>
                  <a:pt x="39094" y="62497"/>
                  <a:pt x="39094" y="62497"/>
                </a:cubicBezTo>
                <a:cubicBezTo>
                  <a:pt x="39056" y="62535"/>
                  <a:pt x="38942" y="62648"/>
                  <a:pt x="38980" y="62799"/>
                </a:cubicBezTo>
                <a:lnTo>
                  <a:pt x="39132" y="62875"/>
                </a:lnTo>
                <a:lnTo>
                  <a:pt x="39207" y="62875"/>
                </a:lnTo>
                <a:cubicBezTo>
                  <a:pt x="39245" y="62913"/>
                  <a:pt x="39245" y="62913"/>
                  <a:pt x="39283" y="62950"/>
                </a:cubicBezTo>
                <a:lnTo>
                  <a:pt x="39245" y="62950"/>
                </a:lnTo>
                <a:cubicBezTo>
                  <a:pt x="39283" y="62988"/>
                  <a:pt x="39283" y="63026"/>
                  <a:pt x="39283" y="63064"/>
                </a:cubicBezTo>
                <a:cubicBezTo>
                  <a:pt x="39321" y="63139"/>
                  <a:pt x="39396" y="63291"/>
                  <a:pt x="39585" y="63329"/>
                </a:cubicBezTo>
                <a:lnTo>
                  <a:pt x="39736" y="63291"/>
                </a:lnTo>
                <a:cubicBezTo>
                  <a:pt x="39774" y="63215"/>
                  <a:pt x="39774" y="63177"/>
                  <a:pt x="39774" y="63102"/>
                </a:cubicBezTo>
                <a:cubicBezTo>
                  <a:pt x="39774" y="63102"/>
                  <a:pt x="39812" y="63064"/>
                  <a:pt x="39812" y="63026"/>
                </a:cubicBezTo>
                <a:lnTo>
                  <a:pt x="39774" y="62913"/>
                </a:lnTo>
                <a:lnTo>
                  <a:pt x="39736" y="62913"/>
                </a:lnTo>
                <a:lnTo>
                  <a:pt x="39736" y="62648"/>
                </a:lnTo>
                <a:lnTo>
                  <a:pt x="39699" y="62572"/>
                </a:lnTo>
                <a:lnTo>
                  <a:pt x="39774" y="62572"/>
                </a:lnTo>
                <a:lnTo>
                  <a:pt x="39812" y="62535"/>
                </a:lnTo>
                <a:lnTo>
                  <a:pt x="39736" y="62459"/>
                </a:lnTo>
                <a:lnTo>
                  <a:pt x="39812" y="62497"/>
                </a:lnTo>
                <a:cubicBezTo>
                  <a:pt x="39812" y="62497"/>
                  <a:pt x="39850" y="62459"/>
                  <a:pt x="39850" y="62459"/>
                </a:cubicBezTo>
                <a:cubicBezTo>
                  <a:pt x="39888" y="62383"/>
                  <a:pt x="39925" y="62346"/>
                  <a:pt x="39925" y="62308"/>
                </a:cubicBezTo>
                <a:lnTo>
                  <a:pt x="39850" y="62194"/>
                </a:lnTo>
                <a:cubicBezTo>
                  <a:pt x="39831" y="62175"/>
                  <a:pt x="39803" y="62166"/>
                  <a:pt x="39770" y="62166"/>
                </a:cubicBezTo>
                <a:close/>
                <a:moveTo>
                  <a:pt x="80115" y="62837"/>
                </a:moveTo>
                <a:lnTo>
                  <a:pt x="80002" y="62913"/>
                </a:lnTo>
                <a:cubicBezTo>
                  <a:pt x="79926" y="62988"/>
                  <a:pt x="79888" y="63102"/>
                  <a:pt x="79926" y="63253"/>
                </a:cubicBezTo>
                <a:lnTo>
                  <a:pt x="80039" y="63329"/>
                </a:lnTo>
                <a:cubicBezTo>
                  <a:pt x="80068" y="63329"/>
                  <a:pt x="80108" y="63331"/>
                  <a:pt x="80153" y="63331"/>
                </a:cubicBezTo>
                <a:cubicBezTo>
                  <a:pt x="80287" y="63331"/>
                  <a:pt x="80465" y="63310"/>
                  <a:pt x="80493" y="63139"/>
                </a:cubicBezTo>
                <a:lnTo>
                  <a:pt x="80417" y="63026"/>
                </a:lnTo>
                <a:cubicBezTo>
                  <a:pt x="80417" y="63026"/>
                  <a:pt x="80380" y="62988"/>
                  <a:pt x="80380" y="62988"/>
                </a:cubicBezTo>
                <a:cubicBezTo>
                  <a:pt x="80342" y="62913"/>
                  <a:pt x="80266" y="62875"/>
                  <a:pt x="80115" y="62837"/>
                </a:cubicBezTo>
                <a:close/>
                <a:moveTo>
                  <a:pt x="42912" y="62950"/>
                </a:moveTo>
                <a:lnTo>
                  <a:pt x="42723" y="63102"/>
                </a:lnTo>
                <a:cubicBezTo>
                  <a:pt x="42837" y="63366"/>
                  <a:pt x="42988" y="63366"/>
                  <a:pt x="43026" y="63366"/>
                </a:cubicBezTo>
                <a:cubicBezTo>
                  <a:pt x="43101" y="63329"/>
                  <a:pt x="43177" y="63291"/>
                  <a:pt x="43177" y="63215"/>
                </a:cubicBezTo>
                <a:cubicBezTo>
                  <a:pt x="43177" y="63102"/>
                  <a:pt x="43064" y="63026"/>
                  <a:pt x="42912" y="62950"/>
                </a:cubicBezTo>
                <a:close/>
                <a:moveTo>
                  <a:pt x="681" y="63291"/>
                </a:moveTo>
                <a:cubicBezTo>
                  <a:pt x="566" y="63337"/>
                  <a:pt x="661" y="63411"/>
                  <a:pt x="736" y="63411"/>
                </a:cubicBezTo>
                <a:cubicBezTo>
                  <a:pt x="784" y="63411"/>
                  <a:pt x="824" y="63380"/>
                  <a:pt x="795" y="63291"/>
                </a:cubicBezTo>
                <a:close/>
                <a:moveTo>
                  <a:pt x="26859" y="63132"/>
                </a:moveTo>
                <a:cubicBezTo>
                  <a:pt x="26730" y="63132"/>
                  <a:pt x="26612" y="63230"/>
                  <a:pt x="26579" y="63329"/>
                </a:cubicBezTo>
                <a:lnTo>
                  <a:pt x="26731" y="63480"/>
                </a:lnTo>
                <a:lnTo>
                  <a:pt x="26957" y="63480"/>
                </a:lnTo>
                <a:lnTo>
                  <a:pt x="27109" y="63366"/>
                </a:lnTo>
                <a:cubicBezTo>
                  <a:pt x="27109" y="63177"/>
                  <a:pt x="26957" y="63139"/>
                  <a:pt x="26920" y="63139"/>
                </a:cubicBezTo>
                <a:cubicBezTo>
                  <a:pt x="26899" y="63134"/>
                  <a:pt x="26879" y="63132"/>
                  <a:pt x="26859" y="63132"/>
                </a:cubicBezTo>
                <a:close/>
                <a:moveTo>
                  <a:pt x="18715" y="63177"/>
                </a:moveTo>
                <a:lnTo>
                  <a:pt x="18526" y="63253"/>
                </a:lnTo>
                <a:cubicBezTo>
                  <a:pt x="18526" y="63291"/>
                  <a:pt x="18451" y="63329"/>
                  <a:pt x="18451" y="63404"/>
                </a:cubicBezTo>
                <a:lnTo>
                  <a:pt x="18489" y="63518"/>
                </a:lnTo>
                <a:cubicBezTo>
                  <a:pt x="18564" y="63593"/>
                  <a:pt x="18640" y="63593"/>
                  <a:pt x="18753" y="63593"/>
                </a:cubicBezTo>
                <a:cubicBezTo>
                  <a:pt x="18791" y="63593"/>
                  <a:pt x="18829" y="63555"/>
                  <a:pt x="18904" y="63555"/>
                </a:cubicBezTo>
                <a:lnTo>
                  <a:pt x="18980" y="63555"/>
                </a:lnTo>
                <a:lnTo>
                  <a:pt x="19093" y="63442"/>
                </a:lnTo>
                <a:lnTo>
                  <a:pt x="19093" y="63404"/>
                </a:lnTo>
                <a:cubicBezTo>
                  <a:pt x="19093" y="63215"/>
                  <a:pt x="18867" y="63177"/>
                  <a:pt x="18791" y="63177"/>
                </a:cubicBezTo>
                <a:close/>
                <a:moveTo>
                  <a:pt x="76145" y="63139"/>
                </a:moveTo>
                <a:cubicBezTo>
                  <a:pt x="75881" y="63139"/>
                  <a:pt x="75729" y="63215"/>
                  <a:pt x="75654" y="63442"/>
                </a:cubicBezTo>
                <a:lnTo>
                  <a:pt x="75729" y="63593"/>
                </a:lnTo>
                <a:cubicBezTo>
                  <a:pt x="75776" y="63609"/>
                  <a:pt x="75830" y="63618"/>
                  <a:pt x="75884" y="63618"/>
                </a:cubicBezTo>
                <a:cubicBezTo>
                  <a:pt x="75962" y="63618"/>
                  <a:pt x="76041" y="63600"/>
                  <a:pt x="76107" y="63555"/>
                </a:cubicBezTo>
                <a:cubicBezTo>
                  <a:pt x="76183" y="63555"/>
                  <a:pt x="76259" y="63480"/>
                  <a:pt x="76259" y="63291"/>
                </a:cubicBezTo>
                <a:cubicBezTo>
                  <a:pt x="76259" y="63291"/>
                  <a:pt x="76259" y="63291"/>
                  <a:pt x="76259" y="63253"/>
                </a:cubicBezTo>
                <a:lnTo>
                  <a:pt x="76145" y="63139"/>
                </a:lnTo>
                <a:close/>
                <a:moveTo>
                  <a:pt x="82383" y="63253"/>
                </a:moveTo>
                <a:cubicBezTo>
                  <a:pt x="82232" y="63253"/>
                  <a:pt x="82081" y="63329"/>
                  <a:pt x="82005" y="63404"/>
                </a:cubicBezTo>
                <a:lnTo>
                  <a:pt x="82081" y="63593"/>
                </a:lnTo>
                <a:cubicBezTo>
                  <a:pt x="82043" y="63593"/>
                  <a:pt x="82005" y="63555"/>
                  <a:pt x="82005" y="63518"/>
                </a:cubicBezTo>
                <a:cubicBezTo>
                  <a:pt x="82005" y="63480"/>
                  <a:pt x="82005" y="63480"/>
                  <a:pt x="82005" y="63480"/>
                </a:cubicBezTo>
                <a:lnTo>
                  <a:pt x="82005" y="63480"/>
                </a:lnTo>
                <a:cubicBezTo>
                  <a:pt x="81968" y="63518"/>
                  <a:pt x="81892" y="63631"/>
                  <a:pt x="82081" y="63744"/>
                </a:cubicBezTo>
                <a:lnTo>
                  <a:pt x="82270" y="63744"/>
                </a:lnTo>
                <a:cubicBezTo>
                  <a:pt x="82421" y="63707"/>
                  <a:pt x="82572" y="63707"/>
                  <a:pt x="82686" y="63631"/>
                </a:cubicBezTo>
                <a:lnTo>
                  <a:pt x="82610" y="63404"/>
                </a:lnTo>
                <a:lnTo>
                  <a:pt x="82610" y="63404"/>
                </a:lnTo>
                <a:cubicBezTo>
                  <a:pt x="82610" y="63404"/>
                  <a:pt x="82686" y="63442"/>
                  <a:pt x="82686" y="63518"/>
                </a:cubicBezTo>
                <a:cubicBezTo>
                  <a:pt x="82686" y="63518"/>
                  <a:pt x="82686" y="63518"/>
                  <a:pt x="82686" y="63480"/>
                </a:cubicBezTo>
                <a:lnTo>
                  <a:pt x="82686" y="63329"/>
                </a:lnTo>
                <a:cubicBezTo>
                  <a:pt x="82610" y="63291"/>
                  <a:pt x="82497" y="63253"/>
                  <a:pt x="82383" y="63253"/>
                </a:cubicBezTo>
                <a:close/>
                <a:moveTo>
                  <a:pt x="38149" y="63102"/>
                </a:moveTo>
                <a:lnTo>
                  <a:pt x="38073" y="63215"/>
                </a:lnTo>
                <a:lnTo>
                  <a:pt x="38035" y="63253"/>
                </a:lnTo>
                <a:cubicBezTo>
                  <a:pt x="38035" y="63253"/>
                  <a:pt x="38035" y="63215"/>
                  <a:pt x="38035" y="63215"/>
                </a:cubicBezTo>
                <a:lnTo>
                  <a:pt x="37922" y="63253"/>
                </a:lnTo>
                <a:cubicBezTo>
                  <a:pt x="37884" y="63366"/>
                  <a:pt x="37884" y="63404"/>
                  <a:pt x="37884" y="63442"/>
                </a:cubicBezTo>
                <a:cubicBezTo>
                  <a:pt x="37884" y="63555"/>
                  <a:pt x="37922" y="63593"/>
                  <a:pt x="37959" y="63669"/>
                </a:cubicBezTo>
                <a:lnTo>
                  <a:pt x="37959" y="63744"/>
                </a:lnTo>
                <a:lnTo>
                  <a:pt x="38111" y="63820"/>
                </a:lnTo>
                <a:cubicBezTo>
                  <a:pt x="38224" y="63820"/>
                  <a:pt x="38338" y="63782"/>
                  <a:pt x="38451" y="63707"/>
                </a:cubicBezTo>
                <a:cubicBezTo>
                  <a:pt x="38527" y="63631"/>
                  <a:pt x="38564" y="63555"/>
                  <a:pt x="38564" y="63442"/>
                </a:cubicBezTo>
                <a:cubicBezTo>
                  <a:pt x="38564" y="63291"/>
                  <a:pt x="38451" y="63102"/>
                  <a:pt x="38149" y="63102"/>
                </a:cubicBezTo>
                <a:close/>
                <a:moveTo>
                  <a:pt x="10584" y="63472"/>
                </a:moveTo>
                <a:cubicBezTo>
                  <a:pt x="10562" y="63472"/>
                  <a:pt x="10538" y="63474"/>
                  <a:pt x="10511" y="63480"/>
                </a:cubicBezTo>
                <a:lnTo>
                  <a:pt x="10360" y="63593"/>
                </a:lnTo>
                <a:cubicBezTo>
                  <a:pt x="10360" y="63744"/>
                  <a:pt x="10549" y="63933"/>
                  <a:pt x="10700" y="63933"/>
                </a:cubicBezTo>
                <a:cubicBezTo>
                  <a:pt x="10776" y="63933"/>
                  <a:pt x="10889" y="63896"/>
                  <a:pt x="10927" y="63782"/>
                </a:cubicBezTo>
                <a:lnTo>
                  <a:pt x="10889" y="63631"/>
                </a:lnTo>
                <a:cubicBezTo>
                  <a:pt x="10889" y="63631"/>
                  <a:pt x="10851" y="63631"/>
                  <a:pt x="10851" y="63593"/>
                </a:cubicBezTo>
                <a:cubicBezTo>
                  <a:pt x="10786" y="63561"/>
                  <a:pt x="10721" y="63472"/>
                  <a:pt x="10584" y="63472"/>
                </a:cubicBezTo>
                <a:close/>
                <a:moveTo>
                  <a:pt x="63744" y="63404"/>
                </a:moveTo>
                <a:cubicBezTo>
                  <a:pt x="63631" y="63404"/>
                  <a:pt x="63517" y="63404"/>
                  <a:pt x="63442" y="63442"/>
                </a:cubicBezTo>
                <a:cubicBezTo>
                  <a:pt x="63404" y="63480"/>
                  <a:pt x="63366" y="63555"/>
                  <a:pt x="63366" y="63593"/>
                </a:cubicBezTo>
                <a:cubicBezTo>
                  <a:pt x="63215" y="63669"/>
                  <a:pt x="63253" y="63744"/>
                  <a:pt x="63291" y="63858"/>
                </a:cubicBezTo>
                <a:lnTo>
                  <a:pt x="63328" y="63858"/>
                </a:lnTo>
                <a:cubicBezTo>
                  <a:pt x="63384" y="63913"/>
                  <a:pt x="63459" y="63948"/>
                  <a:pt x="63540" y="63948"/>
                </a:cubicBezTo>
                <a:cubicBezTo>
                  <a:pt x="63570" y="63948"/>
                  <a:pt x="63600" y="63944"/>
                  <a:pt x="63631" y="63933"/>
                </a:cubicBezTo>
                <a:cubicBezTo>
                  <a:pt x="63782" y="63858"/>
                  <a:pt x="63858" y="63707"/>
                  <a:pt x="63858" y="63555"/>
                </a:cubicBezTo>
                <a:lnTo>
                  <a:pt x="63858" y="63518"/>
                </a:lnTo>
                <a:lnTo>
                  <a:pt x="63744" y="63404"/>
                </a:lnTo>
                <a:close/>
                <a:moveTo>
                  <a:pt x="18640" y="63631"/>
                </a:moveTo>
                <a:cubicBezTo>
                  <a:pt x="18526" y="63631"/>
                  <a:pt x="18413" y="63669"/>
                  <a:pt x="18375" y="63820"/>
                </a:cubicBezTo>
                <a:lnTo>
                  <a:pt x="18489" y="63971"/>
                </a:lnTo>
                <a:cubicBezTo>
                  <a:pt x="18640" y="63971"/>
                  <a:pt x="18715" y="63971"/>
                  <a:pt x="18753" y="63933"/>
                </a:cubicBezTo>
                <a:lnTo>
                  <a:pt x="18829" y="63820"/>
                </a:lnTo>
                <a:cubicBezTo>
                  <a:pt x="18829" y="63707"/>
                  <a:pt x="18753" y="63631"/>
                  <a:pt x="18640" y="63631"/>
                </a:cubicBezTo>
                <a:close/>
                <a:moveTo>
                  <a:pt x="43782" y="63264"/>
                </a:moveTo>
                <a:cubicBezTo>
                  <a:pt x="43658" y="63264"/>
                  <a:pt x="43569" y="63352"/>
                  <a:pt x="43517" y="63404"/>
                </a:cubicBezTo>
                <a:cubicBezTo>
                  <a:pt x="43487" y="63374"/>
                  <a:pt x="43431" y="63318"/>
                  <a:pt x="43371" y="63318"/>
                </a:cubicBezTo>
                <a:cubicBezTo>
                  <a:pt x="43357" y="63318"/>
                  <a:pt x="43343" y="63321"/>
                  <a:pt x="43328" y="63329"/>
                </a:cubicBezTo>
                <a:cubicBezTo>
                  <a:pt x="43253" y="63329"/>
                  <a:pt x="43215" y="63366"/>
                  <a:pt x="43177" y="63442"/>
                </a:cubicBezTo>
                <a:cubicBezTo>
                  <a:pt x="43139" y="63480"/>
                  <a:pt x="43139" y="63480"/>
                  <a:pt x="43139" y="63518"/>
                </a:cubicBezTo>
                <a:lnTo>
                  <a:pt x="43177" y="63518"/>
                </a:lnTo>
                <a:lnTo>
                  <a:pt x="43177" y="63555"/>
                </a:lnTo>
                <a:cubicBezTo>
                  <a:pt x="43064" y="63555"/>
                  <a:pt x="42950" y="63593"/>
                  <a:pt x="42912" y="63744"/>
                </a:cubicBezTo>
                <a:lnTo>
                  <a:pt x="42988" y="63971"/>
                </a:lnTo>
                <a:cubicBezTo>
                  <a:pt x="43064" y="63971"/>
                  <a:pt x="43177" y="63933"/>
                  <a:pt x="43215" y="63896"/>
                </a:cubicBezTo>
                <a:cubicBezTo>
                  <a:pt x="43253" y="63858"/>
                  <a:pt x="43290" y="63820"/>
                  <a:pt x="43290" y="63707"/>
                </a:cubicBezTo>
                <a:cubicBezTo>
                  <a:pt x="43316" y="63719"/>
                  <a:pt x="43337" y="63723"/>
                  <a:pt x="43355" y="63723"/>
                </a:cubicBezTo>
                <a:cubicBezTo>
                  <a:pt x="43391" y="63723"/>
                  <a:pt x="43416" y="63707"/>
                  <a:pt x="43442" y="63707"/>
                </a:cubicBezTo>
                <a:cubicBezTo>
                  <a:pt x="43479" y="63707"/>
                  <a:pt x="43479" y="63707"/>
                  <a:pt x="43517" y="63744"/>
                </a:cubicBezTo>
                <a:lnTo>
                  <a:pt x="43706" y="63669"/>
                </a:lnTo>
                <a:cubicBezTo>
                  <a:pt x="43744" y="63631"/>
                  <a:pt x="43744" y="63593"/>
                  <a:pt x="43782" y="63593"/>
                </a:cubicBezTo>
                <a:cubicBezTo>
                  <a:pt x="43820" y="63593"/>
                  <a:pt x="44009" y="63593"/>
                  <a:pt x="44009" y="63442"/>
                </a:cubicBezTo>
                <a:lnTo>
                  <a:pt x="43971" y="63329"/>
                </a:lnTo>
                <a:cubicBezTo>
                  <a:pt x="43901" y="63282"/>
                  <a:pt x="43837" y="63264"/>
                  <a:pt x="43782" y="63264"/>
                </a:cubicBezTo>
                <a:close/>
                <a:moveTo>
                  <a:pt x="68470" y="63518"/>
                </a:moveTo>
                <a:lnTo>
                  <a:pt x="68319" y="63555"/>
                </a:lnTo>
                <a:cubicBezTo>
                  <a:pt x="68281" y="63593"/>
                  <a:pt x="68281" y="63593"/>
                  <a:pt x="68243" y="63593"/>
                </a:cubicBezTo>
                <a:cubicBezTo>
                  <a:pt x="68206" y="63669"/>
                  <a:pt x="68130" y="63707"/>
                  <a:pt x="68092" y="63820"/>
                </a:cubicBezTo>
                <a:lnTo>
                  <a:pt x="68206" y="63971"/>
                </a:lnTo>
                <a:cubicBezTo>
                  <a:pt x="68281" y="63971"/>
                  <a:pt x="68395" y="63933"/>
                  <a:pt x="68470" y="63896"/>
                </a:cubicBezTo>
                <a:cubicBezTo>
                  <a:pt x="68546" y="63820"/>
                  <a:pt x="68621" y="63744"/>
                  <a:pt x="68621" y="63707"/>
                </a:cubicBezTo>
                <a:cubicBezTo>
                  <a:pt x="68621" y="63631"/>
                  <a:pt x="68546" y="63555"/>
                  <a:pt x="68470" y="63518"/>
                </a:cubicBezTo>
                <a:close/>
                <a:moveTo>
                  <a:pt x="78187" y="63555"/>
                </a:moveTo>
                <a:lnTo>
                  <a:pt x="78073" y="63593"/>
                </a:lnTo>
                <a:cubicBezTo>
                  <a:pt x="78073" y="63631"/>
                  <a:pt x="78036" y="63631"/>
                  <a:pt x="78036" y="63631"/>
                </a:cubicBezTo>
                <a:cubicBezTo>
                  <a:pt x="77960" y="63669"/>
                  <a:pt x="77884" y="63744"/>
                  <a:pt x="77884" y="63820"/>
                </a:cubicBezTo>
                <a:cubicBezTo>
                  <a:pt x="77884" y="63896"/>
                  <a:pt x="77960" y="63971"/>
                  <a:pt x="78073" y="64009"/>
                </a:cubicBezTo>
                <a:lnTo>
                  <a:pt x="78262" y="63896"/>
                </a:lnTo>
                <a:cubicBezTo>
                  <a:pt x="78262" y="63896"/>
                  <a:pt x="78262" y="63896"/>
                  <a:pt x="78300" y="63858"/>
                </a:cubicBezTo>
                <a:cubicBezTo>
                  <a:pt x="78338" y="63820"/>
                  <a:pt x="78376" y="63782"/>
                  <a:pt x="78376" y="63707"/>
                </a:cubicBezTo>
                <a:cubicBezTo>
                  <a:pt x="78376" y="63669"/>
                  <a:pt x="78338" y="63593"/>
                  <a:pt x="78187" y="63555"/>
                </a:cubicBezTo>
                <a:close/>
                <a:moveTo>
                  <a:pt x="40606" y="63669"/>
                </a:moveTo>
                <a:lnTo>
                  <a:pt x="40493" y="63782"/>
                </a:lnTo>
                <a:cubicBezTo>
                  <a:pt x="40455" y="63820"/>
                  <a:pt x="40417" y="63858"/>
                  <a:pt x="40379" y="63896"/>
                </a:cubicBezTo>
                <a:lnTo>
                  <a:pt x="40530" y="64047"/>
                </a:lnTo>
                <a:lnTo>
                  <a:pt x="40682" y="64047"/>
                </a:lnTo>
                <a:lnTo>
                  <a:pt x="40833" y="63933"/>
                </a:lnTo>
                <a:lnTo>
                  <a:pt x="40833" y="63858"/>
                </a:lnTo>
                <a:lnTo>
                  <a:pt x="40833" y="63820"/>
                </a:lnTo>
                <a:cubicBezTo>
                  <a:pt x="40833" y="63820"/>
                  <a:pt x="40833" y="63744"/>
                  <a:pt x="40757" y="63707"/>
                </a:cubicBezTo>
                <a:cubicBezTo>
                  <a:pt x="40719" y="63669"/>
                  <a:pt x="40682" y="63669"/>
                  <a:pt x="40606" y="63669"/>
                </a:cubicBezTo>
                <a:close/>
                <a:moveTo>
                  <a:pt x="49982" y="63669"/>
                </a:moveTo>
                <a:cubicBezTo>
                  <a:pt x="49907" y="63669"/>
                  <a:pt x="49680" y="63707"/>
                  <a:pt x="49604" y="63858"/>
                </a:cubicBezTo>
                <a:lnTo>
                  <a:pt x="49642" y="63971"/>
                </a:lnTo>
                <a:cubicBezTo>
                  <a:pt x="49697" y="64027"/>
                  <a:pt x="49773" y="64062"/>
                  <a:pt x="49854" y="64062"/>
                </a:cubicBezTo>
                <a:cubicBezTo>
                  <a:pt x="49884" y="64062"/>
                  <a:pt x="49914" y="64057"/>
                  <a:pt x="49944" y="64047"/>
                </a:cubicBezTo>
                <a:cubicBezTo>
                  <a:pt x="50058" y="64009"/>
                  <a:pt x="50134" y="63933"/>
                  <a:pt x="50134" y="63820"/>
                </a:cubicBezTo>
                <a:cubicBezTo>
                  <a:pt x="50134" y="63820"/>
                  <a:pt x="50096" y="63782"/>
                  <a:pt x="50096" y="63782"/>
                </a:cubicBezTo>
                <a:lnTo>
                  <a:pt x="49982" y="63669"/>
                </a:lnTo>
                <a:close/>
                <a:moveTo>
                  <a:pt x="45748" y="63707"/>
                </a:moveTo>
                <a:cubicBezTo>
                  <a:pt x="45672" y="63744"/>
                  <a:pt x="45483" y="63744"/>
                  <a:pt x="45408" y="63896"/>
                </a:cubicBezTo>
                <a:lnTo>
                  <a:pt x="45521" y="64047"/>
                </a:lnTo>
                <a:lnTo>
                  <a:pt x="45597" y="64047"/>
                </a:lnTo>
                <a:cubicBezTo>
                  <a:pt x="45628" y="64063"/>
                  <a:pt x="45666" y="64072"/>
                  <a:pt x="45705" y="64072"/>
                </a:cubicBezTo>
                <a:cubicBezTo>
                  <a:pt x="45760" y="64072"/>
                  <a:pt x="45817" y="64053"/>
                  <a:pt x="45861" y="64009"/>
                </a:cubicBezTo>
                <a:cubicBezTo>
                  <a:pt x="45899" y="63971"/>
                  <a:pt x="45899" y="63933"/>
                  <a:pt x="45899" y="63896"/>
                </a:cubicBezTo>
                <a:cubicBezTo>
                  <a:pt x="45899" y="63858"/>
                  <a:pt x="45899" y="63820"/>
                  <a:pt x="45899" y="63820"/>
                </a:cubicBezTo>
                <a:lnTo>
                  <a:pt x="45748" y="63707"/>
                </a:lnTo>
                <a:close/>
                <a:moveTo>
                  <a:pt x="23517" y="63858"/>
                </a:moveTo>
                <a:cubicBezTo>
                  <a:pt x="23517" y="63858"/>
                  <a:pt x="23517" y="63858"/>
                  <a:pt x="23517" y="63896"/>
                </a:cubicBezTo>
                <a:lnTo>
                  <a:pt x="23366" y="63896"/>
                </a:lnTo>
                <a:cubicBezTo>
                  <a:pt x="23366" y="64009"/>
                  <a:pt x="23479" y="64122"/>
                  <a:pt x="23630" y="64122"/>
                </a:cubicBezTo>
                <a:cubicBezTo>
                  <a:pt x="23782" y="64122"/>
                  <a:pt x="23895" y="64009"/>
                  <a:pt x="23895" y="63896"/>
                </a:cubicBezTo>
                <a:lnTo>
                  <a:pt x="23744" y="63896"/>
                </a:lnTo>
                <a:cubicBezTo>
                  <a:pt x="23744" y="63858"/>
                  <a:pt x="23782" y="63858"/>
                  <a:pt x="23744" y="63858"/>
                </a:cubicBezTo>
                <a:close/>
                <a:moveTo>
                  <a:pt x="16749" y="63820"/>
                </a:moveTo>
                <a:cubicBezTo>
                  <a:pt x="16674" y="63820"/>
                  <a:pt x="16560" y="63858"/>
                  <a:pt x="16523" y="64047"/>
                </a:cubicBezTo>
                <a:lnTo>
                  <a:pt x="16636" y="64160"/>
                </a:lnTo>
                <a:cubicBezTo>
                  <a:pt x="16749" y="64160"/>
                  <a:pt x="16825" y="64160"/>
                  <a:pt x="16901" y="64122"/>
                </a:cubicBezTo>
                <a:lnTo>
                  <a:pt x="16976" y="64009"/>
                </a:lnTo>
                <a:cubicBezTo>
                  <a:pt x="16976" y="63933"/>
                  <a:pt x="16863" y="63858"/>
                  <a:pt x="16749" y="63820"/>
                </a:cubicBezTo>
                <a:close/>
                <a:moveTo>
                  <a:pt x="75162" y="63669"/>
                </a:moveTo>
                <a:cubicBezTo>
                  <a:pt x="74898" y="63669"/>
                  <a:pt x="74784" y="63820"/>
                  <a:pt x="74784" y="64047"/>
                </a:cubicBezTo>
                <a:lnTo>
                  <a:pt x="74935" y="64160"/>
                </a:lnTo>
                <a:lnTo>
                  <a:pt x="75011" y="64160"/>
                </a:lnTo>
                <a:cubicBezTo>
                  <a:pt x="75087" y="64160"/>
                  <a:pt x="75276" y="64160"/>
                  <a:pt x="75313" y="64009"/>
                </a:cubicBezTo>
                <a:lnTo>
                  <a:pt x="75276" y="63971"/>
                </a:lnTo>
                <a:cubicBezTo>
                  <a:pt x="75313" y="63933"/>
                  <a:pt x="75313" y="63896"/>
                  <a:pt x="75313" y="63858"/>
                </a:cubicBezTo>
                <a:cubicBezTo>
                  <a:pt x="75313" y="63820"/>
                  <a:pt x="75313" y="63782"/>
                  <a:pt x="75276" y="63744"/>
                </a:cubicBezTo>
                <a:lnTo>
                  <a:pt x="75162" y="63669"/>
                </a:lnTo>
                <a:close/>
                <a:moveTo>
                  <a:pt x="22572" y="63782"/>
                </a:moveTo>
                <a:cubicBezTo>
                  <a:pt x="22458" y="63782"/>
                  <a:pt x="22383" y="63782"/>
                  <a:pt x="22345" y="63820"/>
                </a:cubicBezTo>
                <a:cubicBezTo>
                  <a:pt x="22269" y="63896"/>
                  <a:pt x="22232" y="63971"/>
                  <a:pt x="22232" y="64122"/>
                </a:cubicBezTo>
                <a:lnTo>
                  <a:pt x="22345" y="64198"/>
                </a:lnTo>
                <a:cubicBezTo>
                  <a:pt x="22402" y="64217"/>
                  <a:pt x="22449" y="64226"/>
                  <a:pt x="22491" y="64226"/>
                </a:cubicBezTo>
                <a:cubicBezTo>
                  <a:pt x="22534" y="64226"/>
                  <a:pt x="22572" y="64217"/>
                  <a:pt x="22610" y="64198"/>
                </a:cubicBezTo>
                <a:cubicBezTo>
                  <a:pt x="22685" y="64122"/>
                  <a:pt x="22685" y="64009"/>
                  <a:pt x="22685" y="63971"/>
                </a:cubicBezTo>
                <a:cubicBezTo>
                  <a:pt x="22685" y="63933"/>
                  <a:pt x="22685" y="63933"/>
                  <a:pt x="22685" y="63896"/>
                </a:cubicBezTo>
                <a:lnTo>
                  <a:pt x="22572" y="63782"/>
                </a:lnTo>
                <a:close/>
                <a:moveTo>
                  <a:pt x="69226" y="63896"/>
                </a:moveTo>
                <a:cubicBezTo>
                  <a:pt x="69151" y="63896"/>
                  <a:pt x="69075" y="63933"/>
                  <a:pt x="69037" y="63971"/>
                </a:cubicBezTo>
                <a:lnTo>
                  <a:pt x="68886" y="64009"/>
                </a:lnTo>
                <a:cubicBezTo>
                  <a:pt x="68886" y="64198"/>
                  <a:pt x="69037" y="64236"/>
                  <a:pt x="69075" y="64236"/>
                </a:cubicBezTo>
                <a:cubicBezTo>
                  <a:pt x="69095" y="64241"/>
                  <a:pt x="69114" y="64243"/>
                  <a:pt x="69133" y="64243"/>
                </a:cubicBezTo>
                <a:cubicBezTo>
                  <a:pt x="69255" y="64243"/>
                  <a:pt x="69345" y="64140"/>
                  <a:pt x="69378" y="64009"/>
                </a:cubicBezTo>
                <a:lnTo>
                  <a:pt x="69226" y="63896"/>
                </a:lnTo>
                <a:close/>
                <a:moveTo>
                  <a:pt x="41953" y="63464"/>
                </a:moveTo>
                <a:cubicBezTo>
                  <a:pt x="41888" y="63464"/>
                  <a:pt x="41843" y="63491"/>
                  <a:pt x="41816" y="63518"/>
                </a:cubicBezTo>
                <a:cubicBezTo>
                  <a:pt x="41778" y="63555"/>
                  <a:pt x="41740" y="63631"/>
                  <a:pt x="41778" y="63744"/>
                </a:cubicBezTo>
                <a:lnTo>
                  <a:pt x="41854" y="63820"/>
                </a:lnTo>
                <a:cubicBezTo>
                  <a:pt x="41816" y="63820"/>
                  <a:pt x="41778" y="63820"/>
                  <a:pt x="41778" y="63858"/>
                </a:cubicBezTo>
                <a:cubicBezTo>
                  <a:pt x="41665" y="63896"/>
                  <a:pt x="41665" y="63971"/>
                  <a:pt x="41627" y="64009"/>
                </a:cubicBezTo>
                <a:cubicBezTo>
                  <a:pt x="41627" y="64023"/>
                  <a:pt x="41627" y="64037"/>
                  <a:pt x="41627" y="64047"/>
                </a:cubicBezTo>
                <a:lnTo>
                  <a:pt x="41740" y="64274"/>
                </a:lnTo>
                <a:cubicBezTo>
                  <a:pt x="41967" y="64274"/>
                  <a:pt x="42081" y="64160"/>
                  <a:pt x="42081" y="63933"/>
                </a:cubicBezTo>
                <a:lnTo>
                  <a:pt x="42005" y="63858"/>
                </a:lnTo>
                <a:lnTo>
                  <a:pt x="42156" y="63744"/>
                </a:lnTo>
                <a:lnTo>
                  <a:pt x="42156" y="63593"/>
                </a:lnTo>
                <a:lnTo>
                  <a:pt x="42043" y="63480"/>
                </a:lnTo>
                <a:cubicBezTo>
                  <a:pt x="42009" y="63469"/>
                  <a:pt x="41980" y="63464"/>
                  <a:pt x="41953" y="63464"/>
                </a:cubicBezTo>
                <a:close/>
                <a:moveTo>
                  <a:pt x="66498" y="63919"/>
                </a:moveTo>
                <a:cubicBezTo>
                  <a:pt x="66391" y="63919"/>
                  <a:pt x="66295" y="63954"/>
                  <a:pt x="66240" y="64009"/>
                </a:cubicBezTo>
                <a:lnTo>
                  <a:pt x="66164" y="64085"/>
                </a:lnTo>
                <a:lnTo>
                  <a:pt x="66164" y="64236"/>
                </a:lnTo>
                <a:lnTo>
                  <a:pt x="66277" y="64387"/>
                </a:lnTo>
                <a:cubicBezTo>
                  <a:pt x="66429" y="64387"/>
                  <a:pt x="66542" y="64349"/>
                  <a:pt x="66618" y="64312"/>
                </a:cubicBezTo>
                <a:cubicBezTo>
                  <a:pt x="66693" y="64236"/>
                  <a:pt x="66731" y="64160"/>
                  <a:pt x="66731" y="64047"/>
                </a:cubicBezTo>
                <a:lnTo>
                  <a:pt x="66618" y="63933"/>
                </a:lnTo>
                <a:cubicBezTo>
                  <a:pt x="66577" y="63923"/>
                  <a:pt x="66537" y="63919"/>
                  <a:pt x="66498" y="63919"/>
                </a:cubicBezTo>
                <a:close/>
                <a:moveTo>
                  <a:pt x="23215" y="64085"/>
                </a:moveTo>
                <a:cubicBezTo>
                  <a:pt x="23101" y="64085"/>
                  <a:pt x="22950" y="64085"/>
                  <a:pt x="22836" y="64160"/>
                </a:cubicBezTo>
                <a:cubicBezTo>
                  <a:pt x="22799" y="64198"/>
                  <a:pt x="22761" y="64236"/>
                  <a:pt x="22799" y="64387"/>
                </a:cubicBezTo>
                <a:lnTo>
                  <a:pt x="22950" y="64463"/>
                </a:lnTo>
                <a:cubicBezTo>
                  <a:pt x="23101" y="64463"/>
                  <a:pt x="23404" y="64463"/>
                  <a:pt x="23404" y="64198"/>
                </a:cubicBezTo>
                <a:lnTo>
                  <a:pt x="23290" y="64085"/>
                </a:lnTo>
                <a:close/>
                <a:moveTo>
                  <a:pt x="57158" y="64031"/>
                </a:moveTo>
                <a:cubicBezTo>
                  <a:pt x="57122" y="64031"/>
                  <a:pt x="57086" y="64036"/>
                  <a:pt x="57052" y="64047"/>
                </a:cubicBezTo>
                <a:cubicBezTo>
                  <a:pt x="57015" y="64047"/>
                  <a:pt x="56939" y="64122"/>
                  <a:pt x="56939" y="64198"/>
                </a:cubicBezTo>
                <a:lnTo>
                  <a:pt x="56977" y="64236"/>
                </a:lnTo>
                <a:cubicBezTo>
                  <a:pt x="56901" y="64274"/>
                  <a:pt x="56901" y="64312"/>
                  <a:pt x="56901" y="64349"/>
                </a:cubicBezTo>
                <a:lnTo>
                  <a:pt x="57015" y="64463"/>
                </a:lnTo>
                <a:lnTo>
                  <a:pt x="57279" y="64463"/>
                </a:lnTo>
                <a:lnTo>
                  <a:pt x="57393" y="64349"/>
                </a:lnTo>
                <a:cubicBezTo>
                  <a:pt x="57393" y="64312"/>
                  <a:pt x="57430" y="64312"/>
                  <a:pt x="57430" y="64274"/>
                </a:cubicBezTo>
                <a:lnTo>
                  <a:pt x="57355" y="64085"/>
                </a:lnTo>
                <a:cubicBezTo>
                  <a:pt x="57328" y="64058"/>
                  <a:pt x="57245" y="64031"/>
                  <a:pt x="57158" y="64031"/>
                </a:cubicBezTo>
                <a:close/>
                <a:moveTo>
                  <a:pt x="42912" y="64122"/>
                </a:moveTo>
                <a:lnTo>
                  <a:pt x="42685" y="64198"/>
                </a:lnTo>
                <a:lnTo>
                  <a:pt x="42610" y="64236"/>
                </a:lnTo>
                <a:lnTo>
                  <a:pt x="42610" y="64349"/>
                </a:lnTo>
                <a:lnTo>
                  <a:pt x="42837" y="64463"/>
                </a:lnTo>
                <a:cubicBezTo>
                  <a:pt x="42874" y="64501"/>
                  <a:pt x="42950" y="64538"/>
                  <a:pt x="43064" y="64538"/>
                </a:cubicBezTo>
                <a:lnTo>
                  <a:pt x="43177" y="64425"/>
                </a:lnTo>
                <a:lnTo>
                  <a:pt x="43177" y="64387"/>
                </a:lnTo>
                <a:cubicBezTo>
                  <a:pt x="43177" y="64236"/>
                  <a:pt x="43026" y="64198"/>
                  <a:pt x="42950" y="64160"/>
                </a:cubicBezTo>
                <a:cubicBezTo>
                  <a:pt x="42950" y="64160"/>
                  <a:pt x="42912" y="64122"/>
                  <a:pt x="42912" y="64122"/>
                </a:cubicBezTo>
                <a:close/>
                <a:moveTo>
                  <a:pt x="56035" y="63568"/>
                </a:moveTo>
                <a:cubicBezTo>
                  <a:pt x="55993" y="63568"/>
                  <a:pt x="55943" y="63577"/>
                  <a:pt x="55880" y="63593"/>
                </a:cubicBezTo>
                <a:cubicBezTo>
                  <a:pt x="55767" y="63593"/>
                  <a:pt x="55767" y="63669"/>
                  <a:pt x="55767" y="63707"/>
                </a:cubicBezTo>
                <a:cubicBezTo>
                  <a:pt x="55767" y="63782"/>
                  <a:pt x="55805" y="63820"/>
                  <a:pt x="55842" y="63858"/>
                </a:cubicBezTo>
                <a:cubicBezTo>
                  <a:pt x="55767" y="63933"/>
                  <a:pt x="55691" y="64047"/>
                  <a:pt x="55691" y="64160"/>
                </a:cubicBezTo>
                <a:cubicBezTo>
                  <a:pt x="55691" y="64387"/>
                  <a:pt x="55880" y="64614"/>
                  <a:pt x="56032" y="64727"/>
                </a:cubicBezTo>
                <a:lnTo>
                  <a:pt x="56145" y="64727"/>
                </a:lnTo>
                <a:cubicBezTo>
                  <a:pt x="56372" y="64727"/>
                  <a:pt x="56788" y="64727"/>
                  <a:pt x="56788" y="64425"/>
                </a:cubicBezTo>
                <a:lnTo>
                  <a:pt x="56712" y="64312"/>
                </a:lnTo>
                <a:cubicBezTo>
                  <a:pt x="56674" y="64274"/>
                  <a:pt x="56636" y="64274"/>
                  <a:pt x="56599" y="64274"/>
                </a:cubicBezTo>
                <a:lnTo>
                  <a:pt x="56674" y="64198"/>
                </a:lnTo>
                <a:cubicBezTo>
                  <a:pt x="56674" y="64122"/>
                  <a:pt x="56674" y="64085"/>
                  <a:pt x="56674" y="64047"/>
                </a:cubicBezTo>
                <a:cubicBezTo>
                  <a:pt x="56674" y="63896"/>
                  <a:pt x="56674" y="63820"/>
                  <a:pt x="56523" y="63669"/>
                </a:cubicBezTo>
                <a:lnTo>
                  <a:pt x="56447" y="63631"/>
                </a:lnTo>
                <a:cubicBezTo>
                  <a:pt x="56410" y="63618"/>
                  <a:pt x="56376" y="63614"/>
                  <a:pt x="56345" y="63614"/>
                </a:cubicBezTo>
                <a:cubicBezTo>
                  <a:pt x="56284" y="63614"/>
                  <a:pt x="56233" y="63631"/>
                  <a:pt x="56183" y="63631"/>
                </a:cubicBezTo>
                <a:cubicBezTo>
                  <a:pt x="56138" y="63587"/>
                  <a:pt x="56094" y="63568"/>
                  <a:pt x="56035" y="63568"/>
                </a:cubicBezTo>
                <a:close/>
                <a:moveTo>
                  <a:pt x="72969" y="64236"/>
                </a:moveTo>
                <a:cubicBezTo>
                  <a:pt x="72856" y="64236"/>
                  <a:pt x="72780" y="64236"/>
                  <a:pt x="72705" y="64274"/>
                </a:cubicBezTo>
                <a:cubicBezTo>
                  <a:pt x="72629" y="64349"/>
                  <a:pt x="72629" y="64463"/>
                  <a:pt x="72629" y="64538"/>
                </a:cubicBezTo>
                <a:lnTo>
                  <a:pt x="72629" y="64652"/>
                </a:lnTo>
                <a:lnTo>
                  <a:pt x="72705" y="64765"/>
                </a:lnTo>
                <a:cubicBezTo>
                  <a:pt x="72752" y="64781"/>
                  <a:pt x="72799" y="64790"/>
                  <a:pt x="72843" y="64790"/>
                </a:cubicBezTo>
                <a:cubicBezTo>
                  <a:pt x="72906" y="64790"/>
                  <a:pt x="72963" y="64772"/>
                  <a:pt x="73007" y="64727"/>
                </a:cubicBezTo>
                <a:cubicBezTo>
                  <a:pt x="73083" y="64690"/>
                  <a:pt x="73121" y="64614"/>
                  <a:pt x="73121" y="64501"/>
                </a:cubicBezTo>
                <a:cubicBezTo>
                  <a:pt x="73121" y="64425"/>
                  <a:pt x="73083" y="64349"/>
                  <a:pt x="73045" y="64274"/>
                </a:cubicBezTo>
                <a:lnTo>
                  <a:pt x="72969" y="64236"/>
                </a:lnTo>
                <a:close/>
                <a:moveTo>
                  <a:pt x="44207" y="64321"/>
                </a:moveTo>
                <a:cubicBezTo>
                  <a:pt x="44141" y="64321"/>
                  <a:pt x="44084" y="64330"/>
                  <a:pt x="44047" y="64349"/>
                </a:cubicBezTo>
                <a:cubicBezTo>
                  <a:pt x="43971" y="64387"/>
                  <a:pt x="43895" y="64463"/>
                  <a:pt x="43857" y="64614"/>
                </a:cubicBezTo>
                <a:lnTo>
                  <a:pt x="43895" y="64690"/>
                </a:lnTo>
                <a:cubicBezTo>
                  <a:pt x="43971" y="64765"/>
                  <a:pt x="44047" y="64803"/>
                  <a:pt x="44084" y="64841"/>
                </a:cubicBezTo>
                <a:lnTo>
                  <a:pt x="44273" y="64841"/>
                </a:lnTo>
                <a:cubicBezTo>
                  <a:pt x="44311" y="64841"/>
                  <a:pt x="44311" y="64841"/>
                  <a:pt x="44349" y="64803"/>
                </a:cubicBezTo>
                <a:cubicBezTo>
                  <a:pt x="44425" y="64765"/>
                  <a:pt x="44538" y="64690"/>
                  <a:pt x="44538" y="64538"/>
                </a:cubicBezTo>
                <a:cubicBezTo>
                  <a:pt x="44538" y="64501"/>
                  <a:pt x="44500" y="64463"/>
                  <a:pt x="44500" y="64425"/>
                </a:cubicBezTo>
                <a:lnTo>
                  <a:pt x="44425" y="64349"/>
                </a:lnTo>
                <a:cubicBezTo>
                  <a:pt x="44349" y="64330"/>
                  <a:pt x="44273" y="64321"/>
                  <a:pt x="44207" y="64321"/>
                </a:cubicBezTo>
                <a:close/>
                <a:moveTo>
                  <a:pt x="71041" y="64652"/>
                </a:moveTo>
                <a:lnTo>
                  <a:pt x="70928" y="64765"/>
                </a:lnTo>
                <a:lnTo>
                  <a:pt x="70928" y="64879"/>
                </a:lnTo>
                <a:lnTo>
                  <a:pt x="71079" y="64992"/>
                </a:lnTo>
                <a:cubicBezTo>
                  <a:pt x="71079" y="65019"/>
                  <a:pt x="71117" y="65046"/>
                  <a:pt x="71179" y="65046"/>
                </a:cubicBezTo>
                <a:cubicBezTo>
                  <a:pt x="71205" y="65046"/>
                  <a:pt x="71235" y="65041"/>
                  <a:pt x="71268" y="65030"/>
                </a:cubicBezTo>
                <a:lnTo>
                  <a:pt x="71381" y="64916"/>
                </a:lnTo>
                <a:lnTo>
                  <a:pt x="71381" y="64841"/>
                </a:lnTo>
                <a:lnTo>
                  <a:pt x="71268" y="64690"/>
                </a:lnTo>
                <a:cubicBezTo>
                  <a:pt x="71230" y="64690"/>
                  <a:pt x="71155" y="64652"/>
                  <a:pt x="71041" y="64652"/>
                </a:cubicBezTo>
                <a:close/>
                <a:moveTo>
                  <a:pt x="568" y="64501"/>
                </a:moveTo>
                <a:cubicBezTo>
                  <a:pt x="341" y="64501"/>
                  <a:pt x="265" y="64614"/>
                  <a:pt x="265" y="64727"/>
                </a:cubicBezTo>
                <a:cubicBezTo>
                  <a:pt x="265" y="64841"/>
                  <a:pt x="341" y="64954"/>
                  <a:pt x="454" y="65030"/>
                </a:cubicBezTo>
                <a:cubicBezTo>
                  <a:pt x="530" y="65105"/>
                  <a:pt x="643" y="65105"/>
                  <a:pt x="795" y="65105"/>
                </a:cubicBezTo>
                <a:lnTo>
                  <a:pt x="870" y="64954"/>
                </a:lnTo>
                <a:cubicBezTo>
                  <a:pt x="870" y="64879"/>
                  <a:pt x="870" y="64841"/>
                  <a:pt x="870" y="64803"/>
                </a:cubicBezTo>
                <a:cubicBezTo>
                  <a:pt x="870" y="64765"/>
                  <a:pt x="870" y="64690"/>
                  <a:pt x="757" y="64614"/>
                </a:cubicBezTo>
                <a:lnTo>
                  <a:pt x="681" y="64652"/>
                </a:lnTo>
                <a:lnTo>
                  <a:pt x="568" y="64501"/>
                </a:lnTo>
                <a:close/>
                <a:moveTo>
                  <a:pt x="40115" y="64690"/>
                </a:moveTo>
                <a:lnTo>
                  <a:pt x="40001" y="64803"/>
                </a:lnTo>
                <a:cubicBezTo>
                  <a:pt x="40001" y="64841"/>
                  <a:pt x="39963" y="64879"/>
                  <a:pt x="39963" y="64954"/>
                </a:cubicBezTo>
                <a:lnTo>
                  <a:pt x="39963" y="64992"/>
                </a:lnTo>
                <a:lnTo>
                  <a:pt x="40001" y="65068"/>
                </a:lnTo>
                <a:cubicBezTo>
                  <a:pt x="40077" y="65105"/>
                  <a:pt x="40190" y="65105"/>
                  <a:pt x="40228" y="65105"/>
                </a:cubicBezTo>
                <a:cubicBezTo>
                  <a:pt x="40304" y="65068"/>
                  <a:pt x="40379" y="64992"/>
                  <a:pt x="40379" y="64879"/>
                </a:cubicBezTo>
                <a:cubicBezTo>
                  <a:pt x="40379" y="64841"/>
                  <a:pt x="40341" y="64765"/>
                  <a:pt x="40266" y="64727"/>
                </a:cubicBezTo>
                <a:cubicBezTo>
                  <a:pt x="40228" y="64727"/>
                  <a:pt x="40190" y="64690"/>
                  <a:pt x="40115" y="64690"/>
                </a:cubicBezTo>
                <a:close/>
                <a:moveTo>
                  <a:pt x="42081" y="64538"/>
                </a:moveTo>
                <a:cubicBezTo>
                  <a:pt x="41929" y="64538"/>
                  <a:pt x="41740" y="64576"/>
                  <a:pt x="41627" y="64690"/>
                </a:cubicBezTo>
                <a:lnTo>
                  <a:pt x="41702" y="64879"/>
                </a:lnTo>
                <a:lnTo>
                  <a:pt x="41665" y="64879"/>
                </a:lnTo>
                <a:cubicBezTo>
                  <a:pt x="41665" y="64879"/>
                  <a:pt x="41665" y="64879"/>
                  <a:pt x="41665" y="64916"/>
                </a:cubicBezTo>
                <a:cubicBezTo>
                  <a:pt x="41702" y="64954"/>
                  <a:pt x="41740" y="65068"/>
                  <a:pt x="41891" y="65105"/>
                </a:cubicBezTo>
                <a:lnTo>
                  <a:pt x="42005" y="65068"/>
                </a:lnTo>
                <a:cubicBezTo>
                  <a:pt x="42005" y="65030"/>
                  <a:pt x="42043" y="65030"/>
                  <a:pt x="42043" y="65030"/>
                </a:cubicBezTo>
                <a:cubicBezTo>
                  <a:pt x="42118" y="64954"/>
                  <a:pt x="42232" y="64879"/>
                  <a:pt x="42232" y="64727"/>
                </a:cubicBezTo>
                <a:cubicBezTo>
                  <a:pt x="42232" y="64690"/>
                  <a:pt x="42232" y="64690"/>
                  <a:pt x="42232" y="64652"/>
                </a:cubicBezTo>
                <a:lnTo>
                  <a:pt x="42081" y="64538"/>
                </a:lnTo>
                <a:close/>
                <a:moveTo>
                  <a:pt x="18300" y="64765"/>
                </a:moveTo>
                <a:cubicBezTo>
                  <a:pt x="18148" y="64765"/>
                  <a:pt x="18035" y="64803"/>
                  <a:pt x="17959" y="64954"/>
                </a:cubicBezTo>
                <a:lnTo>
                  <a:pt x="18073" y="65105"/>
                </a:lnTo>
                <a:cubicBezTo>
                  <a:pt x="18110" y="65105"/>
                  <a:pt x="18148" y="65143"/>
                  <a:pt x="18186" y="65143"/>
                </a:cubicBezTo>
                <a:lnTo>
                  <a:pt x="18375" y="65030"/>
                </a:lnTo>
                <a:cubicBezTo>
                  <a:pt x="18375" y="65030"/>
                  <a:pt x="18413" y="64954"/>
                  <a:pt x="18413" y="64916"/>
                </a:cubicBezTo>
                <a:lnTo>
                  <a:pt x="18413" y="64841"/>
                </a:lnTo>
                <a:lnTo>
                  <a:pt x="18300" y="64765"/>
                </a:lnTo>
                <a:close/>
                <a:moveTo>
                  <a:pt x="51648" y="64863"/>
                </a:moveTo>
                <a:cubicBezTo>
                  <a:pt x="51615" y="64863"/>
                  <a:pt x="51577" y="64868"/>
                  <a:pt x="51532" y="64879"/>
                </a:cubicBezTo>
                <a:lnTo>
                  <a:pt x="51419" y="64992"/>
                </a:lnTo>
                <a:cubicBezTo>
                  <a:pt x="51419" y="65105"/>
                  <a:pt x="51419" y="65181"/>
                  <a:pt x="51495" y="65257"/>
                </a:cubicBezTo>
                <a:lnTo>
                  <a:pt x="51608" y="65295"/>
                </a:lnTo>
                <a:cubicBezTo>
                  <a:pt x="51721" y="65295"/>
                  <a:pt x="51797" y="65257"/>
                  <a:pt x="51873" y="65219"/>
                </a:cubicBezTo>
                <a:lnTo>
                  <a:pt x="51910" y="65143"/>
                </a:lnTo>
                <a:cubicBezTo>
                  <a:pt x="51910" y="65143"/>
                  <a:pt x="51910" y="65105"/>
                  <a:pt x="51910" y="65105"/>
                </a:cubicBezTo>
                <a:cubicBezTo>
                  <a:pt x="51910" y="64992"/>
                  <a:pt x="51873" y="64954"/>
                  <a:pt x="51835" y="64916"/>
                </a:cubicBezTo>
                <a:cubicBezTo>
                  <a:pt x="51781" y="64890"/>
                  <a:pt x="51728" y="64863"/>
                  <a:pt x="51648" y="64863"/>
                </a:cubicBezTo>
                <a:close/>
                <a:moveTo>
                  <a:pt x="69945" y="64690"/>
                </a:moveTo>
                <a:lnTo>
                  <a:pt x="69831" y="64727"/>
                </a:lnTo>
                <a:cubicBezTo>
                  <a:pt x="69718" y="64803"/>
                  <a:pt x="69718" y="64954"/>
                  <a:pt x="69718" y="65030"/>
                </a:cubicBezTo>
                <a:cubicBezTo>
                  <a:pt x="69718" y="65105"/>
                  <a:pt x="69718" y="65257"/>
                  <a:pt x="69831" y="65332"/>
                </a:cubicBezTo>
                <a:lnTo>
                  <a:pt x="69945" y="65332"/>
                </a:lnTo>
                <a:cubicBezTo>
                  <a:pt x="70134" y="65332"/>
                  <a:pt x="70209" y="65181"/>
                  <a:pt x="70209" y="65030"/>
                </a:cubicBezTo>
                <a:cubicBezTo>
                  <a:pt x="70209" y="64841"/>
                  <a:pt x="70096" y="64727"/>
                  <a:pt x="69945" y="64690"/>
                </a:cubicBezTo>
                <a:close/>
                <a:moveTo>
                  <a:pt x="17052" y="65105"/>
                </a:moveTo>
                <a:lnTo>
                  <a:pt x="16863" y="65257"/>
                </a:lnTo>
                <a:cubicBezTo>
                  <a:pt x="16863" y="65257"/>
                  <a:pt x="16863" y="65295"/>
                  <a:pt x="16825" y="65332"/>
                </a:cubicBezTo>
                <a:lnTo>
                  <a:pt x="16938" y="65521"/>
                </a:lnTo>
                <a:lnTo>
                  <a:pt x="17127" y="65521"/>
                </a:lnTo>
                <a:lnTo>
                  <a:pt x="17279" y="65408"/>
                </a:lnTo>
                <a:lnTo>
                  <a:pt x="17279" y="65295"/>
                </a:lnTo>
                <a:lnTo>
                  <a:pt x="17165" y="65181"/>
                </a:lnTo>
                <a:cubicBezTo>
                  <a:pt x="17127" y="65143"/>
                  <a:pt x="17090" y="65143"/>
                  <a:pt x="17052" y="65105"/>
                </a:cubicBezTo>
                <a:close/>
                <a:moveTo>
                  <a:pt x="24424" y="65105"/>
                </a:moveTo>
                <a:lnTo>
                  <a:pt x="24273" y="65295"/>
                </a:lnTo>
                <a:cubicBezTo>
                  <a:pt x="24273" y="65295"/>
                  <a:pt x="24235" y="65332"/>
                  <a:pt x="24235" y="65370"/>
                </a:cubicBezTo>
                <a:cubicBezTo>
                  <a:pt x="24235" y="65408"/>
                  <a:pt x="24273" y="65484"/>
                  <a:pt x="24387" y="65521"/>
                </a:cubicBezTo>
                <a:lnTo>
                  <a:pt x="24462" y="65484"/>
                </a:lnTo>
                <a:cubicBezTo>
                  <a:pt x="24462" y="65484"/>
                  <a:pt x="24538" y="65521"/>
                  <a:pt x="24613" y="65521"/>
                </a:cubicBezTo>
                <a:lnTo>
                  <a:pt x="24727" y="65408"/>
                </a:lnTo>
                <a:lnTo>
                  <a:pt x="24727" y="65295"/>
                </a:lnTo>
                <a:lnTo>
                  <a:pt x="24727" y="65257"/>
                </a:lnTo>
                <a:cubicBezTo>
                  <a:pt x="24727" y="65105"/>
                  <a:pt x="24500" y="65105"/>
                  <a:pt x="24424" y="65105"/>
                </a:cubicBezTo>
                <a:close/>
                <a:moveTo>
                  <a:pt x="77232" y="65354"/>
                </a:moveTo>
                <a:cubicBezTo>
                  <a:pt x="77210" y="65354"/>
                  <a:pt x="77188" y="65359"/>
                  <a:pt x="77166" y="65370"/>
                </a:cubicBezTo>
                <a:cubicBezTo>
                  <a:pt x="77053" y="65446"/>
                  <a:pt x="77015" y="65635"/>
                  <a:pt x="77128" y="65748"/>
                </a:cubicBezTo>
                <a:cubicBezTo>
                  <a:pt x="77179" y="65748"/>
                  <a:pt x="77212" y="65765"/>
                  <a:pt x="77251" y="65765"/>
                </a:cubicBezTo>
                <a:cubicBezTo>
                  <a:pt x="77271" y="65765"/>
                  <a:pt x="77292" y="65761"/>
                  <a:pt x="77317" y="65748"/>
                </a:cubicBezTo>
                <a:lnTo>
                  <a:pt x="77355" y="65710"/>
                </a:lnTo>
                <a:lnTo>
                  <a:pt x="77317" y="65710"/>
                </a:lnTo>
                <a:lnTo>
                  <a:pt x="77468" y="65597"/>
                </a:lnTo>
                <a:lnTo>
                  <a:pt x="77468" y="65484"/>
                </a:lnTo>
                <a:lnTo>
                  <a:pt x="77393" y="65408"/>
                </a:lnTo>
                <a:cubicBezTo>
                  <a:pt x="77339" y="65381"/>
                  <a:pt x="77286" y="65354"/>
                  <a:pt x="77232" y="65354"/>
                </a:cubicBezTo>
                <a:close/>
                <a:moveTo>
                  <a:pt x="14972" y="65370"/>
                </a:moveTo>
                <a:cubicBezTo>
                  <a:pt x="14708" y="65370"/>
                  <a:pt x="14594" y="65446"/>
                  <a:pt x="14557" y="65521"/>
                </a:cubicBezTo>
                <a:lnTo>
                  <a:pt x="14670" y="65710"/>
                </a:lnTo>
                <a:cubicBezTo>
                  <a:pt x="14670" y="65710"/>
                  <a:pt x="14708" y="65748"/>
                  <a:pt x="14708" y="65786"/>
                </a:cubicBezTo>
                <a:cubicBezTo>
                  <a:pt x="14746" y="65824"/>
                  <a:pt x="14746" y="65862"/>
                  <a:pt x="14821" y="65899"/>
                </a:cubicBezTo>
                <a:lnTo>
                  <a:pt x="15048" y="65824"/>
                </a:lnTo>
                <a:lnTo>
                  <a:pt x="15048" y="65824"/>
                </a:lnTo>
                <a:cubicBezTo>
                  <a:pt x="15048" y="65824"/>
                  <a:pt x="15010" y="65862"/>
                  <a:pt x="15048" y="65862"/>
                </a:cubicBezTo>
                <a:cubicBezTo>
                  <a:pt x="15086" y="65824"/>
                  <a:pt x="15124" y="65824"/>
                  <a:pt x="15199" y="65786"/>
                </a:cubicBezTo>
                <a:lnTo>
                  <a:pt x="15199" y="65748"/>
                </a:lnTo>
                <a:cubicBezTo>
                  <a:pt x="15237" y="65710"/>
                  <a:pt x="15237" y="65673"/>
                  <a:pt x="15237" y="65673"/>
                </a:cubicBezTo>
                <a:cubicBezTo>
                  <a:pt x="15237" y="65559"/>
                  <a:pt x="15124" y="65484"/>
                  <a:pt x="15086" y="65484"/>
                </a:cubicBezTo>
                <a:lnTo>
                  <a:pt x="14972" y="65370"/>
                </a:lnTo>
                <a:close/>
                <a:moveTo>
                  <a:pt x="62043" y="65219"/>
                </a:moveTo>
                <a:cubicBezTo>
                  <a:pt x="61930" y="65219"/>
                  <a:pt x="61854" y="65257"/>
                  <a:pt x="61778" y="65295"/>
                </a:cubicBezTo>
                <a:cubicBezTo>
                  <a:pt x="61665" y="65408"/>
                  <a:pt x="61627" y="65521"/>
                  <a:pt x="61627" y="65635"/>
                </a:cubicBezTo>
                <a:cubicBezTo>
                  <a:pt x="61627" y="65673"/>
                  <a:pt x="61627" y="65748"/>
                  <a:pt x="61665" y="65824"/>
                </a:cubicBezTo>
                <a:lnTo>
                  <a:pt x="61703" y="65862"/>
                </a:lnTo>
                <a:cubicBezTo>
                  <a:pt x="61759" y="65899"/>
                  <a:pt x="61816" y="65909"/>
                  <a:pt x="61863" y="65909"/>
                </a:cubicBezTo>
                <a:cubicBezTo>
                  <a:pt x="61911" y="65909"/>
                  <a:pt x="61948" y="65899"/>
                  <a:pt x="61967" y="65899"/>
                </a:cubicBezTo>
                <a:cubicBezTo>
                  <a:pt x="62156" y="65824"/>
                  <a:pt x="62194" y="65559"/>
                  <a:pt x="62194" y="65446"/>
                </a:cubicBezTo>
                <a:cubicBezTo>
                  <a:pt x="62194" y="65408"/>
                  <a:pt x="62156" y="65370"/>
                  <a:pt x="62156" y="65332"/>
                </a:cubicBezTo>
                <a:lnTo>
                  <a:pt x="62043" y="65219"/>
                </a:lnTo>
                <a:close/>
                <a:moveTo>
                  <a:pt x="38753" y="65521"/>
                </a:moveTo>
                <a:cubicBezTo>
                  <a:pt x="38678" y="65521"/>
                  <a:pt x="38602" y="65521"/>
                  <a:pt x="38527" y="65559"/>
                </a:cubicBezTo>
                <a:cubicBezTo>
                  <a:pt x="38451" y="65635"/>
                  <a:pt x="38375" y="65710"/>
                  <a:pt x="38375" y="65786"/>
                </a:cubicBezTo>
                <a:cubicBezTo>
                  <a:pt x="38375" y="65899"/>
                  <a:pt x="38451" y="65975"/>
                  <a:pt x="38564" y="65975"/>
                </a:cubicBezTo>
                <a:lnTo>
                  <a:pt x="38716" y="65899"/>
                </a:lnTo>
                <a:cubicBezTo>
                  <a:pt x="38753" y="65899"/>
                  <a:pt x="38867" y="65824"/>
                  <a:pt x="38867" y="65710"/>
                </a:cubicBezTo>
                <a:cubicBezTo>
                  <a:pt x="38867" y="65673"/>
                  <a:pt x="38867" y="65635"/>
                  <a:pt x="38829" y="65597"/>
                </a:cubicBezTo>
                <a:lnTo>
                  <a:pt x="38753" y="65521"/>
                </a:lnTo>
                <a:close/>
                <a:moveTo>
                  <a:pt x="58300" y="65862"/>
                </a:moveTo>
                <a:cubicBezTo>
                  <a:pt x="58224" y="65862"/>
                  <a:pt x="58073" y="65862"/>
                  <a:pt x="58035" y="66013"/>
                </a:cubicBezTo>
                <a:lnTo>
                  <a:pt x="58149" y="66126"/>
                </a:lnTo>
                <a:lnTo>
                  <a:pt x="58111" y="66126"/>
                </a:lnTo>
                <a:cubicBezTo>
                  <a:pt x="58111" y="66126"/>
                  <a:pt x="58149" y="66202"/>
                  <a:pt x="58262" y="66240"/>
                </a:cubicBezTo>
                <a:lnTo>
                  <a:pt x="58413" y="66126"/>
                </a:lnTo>
                <a:cubicBezTo>
                  <a:pt x="58451" y="66088"/>
                  <a:pt x="58489" y="66051"/>
                  <a:pt x="58489" y="65975"/>
                </a:cubicBezTo>
                <a:lnTo>
                  <a:pt x="58489" y="65937"/>
                </a:lnTo>
                <a:lnTo>
                  <a:pt x="58338" y="65862"/>
                </a:lnTo>
                <a:close/>
                <a:moveTo>
                  <a:pt x="27714" y="65899"/>
                </a:moveTo>
                <a:cubicBezTo>
                  <a:pt x="27600" y="65937"/>
                  <a:pt x="27562" y="66013"/>
                  <a:pt x="27562" y="66088"/>
                </a:cubicBezTo>
                <a:lnTo>
                  <a:pt x="27600" y="66202"/>
                </a:lnTo>
                <a:cubicBezTo>
                  <a:pt x="27676" y="66277"/>
                  <a:pt x="27789" y="66277"/>
                  <a:pt x="27903" y="66277"/>
                </a:cubicBezTo>
                <a:cubicBezTo>
                  <a:pt x="27978" y="66240"/>
                  <a:pt x="28054" y="66164"/>
                  <a:pt x="28054" y="66088"/>
                </a:cubicBezTo>
                <a:lnTo>
                  <a:pt x="28016" y="65975"/>
                </a:lnTo>
                <a:cubicBezTo>
                  <a:pt x="27940" y="65899"/>
                  <a:pt x="27827" y="65899"/>
                  <a:pt x="27714" y="65899"/>
                </a:cubicBezTo>
                <a:close/>
                <a:moveTo>
                  <a:pt x="31726" y="65814"/>
                </a:moveTo>
                <a:cubicBezTo>
                  <a:pt x="31665" y="65814"/>
                  <a:pt x="31608" y="65824"/>
                  <a:pt x="31570" y="65824"/>
                </a:cubicBezTo>
                <a:cubicBezTo>
                  <a:pt x="31570" y="65824"/>
                  <a:pt x="31532" y="65862"/>
                  <a:pt x="31532" y="65862"/>
                </a:cubicBezTo>
                <a:lnTo>
                  <a:pt x="31305" y="65862"/>
                </a:lnTo>
                <a:lnTo>
                  <a:pt x="31268" y="65899"/>
                </a:lnTo>
                <a:cubicBezTo>
                  <a:pt x="31268" y="65937"/>
                  <a:pt x="31230" y="65975"/>
                  <a:pt x="31230" y="65975"/>
                </a:cubicBezTo>
                <a:lnTo>
                  <a:pt x="31343" y="66088"/>
                </a:lnTo>
                <a:cubicBezTo>
                  <a:pt x="31343" y="66126"/>
                  <a:pt x="31343" y="66126"/>
                  <a:pt x="31381" y="66164"/>
                </a:cubicBezTo>
                <a:cubicBezTo>
                  <a:pt x="31381" y="66202"/>
                  <a:pt x="31381" y="66277"/>
                  <a:pt x="31419" y="66315"/>
                </a:cubicBezTo>
                <a:lnTo>
                  <a:pt x="31494" y="66391"/>
                </a:lnTo>
                <a:cubicBezTo>
                  <a:pt x="31683" y="66391"/>
                  <a:pt x="31759" y="66353"/>
                  <a:pt x="31835" y="66315"/>
                </a:cubicBezTo>
                <a:cubicBezTo>
                  <a:pt x="31872" y="66315"/>
                  <a:pt x="31872" y="66277"/>
                  <a:pt x="31872" y="66277"/>
                </a:cubicBezTo>
                <a:cubicBezTo>
                  <a:pt x="31872" y="66277"/>
                  <a:pt x="31910" y="66277"/>
                  <a:pt x="31910" y="66315"/>
                </a:cubicBezTo>
                <a:lnTo>
                  <a:pt x="32137" y="66202"/>
                </a:lnTo>
                <a:cubicBezTo>
                  <a:pt x="32137" y="66202"/>
                  <a:pt x="32175" y="66164"/>
                  <a:pt x="32175" y="66164"/>
                </a:cubicBezTo>
                <a:cubicBezTo>
                  <a:pt x="32175" y="66126"/>
                  <a:pt x="32213" y="66088"/>
                  <a:pt x="32213" y="66051"/>
                </a:cubicBezTo>
                <a:cubicBezTo>
                  <a:pt x="32213" y="66013"/>
                  <a:pt x="32213" y="65937"/>
                  <a:pt x="32061" y="65899"/>
                </a:cubicBezTo>
                <a:lnTo>
                  <a:pt x="31986" y="65937"/>
                </a:lnTo>
                <a:cubicBezTo>
                  <a:pt x="31948" y="65899"/>
                  <a:pt x="31948" y="65862"/>
                  <a:pt x="31910" y="65862"/>
                </a:cubicBezTo>
                <a:cubicBezTo>
                  <a:pt x="31854" y="65824"/>
                  <a:pt x="31787" y="65814"/>
                  <a:pt x="31726" y="65814"/>
                </a:cubicBezTo>
                <a:close/>
                <a:moveTo>
                  <a:pt x="41740" y="66013"/>
                </a:moveTo>
                <a:lnTo>
                  <a:pt x="41589" y="66088"/>
                </a:lnTo>
                <a:cubicBezTo>
                  <a:pt x="41589" y="66088"/>
                  <a:pt x="41589" y="66088"/>
                  <a:pt x="41551" y="66126"/>
                </a:cubicBezTo>
                <a:cubicBezTo>
                  <a:pt x="41551" y="66164"/>
                  <a:pt x="41513" y="66240"/>
                  <a:pt x="41513" y="66353"/>
                </a:cubicBezTo>
                <a:lnTo>
                  <a:pt x="41627" y="66429"/>
                </a:lnTo>
                <a:cubicBezTo>
                  <a:pt x="41660" y="66440"/>
                  <a:pt x="41690" y="66444"/>
                  <a:pt x="41718" y="66444"/>
                </a:cubicBezTo>
                <a:cubicBezTo>
                  <a:pt x="41785" y="66444"/>
                  <a:pt x="41838" y="66418"/>
                  <a:pt x="41891" y="66391"/>
                </a:cubicBezTo>
                <a:cubicBezTo>
                  <a:pt x="41929" y="66353"/>
                  <a:pt x="41967" y="66277"/>
                  <a:pt x="41967" y="66202"/>
                </a:cubicBezTo>
                <a:cubicBezTo>
                  <a:pt x="41967" y="66088"/>
                  <a:pt x="41854" y="66013"/>
                  <a:pt x="41740" y="66013"/>
                </a:cubicBezTo>
                <a:close/>
                <a:moveTo>
                  <a:pt x="54028" y="66164"/>
                </a:moveTo>
                <a:cubicBezTo>
                  <a:pt x="53914" y="66164"/>
                  <a:pt x="53839" y="66164"/>
                  <a:pt x="53763" y="66240"/>
                </a:cubicBezTo>
                <a:cubicBezTo>
                  <a:pt x="53650" y="66315"/>
                  <a:pt x="53650" y="66504"/>
                  <a:pt x="53687" y="66656"/>
                </a:cubicBezTo>
                <a:lnTo>
                  <a:pt x="53952" y="66693"/>
                </a:lnTo>
                <a:cubicBezTo>
                  <a:pt x="53952" y="66656"/>
                  <a:pt x="54028" y="66656"/>
                  <a:pt x="54066" y="66656"/>
                </a:cubicBezTo>
                <a:lnTo>
                  <a:pt x="54217" y="66542"/>
                </a:lnTo>
                <a:cubicBezTo>
                  <a:pt x="54217" y="66504"/>
                  <a:pt x="54217" y="66467"/>
                  <a:pt x="54217" y="66467"/>
                </a:cubicBezTo>
                <a:cubicBezTo>
                  <a:pt x="54217" y="66353"/>
                  <a:pt x="54179" y="66277"/>
                  <a:pt x="54141" y="66202"/>
                </a:cubicBezTo>
                <a:lnTo>
                  <a:pt x="54028" y="66164"/>
                </a:lnTo>
                <a:close/>
                <a:moveTo>
                  <a:pt x="19434" y="65975"/>
                </a:moveTo>
                <a:lnTo>
                  <a:pt x="19245" y="66013"/>
                </a:lnTo>
                <a:cubicBezTo>
                  <a:pt x="19245" y="66051"/>
                  <a:pt x="19207" y="66051"/>
                  <a:pt x="19207" y="66088"/>
                </a:cubicBezTo>
                <a:cubicBezTo>
                  <a:pt x="19169" y="66164"/>
                  <a:pt x="19131" y="66240"/>
                  <a:pt x="19131" y="66315"/>
                </a:cubicBezTo>
                <a:cubicBezTo>
                  <a:pt x="19131" y="66315"/>
                  <a:pt x="19131" y="66353"/>
                  <a:pt x="19131" y="66391"/>
                </a:cubicBezTo>
                <a:cubicBezTo>
                  <a:pt x="19093" y="66391"/>
                  <a:pt x="19056" y="66429"/>
                  <a:pt x="19056" y="66504"/>
                </a:cubicBezTo>
                <a:lnTo>
                  <a:pt x="19093" y="66618"/>
                </a:lnTo>
                <a:cubicBezTo>
                  <a:pt x="19177" y="66673"/>
                  <a:pt x="19260" y="66708"/>
                  <a:pt x="19328" y="66708"/>
                </a:cubicBezTo>
                <a:cubicBezTo>
                  <a:pt x="19353" y="66708"/>
                  <a:pt x="19376" y="66704"/>
                  <a:pt x="19396" y="66693"/>
                </a:cubicBezTo>
                <a:cubicBezTo>
                  <a:pt x="19509" y="66618"/>
                  <a:pt x="19509" y="66504"/>
                  <a:pt x="19509" y="66429"/>
                </a:cubicBezTo>
                <a:cubicBezTo>
                  <a:pt x="19509" y="66429"/>
                  <a:pt x="19509" y="66353"/>
                  <a:pt x="19547" y="66353"/>
                </a:cubicBezTo>
                <a:cubicBezTo>
                  <a:pt x="19509" y="66353"/>
                  <a:pt x="19509" y="66391"/>
                  <a:pt x="19472" y="66391"/>
                </a:cubicBezTo>
                <a:lnTo>
                  <a:pt x="19623" y="66277"/>
                </a:lnTo>
                <a:cubicBezTo>
                  <a:pt x="19623" y="66126"/>
                  <a:pt x="19547" y="66013"/>
                  <a:pt x="19434" y="65975"/>
                </a:cubicBezTo>
                <a:close/>
                <a:moveTo>
                  <a:pt x="28644" y="66375"/>
                </a:moveTo>
                <a:cubicBezTo>
                  <a:pt x="28612" y="66375"/>
                  <a:pt x="28579" y="66380"/>
                  <a:pt x="28545" y="66391"/>
                </a:cubicBezTo>
                <a:cubicBezTo>
                  <a:pt x="28394" y="66429"/>
                  <a:pt x="28281" y="66542"/>
                  <a:pt x="28281" y="66656"/>
                </a:cubicBezTo>
                <a:lnTo>
                  <a:pt x="28319" y="66769"/>
                </a:lnTo>
                <a:cubicBezTo>
                  <a:pt x="28363" y="66813"/>
                  <a:pt x="28433" y="66832"/>
                  <a:pt x="28514" y="66832"/>
                </a:cubicBezTo>
                <a:cubicBezTo>
                  <a:pt x="28571" y="66832"/>
                  <a:pt x="28634" y="66822"/>
                  <a:pt x="28697" y="66807"/>
                </a:cubicBezTo>
                <a:cubicBezTo>
                  <a:pt x="28810" y="66769"/>
                  <a:pt x="28886" y="66656"/>
                  <a:pt x="28886" y="66542"/>
                </a:cubicBezTo>
                <a:lnTo>
                  <a:pt x="28848" y="66429"/>
                </a:lnTo>
                <a:cubicBezTo>
                  <a:pt x="28794" y="66402"/>
                  <a:pt x="28722" y="66375"/>
                  <a:pt x="28644" y="66375"/>
                </a:cubicBezTo>
                <a:close/>
                <a:moveTo>
                  <a:pt x="1400" y="66542"/>
                </a:moveTo>
                <a:lnTo>
                  <a:pt x="1135" y="66618"/>
                </a:lnTo>
                <a:cubicBezTo>
                  <a:pt x="1097" y="66807"/>
                  <a:pt x="1286" y="66845"/>
                  <a:pt x="1362" y="66882"/>
                </a:cubicBezTo>
                <a:lnTo>
                  <a:pt x="1589" y="66807"/>
                </a:lnTo>
                <a:cubicBezTo>
                  <a:pt x="1589" y="66807"/>
                  <a:pt x="1626" y="66769"/>
                  <a:pt x="1626" y="66731"/>
                </a:cubicBezTo>
                <a:cubicBezTo>
                  <a:pt x="1626" y="66618"/>
                  <a:pt x="1475" y="66580"/>
                  <a:pt x="1400" y="66542"/>
                </a:cubicBezTo>
                <a:close/>
                <a:moveTo>
                  <a:pt x="6882" y="66456"/>
                </a:moveTo>
                <a:cubicBezTo>
                  <a:pt x="6836" y="66456"/>
                  <a:pt x="6786" y="66460"/>
                  <a:pt x="6730" y="66467"/>
                </a:cubicBezTo>
                <a:lnTo>
                  <a:pt x="6617" y="66580"/>
                </a:lnTo>
                <a:lnTo>
                  <a:pt x="6617" y="66769"/>
                </a:lnTo>
                <a:lnTo>
                  <a:pt x="6693" y="66882"/>
                </a:lnTo>
                <a:cubicBezTo>
                  <a:pt x="6764" y="66918"/>
                  <a:pt x="6829" y="66932"/>
                  <a:pt x="6886" y="66932"/>
                </a:cubicBezTo>
                <a:cubicBezTo>
                  <a:pt x="7008" y="66932"/>
                  <a:pt x="7095" y="66870"/>
                  <a:pt x="7146" y="66845"/>
                </a:cubicBezTo>
                <a:cubicBezTo>
                  <a:pt x="7184" y="66807"/>
                  <a:pt x="7222" y="66807"/>
                  <a:pt x="7260" y="66807"/>
                </a:cubicBezTo>
                <a:lnTo>
                  <a:pt x="7260" y="66580"/>
                </a:lnTo>
                <a:cubicBezTo>
                  <a:pt x="7198" y="66518"/>
                  <a:pt x="7086" y="66456"/>
                  <a:pt x="6882" y="66456"/>
                </a:cubicBezTo>
                <a:close/>
                <a:moveTo>
                  <a:pt x="53461" y="66164"/>
                </a:moveTo>
                <a:cubicBezTo>
                  <a:pt x="53234" y="66202"/>
                  <a:pt x="53083" y="66315"/>
                  <a:pt x="53045" y="66504"/>
                </a:cubicBezTo>
                <a:lnTo>
                  <a:pt x="53083" y="66618"/>
                </a:lnTo>
                <a:lnTo>
                  <a:pt x="52969" y="66693"/>
                </a:lnTo>
                <a:cubicBezTo>
                  <a:pt x="52969" y="66656"/>
                  <a:pt x="53006" y="66618"/>
                  <a:pt x="53007" y="66618"/>
                </a:cubicBezTo>
                <a:lnTo>
                  <a:pt x="53007" y="66618"/>
                </a:lnTo>
                <a:cubicBezTo>
                  <a:pt x="52969" y="66656"/>
                  <a:pt x="52893" y="66693"/>
                  <a:pt x="52856" y="66769"/>
                </a:cubicBezTo>
                <a:lnTo>
                  <a:pt x="52856" y="66845"/>
                </a:lnTo>
                <a:cubicBezTo>
                  <a:pt x="52893" y="66920"/>
                  <a:pt x="53007" y="66958"/>
                  <a:pt x="53120" y="66958"/>
                </a:cubicBezTo>
                <a:cubicBezTo>
                  <a:pt x="53234" y="66920"/>
                  <a:pt x="53347" y="66807"/>
                  <a:pt x="53309" y="66693"/>
                </a:cubicBezTo>
                <a:cubicBezTo>
                  <a:pt x="53347" y="66693"/>
                  <a:pt x="53423" y="66693"/>
                  <a:pt x="53461" y="66656"/>
                </a:cubicBezTo>
                <a:cubicBezTo>
                  <a:pt x="53574" y="66618"/>
                  <a:pt x="53650" y="66504"/>
                  <a:pt x="53650" y="66391"/>
                </a:cubicBezTo>
                <a:cubicBezTo>
                  <a:pt x="53650" y="66315"/>
                  <a:pt x="53650" y="66277"/>
                  <a:pt x="53574" y="66202"/>
                </a:cubicBezTo>
                <a:lnTo>
                  <a:pt x="53461" y="66164"/>
                </a:lnTo>
                <a:close/>
                <a:moveTo>
                  <a:pt x="33801" y="66656"/>
                </a:moveTo>
                <a:cubicBezTo>
                  <a:pt x="33687" y="66656"/>
                  <a:pt x="33574" y="66693"/>
                  <a:pt x="33536" y="66731"/>
                </a:cubicBezTo>
                <a:cubicBezTo>
                  <a:pt x="33498" y="66769"/>
                  <a:pt x="33423" y="66845"/>
                  <a:pt x="33423" y="66920"/>
                </a:cubicBezTo>
                <a:cubicBezTo>
                  <a:pt x="33423" y="66958"/>
                  <a:pt x="33460" y="67034"/>
                  <a:pt x="33574" y="67071"/>
                </a:cubicBezTo>
                <a:lnTo>
                  <a:pt x="33725" y="66920"/>
                </a:lnTo>
                <a:lnTo>
                  <a:pt x="33725" y="66920"/>
                </a:lnTo>
                <a:cubicBezTo>
                  <a:pt x="33725" y="66958"/>
                  <a:pt x="33687" y="66996"/>
                  <a:pt x="33687" y="66996"/>
                </a:cubicBezTo>
                <a:cubicBezTo>
                  <a:pt x="33725" y="66996"/>
                  <a:pt x="33801" y="66996"/>
                  <a:pt x="33876" y="66958"/>
                </a:cubicBezTo>
                <a:lnTo>
                  <a:pt x="33914" y="66845"/>
                </a:lnTo>
                <a:cubicBezTo>
                  <a:pt x="33914" y="66807"/>
                  <a:pt x="33914" y="66769"/>
                  <a:pt x="33876" y="66731"/>
                </a:cubicBezTo>
                <a:lnTo>
                  <a:pt x="33801" y="66656"/>
                </a:lnTo>
                <a:close/>
                <a:moveTo>
                  <a:pt x="52122" y="66602"/>
                </a:moveTo>
                <a:cubicBezTo>
                  <a:pt x="52055" y="66602"/>
                  <a:pt x="52002" y="66629"/>
                  <a:pt x="51948" y="66656"/>
                </a:cubicBezTo>
                <a:cubicBezTo>
                  <a:pt x="51873" y="66693"/>
                  <a:pt x="51835" y="66769"/>
                  <a:pt x="51835" y="66882"/>
                </a:cubicBezTo>
                <a:cubicBezTo>
                  <a:pt x="51835" y="66958"/>
                  <a:pt x="51873" y="67034"/>
                  <a:pt x="51986" y="67071"/>
                </a:cubicBezTo>
                <a:lnTo>
                  <a:pt x="52137" y="66958"/>
                </a:lnTo>
                <a:lnTo>
                  <a:pt x="52175" y="66958"/>
                </a:lnTo>
                <a:cubicBezTo>
                  <a:pt x="52175" y="66996"/>
                  <a:pt x="52137" y="66996"/>
                  <a:pt x="52137" y="66996"/>
                </a:cubicBezTo>
                <a:cubicBezTo>
                  <a:pt x="52175" y="66996"/>
                  <a:pt x="52326" y="66996"/>
                  <a:pt x="52326" y="66845"/>
                </a:cubicBezTo>
                <a:lnTo>
                  <a:pt x="52251" y="66731"/>
                </a:lnTo>
                <a:lnTo>
                  <a:pt x="52251" y="66731"/>
                </a:lnTo>
                <a:cubicBezTo>
                  <a:pt x="52251" y="66731"/>
                  <a:pt x="52289" y="66769"/>
                  <a:pt x="52289" y="66769"/>
                </a:cubicBezTo>
                <a:lnTo>
                  <a:pt x="52213" y="66618"/>
                </a:lnTo>
                <a:cubicBezTo>
                  <a:pt x="52180" y="66607"/>
                  <a:pt x="52150" y="66602"/>
                  <a:pt x="52122" y="66602"/>
                </a:cubicBezTo>
                <a:close/>
                <a:moveTo>
                  <a:pt x="27903" y="66656"/>
                </a:moveTo>
                <a:lnTo>
                  <a:pt x="27676" y="66693"/>
                </a:lnTo>
                <a:lnTo>
                  <a:pt x="27638" y="66769"/>
                </a:lnTo>
                <a:cubicBezTo>
                  <a:pt x="27638" y="66807"/>
                  <a:pt x="27600" y="66882"/>
                  <a:pt x="27600" y="66958"/>
                </a:cubicBezTo>
                <a:cubicBezTo>
                  <a:pt x="27600" y="67109"/>
                  <a:pt x="27676" y="67185"/>
                  <a:pt x="27827" y="67223"/>
                </a:cubicBezTo>
                <a:lnTo>
                  <a:pt x="27978" y="67109"/>
                </a:lnTo>
                <a:lnTo>
                  <a:pt x="27978" y="67109"/>
                </a:lnTo>
                <a:cubicBezTo>
                  <a:pt x="27978" y="67147"/>
                  <a:pt x="27978" y="67147"/>
                  <a:pt x="27940" y="67147"/>
                </a:cubicBezTo>
                <a:lnTo>
                  <a:pt x="28016" y="67147"/>
                </a:lnTo>
                <a:lnTo>
                  <a:pt x="28167" y="67034"/>
                </a:lnTo>
                <a:lnTo>
                  <a:pt x="28167" y="66769"/>
                </a:lnTo>
                <a:lnTo>
                  <a:pt x="28016" y="66656"/>
                </a:lnTo>
                <a:close/>
                <a:moveTo>
                  <a:pt x="61627" y="66882"/>
                </a:moveTo>
                <a:cubicBezTo>
                  <a:pt x="61476" y="66882"/>
                  <a:pt x="61362" y="66920"/>
                  <a:pt x="61287" y="67071"/>
                </a:cubicBezTo>
                <a:lnTo>
                  <a:pt x="61325" y="67185"/>
                </a:lnTo>
                <a:cubicBezTo>
                  <a:pt x="61380" y="67240"/>
                  <a:pt x="61476" y="67275"/>
                  <a:pt x="61553" y="67275"/>
                </a:cubicBezTo>
                <a:cubicBezTo>
                  <a:pt x="61581" y="67275"/>
                  <a:pt x="61607" y="67271"/>
                  <a:pt x="61627" y="67260"/>
                </a:cubicBezTo>
                <a:cubicBezTo>
                  <a:pt x="61703" y="67223"/>
                  <a:pt x="61740" y="67147"/>
                  <a:pt x="61740" y="67071"/>
                </a:cubicBezTo>
                <a:cubicBezTo>
                  <a:pt x="61740" y="67034"/>
                  <a:pt x="61740" y="66996"/>
                  <a:pt x="61740" y="66958"/>
                </a:cubicBezTo>
                <a:lnTo>
                  <a:pt x="61627" y="66882"/>
                </a:lnTo>
                <a:close/>
                <a:moveTo>
                  <a:pt x="2912" y="66920"/>
                </a:moveTo>
                <a:lnTo>
                  <a:pt x="2761" y="67034"/>
                </a:lnTo>
                <a:lnTo>
                  <a:pt x="2761" y="67185"/>
                </a:lnTo>
                <a:lnTo>
                  <a:pt x="2912" y="67298"/>
                </a:lnTo>
                <a:lnTo>
                  <a:pt x="3139" y="67298"/>
                </a:lnTo>
                <a:lnTo>
                  <a:pt x="3290" y="67223"/>
                </a:lnTo>
                <a:lnTo>
                  <a:pt x="3290" y="67185"/>
                </a:lnTo>
                <a:cubicBezTo>
                  <a:pt x="3290" y="67071"/>
                  <a:pt x="3252" y="67034"/>
                  <a:pt x="3214" y="66996"/>
                </a:cubicBezTo>
                <a:cubicBezTo>
                  <a:pt x="3139" y="66920"/>
                  <a:pt x="3025" y="66920"/>
                  <a:pt x="2912" y="66920"/>
                </a:cubicBezTo>
                <a:close/>
                <a:moveTo>
                  <a:pt x="58791" y="66967"/>
                </a:moveTo>
                <a:cubicBezTo>
                  <a:pt x="58754" y="66967"/>
                  <a:pt x="58716" y="66977"/>
                  <a:pt x="58678" y="66996"/>
                </a:cubicBezTo>
                <a:cubicBezTo>
                  <a:pt x="58565" y="67034"/>
                  <a:pt x="58527" y="67260"/>
                  <a:pt x="58640" y="67336"/>
                </a:cubicBezTo>
                <a:cubicBezTo>
                  <a:pt x="58678" y="67374"/>
                  <a:pt x="58754" y="67374"/>
                  <a:pt x="58791" y="67374"/>
                </a:cubicBezTo>
                <a:lnTo>
                  <a:pt x="58867" y="67298"/>
                </a:lnTo>
                <a:lnTo>
                  <a:pt x="58791" y="67298"/>
                </a:lnTo>
                <a:lnTo>
                  <a:pt x="58981" y="67185"/>
                </a:lnTo>
                <a:lnTo>
                  <a:pt x="58981" y="67109"/>
                </a:lnTo>
                <a:lnTo>
                  <a:pt x="58905" y="66996"/>
                </a:lnTo>
                <a:cubicBezTo>
                  <a:pt x="58867" y="66977"/>
                  <a:pt x="58829" y="66967"/>
                  <a:pt x="58791" y="66967"/>
                </a:cubicBezTo>
                <a:close/>
                <a:moveTo>
                  <a:pt x="50128" y="67020"/>
                </a:moveTo>
                <a:cubicBezTo>
                  <a:pt x="50032" y="67020"/>
                  <a:pt x="49928" y="67076"/>
                  <a:pt x="49869" y="67223"/>
                </a:cubicBezTo>
                <a:lnTo>
                  <a:pt x="49982" y="67412"/>
                </a:lnTo>
                <a:cubicBezTo>
                  <a:pt x="50058" y="67412"/>
                  <a:pt x="50134" y="67412"/>
                  <a:pt x="50209" y="67374"/>
                </a:cubicBezTo>
                <a:cubicBezTo>
                  <a:pt x="50247" y="67336"/>
                  <a:pt x="50285" y="67260"/>
                  <a:pt x="50285" y="67185"/>
                </a:cubicBezTo>
                <a:lnTo>
                  <a:pt x="50285" y="67147"/>
                </a:lnTo>
                <a:lnTo>
                  <a:pt x="50209" y="67034"/>
                </a:lnTo>
                <a:cubicBezTo>
                  <a:pt x="50184" y="67025"/>
                  <a:pt x="50156" y="67020"/>
                  <a:pt x="50128" y="67020"/>
                </a:cubicBezTo>
                <a:close/>
                <a:moveTo>
                  <a:pt x="4953" y="67185"/>
                </a:moveTo>
                <a:cubicBezTo>
                  <a:pt x="4878" y="67185"/>
                  <a:pt x="4802" y="67223"/>
                  <a:pt x="4764" y="67223"/>
                </a:cubicBezTo>
                <a:cubicBezTo>
                  <a:pt x="4727" y="67260"/>
                  <a:pt x="4689" y="67336"/>
                  <a:pt x="4689" y="67487"/>
                </a:cubicBezTo>
                <a:lnTo>
                  <a:pt x="4840" y="67563"/>
                </a:lnTo>
                <a:lnTo>
                  <a:pt x="4953" y="67563"/>
                </a:lnTo>
                <a:lnTo>
                  <a:pt x="5105" y="67450"/>
                </a:lnTo>
                <a:lnTo>
                  <a:pt x="5105" y="67298"/>
                </a:lnTo>
                <a:lnTo>
                  <a:pt x="4953" y="67185"/>
                </a:lnTo>
                <a:close/>
                <a:moveTo>
                  <a:pt x="80153" y="67336"/>
                </a:moveTo>
                <a:lnTo>
                  <a:pt x="79964" y="67450"/>
                </a:lnTo>
                <a:cubicBezTo>
                  <a:pt x="79964" y="67487"/>
                  <a:pt x="79964" y="67525"/>
                  <a:pt x="79926" y="67563"/>
                </a:cubicBezTo>
                <a:lnTo>
                  <a:pt x="80077" y="67714"/>
                </a:lnTo>
                <a:lnTo>
                  <a:pt x="80115" y="67714"/>
                </a:lnTo>
                <a:cubicBezTo>
                  <a:pt x="80191" y="67714"/>
                  <a:pt x="80380" y="67714"/>
                  <a:pt x="80417" y="67601"/>
                </a:cubicBezTo>
                <a:lnTo>
                  <a:pt x="80304" y="67412"/>
                </a:lnTo>
                <a:cubicBezTo>
                  <a:pt x="80266" y="67412"/>
                  <a:pt x="80228" y="67374"/>
                  <a:pt x="80153" y="67336"/>
                </a:cubicBezTo>
                <a:close/>
                <a:moveTo>
                  <a:pt x="25937" y="67374"/>
                </a:moveTo>
                <a:lnTo>
                  <a:pt x="25748" y="67450"/>
                </a:lnTo>
                <a:lnTo>
                  <a:pt x="25748" y="67601"/>
                </a:lnTo>
                <a:lnTo>
                  <a:pt x="25861" y="67714"/>
                </a:lnTo>
                <a:cubicBezTo>
                  <a:pt x="25888" y="67721"/>
                  <a:pt x="25913" y="67724"/>
                  <a:pt x="25938" y="67724"/>
                </a:cubicBezTo>
                <a:cubicBezTo>
                  <a:pt x="26050" y="67724"/>
                  <a:pt x="26132" y="67656"/>
                  <a:pt x="26164" y="67563"/>
                </a:cubicBezTo>
                <a:lnTo>
                  <a:pt x="26050" y="67374"/>
                </a:lnTo>
                <a:cubicBezTo>
                  <a:pt x="26037" y="67387"/>
                  <a:pt x="26025" y="67391"/>
                  <a:pt x="26012" y="67391"/>
                </a:cubicBezTo>
                <a:cubicBezTo>
                  <a:pt x="25987" y="67391"/>
                  <a:pt x="25962" y="67374"/>
                  <a:pt x="25937" y="67374"/>
                </a:cubicBezTo>
                <a:close/>
                <a:moveTo>
                  <a:pt x="39785" y="67439"/>
                </a:moveTo>
                <a:cubicBezTo>
                  <a:pt x="39756" y="67439"/>
                  <a:pt x="39728" y="67442"/>
                  <a:pt x="39699" y="67450"/>
                </a:cubicBezTo>
                <a:cubicBezTo>
                  <a:pt x="39623" y="67487"/>
                  <a:pt x="39547" y="67563"/>
                  <a:pt x="39585" y="67676"/>
                </a:cubicBezTo>
                <a:lnTo>
                  <a:pt x="39736" y="67790"/>
                </a:lnTo>
                <a:lnTo>
                  <a:pt x="39812" y="67790"/>
                </a:lnTo>
                <a:cubicBezTo>
                  <a:pt x="39888" y="67790"/>
                  <a:pt x="40077" y="67790"/>
                  <a:pt x="40115" y="67639"/>
                </a:cubicBezTo>
                <a:lnTo>
                  <a:pt x="40077" y="67525"/>
                </a:lnTo>
                <a:cubicBezTo>
                  <a:pt x="40016" y="67495"/>
                  <a:pt x="39905" y="67439"/>
                  <a:pt x="39785" y="67439"/>
                </a:cubicBezTo>
                <a:close/>
                <a:moveTo>
                  <a:pt x="71268" y="67412"/>
                </a:moveTo>
                <a:lnTo>
                  <a:pt x="71117" y="67487"/>
                </a:lnTo>
                <a:cubicBezTo>
                  <a:pt x="71079" y="67525"/>
                  <a:pt x="71079" y="67525"/>
                  <a:pt x="71041" y="67601"/>
                </a:cubicBezTo>
                <a:lnTo>
                  <a:pt x="71155" y="67714"/>
                </a:lnTo>
                <a:cubicBezTo>
                  <a:pt x="71192" y="67752"/>
                  <a:pt x="71230" y="67752"/>
                  <a:pt x="71268" y="67790"/>
                </a:cubicBezTo>
                <a:lnTo>
                  <a:pt x="71457" y="67676"/>
                </a:lnTo>
                <a:cubicBezTo>
                  <a:pt x="71457" y="67676"/>
                  <a:pt x="71495" y="67639"/>
                  <a:pt x="71495" y="67601"/>
                </a:cubicBezTo>
                <a:lnTo>
                  <a:pt x="71381" y="67450"/>
                </a:lnTo>
                <a:cubicBezTo>
                  <a:pt x="71381" y="67412"/>
                  <a:pt x="71344" y="67412"/>
                  <a:pt x="71268" y="67412"/>
                </a:cubicBezTo>
                <a:close/>
                <a:moveTo>
                  <a:pt x="28545" y="67639"/>
                </a:moveTo>
                <a:cubicBezTo>
                  <a:pt x="28432" y="67639"/>
                  <a:pt x="28319" y="67714"/>
                  <a:pt x="28319" y="67828"/>
                </a:cubicBezTo>
                <a:lnTo>
                  <a:pt x="28470" y="67828"/>
                </a:lnTo>
                <a:cubicBezTo>
                  <a:pt x="28470" y="67828"/>
                  <a:pt x="28470" y="67865"/>
                  <a:pt x="28470" y="67865"/>
                </a:cubicBezTo>
                <a:lnTo>
                  <a:pt x="28659" y="67865"/>
                </a:lnTo>
                <a:cubicBezTo>
                  <a:pt x="28659" y="67865"/>
                  <a:pt x="28659" y="67828"/>
                  <a:pt x="28659" y="67828"/>
                </a:cubicBezTo>
                <a:lnTo>
                  <a:pt x="28810" y="67828"/>
                </a:lnTo>
                <a:cubicBezTo>
                  <a:pt x="28810" y="67790"/>
                  <a:pt x="28772" y="67752"/>
                  <a:pt x="28734" y="67714"/>
                </a:cubicBezTo>
                <a:cubicBezTo>
                  <a:pt x="28697" y="67676"/>
                  <a:pt x="28621" y="67639"/>
                  <a:pt x="28545" y="67639"/>
                </a:cubicBezTo>
                <a:close/>
                <a:moveTo>
                  <a:pt x="14708" y="67601"/>
                </a:moveTo>
                <a:lnTo>
                  <a:pt x="14594" y="67714"/>
                </a:lnTo>
                <a:lnTo>
                  <a:pt x="14594" y="67828"/>
                </a:lnTo>
                <a:lnTo>
                  <a:pt x="14708" y="67941"/>
                </a:lnTo>
                <a:lnTo>
                  <a:pt x="14972" y="67941"/>
                </a:lnTo>
                <a:lnTo>
                  <a:pt x="15086" y="67828"/>
                </a:lnTo>
                <a:lnTo>
                  <a:pt x="15086" y="67714"/>
                </a:lnTo>
                <a:lnTo>
                  <a:pt x="14972" y="67601"/>
                </a:lnTo>
                <a:close/>
                <a:moveTo>
                  <a:pt x="72024" y="67487"/>
                </a:moveTo>
                <a:lnTo>
                  <a:pt x="71911" y="67563"/>
                </a:lnTo>
                <a:cubicBezTo>
                  <a:pt x="71873" y="67639"/>
                  <a:pt x="71873" y="67714"/>
                  <a:pt x="71873" y="67790"/>
                </a:cubicBezTo>
                <a:cubicBezTo>
                  <a:pt x="71873" y="67979"/>
                  <a:pt x="71949" y="68130"/>
                  <a:pt x="72100" y="68168"/>
                </a:cubicBezTo>
                <a:lnTo>
                  <a:pt x="72213" y="68168"/>
                </a:lnTo>
                <a:cubicBezTo>
                  <a:pt x="72364" y="68130"/>
                  <a:pt x="72402" y="68017"/>
                  <a:pt x="72402" y="67903"/>
                </a:cubicBezTo>
                <a:lnTo>
                  <a:pt x="72516" y="67865"/>
                </a:lnTo>
                <a:lnTo>
                  <a:pt x="72516" y="67828"/>
                </a:lnTo>
                <a:cubicBezTo>
                  <a:pt x="72516" y="67790"/>
                  <a:pt x="72516" y="67714"/>
                  <a:pt x="72516" y="67676"/>
                </a:cubicBezTo>
                <a:cubicBezTo>
                  <a:pt x="72516" y="67601"/>
                  <a:pt x="72478" y="67525"/>
                  <a:pt x="72364" y="67487"/>
                </a:cubicBezTo>
                <a:lnTo>
                  <a:pt x="72289" y="67563"/>
                </a:lnTo>
                <a:lnTo>
                  <a:pt x="72251" y="67563"/>
                </a:lnTo>
                <a:cubicBezTo>
                  <a:pt x="72251" y="67563"/>
                  <a:pt x="72251" y="67563"/>
                  <a:pt x="72213" y="67525"/>
                </a:cubicBezTo>
                <a:cubicBezTo>
                  <a:pt x="72175" y="67525"/>
                  <a:pt x="72100" y="67487"/>
                  <a:pt x="72024" y="67487"/>
                </a:cubicBezTo>
                <a:close/>
                <a:moveTo>
                  <a:pt x="47508" y="67765"/>
                </a:moveTo>
                <a:cubicBezTo>
                  <a:pt x="47474" y="67765"/>
                  <a:pt x="47443" y="67774"/>
                  <a:pt x="47411" y="67790"/>
                </a:cubicBezTo>
                <a:cubicBezTo>
                  <a:pt x="47336" y="67790"/>
                  <a:pt x="47298" y="67865"/>
                  <a:pt x="47298" y="67941"/>
                </a:cubicBezTo>
                <a:cubicBezTo>
                  <a:pt x="47298" y="68017"/>
                  <a:pt x="47336" y="68130"/>
                  <a:pt x="47449" y="68168"/>
                </a:cubicBezTo>
                <a:cubicBezTo>
                  <a:pt x="47468" y="68187"/>
                  <a:pt x="47496" y="68196"/>
                  <a:pt x="47530" y="68196"/>
                </a:cubicBezTo>
                <a:cubicBezTo>
                  <a:pt x="47563" y="68196"/>
                  <a:pt x="47600" y="68187"/>
                  <a:pt x="47638" y="68168"/>
                </a:cubicBezTo>
                <a:cubicBezTo>
                  <a:pt x="47714" y="68130"/>
                  <a:pt x="47752" y="68092"/>
                  <a:pt x="47752" y="68017"/>
                </a:cubicBezTo>
                <a:cubicBezTo>
                  <a:pt x="47752" y="67941"/>
                  <a:pt x="47714" y="67903"/>
                  <a:pt x="47676" y="67828"/>
                </a:cubicBezTo>
                <a:cubicBezTo>
                  <a:pt x="47610" y="67783"/>
                  <a:pt x="47556" y="67765"/>
                  <a:pt x="47508" y="67765"/>
                </a:cubicBezTo>
                <a:close/>
                <a:moveTo>
                  <a:pt x="17610" y="67749"/>
                </a:moveTo>
                <a:cubicBezTo>
                  <a:pt x="17560" y="67749"/>
                  <a:pt x="17511" y="67761"/>
                  <a:pt x="17468" y="67790"/>
                </a:cubicBezTo>
                <a:cubicBezTo>
                  <a:pt x="17354" y="67828"/>
                  <a:pt x="17279" y="67903"/>
                  <a:pt x="17279" y="67979"/>
                </a:cubicBezTo>
                <a:lnTo>
                  <a:pt x="17203" y="67903"/>
                </a:lnTo>
                <a:cubicBezTo>
                  <a:pt x="16976" y="67903"/>
                  <a:pt x="16938" y="68017"/>
                  <a:pt x="16938" y="68054"/>
                </a:cubicBezTo>
                <a:cubicBezTo>
                  <a:pt x="16938" y="68092"/>
                  <a:pt x="16938" y="68092"/>
                  <a:pt x="16976" y="68092"/>
                </a:cubicBezTo>
                <a:lnTo>
                  <a:pt x="17014" y="68281"/>
                </a:lnTo>
                <a:cubicBezTo>
                  <a:pt x="17036" y="68292"/>
                  <a:pt x="17062" y="68297"/>
                  <a:pt x="17087" y="68297"/>
                </a:cubicBezTo>
                <a:cubicBezTo>
                  <a:pt x="17150" y="68297"/>
                  <a:pt x="17214" y="68270"/>
                  <a:pt x="17241" y="68243"/>
                </a:cubicBezTo>
                <a:cubicBezTo>
                  <a:pt x="17279" y="68206"/>
                  <a:pt x="17317" y="68168"/>
                  <a:pt x="17317" y="68092"/>
                </a:cubicBezTo>
                <a:cubicBezTo>
                  <a:pt x="17372" y="68148"/>
                  <a:pt x="17427" y="68183"/>
                  <a:pt x="17497" y="68183"/>
                </a:cubicBezTo>
                <a:cubicBezTo>
                  <a:pt x="17523" y="68183"/>
                  <a:pt x="17551" y="68178"/>
                  <a:pt x="17581" y="68168"/>
                </a:cubicBezTo>
                <a:cubicBezTo>
                  <a:pt x="17695" y="68168"/>
                  <a:pt x="17808" y="68054"/>
                  <a:pt x="17846" y="67979"/>
                </a:cubicBezTo>
                <a:lnTo>
                  <a:pt x="17846" y="67828"/>
                </a:lnTo>
                <a:cubicBezTo>
                  <a:pt x="17776" y="67781"/>
                  <a:pt x="17691" y="67749"/>
                  <a:pt x="17610" y="67749"/>
                </a:cubicBezTo>
                <a:close/>
                <a:moveTo>
                  <a:pt x="44992" y="67865"/>
                </a:moveTo>
                <a:lnTo>
                  <a:pt x="44954" y="67903"/>
                </a:lnTo>
                <a:cubicBezTo>
                  <a:pt x="44899" y="67881"/>
                  <a:pt x="44850" y="67872"/>
                  <a:pt x="44807" y="67872"/>
                </a:cubicBezTo>
                <a:cubicBezTo>
                  <a:pt x="44705" y="67872"/>
                  <a:pt x="44640" y="67925"/>
                  <a:pt x="44614" y="67979"/>
                </a:cubicBezTo>
                <a:lnTo>
                  <a:pt x="44614" y="68130"/>
                </a:lnTo>
                <a:lnTo>
                  <a:pt x="44651" y="68206"/>
                </a:lnTo>
                <a:cubicBezTo>
                  <a:pt x="44651" y="68168"/>
                  <a:pt x="44651" y="68168"/>
                  <a:pt x="44651" y="68168"/>
                </a:cubicBezTo>
                <a:lnTo>
                  <a:pt x="44727" y="68243"/>
                </a:lnTo>
                <a:lnTo>
                  <a:pt x="44765" y="68281"/>
                </a:lnTo>
                <a:cubicBezTo>
                  <a:pt x="44796" y="68297"/>
                  <a:pt x="44827" y="68306"/>
                  <a:pt x="44859" y="68306"/>
                </a:cubicBezTo>
                <a:cubicBezTo>
                  <a:pt x="44903" y="68306"/>
                  <a:pt x="44947" y="68288"/>
                  <a:pt x="44992" y="68243"/>
                </a:cubicBezTo>
                <a:cubicBezTo>
                  <a:pt x="45067" y="68206"/>
                  <a:pt x="45143" y="68092"/>
                  <a:pt x="45143" y="68017"/>
                </a:cubicBezTo>
                <a:cubicBezTo>
                  <a:pt x="45143" y="67941"/>
                  <a:pt x="45067" y="67865"/>
                  <a:pt x="44992" y="67865"/>
                </a:cubicBezTo>
                <a:close/>
                <a:moveTo>
                  <a:pt x="28621" y="67903"/>
                </a:moveTo>
                <a:cubicBezTo>
                  <a:pt x="28394" y="67941"/>
                  <a:pt x="28243" y="68054"/>
                  <a:pt x="28281" y="68281"/>
                </a:cubicBezTo>
                <a:lnTo>
                  <a:pt x="28394" y="68395"/>
                </a:lnTo>
                <a:cubicBezTo>
                  <a:pt x="28734" y="68395"/>
                  <a:pt x="28772" y="68206"/>
                  <a:pt x="28772" y="68092"/>
                </a:cubicBezTo>
                <a:cubicBezTo>
                  <a:pt x="28772" y="68092"/>
                  <a:pt x="28772" y="68054"/>
                  <a:pt x="28772" y="68017"/>
                </a:cubicBezTo>
                <a:lnTo>
                  <a:pt x="28621" y="67903"/>
                </a:lnTo>
                <a:close/>
                <a:moveTo>
                  <a:pt x="48810" y="67298"/>
                </a:moveTo>
                <a:cubicBezTo>
                  <a:pt x="48659" y="67298"/>
                  <a:pt x="48546" y="67336"/>
                  <a:pt x="48470" y="67374"/>
                </a:cubicBezTo>
                <a:lnTo>
                  <a:pt x="48432" y="67412"/>
                </a:lnTo>
                <a:lnTo>
                  <a:pt x="48357" y="67487"/>
                </a:lnTo>
                <a:cubicBezTo>
                  <a:pt x="48130" y="67525"/>
                  <a:pt x="47979" y="67676"/>
                  <a:pt x="47865" y="67790"/>
                </a:cubicBezTo>
                <a:lnTo>
                  <a:pt x="47827" y="67828"/>
                </a:lnTo>
                <a:lnTo>
                  <a:pt x="47827" y="68017"/>
                </a:lnTo>
                <a:cubicBezTo>
                  <a:pt x="47865" y="68017"/>
                  <a:pt x="47865" y="68092"/>
                  <a:pt x="47903" y="68130"/>
                </a:cubicBezTo>
                <a:cubicBezTo>
                  <a:pt x="47941" y="68206"/>
                  <a:pt x="47979" y="68395"/>
                  <a:pt x="48205" y="68395"/>
                </a:cubicBezTo>
                <a:lnTo>
                  <a:pt x="48319" y="68395"/>
                </a:lnTo>
                <a:cubicBezTo>
                  <a:pt x="48394" y="68319"/>
                  <a:pt x="48432" y="68243"/>
                  <a:pt x="48432" y="68206"/>
                </a:cubicBezTo>
                <a:cubicBezTo>
                  <a:pt x="48432" y="68206"/>
                  <a:pt x="48470" y="68168"/>
                  <a:pt x="48470" y="68168"/>
                </a:cubicBezTo>
                <a:cubicBezTo>
                  <a:pt x="48546" y="68168"/>
                  <a:pt x="48621" y="68092"/>
                  <a:pt x="48621" y="68017"/>
                </a:cubicBezTo>
                <a:lnTo>
                  <a:pt x="48621" y="67979"/>
                </a:lnTo>
                <a:cubicBezTo>
                  <a:pt x="48621" y="67941"/>
                  <a:pt x="48583" y="67903"/>
                  <a:pt x="48583" y="67903"/>
                </a:cubicBezTo>
                <a:cubicBezTo>
                  <a:pt x="48659" y="67865"/>
                  <a:pt x="48697" y="67865"/>
                  <a:pt x="48735" y="67865"/>
                </a:cubicBezTo>
                <a:cubicBezTo>
                  <a:pt x="48772" y="67865"/>
                  <a:pt x="48810" y="67828"/>
                  <a:pt x="48848" y="67828"/>
                </a:cubicBezTo>
                <a:lnTo>
                  <a:pt x="48961" y="67714"/>
                </a:lnTo>
                <a:lnTo>
                  <a:pt x="48961" y="67412"/>
                </a:lnTo>
                <a:lnTo>
                  <a:pt x="48810" y="67298"/>
                </a:lnTo>
                <a:close/>
                <a:moveTo>
                  <a:pt x="62799" y="67903"/>
                </a:moveTo>
                <a:cubicBezTo>
                  <a:pt x="62383" y="67903"/>
                  <a:pt x="62308" y="67979"/>
                  <a:pt x="62270" y="67979"/>
                </a:cubicBezTo>
                <a:lnTo>
                  <a:pt x="62308" y="68206"/>
                </a:lnTo>
                <a:cubicBezTo>
                  <a:pt x="62270" y="68206"/>
                  <a:pt x="62270" y="68168"/>
                  <a:pt x="62270" y="68168"/>
                </a:cubicBezTo>
                <a:cubicBezTo>
                  <a:pt x="62270" y="68168"/>
                  <a:pt x="62270" y="68206"/>
                  <a:pt x="62270" y="68206"/>
                </a:cubicBezTo>
                <a:cubicBezTo>
                  <a:pt x="62270" y="68281"/>
                  <a:pt x="62270" y="68395"/>
                  <a:pt x="62421" y="68433"/>
                </a:cubicBezTo>
                <a:lnTo>
                  <a:pt x="62459" y="68470"/>
                </a:lnTo>
                <a:cubicBezTo>
                  <a:pt x="62761" y="68470"/>
                  <a:pt x="62950" y="68281"/>
                  <a:pt x="62950" y="68017"/>
                </a:cubicBezTo>
                <a:lnTo>
                  <a:pt x="62799" y="67903"/>
                </a:lnTo>
                <a:close/>
                <a:moveTo>
                  <a:pt x="595" y="67991"/>
                </a:moveTo>
                <a:cubicBezTo>
                  <a:pt x="475" y="67991"/>
                  <a:pt x="389" y="68064"/>
                  <a:pt x="303" y="68092"/>
                </a:cubicBezTo>
                <a:lnTo>
                  <a:pt x="341" y="68092"/>
                </a:lnTo>
                <a:lnTo>
                  <a:pt x="114" y="68168"/>
                </a:lnTo>
                <a:lnTo>
                  <a:pt x="114" y="68206"/>
                </a:lnTo>
                <a:cubicBezTo>
                  <a:pt x="114" y="68281"/>
                  <a:pt x="152" y="68319"/>
                  <a:pt x="190" y="68357"/>
                </a:cubicBezTo>
                <a:cubicBezTo>
                  <a:pt x="190" y="68433"/>
                  <a:pt x="265" y="68470"/>
                  <a:pt x="341" y="68508"/>
                </a:cubicBezTo>
                <a:lnTo>
                  <a:pt x="530" y="68395"/>
                </a:lnTo>
                <a:lnTo>
                  <a:pt x="530" y="68395"/>
                </a:lnTo>
                <a:cubicBezTo>
                  <a:pt x="530" y="68395"/>
                  <a:pt x="492" y="68433"/>
                  <a:pt x="492" y="68433"/>
                </a:cubicBezTo>
                <a:cubicBezTo>
                  <a:pt x="454" y="68470"/>
                  <a:pt x="417" y="68470"/>
                  <a:pt x="417" y="68470"/>
                </a:cubicBezTo>
                <a:cubicBezTo>
                  <a:pt x="454" y="68470"/>
                  <a:pt x="530" y="68508"/>
                  <a:pt x="643" y="68508"/>
                </a:cubicBezTo>
                <a:lnTo>
                  <a:pt x="757" y="68433"/>
                </a:lnTo>
                <a:cubicBezTo>
                  <a:pt x="757" y="68433"/>
                  <a:pt x="757" y="68395"/>
                  <a:pt x="795" y="68395"/>
                </a:cubicBezTo>
                <a:cubicBezTo>
                  <a:pt x="832" y="68357"/>
                  <a:pt x="870" y="68319"/>
                  <a:pt x="870" y="68243"/>
                </a:cubicBezTo>
                <a:cubicBezTo>
                  <a:pt x="870" y="68206"/>
                  <a:pt x="832" y="68168"/>
                  <a:pt x="795" y="68092"/>
                </a:cubicBezTo>
                <a:lnTo>
                  <a:pt x="719" y="68017"/>
                </a:lnTo>
                <a:cubicBezTo>
                  <a:pt x="674" y="67998"/>
                  <a:pt x="632" y="67991"/>
                  <a:pt x="595" y="67991"/>
                </a:cubicBezTo>
                <a:close/>
                <a:moveTo>
                  <a:pt x="71079" y="68206"/>
                </a:moveTo>
                <a:lnTo>
                  <a:pt x="70928" y="68319"/>
                </a:lnTo>
                <a:cubicBezTo>
                  <a:pt x="70890" y="68357"/>
                  <a:pt x="70852" y="68395"/>
                  <a:pt x="70814" y="68470"/>
                </a:cubicBezTo>
                <a:lnTo>
                  <a:pt x="70890" y="68584"/>
                </a:lnTo>
                <a:cubicBezTo>
                  <a:pt x="70928" y="68603"/>
                  <a:pt x="70975" y="68612"/>
                  <a:pt x="71022" y="68612"/>
                </a:cubicBezTo>
                <a:cubicBezTo>
                  <a:pt x="71070" y="68612"/>
                  <a:pt x="71117" y="68603"/>
                  <a:pt x="71155" y="68584"/>
                </a:cubicBezTo>
                <a:cubicBezTo>
                  <a:pt x="71230" y="68546"/>
                  <a:pt x="71268" y="68470"/>
                  <a:pt x="71268" y="68395"/>
                </a:cubicBezTo>
                <a:cubicBezTo>
                  <a:pt x="71268" y="68319"/>
                  <a:pt x="71230" y="68243"/>
                  <a:pt x="71079" y="68206"/>
                </a:cubicBezTo>
                <a:close/>
                <a:moveTo>
                  <a:pt x="81287" y="68281"/>
                </a:moveTo>
                <a:cubicBezTo>
                  <a:pt x="81211" y="68281"/>
                  <a:pt x="81098" y="68281"/>
                  <a:pt x="81060" y="68470"/>
                </a:cubicBezTo>
                <a:lnTo>
                  <a:pt x="81098" y="68584"/>
                </a:lnTo>
                <a:cubicBezTo>
                  <a:pt x="81124" y="68610"/>
                  <a:pt x="81186" y="68654"/>
                  <a:pt x="81259" y="68654"/>
                </a:cubicBezTo>
                <a:cubicBezTo>
                  <a:pt x="81292" y="68654"/>
                  <a:pt x="81327" y="68645"/>
                  <a:pt x="81363" y="68622"/>
                </a:cubicBezTo>
                <a:cubicBezTo>
                  <a:pt x="81438" y="68622"/>
                  <a:pt x="81476" y="68546"/>
                  <a:pt x="81476" y="68508"/>
                </a:cubicBezTo>
                <a:cubicBezTo>
                  <a:pt x="81476" y="68395"/>
                  <a:pt x="81400" y="68281"/>
                  <a:pt x="81287" y="68281"/>
                </a:cubicBezTo>
                <a:close/>
                <a:moveTo>
                  <a:pt x="76939" y="69000"/>
                </a:moveTo>
                <a:cubicBezTo>
                  <a:pt x="76864" y="69037"/>
                  <a:pt x="76788" y="69113"/>
                  <a:pt x="76788" y="69189"/>
                </a:cubicBezTo>
                <a:lnTo>
                  <a:pt x="76939" y="69340"/>
                </a:lnTo>
                <a:lnTo>
                  <a:pt x="76977" y="69340"/>
                </a:lnTo>
                <a:cubicBezTo>
                  <a:pt x="77090" y="69340"/>
                  <a:pt x="77242" y="69340"/>
                  <a:pt x="77279" y="69189"/>
                </a:cubicBezTo>
                <a:lnTo>
                  <a:pt x="77242" y="69075"/>
                </a:lnTo>
                <a:cubicBezTo>
                  <a:pt x="77166" y="69000"/>
                  <a:pt x="77053" y="69000"/>
                  <a:pt x="76939" y="69000"/>
                </a:cubicBezTo>
                <a:close/>
                <a:moveTo>
                  <a:pt x="31445" y="69349"/>
                </a:moveTo>
                <a:lnTo>
                  <a:pt x="31445" y="69349"/>
                </a:lnTo>
                <a:cubicBezTo>
                  <a:pt x="31449" y="69358"/>
                  <a:pt x="31453" y="69368"/>
                  <a:pt x="31457" y="69378"/>
                </a:cubicBezTo>
                <a:cubicBezTo>
                  <a:pt x="31457" y="69378"/>
                  <a:pt x="31457" y="69360"/>
                  <a:pt x="31445" y="69349"/>
                </a:cubicBezTo>
                <a:close/>
                <a:moveTo>
                  <a:pt x="58111" y="68811"/>
                </a:moveTo>
                <a:cubicBezTo>
                  <a:pt x="57998" y="68811"/>
                  <a:pt x="57922" y="68886"/>
                  <a:pt x="57922" y="68962"/>
                </a:cubicBezTo>
                <a:lnTo>
                  <a:pt x="58035" y="69075"/>
                </a:lnTo>
                <a:cubicBezTo>
                  <a:pt x="58066" y="69136"/>
                  <a:pt x="58121" y="69247"/>
                  <a:pt x="58281" y="69247"/>
                </a:cubicBezTo>
                <a:cubicBezTo>
                  <a:pt x="58319" y="69247"/>
                  <a:pt x="58363" y="69241"/>
                  <a:pt x="58413" y="69227"/>
                </a:cubicBezTo>
                <a:lnTo>
                  <a:pt x="58413" y="69227"/>
                </a:lnTo>
                <a:cubicBezTo>
                  <a:pt x="58363" y="69260"/>
                  <a:pt x="58338" y="69312"/>
                  <a:pt x="58338" y="69378"/>
                </a:cubicBezTo>
                <a:lnTo>
                  <a:pt x="58489" y="69378"/>
                </a:lnTo>
                <a:cubicBezTo>
                  <a:pt x="58489" y="69378"/>
                  <a:pt x="58451" y="69416"/>
                  <a:pt x="58489" y="69416"/>
                </a:cubicBezTo>
                <a:lnTo>
                  <a:pt x="58640" y="69416"/>
                </a:lnTo>
                <a:cubicBezTo>
                  <a:pt x="58678" y="69416"/>
                  <a:pt x="58640" y="69378"/>
                  <a:pt x="58640" y="69378"/>
                </a:cubicBezTo>
                <a:lnTo>
                  <a:pt x="58791" y="69378"/>
                </a:lnTo>
                <a:cubicBezTo>
                  <a:pt x="58791" y="69302"/>
                  <a:pt x="58754" y="69264"/>
                  <a:pt x="58716" y="69226"/>
                </a:cubicBezTo>
                <a:cubicBezTo>
                  <a:pt x="58678" y="69189"/>
                  <a:pt x="58602" y="69189"/>
                  <a:pt x="58565" y="69189"/>
                </a:cubicBezTo>
                <a:cubicBezTo>
                  <a:pt x="58501" y="69189"/>
                  <a:pt x="58451" y="69202"/>
                  <a:pt x="58414" y="69226"/>
                </a:cubicBezTo>
                <a:lnTo>
                  <a:pt x="58414" y="69226"/>
                </a:lnTo>
                <a:lnTo>
                  <a:pt x="58489" y="69151"/>
                </a:lnTo>
                <a:cubicBezTo>
                  <a:pt x="58489" y="69113"/>
                  <a:pt x="58489" y="69113"/>
                  <a:pt x="58489" y="69075"/>
                </a:cubicBezTo>
                <a:cubicBezTo>
                  <a:pt x="58489" y="68886"/>
                  <a:pt x="58262" y="68811"/>
                  <a:pt x="58111" y="68811"/>
                </a:cubicBezTo>
                <a:close/>
                <a:moveTo>
                  <a:pt x="15955" y="69113"/>
                </a:moveTo>
                <a:lnTo>
                  <a:pt x="15729" y="69189"/>
                </a:lnTo>
                <a:cubicBezTo>
                  <a:pt x="15729" y="69189"/>
                  <a:pt x="15729" y="69226"/>
                  <a:pt x="15729" y="69226"/>
                </a:cubicBezTo>
                <a:cubicBezTo>
                  <a:pt x="15691" y="69264"/>
                  <a:pt x="15653" y="69340"/>
                  <a:pt x="15691" y="69453"/>
                </a:cubicBezTo>
                <a:lnTo>
                  <a:pt x="15842" y="69529"/>
                </a:lnTo>
                <a:lnTo>
                  <a:pt x="15880" y="69529"/>
                </a:lnTo>
                <a:cubicBezTo>
                  <a:pt x="15993" y="69529"/>
                  <a:pt x="16182" y="69491"/>
                  <a:pt x="16182" y="69302"/>
                </a:cubicBezTo>
                <a:lnTo>
                  <a:pt x="16182" y="69264"/>
                </a:lnTo>
                <a:lnTo>
                  <a:pt x="16031" y="69151"/>
                </a:lnTo>
                <a:cubicBezTo>
                  <a:pt x="15993" y="69151"/>
                  <a:pt x="15993" y="69151"/>
                  <a:pt x="15955" y="69113"/>
                </a:cubicBezTo>
                <a:close/>
                <a:moveTo>
                  <a:pt x="12364" y="69151"/>
                </a:moveTo>
                <a:lnTo>
                  <a:pt x="12212" y="69189"/>
                </a:lnTo>
                <a:cubicBezTo>
                  <a:pt x="12175" y="69226"/>
                  <a:pt x="12137" y="69302"/>
                  <a:pt x="12137" y="69378"/>
                </a:cubicBezTo>
                <a:cubicBezTo>
                  <a:pt x="12137" y="69491"/>
                  <a:pt x="12212" y="69567"/>
                  <a:pt x="12364" y="69605"/>
                </a:cubicBezTo>
                <a:lnTo>
                  <a:pt x="12515" y="69491"/>
                </a:lnTo>
                <a:cubicBezTo>
                  <a:pt x="12515" y="69453"/>
                  <a:pt x="12515" y="69453"/>
                  <a:pt x="12515" y="69416"/>
                </a:cubicBezTo>
                <a:cubicBezTo>
                  <a:pt x="12553" y="69378"/>
                  <a:pt x="12553" y="69378"/>
                  <a:pt x="12553" y="69340"/>
                </a:cubicBezTo>
                <a:cubicBezTo>
                  <a:pt x="12553" y="69189"/>
                  <a:pt x="12402" y="69151"/>
                  <a:pt x="12364" y="69151"/>
                </a:cubicBezTo>
                <a:close/>
                <a:moveTo>
                  <a:pt x="89445" y="69083"/>
                </a:moveTo>
                <a:cubicBezTo>
                  <a:pt x="89381" y="69083"/>
                  <a:pt x="89307" y="69108"/>
                  <a:pt x="89227" y="69189"/>
                </a:cubicBezTo>
                <a:lnTo>
                  <a:pt x="89302" y="69378"/>
                </a:lnTo>
                <a:cubicBezTo>
                  <a:pt x="89302" y="69378"/>
                  <a:pt x="89227" y="69340"/>
                  <a:pt x="89227" y="69302"/>
                </a:cubicBezTo>
                <a:cubicBezTo>
                  <a:pt x="89227" y="69264"/>
                  <a:pt x="89264" y="69264"/>
                  <a:pt x="89227" y="69264"/>
                </a:cubicBezTo>
                <a:cubicBezTo>
                  <a:pt x="89189" y="69302"/>
                  <a:pt x="89151" y="69416"/>
                  <a:pt x="89227" y="69529"/>
                </a:cubicBezTo>
                <a:lnTo>
                  <a:pt x="89340" y="69605"/>
                </a:lnTo>
                <a:cubicBezTo>
                  <a:pt x="89416" y="69605"/>
                  <a:pt x="89453" y="69567"/>
                  <a:pt x="89491" y="69567"/>
                </a:cubicBezTo>
                <a:cubicBezTo>
                  <a:pt x="89491" y="69567"/>
                  <a:pt x="89491" y="69567"/>
                  <a:pt x="89529" y="69605"/>
                </a:cubicBezTo>
                <a:lnTo>
                  <a:pt x="89756" y="69567"/>
                </a:lnTo>
                <a:cubicBezTo>
                  <a:pt x="89756" y="69529"/>
                  <a:pt x="89794" y="69529"/>
                  <a:pt x="89794" y="69491"/>
                </a:cubicBezTo>
                <a:cubicBezTo>
                  <a:pt x="89832" y="69453"/>
                  <a:pt x="89869" y="69378"/>
                  <a:pt x="89869" y="69264"/>
                </a:cubicBezTo>
                <a:lnTo>
                  <a:pt x="89680" y="69189"/>
                </a:lnTo>
                <a:cubicBezTo>
                  <a:pt x="89642" y="69189"/>
                  <a:pt x="89642" y="69189"/>
                  <a:pt x="89642" y="69151"/>
                </a:cubicBezTo>
                <a:cubicBezTo>
                  <a:pt x="89599" y="69129"/>
                  <a:pt x="89531" y="69083"/>
                  <a:pt x="89445" y="69083"/>
                </a:cubicBezTo>
                <a:close/>
                <a:moveTo>
                  <a:pt x="31276" y="69250"/>
                </a:moveTo>
                <a:cubicBezTo>
                  <a:pt x="31249" y="69250"/>
                  <a:pt x="31220" y="69255"/>
                  <a:pt x="31192" y="69264"/>
                </a:cubicBezTo>
                <a:lnTo>
                  <a:pt x="31116" y="69378"/>
                </a:lnTo>
                <a:lnTo>
                  <a:pt x="31116" y="69529"/>
                </a:lnTo>
                <a:lnTo>
                  <a:pt x="31268" y="69642"/>
                </a:lnTo>
                <a:lnTo>
                  <a:pt x="31305" y="69642"/>
                </a:lnTo>
                <a:cubicBezTo>
                  <a:pt x="31343" y="69642"/>
                  <a:pt x="31532" y="69642"/>
                  <a:pt x="31570" y="69491"/>
                </a:cubicBezTo>
                <a:lnTo>
                  <a:pt x="31419" y="69340"/>
                </a:lnTo>
                <a:cubicBezTo>
                  <a:pt x="31431" y="69340"/>
                  <a:pt x="31439" y="69344"/>
                  <a:pt x="31445" y="69349"/>
                </a:cubicBezTo>
                <a:lnTo>
                  <a:pt x="31445" y="69349"/>
                </a:lnTo>
                <a:cubicBezTo>
                  <a:pt x="31411" y="69283"/>
                  <a:pt x="31348" y="69250"/>
                  <a:pt x="31276" y="69250"/>
                </a:cubicBezTo>
                <a:close/>
                <a:moveTo>
                  <a:pt x="14245" y="69425"/>
                </a:moveTo>
                <a:cubicBezTo>
                  <a:pt x="14207" y="69425"/>
                  <a:pt x="14178" y="69434"/>
                  <a:pt x="14141" y="69453"/>
                </a:cubicBezTo>
                <a:lnTo>
                  <a:pt x="13989" y="69453"/>
                </a:lnTo>
                <a:lnTo>
                  <a:pt x="13876" y="69567"/>
                </a:lnTo>
                <a:lnTo>
                  <a:pt x="13876" y="69794"/>
                </a:lnTo>
                <a:lnTo>
                  <a:pt x="13914" y="69869"/>
                </a:lnTo>
                <a:cubicBezTo>
                  <a:pt x="13958" y="69914"/>
                  <a:pt x="14041" y="69932"/>
                  <a:pt x="14125" y="69932"/>
                </a:cubicBezTo>
                <a:cubicBezTo>
                  <a:pt x="14185" y="69932"/>
                  <a:pt x="14245" y="69923"/>
                  <a:pt x="14292" y="69907"/>
                </a:cubicBezTo>
                <a:cubicBezTo>
                  <a:pt x="14443" y="69831"/>
                  <a:pt x="14519" y="69756"/>
                  <a:pt x="14519" y="69642"/>
                </a:cubicBezTo>
                <a:cubicBezTo>
                  <a:pt x="14519" y="69605"/>
                  <a:pt x="14519" y="69567"/>
                  <a:pt x="14481" y="69567"/>
                </a:cubicBezTo>
                <a:lnTo>
                  <a:pt x="14405" y="69453"/>
                </a:lnTo>
                <a:cubicBezTo>
                  <a:pt x="14330" y="69434"/>
                  <a:pt x="14282" y="69425"/>
                  <a:pt x="14245" y="69425"/>
                </a:cubicBezTo>
                <a:close/>
                <a:moveTo>
                  <a:pt x="47222" y="69416"/>
                </a:moveTo>
                <a:cubicBezTo>
                  <a:pt x="47071" y="69453"/>
                  <a:pt x="46958" y="69567"/>
                  <a:pt x="46882" y="69642"/>
                </a:cubicBezTo>
                <a:cubicBezTo>
                  <a:pt x="46882" y="69680"/>
                  <a:pt x="46844" y="69718"/>
                  <a:pt x="46806" y="69756"/>
                </a:cubicBezTo>
                <a:lnTo>
                  <a:pt x="46806" y="69945"/>
                </a:lnTo>
                <a:cubicBezTo>
                  <a:pt x="46853" y="69968"/>
                  <a:pt x="46904" y="69977"/>
                  <a:pt x="46954" y="69977"/>
                </a:cubicBezTo>
                <a:cubicBezTo>
                  <a:pt x="47064" y="69977"/>
                  <a:pt x="47170" y="69933"/>
                  <a:pt x="47222" y="69907"/>
                </a:cubicBezTo>
                <a:lnTo>
                  <a:pt x="47260" y="69907"/>
                </a:lnTo>
                <a:lnTo>
                  <a:pt x="47298" y="69680"/>
                </a:lnTo>
                <a:cubicBezTo>
                  <a:pt x="47298" y="69680"/>
                  <a:pt x="47336" y="69718"/>
                  <a:pt x="47336" y="69756"/>
                </a:cubicBezTo>
                <a:cubicBezTo>
                  <a:pt x="47374" y="69718"/>
                  <a:pt x="47411" y="69642"/>
                  <a:pt x="47411" y="69567"/>
                </a:cubicBezTo>
                <a:cubicBezTo>
                  <a:pt x="47411" y="69529"/>
                  <a:pt x="47411" y="69491"/>
                  <a:pt x="47374" y="69453"/>
                </a:cubicBezTo>
                <a:lnTo>
                  <a:pt x="47222" y="69416"/>
                </a:lnTo>
                <a:close/>
                <a:moveTo>
                  <a:pt x="71722" y="69869"/>
                </a:moveTo>
                <a:lnTo>
                  <a:pt x="71608" y="69983"/>
                </a:lnTo>
                <a:lnTo>
                  <a:pt x="71608" y="70096"/>
                </a:lnTo>
                <a:lnTo>
                  <a:pt x="71722" y="70209"/>
                </a:lnTo>
                <a:lnTo>
                  <a:pt x="71986" y="70209"/>
                </a:lnTo>
                <a:lnTo>
                  <a:pt x="72100" y="70096"/>
                </a:lnTo>
                <a:lnTo>
                  <a:pt x="72100" y="69983"/>
                </a:lnTo>
                <a:lnTo>
                  <a:pt x="71986" y="69869"/>
                </a:lnTo>
                <a:close/>
                <a:moveTo>
                  <a:pt x="79170" y="69869"/>
                </a:moveTo>
                <a:lnTo>
                  <a:pt x="79019" y="69983"/>
                </a:lnTo>
                <a:cubicBezTo>
                  <a:pt x="78981" y="69983"/>
                  <a:pt x="78943" y="70020"/>
                  <a:pt x="78943" y="70058"/>
                </a:cubicBezTo>
                <a:lnTo>
                  <a:pt x="79056" y="70209"/>
                </a:lnTo>
                <a:cubicBezTo>
                  <a:pt x="79094" y="70209"/>
                  <a:pt x="79132" y="70247"/>
                  <a:pt x="79170" y="70247"/>
                </a:cubicBezTo>
                <a:lnTo>
                  <a:pt x="79321" y="70172"/>
                </a:lnTo>
                <a:cubicBezTo>
                  <a:pt x="79359" y="70134"/>
                  <a:pt x="79397" y="70096"/>
                  <a:pt x="79397" y="70058"/>
                </a:cubicBezTo>
                <a:lnTo>
                  <a:pt x="79283" y="69945"/>
                </a:lnTo>
                <a:cubicBezTo>
                  <a:pt x="79245" y="69907"/>
                  <a:pt x="79208" y="69869"/>
                  <a:pt x="79170" y="69869"/>
                </a:cubicBezTo>
                <a:close/>
                <a:moveTo>
                  <a:pt x="88649" y="69958"/>
                </a:moveTo>
                <a:cubicBezTo>
                  <a:pt x="88608" y="69958"/>
                  <a:pt x="88561" y="69965"/>
                  <a:pt x="88508" y="69983"/>
                </a:cubicBezTo>
                <a:lnTo>
                  <a:pt x="88395" y="70096"/>
                </a:lnTo>
                <a:lnTo>
                  <a:pt x="88395" y="70247"/>
                </a:lnTo>
                <a:lnTo>
                  <a:pt x="88622" y="70361"/>
                </a:lnTo>
                <a:cubicBezTo>
                  <a:pt x="88641" y="70342"/>
                  <a:pt x="88650" y="70332"/>
                  <a:pt x="88655" y="70332"/>
                </a:cubicBezTo>
                <a:cubicBezTo>
                  <a:pt x="88660" y="70332"/>
                  <a:pt x="88660" y="70342"/>
                  <a:pt x="88660" y="70361"/>
                </a:cubicBezTo>
                <a:cubicBezTo>
                  <a:pt x="88685" y="70361"/>
                  <a:pt x="88714" y="70365"/>
                  <a:pt x="88746" y="70365"/>
                </a:cubicBezTo>
                <a:cubicBezTo>
                  <a:pt x="88811" y="70365"/>
                  <a:pt x="88886" y="70348"/>
                  <a:pt x="88962" y="70247"/>
                </a:cubicBezTo>
                <a:lnTo>
                  <a:pt x="88924" y="70096"/>
                </a:lnTo>
                <a:cubicBezTo>
                  <a:pt x="88866" y="70038"/>
                  <a:pt x="88786" y="69958"/>
                  <a:pt x="88649" y="69958"/>
                </a:cubicBezTo>
                <a:close/>
                <a:moveTo>
                  <a:pt x="34935" y="70020"/>
                </a:moveTo>
                <a:cubicBezTo>
                  <a:pt x="34859" y="70020"/>
                  <a:pt x="34784" y="70020"/>
                  <a:pt x="34708" y="70096"/>
                </a:cubicBezTo>
                <a:cubicBezTo>
                  <a:pt x="34632" y="70134"/>
                  <a:pt x="34595" y="70209"/>
                  <a:pt x="34595" y="70323"/>
                </a:cubicBezTo>
                <a:cubicBezTo>
                  <a:pt x="34595" y="70474"/>
                  <a:pt x="34708" y="70550"/>
                  <a:pt x="34859" y="70588"/>
                </a:cubicBezTo>
                <a:lnTo>
                  <a:pt x="34973" y="70512"/>
                </a:lnTo>
                <a:cubicBezTo>
                  <a:pt x="34973" y="70474"/>
                  <a:pt x="35010" y="70436"/>
                  <a:pt x="35010" y="70436"/>
                </a:cubicBezTo>
                <a:cubicBezTo>
                  <a:pt x="35048" y="70361"/>
                  <a:pt x="35086" y="70323"/>
                  <a:pt x="35086" y="70247"/>
                </a:cubicBezTo>
                <a:cubicBezTo>
                  <a:pt x="35086" y="70172"/>
                  <a:pt x="35086" y="70096"/>
                  <a:pt x="35010" y="70058"/>
                </a:cubicBezTo>
                <a:lnTo>
                  <a:pt x="34935" y="70020"/>
                </a:lnTo>
                <a:close/>
                <a:moveTo>
                  <a:pt x="73650" y="70247"/>
                </a:moveTo>
                <a:cubicBezTo>
                  <a:pt x="73574" y="70247"/>
                  <a:pt x="73385" y="70247"/>
                  <a:pt x="73310" y="70399"/>
                </a:cubicBezTo>
                <a:lnTo>
                  <a:pt x="73385" y="70588"/>
                </a:lnTo>
                <a:cubicBezTo>
                  <a:pt x="73725" y="70588"/>
                  <a:pt x="73801" y="70436"/>
                  <a:pt x="73801" y="70361"/>
                </a:cubicBezTo>
                <a:lnTo>
                  <a:pt x="73650" y="70247"/>
                </a:lnTo>
                <a:close/>
                <a:moveTo>
                  <a:pt x="17959" y="70020"/>
                </a:moveTo>
                <a:cubicBezTo>
                  <a:pt x="17770" y="70058"/>
                  <a:pt x="17732" y="70134"/>
                  <a:pt x="17732" y="70209"/>
                </a:cubicBezTo>
                <a:cubicBezTo>
                  <a:pt x="17732" y="70247"/>
                  <a:pt x="17732" y="70247"/>
                  <a:pt x="17732" y="70285"/>
                </a:cubicBezTo>
                <a:cubicBezTo>
                  <a:pt x="17732" y="70323"/>
                  <a:pt x="17695" y="70361"/>
                  <a:pt x="17695" y="70361"/>
                </a:cubicBezTo>
                <a:cubicBezTo>
                  <a:pt x="17657" y="70436"/>
                  <a:pt x="17619" y="70550"/>
                  <a:pt x="17657" y="70663"/>
                </a:cubicBezTo>
                <a:lnTo>
                  <a:pt x="17770" y="70777"/>
                </a:lnTo>
                <a:lnTo>
                  <a:pt x="17884" y="70777"/>
                </a:lnTo>
                <a:cubicBezTo>
                  <a:pt x="17884" y="70777"/>
                  <a:pt x="17846" y="70739"/>
                  <a:pt x="17846" y="70739"/>
                </a:cubicBezTo>
                <a:lnTo>
                  <a:pt x="17846" y="70739"/>
                </a:lnTo>
                <a:lnTo>
                  <a:pt x="18035" y="70852"/>
                </a:lnTo>
                <a:lnTo>
                  <a:pt x="18224" y="70852"/>
                </a:lnTo>
                <a:cubicBezTo>
                  <a:pt x="18256" y="70852"/>
                  <a:pt x="18295" y="70855"/>
                  <a:pt x="18335" y="70855"/>
                </a:cubicBezTo>
                <a:cubicBezTo>
                  <a:pt x="18436" y="70855"/>
                  <a:pt x="18548" y="70836"/>
                  <a:pt x="18602" y="70701"/>
                </a:cubicBezTo>
                <a:lnTo>
                  <a:pt x="18451" y="70550"/>
                </a:lnTo>
                <a:cubicBezTo>
                  <a:pt x="18337" y="70550"/>
                  <a:pt x="18262" y="70474"/>
                  <a:pt x="18148" y="70399"/>
                </a:cubicBezTo>
                <a:cubicBezTo>
                  <a:pt x="18148" y="70361"/>
                  <a:pt x="18110" y="70323"/>
                  <a:pt x="18110" y="70323"/>
                </a:cubicBezTo>
                <a:cubicBezTo>
                  <a:pt x="18148" y="70285"/>
                  <a:pt x="18148" y="70247"/>
                  <a:pt x="18186" y="70209"/>
                </a:cubicBezTo>
                <a:lnTo>
                  <a:pt x="18110" y="70134"/>
                </a:lnTo>
                <a:cubicBezTo>
                  <a:pt x="18110" y="70172"/>
                  <a:pt x="18110" y="70172"/>
                  <a:pt x="18110" y="70172"/>
                </a:cubicBezTo>
                <a:lnTo>
                  <a:pt x="17959" y="70020"/>
                </a:lnTo>
                <a:close/>
                <a:moveTo>
                  <a:pt x="15880" y="70966"/>
                </a:moveTo>
                <a:lnTo>
                  <a:pt x="15729" y="71079"/>
                </a:lnTo>
                <a:cubicBezTo>
                  <a:pt x="15691" y="71117"/>
                  <a:pt x="15653" y="71155"/>
                  <a:pt x="15615" y="71192"/>
                </a:cubicBezTo>
                <a:lnTo>
                  <a:pt x="15729" y="71382"/>
                </a:lnTo>
                <a:cubicBezTo>
                  <a:pt x="15766" y="71382"/>
                  <a:pt x="15804" y="71419"/>
                  <a:pt x="15880" y="71457"/>
                </a:cubicBezTo>
                <a:lnTo>
                  <a:pt x="16031" y="71419"/>
                </a:lnTo>
                <a:cubicBezTo>
                  <a:pt x="16069" y="71382"/>
                  <a:pt x="16107" y="71268"/>
                  <a:pt x="16107" y="71192"/>
                </a:cubicBezTo>
                <a:cubicBezTo>
                  <a:pt x="16107" y="71079"/>
                  <a:pt x="16031" y="70966"/>
                  <a:pt x="15880" y="70966"/>
                </a:cubicBezTo>
                <a:close/>
                <a:moveTo>
                  <a:pt x="41102" y="71051"/>
                </a:moveTo>
                <a:cubicBezTo>
                  <a:pt x="41069" y="71051"/>
                  <a:pt x="41041" y="71060"/>
                  <a:pt x="41022" y="71079"/>
                </a:cubicBezTo>
                <a:cubicBezTo>
                  <a:pt x="40908" y="71117"/>
                  <a:pt x="40871" y="71192"/>
                  <a:pt x="40871" y="71268"/>
                </a:cubicBezTo>
                <a:cubicBezTo>
                  <a:pt x="40871" y="71344"/>
                  <a:pt x="40946" y="71419"/>
                  <a:pt x="41022" y="71457"/>
                </a:cubicBezTo>
                <a:cubicBezTo>
                  <a:pt x="41098" y="71457"/>
                  <a:pt x="41135" y="71457"/>
                  <a:pt x="41211" y="71419"/>
                </a:cubicBezTo>
                <a:cubicBezTo>
                  <a:pt x="41249" y="71382"/>
                  <a:pt x="41287" y="71306"/>
                  <a:pt x="41287" y="71268"/>
                </a:cubicBezTo>
                <a:cubicBezTo>
                  <a:pt x="41287" y="71192"/>
                  <a:pt x="41249" y="71117"/>
                  <a:pt x="41211" y="71079"/>
                </a:cubicBezTo>
                <a:cubicBezTo>
                  <a:pt x="41173" y="71060"/>
                  <a:pt x="41135" y="71051"/>
                  <a:pt x="41102" y="71051"/>
                </a:cubicBezTo>
                <a:close/>
                <a:moveTo>
                  <a:pt x="42005" y="71117"/>
                </a:moveTo>
                <a:cubicBezTo>
                  <a:pt x="41891" y="71117"/>
                  <a:pt x="41816" y="71117"/>
                  <a:pt x="41740" y="71155"/>
                </a:cubicBezTo>
                <a:cubicBezTo>
                  <a:pt x="41702" y="71192"/>
                  <a:pt x="41665" y="71268"/>
                  <a:pt x="41665" y="71344"/>
                </a:cubicBezTo>
                <a:cubicBezTo>
                  <a:pt x="41665" y="71457"/>
                  <a:pt x="41740" y="71533"/>
                  <a:pt x="41891" y="71571"/>
                </a:cubicBezTo>
                <a:lnTo>
                  <a:pt x="42043" y="71457"/>
                </a:lnTo>
                <a:cubicBezTo>
                  <a:pt x="42043" y="71457"/>
                  <a:pt x="42043" y="71457"/>
                  <a:pt x="42043" y="71419"/>
                </a:cubicBezTo>
                <a:cubicBezTo>
                  <a:pt x="42081" y="71382"/>
                  <a:pt x="42118" y="71344"/>
                  <a:pt x="42118" y="71268"/>
                </a:cubicBezTo>
                <a:cubicBezTo>
                  <a:pt x="42118" y="71268"/>
                  <a:pt x="42118" y="71230"/>
                  <a:pt x="42081" y="71192"/>
                </a:cubicBezTo>
                <a:lnTo>
                  <a:pt x="42005" y="71117"/>
                </a:lnTo>
                <a:close/>
                <a:moveTo>
                  <a:pt x="36183" y="70890"/>
                </a:moveTo>
                <a:lnTo>
                  <a:pt x="36031" y="71003"/>
                </a:lnTo>
                <a:cubicBezTo>
                  <a:pt x="35956" y="71079"/>
                  <a:pt x="35880" y="71155"/>
                  <a:pt x="35918" y="71306"/>
                </a:cubicBezTo>
                <a:lnTo>
                  <a:pt x="35993" y="71344"/>
                </a:lnTo>
                <a:cubicBezTo>
                  <a:pt x="35918" y="71419"/>
                  <a:pt x="35918" y="71457"/>
                  <a:pt x="35918" y="71457"/>
                </a:cubicBezTo>
                <a:lnTo>
                  <a:pt x="35956" y="71571"/>
                </a:lnTo>
                <a:cubicBezTo>
                  <a:pt x="36011" y="71626"/>
                  <a:pt x="36107" y="71661"/>
                  <a:pt x="36184" y="71661"/>
                </a:cubicBezTo>
                <a:cubicBezTo>
                  <a:pt x="36212" y="71661"/>
                  <a:pt x="36238" y="71656"/>
                  <a:pt x="36258" y="71646"/>
                </a:cubicBezTo>
                <a:cubicBezTo>
                  <a:pt x="36372" y="71608"/>
                  <a:pt x="36447" y="71533"/>
                  <a:pt x="36447" y="71419"/>
                </a:cubicBezTo>
                <a:cubicBezTo>
                  <a:pt x="36447" y="71419"/>
                  <a:pt x="36447" y="71382"/>
                  <a:pt x="36447" y="71382"/>
                </a:cubicBezTo>
                <a:lnTo>
                  <a:pt x="36372" y="71306"/>
                </a:lnTo>
                <a:cubicBezTo>
                  <a:pt x="36409" y="71268"/>
                  <a:pt x="36409" y="71192"/>
                  <a:pt x="36409" y="71117"/>
                </a:cubicBezTo>
                <a:cubicBezTo>
                  <a:pt x="36409" y="71003"/>
                  <a:pt x="36334" y="70928"/>
                  <a:pt x="36183" y="70890"/>
                </a:cubicBezTo>
                <a:close/>
                <a:moveTo>
                  <a:pt x="66693" y="71251"/>
                </a:moveTo>
                <a:cubicBezTo>
                  <a:pt x="66520" y="71251"/>
                  <a:pt x="66466" y="71394"/>
                  <a:pt x="66466" y="71457"/>
                </a:cubicBezTo>
                <a:lnTo>
                  <a:pt x="66429" y="71457"/>
                </a:lnTo>
                <a:lnTo>
                  <a:pt x="66429" y="71382"/>
                </a:lnTo>
                <a:lnTo>
                  <a:pt x="66315" y="71268"/>
                </a:lnTo>
                <a:cubicBezTo>
                  <a:pt x="66285" y="71265"/>
                  <a:pt x="66256" y="71263"/>
                  <a:pt x="66230" y="71263"/>
                </a:cubicBezTo>
                <a:cubicBezTo>
                  <a:pt x="65968" y="71263"/>
                  <a:pt x="65937" y="71423"/>
                  <a:pt x="65937" y="71457"/>
                </a:cubicBezTo>
                <a:lnTo>
                  <a:pt x="66051" y="71608"/>
                </a:lnTo>
                <a:lnTo>
                  <a:pt x="66088" y="71608"/>
                </a:lnTo>
                <a:cubicBezTo>
                  <a:pt x="66115" y="71635"/>
                  <a:pt x="66161" y="71662"/>
                  <a:pt x="66225" y="71662"/>
                </a:cubicBezTo>
                <a:cubicBezTo>
                  <a:pt x="66252" y="71662"/>
                  <a:pt x="66282" y="71657"/>
                  <a:pt x="66315" y="71646"/>
                </a:cubicBezTo>
                <a:lnTo>
                  <a:pt x="66429" y="71533"/>
                </a:lnTo>
                <a:lnTo>
                  <a:pt x="66429" y="71495"/>
                </a:lnTo>
                <a:lnTo>
                  <a:pt x="66542" y="71646"/>
                </a:lnTo>
                <a:lnTo>
                  <a:pt x="66807" y="71646"/>
                </a:lnTo>
                <a:lnTo>
                  <a:pt x="66920" y="71533"/>
                </a:lnTo>
                <a:lnTo>
                  <a:pt x="66920" y="71382"/>
                </a:lnTo>
                <a:lnTo>
                  <a:pt x="66807" y="71268"/>
                </a:lnTo>
                <a:cubicBezTo>
                  <a:pt x="66764" y="71256"/>
                  <a:pt x="66726" y="71251"/>
                  <a:pt x="66693" y="71251"/>
                </a:cubicBezTo>
                <a:close/>
                <a:moveTo>
                  <a:pt x="26617" y="71230"/>
                </a:moveTo>
                <a:cubicBezTo>
                  <a:pt x="26466" y="71268"/>
                  <a:pt x="26353" y="71382"/>
                  <a:pt x="26277" y="71495"/>
                </a:cubicBezTo>
                <a:lnTo>
                  <a:pt x="26315" y="71608"/>
                </a:lnTo>
                <a:cubicBezTo>
                  <a:pt x="26387" y="71680"/>
                  <a:pt x="26474" y="71707"/>
                  <a:pt x="26566" y="71707"/>
                </a:cubicBezTo>
                <a:cubicBezTo>
                  <a:pt x="26620" y="71707"/>
                  <a:pt x="26675" y="71698"/>
                  <a:pt x="26731" y="71684"/>
                </a:cubicBezTo>
                <a:cubicBezTo>
                  <a:pt x="26844" y="71646"/>
                  <a:pt x="26920" y="71533"/>
                  <a:pt x="26920" y="71419"/>
                </a:cubicBezTo>
                <a:cubicBezTo>
                  <a:pt x="26920" y="71419"/>
                  <a:pt x="26920" y="71382"/>
                  <a:pt x="26920" y="71344"/>
                </a:cubicBezTo>
                <a:lnTo>
                  <a:pt x="26882" y="71306"/>
                </a:lnTo>
                <a:cubicBezTo>
                  <a:pt x="26806" y="71230"/>
                  <a:pt x="26731" y="71230"/>
                  <a:pt x="26617" y="71230"/>
                </a:cubicBezTo>
                <a:close/>
                <a:moveTo>
                  <a:pt x="33574" y="71571"/>
                </a:moveTo>
                <a:cubicBezTo>
                  <a:pt x="33423" y="71571"/>
                  <a:pt x="33309" y="71646"/>
                  <a:pt x="33271" y="71760"/>
                </a:cubicBezTo>
                <a:lnTo>
                  <a:pt x="33385" y="71911"/>
                </a:lnTo>
                <a:cubicBezTo>
                  <a:pt x="33423" y="71949"/>
                  <a:pt x="33423" y="71949"/>
                  <a:pt x="33498" y="71949"/>
                </a:cubicBezTo>
                <a:lnTo>
                  <a:pt x="33649" y="71873"/>
                </a:lnTo>
                <a:cubicBezTo>
                  <a:pt x="33687" y="71835"/>
                  <a:pt x="33725" y="71797"/>
                  <a:pt x="33725" y="71722"/>
                </a:cubicBezTo>
                <a:lnTo>
                  <a:pt x="33725" y="71684"/>
                </a:lnTo>
                <a:lnTo>
                  <a:pt x="33574" y="71571"/>
                </a:lnTo>
                <a:close/>
                <a:moveTo>
                  <a:pt x="80153" y="71571"/>
                </a:moveTo>
                <a:cubicBezTo>
                  <a:pt x="80002" y="71571"/>
                  <a:pt x="79888" y="71646"/>
                  <a:pt x="79850" y="71760"/>
                </a:cubicBezTo>
                <a:lnTo>
                  <a:pt x="80002" y="71911"/>
                </a:lnTo>
                <a:cubicBezTo>
                  <a:pt x="80039" y="71911"/>
                  <a:pt x="80039" y="71911"/>
                  <a:pt x="80077" y="71949"/>
                </a:cubicBezTo>
                <a:lnTo>
                  <a:pt x="80304" y="71835"/>
                </a:lnTo>
                <a:lnTo>
                  <a:pt x="80304" y="71684"/>
                </a:lnTo>
                <a:lnTo>
                  <a:pt x="80153" y="71571"/>
                </a:lnTo>
                <a:close/>
                <a:moveTo>
                  <a:pt x="79434" y="71684"/>
                </a:moveTo>
                <a:lnTo>
                  <a:pt x="79245" y="71760"/>
                </a:lnTo>
                <a:cubicBezTo>
                  <a:pt x="79208" y="71873"/>
                  <a:pt x="79321" y="72062"/>
                  <a:pt x="79472" y="72062"/>
                </a:cubicBezTo>
                <a:cubicBezTo>
                  <a:pt x="79492" y="72069"/>
                  <a:pt x="79512" y="72072"/>
                  <a:pt x="79532" y="72072"/>
                </a:cubicBezTo>
                <a:cubicBezTo>
                  <a:pt x="79622" y="72072"/>
                  <a:pt x="79699" y="72004"/>
                  <a:pt x="79699" y="71911"/>
                </a:cubicBezTo>
                <a:lnTo>
                  <a:pt x="79548" y="71760"/>
                </a:lnTo>
                <a:cubicBezTo>
                  <a:pt x="79548" y="71760"/>
                  <a:pt x="79510" y="71722"/>
                  <a:pt x="79434" y="71684"/>
                </a:cubicBezTo>
                <a:close/>
                <a:moveTo>
                  <a:pt x="12288" y="71155"/>
                </a:moveTo>
                <a:lnTo>
                  <a:pt x="12212" y="71192"/>
                </a:lnTo>
                <a:cubicBezTo>
                  <a:pt x="12061" y="71344"/>
                  <a:pt x="12023" y="71533"/>
                  <a:pt x="12137" y="71646"/>
                </a:cubicBezTo>
                <a:cubicBezTo>
                  <a:pt x="12099" y="71684"/>
                  <a:pt x="12099" y="71722"/>
                  <a:pt x="12061" y="71760"/>
                </a:cubicBezTo>
                <a:lnTo>
                  <a:pt x="12137" y="71873"/>
                </a:lnTo>
                <a:cubicBezTo>
                  <a:pt x="12137" y="71911"/>
                  <a:pt x="12137" y="71949"/>
                  <a:pt x="12099" y="71986"/>
                </a:cubicBezTo>
                <a:lnTo>
                  <a:pt x="12250" y="72138"/>
                </a:lnTo>
                <a:cubicBezTo>
                  <a:pt x="12402" y="72138"/>
                  <a:pt x="12553" y="72100"/>
                  <a:pt x="12628" y="72024"/>
                </a:cubicBezTo>
                <a:cubicBezTo>
                  <a:pt x="12704" y="71986"/>
                  <a:pt x="12780" y="71835"/>
                  <a:pt x="12704" y="71646"/>
                </a:cubicBezTo>
                <a:lnTo>
                  <a:pt x="12817" y="71533"/>
                </a:lnTo>
                <a:cubicBezTo>
                  <a:pt x="12780" y="71268"/>
                  <a:pt x="12591" y="71155"/>
                  <a:pt x="12288" y="71155"/>
                </a:cubicBezTo>
                <a:close/>
                <a:moveTo>
                  <a:pt x="31041" y="71722"/>
                </a:moveTo>
                <a:cubicBezTo>
                  <a:pt x="30927" y="71722"/>
                  <a:pt x="30814" y="71722"/>
                  <a:pt x="30738" y="71797"/>
                </a:cubicBezTo>
                <a:cubicBezTo>
                  <a:pt x="30625" y="71873"/>
                  <a:pt x="30587" y="72062"/>
                  <a:pt x="30738" y="72138"/>
                </a:cubicBezTo>
                <a:lnTo>
                  <a:pt x="30814" y="72175"/>
                </a:lnTo>
                <a:cubicBezTo>
                  <a:pt x="30889" y="72175"/>
                  <a:pt x="30965" y="72175"/>
                  <a:pt x="31041" y="72138"/>
                </a:cubicBezTo>
                <a:cubicBezTo>
                  <a:pt x="31116" y="72062"/>
                  <a:pt x="31116" y="71986"/>
                  <a:pt x="31116" y="71911"/>
                </a:cubicBezTo>
                <a:cubicBezTo>
                  <a:pt x="31116" y="71873"/>
                  <a:pt x="31116" y="71873"/>
                  <a:pt x="31116" y="71835"/>
                </a:cubicBezTo>
                <a:lnTo>
                  <a:pt x="31041" y="71722"/>
                </a:lnTo>
                <a:close/>
                <a:moveTo>
                  <a:pt x="152" y="71797"/>
                </a:moveTo>
                <a:lnTo>
                  <a:pt x="1" y="71911"/>
                </a:lnTo>
                <a:lnTo>
                  <a:pt x="1" y="72251"/>
                </a:lnTo>
                <a:lnTo>
                  <a:pt x="114" y="72365"/>
                </a:lnTo>
                <a:cubicBezTo>
                  <a:pt x="147" y="72376"/>
                  <a:pt x="180" y="72380"/>
                  <a:pt x="213" y="72380"/>
                </a:cubicBezTo>
                <a:cubicBezTo>
                  <a:pt x="291" y="72380"/>
                  <a:pt x="363" y="72353"/>
                  <a:pt x="417" y="72327"/>
                </a:cubicBezTo>
                <a:cubicBezTo>
                  <a:pt x="492" y="72289"/>
                  <a:pt x="530" y="72213"/>
                  <a:pt x="530" y="72138"/>
                </a:cubicBezTo>
                <a:cubicBezTo>
                  <a:pt x="530" y="72062"/>
                  <a:pt x="454" y="71949"/>
                  <a:pt x="379" y="71873"/>
                </a:cubicBezTo>
                <a:cubicBezTo>
                  <a:pt x="303" y="71797"/>
                  <a:pt x="227" y="71797"/>
                  <a:pt x="152" y="71797"/>
                </a:cubicBezTo>
                <a:close/>
                <a:moveTo>
                  <a:pt x="53990" y="71646"/>
                </a:moveTo>
                <a:cubicBezTo>
                  <a:pt x="53876" y="71760"/>
                  <a:pt x="53801" y="71911"/>
                  <a:pt x="53763" y="72024"/>
                </a:cubicBezTo>
                <a:cubicBezTo>
                  <a:pt x="53763" y="72100"/>
                  <a:pt x="53725" y="72175"/>
                  <a:pt x="53725" y="72213"/>
                </a:cubicBezTo>
                <a:lnTo>
                  <a:pt x="53801" y="72365"/>
                </a:lnTo>
                <a:cubicBezTo>
                  <a:pt x="53848" y="72388"/>
                  <a:pt x="53891" y="72397"/>
                  <a:pt x="53930" y="72397"/>
                </a:cubicBezTo>
                <a:cubicBezTo>
                  <a:pt x="54015" y="72397"/>
                  <a:pt x="54077" y="72353"/>
                  <a:pt x="54103" y="72327"/>
                </a:cubicBezTo>
                <a:cubicBezTo>
                  <a:pt x="54179" y="72327"/>
                  <a:pt x="54255" y="72289"/>
                  <a:pt x="54255" y="72175"/>
                </a:cubicBezTo>
                <a:lnTo>
                  <a:pt x="54217" y="72062"/>
                </a:lnTo>
                <a:lnTo>
                  <a:pt x="54217" y="72062"/>
                </a:lnTo>
                <a:cubicBezTo>
                  <a:pt x="54255" y="72100"/>
                  <a:pt x="54255" y="72100"/>
                  <a:pt x="54255" y="72100"/>
                </a:cubicBezTo>
                <a:cubicBezTo>
                  <a:pt x="54255" y="72100"/>
                  <a:pt x="54255" y="72062"/>
                  <a:pt x="54255" y="72062"/>
                </a:cubicBezTo>
                <a:cubicBezTo>
                  <a:pt x="54292" y="71986"/>
                  <a:pt x="54330" y="71949"/>
                  <a:pt x="54330" y="71873"/>
                </a:cubicBezTo>
                <a:cubicBezTo>
                  <a:pt x="54330" y="71797"/>
                  <a:pt x="54292" y="71722"/>
                  <a:pt x="54141" y="71646"/>
                </a:cubicBezTo>
                <a:close/>
                <a:moveTo>
                  <a:pt x="75360" y="71933"/>
                </a:moveTo>
                <a:cubicBezTo>
                  <a:pt x="75323" y="71933"/>
                  <a:pt x="75282" y="71938"/>
                  <a:pt x="75238" y="71949"/>
                </a:cubicBezTo>
                <a:lnTo>
                  <a:pt x="75162" y="72024"/>
                </a:lnTo>
                <a:cubicBezTo>
                  <a:pt x="75124" y="72062"/>
                  <a:pt x="75124" y="72138"/>
                  <a:pt x="75124" y="72175"/>
                </a:cubicBezTo>
                <a:cubicBezTo>
                  <a:pt x="75124" y="72251"/>
                  <a:pt x="75162" y="72402"/>
                  <a:pt x="75465" y="72440"/>
                </a:cubicBezTo>
                <a:lnTo>
                  <a:pt x="75616" y="72327"/>
                </a:lnTo>
                <a:cubicBezTo>
                  <a:pt x="75654" y="72327"/>
                  <a:pt x="75729" y="72251"/>
                  <a:pt x="75729" y="72138"/>
                </a:cubicBezTo>
                <a:cubicBezTo>
                  <a:pt x="75729" y="72138"/>
                  <a:pt x="75729" y="72100"/>
                  <a:pt x="75729" y="72062"/>
                </a:cubicBezTo>
                <a:lnTo>
                  <a:pt x="75540" y="71986"/>
                </a:lnTo>
                <a:cubicBezTo>
                  <a:pt x="75514" y="71960"/>
                  <a:pt x="75449" y="71933"/>
                  <a:pt x="75360" y="71933"/>
                </a:cubicBezTo>
                <a:close/>
                <a:moveTo>
                  <a:pt x="3025" y="72100"/>
                </a:moveTo>
                <a:lnTo>
                  <a:pt x="2836" y="72213"/>
                </a:lnTo>
                <a:cubicBezTo>
                  <a:pt x="2836" y="72213"/>
                  <a:pt x="2798" y="72251"/>
                  <a:pt x="2761" y="72289"/>
                </a:cubicBezTo>
                <a:lnTo>
                  <a:pt x="2912" y="72440"/>
                </a:lnTo>
                <a:cubicBezTo>
                  <a:pt x="2912" y="72440"/>
                  <a:pt x="2950" y="72478"/>
                  <a:pt x="2987" y="72478"/>
                </a:cubicBezTo>
                <a:lnTo>
                  <a:pt x="3176" y="72365"/>
                </a:lnTo>
                <a:cubicBezTo>
                  <a:pt x="3176" y="72365"/>
                  <a:pt x="3214" y="72327"/>
                  <a:pt x="3214" y="72289"/>
                </a:cubicBezTo>
                <a:lnTo>
                  <a:pt x="3101" y="72138"/>
                </a:lnTo>
                <a:cubicBezTo>
                  <a:pt x="3101" y="72138"/>
                  <a:pt x="3063" y="72100"/>
                  <a:pt x="3025" y="72100"/>
                </a:cubicBezTo>
                <a:close/>
                <a:moveTo>
                  <a:pt x="33234" y="72667"/>
                </a:moveTo>
                <a:cubicBezTo>
                  <a:pt x="33234" y="72667"/>
                  <a:pt x="33233" y="72667"/>
                  <a:pt x="33196" y="72705"/>
                </a:cubicBezTo>
                <a:lnTo>
                  <a:pt x="33139" y="72705"/>
                </a:lnTo>
                <a:lnTo>
                  <a:pt x="33234" y="72667"/>
                </a:lnTo>
                <a:close/>
                <a:moveTo>
                  <a:pt x="33385" y="72289"/>
                </a:moveTo>
                <a:cubicBezTo>
                  <a:pt x="33271" y="72289"/>
                  <a:pt x="33158" y="72327"/>
                  <a:pt x="33044" y="72402"/>
                </a:cubicBezTo>
                <a:cubicBezTo>
                  <a:pt x="33007" y="72440"/>
                  <a:pt x="32931" y="72478"/>
                  <a:pt x="32931" y="72591"/>
                </a:cubicBezTo>
                <a:cubicBezTo>
                  <a:pt x="32931" y="72667"/>
                  <a:pt x="32969" y="72705"/>
                  <a:pt x="33044" y="72743"/>
                </a:cubicBezTo>
                <a:lnTo>
                  <a:pt x="33135" y="72706"/>
                </a:lnTo>
                <a:lnTo>
                  <a:pt x="33135" y="72706"/>
                </a:lnTo>
                <a:cubicBezTo>
                  <a:pt x="33169" y="72714"/>
                  <a:pt x="33210" y="72743"/>
                  <a:pt x="33309" y="72743"/>
                </a:cubicBezTo>
                <a:lnTo>
                  <a:pt x="33423" y="72591"/>
                </a:lnTo>
                <a:cubicBezTo>
                  <a:pt x="33460" y="72554"/>
                  <a:pt x="33498" y="72516"/>
                  <a:pt x="33498" y="72440"/>
                </a:cubicBezTo>
                <a:lnTo>
                  <a:pt x="33385" y="72289"/>
                </a:lnTo>
                <a:close/>
                <a:moveTo>
                  <a:pt x="46693" y="72289"/>
                </a:moveTo>
                <a:lnTo>
                  <a:pt x="46466" y="72365"/>
                </a:lnTo>
                <a:cubicBezTo>
                  <a:pt x="46428" y="72478"/>
                  <a:pt x="46466" y="72591"/>
                  <a:pt x="46542" y="72705"/>
                </a:cubicBezTo>
                <a:lnTo>
                  <a:pt x="46655" y="72743"/>
                </a:lnTo>
                <a:cubicBezTo>
                  <a:pt x="46882" y="72743"/>
                  <a:pt x="46958" y="72629"/>
                  <a:pt x="46996" y="72554"/>
                </a:cubicBezTo>
                <a:lnTo>
                  <a:pt x="47033" y="72516"/>
                </a:lnTo>
                <a:lnTo>
                  <a:pt x="46996" y="72365"/>
                </a:lnTo>
                <a:cubicBezTo>
                  <a:pt x="46920" y="72327"/>
                  <a:pt x="46844" y="72327"/>
                  <a:pt x="46769" y="72289"/>
                </a:cubicBezTo>
                <a:close/>
                <a:moveTo>
                  <a:pt x="19963" y="72365"/>
                </a:moveTo>
                <a:cubicBezTo>
                  <a:pt x="19736" y="72365"/>
                  <a:pt x="19585" y="72478"/>
                  <a:pt x="19585" y="72667"/>
                </a:cubicBezTo>
                <a:lnTo>
                  <a:pt x="19698" y="72780"/>
                </a:lnTo>
                <a:cubicBezTo>
                  <a:pt x="19745" y="72796"/>
                  <a:pt x="19786" y="72805"/>
                  <a:pt x="19823" y="72805"/>
                </a:cubicBezTo>
                <a:cubicBezTo>
                  <a:pt x="19874" y="72805"/>
                  <a:pt x="19919" y="72787"/>
                  <a:pt x="19963" y="72743"/>
                </a:cubicBezTo>
                <a:cubicBezTo>
                  <a:pt x="20076" y="72705"/>
                  <a:pt x="20076" y="72591"/>
                  <a:pt x="20114" y="72478"/>
                </a:cubicBezTo>
                <a:lnTo>
                  <a:pt x="19963" y="72365"/>
                </a:lnTo>
                <a:close/>
                <a:moveTo>
                  <a:pt x="87856" y="73045"/>
                </a:moveTo>
                <a:cubicBezTo>
                  <a:pt x="87851" y="73045"/>
                  <a:pt x="87848" y="73045"/>
                  <a:pt x="87844" y="73046"/>
                </a:cubicBezTo>
                <a:lnTo>
                  <a:pt x="87844" y="73046"/>
                </a:lnTo>
                <a:cubicBezTo>
                  <a:pt x="87848" y="73045"/>
                  <a:pt x="87852" y="73045"/>
                  <a:pt x="87856" y="73045"/>
                </a:cubicBezTo>
                <a:lnTo>
                  <a:pt x="87856" y="73045"/>
                </a:lnTo>
                <a:lnTo>
                  <a:pt x="87856" y="73045"/>
                </a:lnTo>
                <a:close/>
                <a:moveTo>
                  <a:pt x="74257" y="72651"/>
                </a:moveTo>
                <a:cubicBezTo>
                  <a:pt x="74195" y="72651"/>
                  <a:pt x="74130" y="72678"/>
                  <a:pt x="74104" y="72705"/>
                </a:cubicBezTo>
                <a:cubicBezTo>
                  <a:pt x="73990" y="72780"/>
                  <a:pt x="73952" y="72894"/>
                  <a:pt x="73952" y="72969"/>
                </a:cubicBezTo>
                <a:lnTo>
                  <a:pt x="74066" y="73121"/>
                </a:lnTo>
                <a:lnTo>
                  <a:pt x="74330" y="73121"/>
                </a:lnTo>
                <a:lnTo>
                  <a:pt x="74444" y="72969"/>
                </a:lnTo>
                <a:lnTo>
                  <a:pt x="74444" y="72780"/>
                </a:lnTo>
                <a:lnTo>
                  <a:pt x="74330" y="72667"/>
                </a:lnTo>
                <a:cubicBezTo>
                  <a:pt x="74308" y="72656"/>
                  <a:pt x="74283" y="72651"/>
                  <a:pt x="74257" y="72651"/>
                </a:cubicBezTo>
                <a:close/>
                <a:moveTo>
                  <a:pt x="60228" y="72856"/>
                </a:moveTo>
                <a:cubicBezTo>
                  <a:pt x="60153" y="72856"/>
                  <a:pt x="60077" y="72894"/>
                  <a:pt x="60001" y="72932"/>
                </a:cubicBezTo>
                <a:cubicBezTo>
                  <a:pt x="59888" y="73007"/>
                  <a:pt x="59888" y="73234"/>
                  <a:pt x="60153" y="73272"/>
                </a:cubicBezTo>
                <a:lnTo>
                  <a:pt x="60304" y="73121"/>
                </a:lnTo>
                <a:cubicBezTo>
                  <a:pt x="60304" y="73121"/>
                  <a:pt x="60304" y="73083"/>
                  <a:pt x="60342" y="73045"/>
                </a:cubicBezTo>
                <a:lnTo>
                  <a:pt x="60228" y="72856"/>
                </a:lnTo>
                <a:close/>
                <a:moveTo>
                  <a:pt x="87941" y="72932"/>
                </a:moveTo>
                <a:lnTo>
                  <a:pt x="87856" y="73045"/>
                </a:lnTo>
                <a:lnTo>
                  <a:pt x="87856" y="73045"/>
                </a:lnTo>
                <a:cubicBezTo>
                  <a:pt x="87859" y="73045"/>
                  <a:pt x="87862" y="73045"/>
                  <a:pt x="87866" y="73045"/>
                </a:cubicBezTo>
                <a:cubicBezTo>
                  <a:pt x="87862" y="73045"/>
                  <a:pt x="87859" y="73045"/>
                  <a:pt x="87856" y="73045"/>
                </a:cubicBezTo>
                <a:lnTo>
                  <a:pt x="87856" y="73045"/>
                </a:lnTo>
                <a:lnTo>
                  <a:pt x="87828" y="73083"/>
                </a:lnTo>
                <a:cubicBezTo>
                  <a:pt x="87828" y="73054"/>
                  <a:pt x="87828" y="73047"/>
                  <a:pt x="87844" y="73046"/>
                </a:cubicBezTo>
                <a:lnTo>
                  <a:pt x="87844" y="73046"/>
                </a:lnTo>
                <a:cubicBezTo>
                  <a:pt x="87711" y="73052"/>
                  <a:pt x="87677" y="73124"/>
                  <a:pt x="87677" y="73196"/>
                </a:cubicBezTo>
                <a:cubicBezTo>
                  <a:pt x="87677" y="73234"/>
                  <a:pt x="87677" y="73272"/>
                  <a:pt x="87677" y="73272"/>
                </a:cubicBezTo>
                <a:lnTo>
                  <a:pt x="87790" y="73348"/>
                </a:lnTo>
                <a:cubicBezTo>
                  <a:pt x="87790" y="73348"/>
                  <a:pt x="87828" y="73385"/>
                  <a:pt x="87828" y="73385"/>
                </a:cubicBezTo>
                <a:cubicBezTo>
                  <a:pt x="87866" y="73385"/>
                  <a:pt x="87941" y="73423"/>
                  <a:pt x="88092" y="73423"/>
                </a:cubicBezTo>
                <a:lnTo>
                  <a:pt x="88206" y="73310"/>
                </a:lnTo>
                <a:cubicBezTo>
                  <a:pt x="88206" y="73272"/>
                  <a:pt x="88206" y="73234"/>
                  <a:pt x="88206" y="73196"/>
                </a:cubicBezTo>
                <a:cubicBezTo>
                  <a:pt x="88206" y="72969"/>
                  <a:pt x="88055" y="72932"/>
                  <a:pt x="87941" y="72932"/>
                </a:cubicBezTo>
                <a:close/>
                <a:moveTo>
                  <a:pt x="10360" y="73121"/>
                </a:moveTo>
                <a:cubicBezTo>
                  <a:pt x="10133" y="73121"/>
                  <a:pt x="10020" y="73234"/>
                  <a:pt x="10057" y="73385"/>
                </a:cubicBezTo>
                <a:lnTo>
                  <a:pt x="10209" y="73461"/>
                </a:lnTo>
                <a:cubicBezTo>
                  <a:pt x="10246" y="73461"/>
                  <a:pt x="10284" y="73461"/>
                  <a:pt x="10322" y="73499"/>
                </a:cubicBezTo>
                <a:lnTo>
                  <a:pt x="10511" y="73385"/>
                </a:lnTo>
                <a:lnTo>
                  <a:pt x="10511" y="73234"/>
                </a:lnTo>
                <a:lnTo>
                  <a:pt x="10360" y="73121"/>
                </a:lnTo>
                <a:close/>
                <a:moveTo>
                  <a:pt x="1473" y="73077"/>
                </a:moveTo>
                <a:cubicBezTo>
                  <a:pt x="1421" y="73077"/>
                  <a:pt x="1369" y="73083"/>
                  <a:pt x="1324" y="73083"/>
                </a:cubicBezTo>
                <a:lnTo>
                  <a:pt x="1210" y="73196"/>
                </a:lnTo>
                <a:lnTo>
                  <a:pt x="1210" y="73385"/>
                </a:lnTo>
                <a:lnTo>
                  <a:pt x="1362" y="73537"/>
                </a:lnTo>
                <a:lnTo>
                  <a:pt x="1664" y="73537"/>
                </a:lnTo>
                <a:lnTo>
                  <a:pt x="1778" y="73423"/>
                </a:lnTo>
                <a:cubicBezTo>
                  <a:pt x="1778" y="73385"/>
                  <a:pt x="1778" y="73348"/>
                  <a:pt x="1778" y="73348"/>
                </a:cubicBezTo>
                <a:cubicBezTo>
                  <a:pt x="1778" y="73234"/>
                  <a:pt x="1740" y="73158"/>
                  <a:pt x="1702" y="73158"/>
                </a:cubicBezTo>
                <a:cubicBezTo>
                  <a:pt x="1634" y="73090"/>
                  <a:pt x="1552" y="73077"/>
                  <a:pt x="1473" y="73077"/>
                </a:cubicBezTo>
                <a:close/>
                <a:moveTo>
                  <a:pt x="18564" y="73196"/>
                </a:moveTo>
                <a:cubicBezTo>
                  <a:pt x="18489" y="73196"/>
                  <a:pt x="18262" y="73234"/>
                  <a:pt x="18262" y="73423"/>
                </a:cubicBezTo>
                <a:lnTo>
                  <a:pt x="18262" y="73461"/>
                </a:lnTo>
                <a:lnTo>
                  <a:pt x="18375" y="73574"/>
                </a:lnTo>
                <a:cubicBezTo>
                  <a:pt x="18489" y="73574"/>
                  <a:pt x="18640" y="73574"/>
                  <a:pt x="18715" y="73537"/>
                </a:cubicBezTo>
                <a:cubicBezTo>
                  <a:pt x="18753" y="73499"/>
                  <a:pt x="18791" y="73461"/>
                  <a:pt x="18791" y="73385"/>
                </a:cubicBezTo>
                <a:cubicBezTo>
                  <a:pt x="18791" y="73348"/>
                  <a:pt x="18791" y="73310"/>
                  <a:pt x="18753" y="73272"/>
                </a:cubicBezTo>
                <a:lnTo>
                  <a:pt x="18602" y="73196"/>
                </a:lnTo>
                <a:close/>
                <a:moveTo>
                  <a:pt x="53309" y="73234"/>
                </a:moveTo>
                <a:cubicBezTo>
                  <a:pt x="53196" y="73272"/>
                  <a:pt x="53158" y="73348"/>
                  <a:pt x="53158" y="73423"/>
                </a:cubicBezTo>
                <a:cubicBezTo>
                  <a:pt x="53158" y="73537"/>
                  <a:pt x="53234" y="73612"/>
                  <a:pt x="53309" y="73612"/>
                </a:cubicBezTo>
                <a:cubicBezTo>
                  <a:pt x="53332" y="73623"/>
                  <a:pt x="53354" y="73628"/>
                  <a:pt x="53375" y="73628"/>
                </a:cubicBezTo>
                <a:cubicBezTo>
                  <a:pt x="53426" y="73628"/>
                  <a:pt x="53472" y="73601"/>
                  <a:pt x="53498" y="73574"/>
                </a:cubicBezTo>
                <a:cubicBezTo>
                  <a:pt x="53574" y="73537"/>
                  <a:pt x="53574" y="73499"/>
                  <a:pt x="53574" y="73423"/>
                </a:cubicBezTo>
                <a:cubicBezTo>
                  <a:pt x="53574" y="73348"/>
                  <a:pt x="53536" y="73272"/>
                  <a:pt x="53498" y="73272"/>
                </a:cubicBezTo>
                <a:cubicBezTo>
                  <a:pt x="53423" y="73234"/>
                  <a:pt x="53347" y="73234"/>
                  <a:pt x="53309" y="73234"/>
                </a:cubicBezTo>
                <a:close/>
                <a:moveTo>
                  <a:pt x="21664" y="72831"/>
                </a:moveTo>
                <a:cubicBezTo>
                  <a:pt x="21589" y="72831"/>
                  <a:pt x="21522" y="72840"/>
                  <a:pt x="21475" y="72856"/>
                </a:cubicBezTo>
                <a:cubicBezTo>
                  <a:pt x="21362" y="72894"/>
                  <a:pt x="21286" y="72969"/>
                  <a:pt x="21286" y="73045"/>
                </a:cubicBezTo>
                <a:lnTo>
                  <a:pt x="21286" y="73121"/>
                </a:lnTo>
                <a:cubicBezTo>
                  <a:pt x="21324" y="73234"/>
                  <a:pt x="21438" y="73234"/>
                  <a:pt x="21513" y="73234"/>
                </a:cubicBezTo>
                <a:lnTo>
                  <a:pt x="21627" y="73348"/>
                </a:lnTo>
                <a:cubicBezTo>
                  <a:pt x="21645" y="73366"/>
                  <a:pt x="21664" y="73376"/>
                  <a:pt x="21683" y="73376"/>
                </a:cubicBezTo>
                <a:cubicBezTo>
                  <a:pt x="21702" y="73376"/>
                  <a:pt x="21721" y="73366"/>
                  <a:pt x="21740" y="73348"/>
                </a:cubicBezTo>
                <a:lnTo>
                  <a:pt x="21778" y="73423"/>
                </a:lnTo>
                <a:cubicBezTo>
                  <a:pt x="21813" y="73416"/>
                  <a:pt x="21846" y="73413"/>
                  <a:pt x="21878" y="73413"/>
                </a:cubicBezTo>
                <a:cubicBezTo>
                  <a:pt x="22022" y="73413"/>
                  <a:pt x="22146" y="73475"/>
                  <a:pt x="22269" y="73537"/>
                </a:cubicBezTo>
                <a:cubicBezTo>
                  <a:pt x="22376" y="73590"/>
                  <a:pt x="22502" y="73643"/>
                  <a:pt x="22647" y="73643"/>
                </a:cubicBezTo>
                <a:cubicBezTo>
                  <a:pt x="22707" y="73643"/>
                  <a:pt x="22770" y="73634"/>
                  <a:pt x="22836" y="73612"/>
                </a:cubicBezTo>
                <a:lnTo>
                  <a:pt x="22912" y="73537"/>
                </a:lnTo>
                <a:cubicBezTo>
                  <a:pt x="22950" y="73499"/>
                  <a:pt x="22950" y="73461"/>
                  <a:pt x="22950" y="73423"/>
                </a:cubicBezTo>
                <a:cubicBezTo>
                  <a:pt x="22950" y="73234"/>
                  <a:pt x="22685" y="73196"/>
                  <a:pt x="22534" y="73158"/>
                </a:cubicBezTo>
                <a:cubicBezTo>
                  <a:pt x="22496" y="73158"/>
                  <a:pt x="22496" y="73121"/>
                  <a:pt x="22458" y="73121"/>
                </a:cubicBezTo>
                <a:lnTo>
                  <a:pt x="22383" y="72969"/>
                </a:lnTo>
                <a:cubicBezTo>
                  <a:pt x="22307" y="72969"/>
                  <a:pt x="22232" y="72969"/>
                  <a:pt x="22156" y="73007"/>
                </a:cubicBezTo>
                <a:cubicBezTo>
                  <a:pt x="22118" y="72969"/>
                  <a:pt x="22080" y="72894"/>
                  <a:pt x="22005" y="72894"/>
                </a:cubicBezTo>
                <a:cubicBezTo>
                  <a:pt x="21894" y="72850"/>
                  <a:pt x="21770" y="72831"/>
                  <a:pt x="21664" y="72831"/>
                </a:cubicBezTo>
                <a:close/>
                <a:moveTo>
                  <a:pt x="62232" y="73121"/>
                </a:moveTo>
                <a:cubicBezTo>
                  <a:pt x="62119" y="73121"/>
                  <a:pt x="62005" y="73121"/>
                  <a:pt x="61930" y="73158"/>
                </a:cubicBezTo>
                <a:cubicBezTo>
                  <a:pt x="61816" y="73234"/>
                  <a:pt x="61778" y="73385"/>
                  <a:pt x="61778" y="73499"/>
                </a:cubicBezTo>
                <a:lnTo>
                  <a:pt x="61778" y="73537"/>
                </a:lnTo>
                <a:lnTo>
                  <a:pt x="61892" y="73688"/>
                </a:lnTo>
                <a:lnTo>
                  <a:pt x="61967" y="73688"/>
                </a:lnTo>
                <a:cubicBezTo>
                  <a:pt x="62119" y="73688"/>
                  <a:pt x="62383" y="73688"/>
                  <a:pt x="62421" y="73461"/>
                </a:cubicBezTo>
                <a:lnTo>
                  <a:pt x="62270" y="73348"/>
                </a:lnTo>
                <a:lnTo>
                  <a:pt x="62345" y="73348"/>
                </a:lnTo>
                <a:lnTo>
                  <a:pt x="62345" y="73234"/>
                </a:lnTo>
                <a:lnTo>
                  <a:pt x="62232" y="73121"/>
                </a:lnTo>
                <a:close/>
                <a:moveTo>
                  <a:pt x="66318" y="73209"/>
                </a:moveTo>
                <a:cubicBezTo>
                  <a:pt x="66259" y="73209"/>
                  <a:pt x="66193" y="73228"/>
                  <a:pt x="66126" y="73272"/>
                </a:cubicBezTo>
                <a:cubicBezTo>
                  <a:pt x="65975" y="73310"/>
                  <a:pt x="65824" y="73461"/>
                  <a:pt x="65862" y="73688"/>
                </a:cubicBezTo>
                <a:lnTo>
                  <a:pt x="66051" y="73763"/>
                </a:lnTo>
                <a:cubicBezTo>
                  <a:pt x="66088" y="73763"/>
                  <a:pt x="66126" y="73763"/>
                  <a:pt x="66126" y="73726"/>
                </a:cubicBezTo>
                <a:cubicBezTo>
                  <a:pt x="66277" y="73688"/>
                  <a:pt x="66504" y="73612"/>
                  <a:pt x="66504" y="73385"/>
                </a:cubicBezTo>
                <a:cubicBezTo>
                  <a:pt x="66504" y="73385"/>
                  <a:pt x="66504" y="73348"/>
                  <a:pt x="66504" y="73348"/>
                </a:cubicBezTo>
                <a:lnTo>
                  <a:pt x="66429" y="73234"/>
                </a:lnTo>
                <a:cubicBezTo>
                  <a:pt x="66397" y="73218"/>
                  <a:pt x="66359" y="73209"/>
                  <a:pt x="66318" y="73209"/>
                </a:cubicBezTo>
                <a:close/>
                <a:moveTo>
                  <a:pt x="28734" y="73272"/>
                </a:moveTo>
                <a:cubicBezTo>
                  <a:pt x="28394" y="73348"/>
                  <a:pt x="28432" y="73650"/>
                  <a:pt x="28583" y="73726"/>
                </a:cubicBezTo>
                <a:cubicBezTo>
                  <a:pt x="28610" y="73752"/>
                  <a:pt x="28656" y="73779"/>
                  <a:pt x="28693" y="73779"/>
                </a:cubicBezTo>
                <a:cubicBezTo>
                  <a:pt x="28709" y="73779"/>
                  <a:pt x="28723" y="73774"/>
                  <a:pt x="28734" y="73763"/>
                </a:cubicBezTo>
                <a:lnTo>
                  <a:pt x="28810" y="73650"/>
                </a:lnTo>
                <a:cubicBezTo>
                  <a:pt x="28886" y="73612"/>
                  <a:pt x="28999" y="73537"/>
                  <a:pt x="28999" y="73461"/>
                </a:cubicBezTo>
                <a:cubicBezTo>
                  <a:pt x="28999" y="73423"/>
                  <a:pt x="28961" y="73348"/>
                  <a:pt x="28810" y="73310"/>
                </a:cubicBezTo>
                <a:lnTo>
                  <a:pt x="28734" y="73272"/>
                </a:lnTo>
                <a:close/>
                <a:moveTo>
                  <a:pt x="50981" y="73218"/>
                </a:moveTo>
                <a:cubicBezTo>
                  <a:pt x="50953" y="73218"/>
                  <a:pt x="50923" y="73223"/>
                  <a:pt x="50890" y="73234"/>
                </a:cubicBezTo>
                <a:cubicBezTo>
                  <a:pt x="50738" y="73272"/>
                  <a:pt x="50663" y="73423"/>
                  <a:pt x="50663" y="73574"/>
                </a:cubicBezTo>
                <a:cubicBezTo>
                  <a:pt x="50663" y="73650"/>
                  <a:pt x="50701" y="73726"/>
                  <a:pt x="50776" y="73763"/>
                </a:cubicBezTo>
                <a:cubicBezTo>
                  <a:pt x="50814" y="73801"/>
                  <a:pt x="50890" y="73839"/>
                  <a:pt x="51003" y="73839"/>
                </a:cubicBezTo>
                <a:cubicBezTo>
                  <a:pt x="51154" y="73839"/>
                  <a:pt x="51268" y="73688"/>
                  <a:pt x="51268" y="73537"/>
                </a:cubicBezTo>
                <a:cubicBezTo>
                  <a:pt x="51268" y="73423"/>
                  <a:pt x="51230" y="73310"/>
                  <a:pt x="51154" y="73272"/>
                </a:cubicBezTo>
                <a:cubicBezTo>
                  <a:pt x="51101" y="73245"/>
                  <a:pt x="51047" y="73218"/>
                  <a:pt x="50981" y="73218"/>
                </a:cubicBezTo>
                <a:close/>
                <a:moveTo>
                  <a:pt x="88395" y="73348"/>
                </a:moveTo>
                <a:cubicBezTo>
                  <a:pt x="88168" y="73348"/>
                  <a:pt x="88017" y="73499"/>
                  <a:pt x="88055" y="73726"/>
                </a:cubicBezTo>
                <a:lnTo>
                  <a:pt x="88168" y="73839"/>
                </a:lnTo>
                <a:lnTo>
                  <a:pt x="88433" y="73839"/>
                </a:lnTo>
                <a:lnTo>
                  <a:pt x="88546" y="73726"/>
                </a:lnTo>
                <a:lnTo>
                  <a:pt x="88546" y="73461"/>
                </a:lnTo>
                <a:lnTo>
                  <a:pt x="88395" y="73348"/>
                </a:lnTo>
                <a:close/>
                <a:moveTo>
                  <a:pt x="30776" y="73499"/>
                </a:moveTo>
                <a:cubicBezTo>
                  <a:pt x="30663" y="73499"/>
                  <a:pt x="30587" y="73499"/>
                  <a:pt x="30511" y="73537"/>
                </a:cubicBezTo>
                <a:cubicBezTo>
                  <a:pt x="30474" y="73574"/>
                  <a:pt x="30436" y="73650"/>
                  <a:pt x="30436" y="73726"/>
                </a:cubicBezTo>
                <a:lnTo>
                  <a:pt x="30436" y="73763"/>
                </a:lnTo>
                <a:lnTo>
                  <a:pt x="30587" y="73877"/>
                </a:lnTo>
                <a:lnTo>
                  <a:pt x="30738" y="73877"/>
                </a:lnTo>
                <a:lnTo>
                  <a:pt x="30889" y="73763"/>
                </a:lnTo>
                <a:lnTo>
                  <a:pt x="30889" y="73612"/>
                </a:lnTo>
                <a:lnTo>
                  <a:pt x="30776" y="73499"/>
                </a:lnTo>
                <a:close/>
                <a:moveTo>
                  <a:pt x="20455" y="73688"/>
                </a:moveTo>
                <a:cubicBezTo>
                  <a:pt x="20341" y="73688"/>
                  <a:pt x="20266" y="73688"/>
                  <a:pt x="20190" y="73726"/>
                </a:cubicBezTo>
                <a:cubicBezTo>
                  <a:pt x="20114" y="73763"/>
                  <a:pt x="20076" y="73877"/>
                  <a:pt x="20076" y="73952"/>
                </a:cubicBezTo>
                <a:cubicBezTo>
                  <a:pt x="20076" y="74066"/>
                  <a:pt x="20114" y="74141"/>
                  <a:pt x="20228" y="74179"/>
                </a:cubicBezTo>
                <a:lnTo>
                  <a:pt x="20379" y="74028"/>
                </a:lnTo>
                <a:cubicBezTo>
                  <a:pt x="20455" y="73990"/>
                  <a:pt x="20530" y="73952"/>
                  <a:pt x="20530" y="73839"/>
                </a:cubicBezTo>
                <a:cubicBezTo>
                  <a:pt x="20530" y="73839"/>
                  <a:pt x="20530" y="73801"/>
                  <a:pt x="20530" y="73801"/>
                </a:cubicBezTo>
                <a:lnTo>
                  <a:pt x="20455" y="73688"/>
                </a:lnTo>
                <a:close/>
                <a:moveTo>
                  <a:pt x="75502" y="73801"/>
                </a:moveTo>
                <a:lnTo>
                  <a:pt x="75313" y="73952"/>
                </a:lnTo>
                <a:cubicBezTo>
                  <a:pt x="75313" y="73952"/>
                  <a:pt x="75276" y="73990"/>
                  <a:pt x="75238" y="74028"/>
                </a:cubicBezTo>
                <a:lnTo>
                  <a:pt x="75351" y="74179"/>
                </a:lnTo>
                <a:lnTo>
                  <a:pt x="75540" y="74179"/>
                </a:lnTo>
                <a:lnTo>
                  <a:pt x="75654" y="74066"/>
                </a:lnTo>
                <a:cubicBezTo>
                  <a:pt x="75654" y="74066"/>
                  <a:pt x="75654" y="74028"/>
                  <a:pt x="75654" y="74028"/>
                </a:cubicBezTo>
                <a:cubicBezTo>
                  <a:pt x="75654" y="73990"/>
                  <a:pt x="75654" y="73839"/>
                  <a:pt x="75502" y="73801"/>
                </a:cubicBezTo>
                <a:close/>
                <a:moveTo>
                  <a:pt x="26466" y="73726"/>
                </a:moveTo>
                <a:cubicBezTo>
                  <a:pt x="26390" y="73726"/>
                  <a:pt x="26277" y="73763"/>
                  <a:pt x="26277" y="73839"/>
                </a:cubicBezTo>
                <a:lnTo>
                  <a:pt x="26201" y="73915"/>
                </a:lnTo>
                <a:cubicBezTo>
                  <a:pt x="26201" y="74028"/>
                  <a:pt x="26239" y="74104"/>
                  <a:pt x="26277" y="74141"/>
                </a:cubicBezTo>
                <a:cubicBezTo>
                  <a:pt x="26343" y="74186"/>
                  <a:pt x="26423" y="74204"/>
                  <a:pt x="26500" y="74204"/>
                </a:cubicBezTo>
                <a:cubicBezTo>
                  <a:pt x="26555" y="74204"/>
                  <a:pt x="26608" y="74195"/>
                  <a:pt x="26655" y="74179"/>
                </a:cubicBezTo>
                <a:lnTo>
                  <a:pt x="26768" y="74104"/>
                </a:lnTo>
                <a:cubicBezTo>
                  <a:pt x="26806" y="74066"/>
                  <a:pt x="26806" y="74066"/>
                  <a:pt x="26806" y="74028"/>
                </a:cubicBezTo>
                <a:cubicBezTo>
                  <a:pt x="26806" y="73877"/>
                  <a:pt x="26617" y="73726"/>
                  <a:pt x="26466" y="73726"/>
                </a:cubicBezTo>
                <a:close/>
                <a:moveTo>
                  <a:pt x="42081" y="73763"/>
                </a:moveTo>
                <a:lnTo>
                  <a:pt x="41929" y="73877"/>
                </a:lnTo>
                <a:cubicBezTo>
                  <a:pt x="41929" y="73877"/>
                  <a:pt x="41929" y="73915"/>
                  <a:pt x="41929" y="73952"/>
                </a:cubicBezTo>
                <a:cubicBezTo>
                  <a:pt x="41891" y="73990"/>
                  <a:pt x="41891" y="74028"/>
                  <a:pt x="41891" y="74104"/>
                </a:cubicBezTo>
                <a:cubicBezTo>
                  <a:pt x="41891" y="74179"/>
                  <a:pt x="41929" y="74255"/>
                  <a:pt x="42043" y="74293"/>
                </a:cubicBezTo>
                <a:lnTo>
                  <a:pt x="42156" y="74255"/>
                </a:lnTo>
                <a:cubicBezTo>
                  <a:pt x="42232" y="74217"/>
                  <a:pt x="42383" y="74104"/>
                  <a:pt x="42383" y="73952"/>
                </a:cubicBezTo>
                <a:cubicBezTo>
                  <a:pt x="42383" y="73915"/>
                  <a:pt x="42383" y="73763"/>
                  <a:pt x="42081" y="73763"/>
                </a:cubicBezTo>
                <a:close/>
                <a:moveTo>
                  <a:pt x="54066" y="73877"/>
                </a:moveTo>
                <a:cubicBezTo>
                  <a:pt x="54028" y="73915"/>
                  <a:pt x="53952" y="73915"/>
                  <a:pt x="53839" y="73952"/>
                </a:cubicBezTo>
                <a:lnTo>
                  <a:pt x="53763" y="74066"/>
                </a:lnTo>
                <a:cubicBezTo>
                  <a:pt x="53763" y="74179"/>
                  <a:pt x="53801" y="74217"/>
                  <a:pt x="53801" y="74255"/>
                </a:cubicBezTo>
                <a:cubicBezTo>
                  <a:pt x="53801" y="74255"/>
                  <a:pt x="53801" y="74217"/>
                  <a:pt x="53801" y="74217"/>
                </a:cubicBezTo>
                <a:lnTo>
                  <a:pt x="53914" y="74406"/>
                </a:lnTo>
                <a:lnTo>
                  <a:pt x="53952" y="74406"/>
                </a:lnTo>
                <a:cubicBezTo>
                  <a:pt x="53990" y="74444"/>
                  <a:pt x="54066" y="74444"/>
                  <a:pt x="54141" y="74444"/>
                </a:cubicBezTo>
                <a:lnTo>
                  <a:pt x="54217" y="74406"/>
                </a:lnTo>
                <a:cubicBezTo>
                  <a:pt x="54292" y="74368"/>
                  <a:pt x="54406" y="74217"/>
                  <a:pt x="54406" y="74066"/>
                </a:cubicBezTo>
                <a:cubicBezTo>
                  <a:pt x="54406" y="73990"/>
                  <a:pt x="54368" y="73915"/>
                  <a:pt x="54255" y="73877"/>
                </a:cubicBezTo>
                <a:close/>
                <a:moveTo>
                  <a:pt x="83215" y="73461"/>
                </a:moveTo>
                <a:cubicBezTo>
                  <a:pt x="83140" y="73537"/>
                  <a:pt x="83102" y="73574"/>
                  <a:pt x="83102" y="73650"/>
                </a:cubicBezTo>
                <a:cubicBezTo>
                  <a:pt x="83064" y="73726"/>
                  <a:pt x="83026" y="73763"/>
                  <a:pt x="82988" y="73763"/>
                </a:cubicBezTo>
                <a:lnTo>
                  <a:pt x="83102" y="73990"/>
                </a:lnTo>
                <a:cubicBezTo>
                  <a:pt x="83064" y="73990"/>
                  <a:pt x="83026" y="73952"/>
                  <a:pt x="83026" y="73952"/>
                </a:cubicBezTo>
                <a:cubicBezTo>
                  <a:pt x="83026" y="73952"/>
                  <a:pt x="83026" y="73952"/>
                  <a:pt x="83026" y="73990"/>
                </a:cubicBezTo>
                <a:cubicBezTo>
                  <a:pt x="83026" y="74028"/>
                  <a:pt x="83026" y="74104"/>
                  <a:pt x="83064" y="74141"/>
                </a:cubicBezTo>
                <a:cubicBezTo>
                  <a:pt x="83102" y="74179"/>
                  <a:pt x="83140" y="74179"/>
                  <a:pt x="83177" y="74217"/>
                </a:cubicBezTo>
                <a:lnTo>
                  <a:pt x="83215" y="74217"/>
                </a:lnTo>
                <a:lnTo>
                  <a:pt x="83253" y="74255"/>
                </a:lnTo>
                <a:cubicBezTo>
                  <a:pt x="83329" y="74331"/>
                  <a:pt x="83480" y="74444"/>
                  <a:pt x="83669" y="74444"/>
                </a:cubicBezTo>
                <a:lnTo>
                  <a:pt x="83782" y="74368"/>
                </a:lnTo>
                <a:cubicBezTo>
                  <a:pt x="83782" y="74368"/>
                  <a:pt x="83782" y="74406"/>
                  <a:pt x="83782" y="74406"/>
                </a:cubicBezTo>
                <a:lnTo>
                  <a:pt x="83896" y="74293"/>
                </a:lnTo>
                <a:cubicBezTo>
                  <a:pt x="83934" y="74255"/>
                  <a:pt x="83934" y="74217"/>
                  <a:pt x="83934" y="74179"/>
                </a:cubicBezTo>
                <a:cubicBezTo>
                  <a:pt x="83934" y="74028"/>
                  <a:pt x="83820" y="73952"/>
                  <a:pt x="83745" y="73915"/>
                </a:cubicBezTo>
                <a:cubicBezTo>
                  <a:pt x="83707" y="73915"/>
                  <a:pt x="83707" y="73915"/>
                  <a:pt x="83669" y="73877"/>
                </a:cubicBezTo>
                <a:cubicBezTo>
                  <a:pt x="83669" y="73574"/>
                  <a:pt x="83480" y="73461"/>
                  <a:pt x="83329" y="73461"/>
                </a:cubicBezTo>
                <a:close/>
                <a:moveTo>
                  <a:pt x="53725" y="74217"/>
                </a:moveTo>
                <a:cubicBezTo>
                  <a:pt x="53650" y="74217"/>
                  <a:pt x="53536" y="74217"/>
                  <a:pt x="53498" y="74255"/>
                </a:cubicBezTo>
                <a:cubicBezTo>
                  <a:pt x="53347" y="74368"/>
                  <a:pt x="53385" y="74595"/>
                  <a:pt x="53650" y="74595"/>
                </a:cubicBezTo>
                <a:lnTo>
                  <a:pt x="53801" y="74482"/>
                </a:lnTo>
                <a:cubicBezTo>
                  <a:pt x="53801" y="74444"/>
                  <a:pt x="53801" y="74444"/>
                  <a:pt x="53839" y="74406"/>
                </a:cubicBezTo>
                <a:lnTo>
                  <a:pt x="53725" y="74217"/>
                </a:lnTo>
                <a:close/>
                <a:moveTo>
                  <a:pt x="43177" y="73915"/>
                </a:moveTo>
                <a:cubicBezTo>
                  <a:pt x="43026" y="73952"/>
                  <a:pt x="42950" y="74066"/>
                  <a:pt x="42874" y="74179"/>
                </a:cubicBezTo>
                <a:cubicBezTo>
                  <a:pt x="42837" y="74217"/>
                  <a:pt x="42837" y="74255"/>
                  <a:pt x="42799" y="74293"/>
                </a:cubicBezTo>
                <a:lnTo>
                  <a:pt x="42912" y="74482"/>
                </a:lnTo>
                <a:cubicBezTo>
                  <a:pt x="42950" y="74482"/>
                  <a:pt x="42950" y="74482"/>
                  <a:pt x="42988" y="74520"/>
                </a:cubicBezTo>
                <a:cubicBezTo>
                  <a:pt x="43026" y="74595"/>
                  <a:pt x="43139" y="74671"/>
                  <a:pt x="43290" y="74671"/>
                </a:cubicBezTo>
                <a:lnTo>
                  <a:pt x="43442" y="74557"/>
                </a:lnTo>
                <a:cubicBezTo>
                  <a:pt x="43442" y="74520"/>
                  <a:pt x="43442" y="74520"/>
                  <a:pt x="43479" y="74482"/>
                </a:cubicBezTo>
                <a:cubicBezTo>
                  <a:pt x="43555" y="74444"/>
                  <a:pt x="43631" y="74406"/>
                  <a:pt x="43668" y="74331"/>
                </a:cubicBezTo>
                <a:lnTo>
                  <a:pt x="43517" y="74179"/>
                </a:lnTo>
                <a:cubicBezTo>
                  <a:pt x="43517" y="74141"/>
                  <a:pt x="43479" y="74141"/>
                  <a:pt x="43479" y="74141"/>
                </a:cubicBezTo>
                <a:cubicBezTo>
                  <a:pt x="43442" y="74104"/>
                  <a:pt x="43404" y="74066"/>
                  <a:pt x="43366" y="74028"/>
                </a:cubicBezTo>
                <a:lnTo>
                  <a:pt x="43177" y="73915"/>
                </a:lnTo>
                <a:close/>
                <a:moveTo>
                  <a:pt x="39473" y="74209"/>
                </a:moveTo>
                <a:cubicBezTo>
                  <a:pt x="39327" y="74209"/>
                  <a:pt x="39234" y="74298"/>
                  <a:pt x="39169" y="74331"/>
                </a:cubicBezTo>
                <a:cubicBezTo>
                  <a:pt x="39132" y="74368"/>
                  <a:pt x="39132" y="74368"/>
                  <a:pt x="39094" y="74406"/>
                </a:cubicBezTo>
                <a:lnTo>
                  <a:pt x="39207" y="74633"/>
                </a:lnTo>
                <a:cubicBezTo>
                  <a:pt x="39265" y="74662"/>
                  <a:pt x="39322" y="74734"/>
                  <a:pt x="39446" y="74734"/>
                </a:cubicBezTo>
                <a:cubicBezTo>
                  <a:pt x="39485" y="74734"/>
                  <a:pt x="39531" y="74727"/>
                  <a:pt x="39585" y="74709"/>
                </a:cubicBezTo>
                <a:lnTo>
                  <a:pt x="39699" y="74595"/>
                </a:lnTo>
                <a:lnTo>
                  <a:pt x="39699" y="74331"/>
                </a:lnTo>
                <a:lnTo>
                  <a:pt x="39547" y="74217"/>
                </a:lnTo>
                <a:cubicBezTo>
                  <a:pt x="39521" y="74212"/>
                  <a:pt x="39496" y="74209"/>
                  <a:pt x="39473" y="74209"/>
                </a:cubicBezTo>
                <a:close/>
                <a:moveTo>
                  <a:pt x="70020" y="74406"/>
                </a:moveTo>
                <a:cubicBezTo>
                  <a:pt x="69945" y="74406"/>
                  <a:pt x="69718" y="74444"/>
                  <a:pt x="69718" y="74595"/>
                </a:cubicBezTo>
                <a:cubicBezTo>
                  <a:pt x="69718" y="74633"/>
                  <a:pt x="69718" y="74633"/>
                  <a:pt x="69718" y="74671"/>
                </a:cubicBezTo>
                <a:lnTo>
                  <a:pt x="69869" y="74746"/>
                </a:lnTo>
                <a:lnTo>
                  <a:pt x="69983" y="74746"/>
                </a:lnTo>
                <a:lnTo>
                  <a:pt x="70134" y="74671"/>
                </a:lnTo>
                <a:cubicBezTo>
                  <a:pt x="70134" y="74633"/>
                  <a:pt x="70172" y="74595"/>
                  <a:pt x="70172" y="74557"/>
                </a:cubicBezTo>
                <a:lnTo>
                  <a:pt x="70020" y="74406"/>
                </a:lnTo>
                <a:close/>
                <a:moveTo>
                  <a:pt x="64765" y="74406"/>
                </a:moveTo>
                <a:lnTo>
                  <a:pt x="64614" y="74520"/>
                </a:lnTo>
                <a:cubicBezTo>
                  <a:pt x="64614" y="74482"/>
                  <a:pt x="64614" y="74482"/>
                  <a:pt x="64614" y="74482"/>
                </a:cubicBezTo>
                <a:lnTo>
                  <a:pt x="64500" y="74595"/>
                </a:lnTo>
                <a:cubicBezTo>
                  <a:pt x="64500" y="74633"/>
                  <a:pt x="64500" y="74633"/>
                  <a:pt x="64500" y="74633"/>
                </a:cubicBezTo>
                <a:cubicBezTo>
                  <a:pt x="64500" y="74709"/>
                  <a:pt x="64500" y="74860"/>
                  <a:pt x="64652" y="74860"/>
                </a:cubicBezTo>
                <a:lnTo>
                  <a:pt x="64803" y="74746"/>
                </a:lnTo>
                <a:lnTo>
                  <a:pt x="64803" y="74746"/>
                </a:lnTo>
                <a:cubicBezTo>
                  <a:pt x="64803" y="74784"/>
                  <a:pt x="64765" y="74822"/>
                  <a:pt x="64803" y="74822"/>
                </a:cubicBezTo>
                <a:cubicBezTo>
                  <a:pt x="64841" y="74784"/>
                  <a:pt x="64954" y="74784"/>
                  <a:pt x="64992" y="74671"/>
                </a:cubicBezTo>
                <a:lnTo>
                  <a:pt x="64879" y="74520"/>
                </a:lnTo>
                <a:lnTo>
                  <a:pt x="64879" y="74520"/>
                </a:lnTo>
                <a:cubicBezTo>
                  <a:pt x="64879" y="74520"/>
                  <a:pt x="64916" y="74557"/>
                  <a:pt x="64916" y="74557"/>
                </a:cubicBezTo>
                <a:cubicBezTo>
                  <a:pt x="64916" y="74520"/>
                  <a:pt x="64879" y="74444"/>
                  <a:pt x="64765" y="74406"/>
                </a:cubicBezTo>
                <a:close/>
                <a:moveTo>
                  <a:pt x="8091" y="74520"/>
                </a:moveTo>
                <a:lnTo>
                  <a:pt x="7940" y="74633"/>
                </a:lnTo>
                <a:lnTo>
                  <a:pt x="7940" y="74784"/>
                </a:lnTo>
                <a:lnTo>
                  <a:pt x="8091" y="74898"/>
                </a:lnTo>
                <a:cubicBezTo>
                  <a:pt x="8125" y="74909"/>
                  <a:pt x="8155" y="74913"/>
                  <a:pt x="8181" y="74913"/>
                </a:cubicBezTo>
                <a:cubicBezTo>
                  <a:pt x="8246" y="74913"/>
                  <a:pt x="8292" y="74887"/>
                  <a:pt x="8318" y="74860"/>
                </a:cubicBezTo>
                <a:cubicBezTo>
                  <a:pt x="8356" y="74822"/>
                  <a:pt x="8432" y="74746"/>
                  <a:pt x="8432" y="74671"/>
                </a:cubicBezTo>
                <a:lnTo>
                  <a:pt x="8394" y="74633"/>
                </a:lnTo>
                <a:lnTo>
                  <a:pt x="8280" y="74520"/>
                </a:lnTo>
                <a:close/>
                <a:moveTo>
                  <a:pt x="58640" y="74709"/>
                </a:moveTo>
                <a:cubicBezTo>
                  <a:pt x="58489" y="74709"/>
                  <a:pt x="58376" y="74784"/>
                  <a:pt x="58376" y="74898"/>
                </a:cubicBezTo>
                <a:lnTo>
                  <a:pt x="58527" y="74898"/>
                </a:lnTo>
                <a:cubicBezTo>
                  <a:pt x="58527" y="74935"/>
                  <a:pt x="58527" y="74935"/>
                  <a:pt x="58527" y="74935"/>
                </a:cubicBezTo>
                <a:lnTo>
                  <a:pt x="58716" y="74935"/>
                </a:lnTo>
                <a:cubicBezTo>
                  <a:pt x="58716" y="74935"/>
                  <a:pt x="58716" y="74935"/>
                  <a:pt x="58716" y="74898"/>
                </a:cubicBezTo>
                <a:lnTo>
                  <a:pt x="58867" y="74898"/>
                </a:lnTo>
                <a:cubicBezTo>
                  <a:pt x="58867" y="74860"/>
                  <a:pt x="58829" y="74784"/>
                  <a:pt x="58754" y="74746"/>
                </a:cubicBezTo>
                <a:cubicBezTo>
                  <a:pt x="58716" y="74746"/>
                  <a:pt x="58678" y="74709"/>
                  <a:pt x="58640" y="74709"/>
                </a:cubicBezTo>
                <a:close/>
                <a:moveTo>
                  <a:pt x="46277" y="74671"/>
                </a:moveTo>
                <a:lnTo>
                  <a:pt x="46164" y="74784"/>
                </a:lnTo>
                <a:lnTo>
                  <a:pt x="46164" y="74898"/>
                </a:lnTo>
                <a:lnTo>
                  <a:pt x="46277" y="75011"/>
                </a:lnTo>
                <a:cubicBezTo>
                  <a:pt x="46315" y="75049"/>
                  <a:pt x="46353" y="75049"/>
                  <a:pt x="46391" y="75049"/>
                </a:cubicBezTo>
                <a:lnTo>
                  <a:pt x="46542" y="74898"/>
                </a:lnTo>
                <a:cubicBezTo>
                  <a:pt x="46542" y="74860"/>
                  <a:pt x="46542" y="74784"/>
                  <a:pt x="46466" y="74709"/>
                </a:cubicBezTo>
                <a:cubicBezTo>
                  <a:pt x="46428" y="74671"/>
                  <a:pt x="46353" y="74671"/>
                  <a:pt x="46277" y="74671"/>
                </a:cubicBezTo>
                <a:close/>
                <a:moveTo>
                  <a:pt x="43101" y="74671"/>
                </a:moveTo>
                <a:lnTo>
                  <a:pt x="42912" y="74784"/>
                </a:lnTo>
                <a:cubicBezTo>
                  <a:pt x="42912" y="74822"/>
                  <a:pt x="42912" y="74860"/>
                  <a:pt x="42874" y="74898"/>
                </a:cubicBezTo>
                <a:lnTo>
                  <a:pt x="42988" y="75087"/>
                </a:lnTo>
                <a:lnTo>
                  <a:pt x="43064" y="75087"/>
                </a:lnTo>
                <a:cubicBezTo>
                  <a:pt x="43117" y="75113"/>
                  <a:pt x="43170" y="75140"/>
                  <a:pt x="43251" y="75140"/>
                </a:cubicBezTo>
                <a:cubicBezTo>
                  <a:pt x="43284" y="75140"/>
                  <a:pt x="43322" y="75136"/>
                  <a:pt x="43366" y="75124"/>
                </a:cubicBezTo>
                <a:lnTo>
                  <a:pt x="43479" y="75049"/>
                </a:lnTo>
                <a:cubicBezTo>
                  <a:pt x="43479" y="75011"/>
                  <a:pt x="43479" y="74973"/>
                  <a:pt x="43479" y="74935"/>
                </a:cubicBezTo>
                <a:cubicBezTo>
                  <a:pt x="43479" y="74746"/>
                  <a:pt x="43290" y="74709"/>
                  <a:pt x="43177" y="74709"/>
                </a:cubicBezTo>
                <a:cubicBezTo>
                  <a:pt x="43139" y="74709"/>
                  <a:pt x="43101" y="74709"/>
                  <a:pt x="43101" y="74671"/>
                </a:cubicBezTo>
                <a:close/>
                <a:moveTo>
                  <a:pt x="14027" y="74822"/>
                </a:moveTo>
                <a:cubicBezTo>
                  <a:pt x="13914" y="74822"/>
                  <a:pt x="13800" y="74822"/>
                  <a:pt x="13725" y="75011"/>
                </a:cubicBezTo>
                <a:lnTo>
                  <a:pt x="13800" y="75238"/>
                </a:lnTo>
                <a:cubicBezTo>
                  <a:pt x="13874" y="75238"/>
                  <a:pt x="14019" y="75238"/>
                  <a:pt x="14096" y="75029"/>
                </a:cubicBezTo>
                <a:lnTo>
                  <a:pt x="14096" y="75029"/>
                </a:lnTo>
                <a:lnTo>
                  <a:pt x="14103" y="75049"/>
                </a:lnTo>
                <a:cubicBezTo>
                  <a:pt x="14103" y="75049"/>
                  <a:pt x="14103" y="75011"/>
                  <a:pt x="14103" y="75011"/>
                </a:cubicBezTo>
                <a:cubicBezTo>
                  <a:pt x="14101" y="75017"/>
                  <a:pt x="14099" y="75023"/>
                  <a:pt x="14096" y="75029"/>
                </a:cubicBezTo>
                <a:lnTo>
                  <a:pt x="14096" y="75029"/>
                </a:lnTo>
                <a:lnTo>
                  <a:pt x="14027" y="74822"/>
                </a:lnTo>
                <a:close/>
                <a:moveTo>
                  <a:pt x="35578" y="74066"/>
                </a:moveTo>
                <a:lnTo>
                  <a:pt x="35389" y="74141"/>
                </a:lnTo>
                <a:cubicBezTo>
                  <a:pt x="35351" y="74179"/>
                  <a:pt x="35351" y="74217"/>
                  <a:pt x="35313" y="74255"/>
                </a:cubicBezTo>
                <a:lnTo>
                  <a:pt x="35275" y="74293"/>
                </a:lnTo>
                <a:cubicBezTo>
                  <a:pt x="35200" y="74444"/>
                  <a:pt x="35313" y="74520"/>
                  <a:pt x="35389" y="74557"/>
                </a:cubicBezTo>
                <a:lnTo>
                  <a:pt x="35389" y="74633"/>
                </a:lnTo>
                <a:cubicBezTo>
                  <a:pt x="35389" y="74671"/>
                  <a:pt x="35389" y="74709"/>
                  <a:pt x="35389" y="74784"/>
                </a:cubicBezTo>
                <a:lnTo>
                  <a:pt x="35389" y="74860"/>
                </a:lnTo>
                <a:cubicBezTo>
                  <a:pt x="35389" y="74898"/>
                  <a:pt x="35389" y="75011"/>
                  <a:pt x="35502" y="75011"/>
                </a:cubicBezTo>
                <a:cubicBezTo>
                  <a:pt x="35521" y="75030"/>
                  <a:pt x="35540" y="75039"/>
                  <a:pt x="35563" y="75039"/>
                </a:cubicBezTo>
                <a:cubicBezTo>
                  <a:pt x="35587" y="75039"/>
                  <a:pt x="35615" y="75030"/>
                  <a:pt x="35653" y="75011"/>
                </a:cubicBezTo>
                <a:cubicBezTo>
                  <a:pt x="35691" y="74973"/>
                  <a:pt x="35729" y="74973"/>
                  <a:pt x="35767" y="74935"/>
                </a:cubicBezTo>
                <a:cubicBezTo>
                  <a:pt x="35927" y="74855"/>
                  <a:pt x="36087" y="74775"/>
                  <a:pt x="36288" y="74775"/>
                </a:cubicBezTo>
                <a:cubicBezTo>
                  <a:pt x="36371" y="74775"/>
                  <a:pt x="36461" y="74789"/>
                  <a:pt x="36561" y="74822"/>
                </a:cubicBezTo>
                <a:lnTo>
                  <a:pt x="36679" y="74751"/>
                </a:lnTo>
                <a:lnTo>
                  <a:pt x="36679" y="74751"/>
                </a:lnTo>
                <a:lnTo>
                  <a:pt x="36712" y="74784"/>
                </a:lnTo>
                <a:cubicBezTo>
                  <a:pt x="36598" y="74822"/>
                  <a:pt x="36561" y="74898"/>
                  <a:pt x="36561" y="74973"/>
                </a:cubicBezTo>
                <a:cubicBezTo>
                  <a:pt x="36561" y="74973"/>
                  <a:pt x="36561" y="75011"/>
                  <a:pt x="36561" y="75011"/>
                </a:cubicBezTo>
                <a:lnTo>
                  <a:pt x="36636" y="75238"/>
                </a:lnTo>
                <a:cubicBezTo>
                  <a:pt x="36712" y="75238"/>
                  <a:pt x="36787" y="75238"/>
                  <a:pt x="36863" y="75162"/>
                </a:cubicBezTo>
                <a:cubicBezTo>
                  <a:pt x="36976" y="75087"/>
                  <a:pt x="37014" y="74973"/>
                  <a:pt x="37014" y="74860"/>
                </a:cubicBezTo>
                <a:cubicBezTo>
                  <a:pt x="37014" y="74746"/>
                  <a:pt x="36939" y="74709"/>
                  <a:pt x="36939" y="74709"/>
                </a:cubicBezTo>
                <a:cubicBezTo>
                  <a:pt x="36901" y="74709"/>
                  <a:pt x="36863" y="74699"/>
                  <a:pt x="36821" y="74699"/>
                </a:cubicBezTo>
                <a:cubicBezTo>
                  <a:pt x="36797" y="74699"/>
                  <a:pt x="36773" y="74702"/>
                  <a:pt x="36747" y="74710"/>
                </a:cubicBezTo>
                <a:lnTo>
                  <a:pt x="36747" y="74710"/>
                </a:lnTo>
                <a:lnTo>
                  <a:pt x="36750" y="74709"/>
                </a:lnTo>
                <a:cubicBezTo>
                  <a:pt x="36750" y="74671"/>
                  <a:pt x="36750" y="74633"/>
                  <a:pt x="36750" y="74595"/>
                </a:cubicBezTo>
                <a:cubicBezTo>
                  <a:pt x="36750" y="74444"/>
                  <a:pt x="36674" y="74141"/>
                  <a:pt x="36183" y="74104"/>
                </a:cubicBezTo>
                <a:cubicBezTo>
                  <a:pt x="36107" y="74104"/>
                  <a:pt x="36031" y="74141"/>
                  <a:pt x="35993" y="74179"/>
                </a:cubicBezTo>
                <a:cubicBezTo>
                  <a:pt x="35880" y="74141"/>
                  <a:pt x="35767" y="74104"/>
                  <a:pt x="35691" y="74104"/>
                </a:cubicBezTo>
                <a:cubicBezTo>
                  <a:pt x="35653" y="74104"/>
                  <a:pt x="35615" y="74066"/>
                  <a:pt x="35578" y="74066"/>
                </a:cubicBezTo>
                <a:close/>
                <a:moveTo>
                  <a:pt x="85036" y="74882"/>
                </a:moveTo>
                <a:cubicBezTo>
                  <a:pt x="85014" y="74882"/>
                  <a:pt x="84988" y="74887"/>
                  <a:pt x="84954" y="74898"/>
                </a:cubicBezTo>
                <a:lnTo>
                  <a:pt x="84841" y="75011"/>
                </a:lnTo>
                <a:lnTo>
                  <a:pt x="84841" y="75124"/>
                </a:lnTo>
                <a:lnTo>
                  <a:pt x="84954" y="75238"/>
                </a:lnTo>
                <a:cubicBezTo>
                  <a:pt x="84992" y="75238"/>
                  <a:pt x="85030" y="75276"/>
                  <a:pt x="85068" y="75276"/>
                </a:cubicBezTo>
                <a:lnTo>
                  <a:pt x="85257" y="75124"/>
                </a:lnTo>
                <a:cubicBezTo>
                  <a:pt x="85257" y="75049"/>
                  <a:pt x="85219" y="74973"/>
                  <a:pt x="85143" y="74935"/>
                </a:cubicBezTo>
                <a:cubicBezTo>
                  <a:pt x="85117" y="74909"/>
                  <a:pt x="85090" y="74882"/>
                  <a:pt x="85036" y="74882"/>
                </a:cubicBezTo>
                <a:close/>
                <a:moveTo>
                  <a:pt x="48092" y="75011"/>
                </a:moveTo>
                <a:lnTo>
                  <a:pt x="47903" y="75124"/>
                </a:lnTo>
                <a:cubicBezTo>
                  <a:pt x="47903" y="75162"/>
                  <a:pt x="47903" y="75162"/>
                  <a:pt x="47865" y="75200"/>
                </a:cubicBezTo>
                <a:lnTo>
                  <a:pt x="47979" y="75389"/>
                </a:lnTo>
                <a:lnTo>
                  <a:pt x="48092" y="75389"/>
                </a:lnTo>
                <a:lnTo>
                  <a:pt x="48205" y="75351"/>
                </a:lnTo>
                <a:cubicBezTo>
                  <a:pt x="48243" y="75314"/>
                  <a:pt x="48281" y="75238"/>
                  <a:pt x="48281" y="75162"/>
                </a:cubicBezTo>
                <a:cubicBezTo>
                  <a:pt x="48281" y="75124"/>
                  <a:pt x="48243" y="75049"/>
                  <a:pt x="48092" y="75011"/>
                </a:cubicBezTo>
                <a:close/>
                <a:moveTo>
                  <a:pt x="18375" y="75124"/>
                </a:moveTo>
                <a:cubicBezTo>
                  <a:pt x="18300" y="75124"/>
                  <a:pt x="18262" y="75162"/>
                  <a:pt x="18224" y="75162"/>
                </a:cubicBezTo>
                <a:cubicBezTo>
                  <a:pt x="18186" y="75200"/>
                  <a:pt x="18148" y="75238"/>
                  <a:pt x="18148" y="75314"/>
                </a:cubicBezTo>
                <a:lnTo>
                  <a:pt x="18148" y="75351"/>
                </a:lnTo>
                <a:lnTo>
                  <a:pt x="18224" y="75389"/>
                </a:lnTo>
                <a:cubicBezTo>
                  <a:pt x="18224" y="75389"/>
                  <a:pt x="18224" y="75351"/>
                  <a:pt x="18224" y="75351"/>
                </a:cubicBezTo>
                <a:lnTo>
                  <a:pt x="18337" y="75465"/>
                </a:lnTo>
                <a:lnTo>
                  <a:pt x="18451" y="75465"/>
                </a:lnTo>
                <a:lnTo>
                  <a:pt x="18564" y="75427"/>
                </a:lnTo>
                <a:cubicBezTo>
                  <a:pt x="18602" y="75389"/>
                  <a:pt x="18602" y="75351"/>
                  <a:pt x="18602" y="75314"/>
                </a:cubicBezTo>
                <a:cubicBezTo>
                  <a:pt x="18602" y="75200"/>
                  <a:pt x="18489" y="75124"/>
                  <a:pt x="18375" y="75124"/>
                </a:cubicBezTo>
                <a:close/>
                <a:moveTo>
                  <a:pt x="10171" y="75049"/>
                </a:moveTo>
                <a:lnTo>
                  <a:pt x="9982" y="75087"/>
                </a:lnTo>
                <a:cubicBezTo>
                  <a:pt x="9944" y="75087"/>
                  <a:pt x="9944" y="75124"/>
                  <a:pt x="9906" y="75124"/>
                </a:cubicBezTo>
                <a:cubicBezTo>
                  <a:pt x="9831" y="75124"/>
                  <a:pt x="9604" y="75162"/>
                  <a:pt x="9642" y="75389"/>
                </a:cubicBezTo>
                <a:lnTo>
                  <a:pt x="9679" y="75427"/>
                </a:lnTo>
                <a:cubicBezTo>
                  <a:pt x="9727" y="75499"/>
                  <a:pt x="9790" y="75525"/>
                  <a:pt x="9869" y="75525"/>
                </a:cubicBezTo>
                <a:cubicBezTo>
                  <a:pt x="9914" y="75525"/>
                  <a:pt x="9964" y="75516"/>
                  <a:pt x="10020" y="75503"/>
                </a:cubicBezTo>
                <a:cubicBezTo>
                  <a:pt x="10133" y="75465"/>
                  <a:pt x="10284" y="75389"/>
                  <a:pt x="10284" y="75238"/>
                </a:cubicBezTo>
                <a:cubicBezTo>
                  <a:pt x="10284" y="75162"/>
                  <a:pt x="10246" y="75124"/>
                  <a:pt x="10171" y="75049"/>
                </a:cubicBezTo>
                <a:close/>
                <a:moveTo>
                  <a:pt x="54330" y="75087"/>
                </a:moveTo>
                <a:lnTo>
                  <a:pt x="54179" y="75200"/>
                </a:lnTo>
                <a:cubicBezTo>
                  <a:pt x="54141" y="75389"/>
                  <a:pt x="54255" y="75503"/>
                  <a:pt x="54406" y="75540"/>
                </a:cubicBezTo>
                <a:lnTo>
                  <a:pt x="54557" y="75427"/>
                </a:lnTo>
                <a:lnTo>
                  <a:pt x="54595" y="75427"/>
                </a:lnTo>
                <a:cubicBezTo>
                  <a:pt x="54595" y="75389"/>
                  <a:pt x="54633" y="75314"/>
                  <a:pt x="54633" y="75238"/>
                </a:cubicBezTo>
                <a:cubicBezTo>
                  <a:pt x="54633" y="75238"/>
                  <a:pt x="54633" y="75200"/>
                  <a:pt x="54633" y="75200"/>
                </a:cubicBezTo>
                <a:lnTo>
                  <a:pt x="54481" y="75087"/>
                </a:lnTo>
                <a:close/>
                <a:moveTo>
                  <a:pt x="55947" y="75233"/>
                </a:moveTo>
                <a:cubicBezTo>
                  <a:pt x="55685" y="75233"/>
                  <a:pt x="55650" y="75396"/>
                  <a:pt x="55616" y="75465"/>
                </a:cubicBezTo>
                <a:lnTo>
                  <a:pt x="55653" y="75540"/>
                </a:lnTo>
                <a:cubicBezTo>
                  <a:pt x="55725" y="75612"/>
                  <a:pt x="55782" y="75639"/>
                  <a:pt x="55833" y="75639"/>
                </a:cubicBezTo>
                <a:cubicBezTo>
                  <a:pt x="55863" y="75639"/>
                  <a:pt x="55890" y="75630"/>
                  <a:pt x="55918" y="75616"/>
                </a:cubicBezTo>
                <a:cubicBezTo>
                  <a:pt x="56032" y="75616"/>
                  <a:pt x="56107" y="75540"/>
                  <a:pt x="56145" y="75389"/>
                </a:cubicBezTo>
                <a:lnTo>
                  <a:pt x="56032" y="75238"/>
                </a:lnTo>
                <a:cubicBezTo>
                  <a:pt x="56001" y="75235"/>
                  <a:pt x="55973" y="75233"/>
                  <a:pt x="55947" y="75233"/>
                </a:cubicBezTo>
                <a:close/>
                <a:moveTo>
                  <a:pt x="17392" y="75238"/>
                </a:moveTo>
                <a:lnTo>
                  <a:pt x="17241" y="75351"/>
                </a:lnTo>
                <a:cubicBezTo>
                  <a:pt x="17203" y="75540"/>
                  <a:pt x="17317" y="75654"/>
                  <a:pt x="17468" y="75692"/>
                </a:cubicBezTo>
                <a:lnTo>
                  <a:pt x="17581" y="75578"/>
                </a:lnTo>
                <a:lnTo>
                  <a:pt x="17581" y="75578"/>
                </a:lnTo>
                <a:cubicBezTo>
                  <a:pt x="17732" y="75540"/>
                  <a:pt x="17770" y="75465"/>
                  <a:pt x="17770" y="75427"/>
                </a:cubicBezTo>
                <a:cubicBezTo>
                  <a:pt x="17770" y="75389"/>
                  <a:pt x="17770" y="75351"/>
                  <a:pt x="17732" y="75314"/>
                </a:cubicBezTo>
                <a:lnTo>
                  <a:pt x="17619" y="75238"/>
                </a:lnTo>
                <a:close/>
                <a:moveTo>
                  <a:pt x="47600" y="75238"/>
                </a:moveTo>
                <a:cubicBezTo>
                  <a:pt x="47525" y="75238"/>
                  <a:pt x="47449" y="75238"/>
                  <a:pt x="47374" y="75276"/>
                </a:cubicBezTo>
                <a:cubicBezTo>
                  <a:pt x="47298" y="75314"/>
                  <a:pt x="47222" y="75427"/>
                  <a:pt x="47222" y="75503"/>
                </a:cubicBezTo>
                <a:cubicBezTo>
                  <a:pt x="47222" y="75616"/>
                  <a:pt x="47298" y="75692"/>
                  <a:pt x="47411" y="75729"/>
                </a:cubicBezTo>
                <a:lnTo>
                  <a:pt x="47563" y="75692"/>
                </a:lnTo>
                <a:cubicBezTo>
                  <a:pt x="47563" y="75692"/>
                  <a:pt x="47600" y="75654"/>
                  <a:pt x="47600" y="75654"/>
                </a:cubicBezTo>
                <a:cubicBezTo>
                  <a:pt x="47676" y="75616"/>
                  <a:pt x="47752" y="75578"/>
                  <a:pt x="47752" y="75465"/>
                </a:cubicBezTo>
                <a:cubicBezTo>
                  <a:pt x="47752" y="75427"/>
                  <a:pt x="47714" y="75389"/>
                  <a:pt x="47676" y="75314"/>
                </a:cubicBezTo>
                <a:lnTo>
                  <a:pt x="47600" y="75238"/>
                </a:lnTo>
                <a:close/>
                <a:moveTo>
                  <a:pt x="8460" y="75346"/>
                </a:moveTo>
                <a:cubicBezTo>
                  <a:pt x="8198" y="75346"/>
                  <a:pt x="8164" y="75506"/>
                  <a:pt x="8129" y="75540"/>
                </a:cubicBezTo>
                <a:lnTo>
                  <a:pt x="8167" y="75654"/>
                </a:lnTo>
                <a:cubicBezTo>
                  <a:pt x="8222" y="75709"/>
                  <a:pt x="8318" y="75744"/>
                  <a:pt x="8410" y="75744"/>
                </a:cubicBezTo>
                <a:cubicBezTo>
                  <a:pt x="8444" y="75744"/>
                  <a:pt x="8477" y="75740"/>
                  <a:pt x="8507" y="75729"/>
                </a:cubicBezTo>
                <a:cubicBezTo>
                  <a:pt x="8583" y="75692"/>
                  <a:pt x="8659" y="75616"/>
                  <a:pt x="8659" y="75503"/>
                </a:cubicBezTo>
                <a:cubicBezTo>
                  <a:pt x="8659" y="75503"/>
                  <a:pt x="8659" y="75465"/>
                  <a:pt x="8659" y="75465"/>
                </a:cubicBezTo>
                <a:lnTo>
                  <a:pt x="8545" y="75351"/>
                </a:lnTo>
                <a:cubicBezTo>
                  <a:pt x="8514" y="75348"/>
                  <a:pt x="8486" y="75346"/>
                  <a:pt x="8460" y="75346"/>
                </a:cubicBezTo>
                <a:close/>
                <a:moveTo>
                  <a:pt x="63872" y="75493"/>
                </a:moveTo>
                <a:cubicBezTo>
                  <a:pt x="63820" y="75493"/>
                  <a:pt x="63763" y="75503"/>
                  <a:pt x="63706" y="75540"/>
                </a:cubicBezTo>
                <a:lnTo>
                  <a:pt x="63744" y="75729"/>
                </a:lnTo>
                <a:cubicBezTo>
                  <a:pt x="63706" y="75729"/>
                  <a:pt x="63669" y="75692"/>
                  <a:pt x="63669" y="75654"/>
                </a:cubicBezTo>
                <a:cubicBezTo>
                  <a:pt x="63669" y="75616"/>
                  <a:pt x="63669" y="75616"/>
                  <a:pt x="63669" y="75616"/>
                </a:cubicBezTo>
                <a:cubicBezTo>
                  <a:pt x="63669" y="75654"/>
                  <a:pt x="63631" y="75729"/>
                  <a:pt x="63631" y="75805"/>
                </a:cubicBezTo>
                <a:lnTo>
                  <a:pt x="63744" y="75881"/>
                </a:lnTo>
                <a:cubicBezTo>
                  <a:pt x="63808" y="75895"/>
                  <a:pt x="63865" y="75901"/>
                  <a:pt x="63916" y="75901"/>
                </a:cubicBezTo>
                <a:cubicBezTo>
                  <a:pt x="64140" y="75901"/>
                  <a:pt x="64257" y="75784"/>
                  <a:pt x="64349" y="75692"/>
                </a:cubicBezTo>
                <a:lnTo>
                  <a:pt x="64198" y="75503"/>
                </a:lnTo>
                <a:cubicBezTo>
                  <a:pt x="64160" y="75521"/>
                  <a:pt x="64122" y="75531"/>
                  <a:pt x="64089" y="75531"/>
                </a:cubicBezTo>
                <a:cubicBezTo>
                  <a:pt x="64056" y="75531"/>
                  <a:pt x="64028" y="75521"/>
                  <a:pt x="64009" y="75503"/>
                </a:cubicBezTo>
                <a:cubicBezTo>
                  <a:pt x="63971" y="75503"/>
                  <a:pt x="63924" y="75493"/>
                  <a:pt x="63872" y="75493"/>
                </a:cubicBezTo>
                <a:close/>
                <a:moveTo>
                  <a:pt x="21059" y="75540"/>
                </a:moveTo>
                <a:lnTo>
                  <a:pt x="20908" y="75692"/>
                </a:lnTo>
                <a:lnTo>
                  <a:pt x="20908" y="75767"/>
                </a:lnTo>
                <a:lnTo>
                  <a:pt x="21059" y="75881"/>
                </a:lnTo>
                <a:cubicBezTo>
                  <a:pt x="21059" y="75918"/>
                  <a:pt x="21135" y="75956"/>
                  <a:pt x="21249" y="75956"/>
                </a:cubicBezTo>
                <a:lnTo>
                  <a:pt x="21362" y="75843"/>
                </a:lnTo>
                <a:lnTo>
                  <a:pt x="21362" y="75692"/>
                </a:lnTo>
                <a:lnTo>
                  <a:pt x="21249" y="75540"/>
                </a:lnTo>
                <a:close/>
                <a:moveTo>
                  <a:pt x="32364" y="75616"/>
                </a:moveTo>
                <a:lnTo>
                  <a:pt x="32251" y="75729"/>
                </a:lnTo>
                <a:lnTo>
                  <a:pt x="32251" y="75881"/>
                </a:lnTo>
                <a:lnTo>
                  <a:pt x="32364" y="75994"/>
                </a:lnTo>
                <a:cubicBezTo>
                  <a:pt x="32477" y="75994"/>
                  <a:pt x="32553" y="75994"/>
                  <a:pt x="32629" y="75956"/>
                </a:cubicBezTo>
                <a:cubicBezTo>
                  <a:pt x="32666" y="75918"/>
                  <a:pt x="32704" y="75843"/>
                  <a:pt x="32704" y="75767"/>
                </a:cubicBezTo>
                <a:lnTo>
                  <a:pt x="32704" y="75729"/>
                </a:lnTo>
                <a:lnTo>
                  <a:pt x="32553" y="75616"/>
                </a:lnTo>
                <a:close/>
                <a:moveTo>
                  <a:pt x="18678" y="75654"/>
                </a:moveTo>
                <a:cubicBezTo>
                  <a:pt x="18602" y="75692"/>
                  <a:pt x="18375" y="75729"/>
                  <a:pt x="18375" y="75918"/>
                </a:cubicBezTo>
                <a:lnTo>
                  <a:pt x="18375" y="75956"/>
                </a:lnTo>
                <a:lnTo>
                  <a:pt x="18526" y="76032"/>
                </a:lnTo>
                <a:cubicBezTo>
                  <a:pt x="18547" y="76037"/>
                  <a:pt x="18567" y="76039"/>
                  <a:pt x="18585" y="76039"/>
                </a:cubicBezTo>
                <a:cubicBezTo>
                  <a:pt x="18698" y="76039"/>
                  <a:pt x="18758" y="75951"/>
                  <a:pt x="18791" y="75918"/>
                </a:cubicBezTo>
                <a:cubicBezTo>
                  <a:pt x="18791" y="75918"/>
                  <a:pt x="18829" y="75881"/>
                  <a:pt x="18829" y="75881"/>
                </a:cubicBezTo>
                <a:lnTo>
                  <a:pt x="18715" y="75654"/>
                </a:lnTo>
                <a:close/>
                <a:moveTo>
                  <a:pt x="17052" y="75767"/>
                </a:moveTo>
                <a:lnTo>
                  <a:pt x="16938" y="75881"/>
                </a:lnTo>
                <a:lnTo>
                  <a:pt x="16938" y="76032"/>
                </a:lnTo>
                <a:lnTo>
                  <a:pt x="17090" y="76145"/>
                </a:lnTo>
                <a:lnTo>
                  <a:pt x="17241" y="76145"/>
                </a:lnTo>
                <a:lnTo>
                  <a:pt x="17392" y="76032"/>
                </a:lnTo>
                <a:lnTo>
                  <a:pt x="17392" y="75918"/>
                </a:lnTo>
                <a:lnTo>
                  <a:pt x="17279" y="75805"/>
                </a:lnTo>
                <a:cubicBezTo>
                  <a:pt x="17241" y="75805"/>
                  <a:pt x="17165" y="75767"/>
                  <a:pt x="17052" y="75767"/>
                </a:cubicBezTo>
                <a:close/>
                <a:moveTo>
                  <a:pt x="20455" y="75805"/>
                </a:moveTo>
                <a:cubicBezTo>
                  <a:pt x="20266" y="75843"/>
                  <a:pt x="20152" y="75994"/>
                  <a:pt x="20190" y="76145"/>
                </a:cubicBezTo>
                <a:lnTo>
                  <a:pt x="20341" y="76221"/>
                </a:lnTo>
                <a:cubicBezTo>
                  <a:pt x="20354" y="76208"/>
                  <a:pt x="20366" y="76204"/>
                  <a:pt x="20379" y="76204"/>
                </a:cubicBezTo>
                <a:cubicBezTo>
                  <a:pt x="20404" y="76204"/>
                  <a:pt x="20429" y="76221"/>
                  <a:pt x="20455" y="76221"/>
                </a:cubicBezTo>
                <a:cubicBezTo>
                  <a:pt x="20530" y="76221"/>
                  <a:pt x="20644" y="76221"/>
                  <a:pt x="20719" y="76145"/>
                </a:cubicBezTo>
                <a:cubicBezTo>
                  <a:pt x="20757" y="76145"/>
                  <a:pt x="20795" y="76070"/>
                  <a:pt x="20795" y="76032"/>
                </a:cubicBezTo>
                <a:cubicBezTo>
                  <a:pt x="20795" y="75994"/>
                  <a:pt x="20757" y="75994"/>
                  <a:pt x="20757" y="75956"/>
                </a:cubicBezTo>
                <a:cubicBezTo>
                  <a:pt x="20719" y="75843"/>
                  <a:pt x="20606" y="75805"/>
                  <a:pt x="20455" y="75805"/>
                </a:cubicBezTo>
                <a:close/>
                <a:moveTo>
                  <a:pt x="23063" y="75805"/>
                </a:moveTo>
                <a:cubicBezTo>
                  <a:pt x="22950" y="75805"/>
                  <a:pt x="22874" y="75843"/>
                  <a:pt x="22799" y="75881"/>
                </a:cubicBezTo>
                <a:cubicBezTo>
                  <a:pt x="22761" y="75918"/>
                  <a:pt x="22723" y="75956"/>
                  <a:pt x="22723" y="76070"/>
                </a:cubicBezTo>
                <a:lnTo>
                  <a:pt x="22723" y="76107"/>
                </a:lnTo>
                <a:lnTo>
                  <a:pt x="22874" y="76221"/>
                </a:lnTo>
                <a:lnTo>
                  <a:pt x="23025" y="76221"/>
                </a:lnTo>
                <a:lnTo>
                  <a:pt x="23177" y="76070"/>
                </a:lnTo>
                <a:lnTo>
                  <a:pt x="23177" y="75918"/>
                </a:lnTo>
                <a:lnTo>
                  <a:pt x="23063" y="75805"/>
                </a:lnTo>
                <a:close/>
                <a:moveTo>
                  <a:pt x="7256" y="75908"/>
                </a:moveTo>
                <a:cubicBezTo>
                  <a:pt x="7230" y="75908"/>
                  <a:pt x="7206" y="75911"/>
                  <a:pt x="7184" y="75918"/>
                </a:cubicBezTo>
                <a:cubicBezTo>
                  <a:pt x="7071" y="75956"/>
                  <a:pt x="7033" y="76070"/>
                  <a:pt x="7071" y="76183"/>
                </a:cubicBezTo>
                <a:lnTo>
                  <a:pt x="7222" y="76259"/>
                </a:lnTo>
                <a:lnTo>
                  <a:pt x="7260" y="76259"/>
                </a:lnTo>
                <a:cubicBezTo>
                  <a:pt x="7335" y="76259"/>
                  <a:pt x="7524" y="76259"/>
                  <a:pt x="7562" y="76107"/>
                </a:cubicBezTo>
                <a:lnTo>
                  <a:pt x="7524" y="75994"/>
                </a:lnTo>
                <a:cubicBezTo>
                  <a:pt x="7494" y="75963"/>
                  <a:pt x="7364" y="75908"/>
                  <a:pt x="7256" y="75908"/>
                </a:cubicBezTo>
                <a:close/>
                <a:moveTo>
                  <a:pt x="61589" y="75805"/>
                </a:moveTo>
                <a:cubicBezTo>
                  <a:pt x="61438" y="75805"/>
                  <a:pt x="61287" y="75843"/>
                  <a:pt x="61249" y="75994"/>
                </a:cubicBezTo>
                <a:lnTo>
                  <a:pt x="61249" y="76107"/>
                </a:lnTo>
                <a:cubicBezTo>
                  <a:pt x="61287" y="76183"/>
                  <a:pt x="61400" y="76221"/>
                  <a:pt x="61438" y="76259"/>
                </a:cubicBezTo>
                <a:cubicBezTo>
                  <a:pt x="61476" y="76259"/>
                  <a:pt x="61551" y="76297"/>
                  <a:pt x="61551" y="76297"/>
                </a:cubicBezTo>
                <a:lnTo>
                  <a:pt x="61740" y="76334"/>
                </a:lnTo>
                <a:cubicBezTo>
                  <a:pt x="61892" y="76259"/>
                  <a:pt x="61930" y="76183"/>
                  <a:pt x="61930" y="76107"/>
                </a:cubicBezTo>
                <a:cubicBezTo>
                  <a:pt x="61930" y="75994"/>
                  <a:pt x="61778" y="75843"/>
                  <a:pt x="61589" y="75805"/>
                </a:cubicBezTo>
                <a:close/>
                <a:moveTo>
                  <a:pt x="78830" y="75881"/>
                </a:moveTo>
                <a:cubicBezTo>
                  <a:pt x="78754" y="75881"/>
                  <a:pt x="78678" y="75881"/>
                  <a:pt x="78603" y="75918"/>
                </a:cubicBezTo>
                <a:cubicBezTo>
                  <a:pt x="78451" y="76032"/>
                  <a:pt x="78565" y="76297"/>
                  <a:pt x="78754" y="76334"/>
                </a:cubicBezTo>
                <a:cubicBezTo>
                  <a:pt x="78784" y="76344"/>
                  <a:pt x="78815" y="76349"/>
                  <a:pt x="78844" y="76349"/>
                </a:cubicBezTo>
                <a:cubicBezTo>
                  <a:pt x="78925" y="76349"/>
                  <a:pt x="79001" y="76314"/>
                  <a:pt x="79056" y="76259"/>
                </a:cubicBezTo>
                <a:lnTo>
                  <a:pt x="79094" y="76221"/>
                </a:lnTo>
                <a:cubicBezTo>
                  <a:pt x="79094" y="76183"/>
                  <a:pt x="79094" y="76183"/>
                  <a:pt x="79094" y="76145"/>
                </a:cubicBezTo>
                <a:cubicBezTo>
                  <a:pt x="79094" y="76070"/>
                  <a:pt x="79094" y="75994"/>
                  <a:pt x="78943" y="75956"/>
                </a:cubicBezTo>
                <a:lnTo>
                  <a:pt x="78830" y="75881"/>
                </a:lnTo>
                <a:close/>
                <a:moveTo>
                  <a:pt x="18073" y="75956"/>
                </a:moveTo>
                <a:lnTo>
                  <a:pt x="17959" y="76070"/>
                </a:lnTo>
                <a:lnTo>
                  <a:pt x="17959" y="76259"/>
                </a:lnTo>
                <a:lnTo>
                  <a:pt x="18110" y="76372"/>
                </a:lnTo>
                <a:lnTo>
                  <a:pt x="18262" y="76372"/>
                </a:lnTo>
                <a:lnTo>
                  <a:pt x="18413" y="76259"/>
                </a:lnTo>
                <a:lnTo>
                  <a:pt x="18413" y="76145"/>
                </a:lnTo>
                <a:lnTo>
                  <a:pt x="18300" y="76032"/>
                </a:lnTo>
                <a:cubicBezTo>
                  <a:pt x="18262" y="75994"/>
                  <a:pt x="18186" y="75956"/>
                  <a:pt x="18073" y="75956"/>
                </a:cubicBezTo>
                <a:close/>
                <a:moveTo>
                  <a:pt x="15729" y="75767"/>
                </a:moveTo>
                <a:lnTo>
                  <a:pt x="15653" y="75805"/>
                </a:lnTo>
                <a:cubicBezTo>
                  <a:pt x="15540" y="75881"/>
                  <a:pt x="15540" y="75994"/>
                  <a:pt x="15540" y="76070"/>
                </a:cubicBezTo>
                <a:cubicBezTo>
                  <a:pt x="15540" y="76107"/>
                  <a:pt x="15540" y="76259"/>
                  <a:pt x="15653" y="76334"/>
                </a:cubicBezTo>
                <a:cubicBezTo>
                  <a:pt x="15719" y="76379"/>
                  <a:pt x="15786" y="76397"/>
                  <a:pt x="15845" y="76397"/>
                </a:cubicBezTo>
                <a:cubicBezTo>
                  <a:pt x="15886" y="76397"/>
                  <a:pt x="15924" y="76388"/>
                  <a:pt x="15955" y="76372"/>
                </a:cubicBezTo>
                <a:cubicBezTo>
                  <a:pt x="15955" y="76372"/>
                  <a:pt x="15972" y="76355"/>
                  <a:pt x="15995" y="76355"/>
                </a:cubicBezTo>
                <a:cubicBezTo>
                  <a:pt x="16006" y="76355"/>
                  <a:pt x="16018" y="76360"/>
                  <a:pt x="16031" y="76372"/>
                </a:cubicBezTo>
                <a:lnTo>
                  <a:pt x="16182" y="76221"/>
                </a:lnTo>
                <a:lnTo>
                  <a:pt x="16182" y="76145"/>
                </a:lnTo>
                <a:cubicBezTo>
                  <a:pt x="16144" y="76107"/>
                  <a:pt x="16144" y="76107"/>
                  <a:pt x="16182" y="76070"/>
                </a:cubicBezTo>
                <a:lnTo>
                  <a:pt x="16182" y="75994"/>
                </a:lnTo>
                <a:lnTo>
                  <a:pt x="16069" y="75881"/>
                </a:lnTo>
                <a:cubicBezTo>
                  <a:pt x="16069" y="75881"/>
                  <a:pt x="16031" y="75843"/>
                  <a:pt x="16031" y="75843"/>
                </a:cubicBezTo>
                <a:cubicBezTo>
                  <a:pt x="15955" y="75805"/>
                  <a:pt x="15880" y="75767"/>
                  <a:pt x="15729" y="75767"/>
                </a:cubicBezTo>
                <a:close/>
                <a:moveTo>
                  <a:pt x="52671" y="76004"/>
                </a:moveTo>
                <a:cubicBezTo>
                  <a:pt x="52638" y="76004"/>
                  <a:pt x="52610" y="76013"/>
                  <a:pt x="52591" y="76032"/>
                </a:cubicBezTo>
                <a:cubicBezTo>
                  <a:pt x="52478" y="76070"/>
                  <a:pt x="52440" y="76145"/>
                  <a:pt x="52440" y="76221"/>
                </a:cubicBezTo>
                <a:cubicBezTo>
                  <a:pt x="52440" y="76297"/>
                  <a:pt x="52515" y="76372"/>
                  <a:pt x="52591" y="76410"/>
                </a:cubicBezTo>
                <a:cubicBezTo>
                  <a:pt x="52667" y="76410"/>
                  <a:pt x="52742" y="76410"/>
                  <a:pt x="52780" y="76372"/>
                </a:cubicBezTo>
                <a:cubicBezTo>
                  <a:pt x="52818" y="76334"/>
                  <a:pt x="52856" y="76297"/>
                  <a:pt x="52856" y="76221"/>
                </a:cubicBezTo>
                <a:cubicBezTo>
                  <a:pt x="52856" y="76145"/>
                  <a:pt x="52818" y="76070"/>
                  <a:pt x="52780" y="76032"/>
                </a:cubicBezTo>
                <a:cubicBezTo>
                  <a:pt x="52742" y="76013"/>
                  <a:pt x="52704" y="76004"/>
                  <a:pt x="52671" y="76004"/>
                </a:cubicBezTo>
                <a:close/>
                <a:moveTo>
                  <a:pt x="27674" y="76280"/>
                </a:moveTo>
                <a:cubicBezTo>
                  <a:pt x="27651" y="76280"/>
                  <a:pt x="27625" y="76284"/>
                  <a:pt x="27600" y="76297"/>
                </a:cubicBezTo>
                <a:lnTo>
                  <a:pt x="27487" y="76410"/>
                </a:lnTo>
                <a:lnTo>
                  <a:pt x="27487" y="76486"/>
                </a:lnTo>
                <a:lnTo>
                  <a:pt x="27600" y="76637"/>
                </a:lnTo>
                <a:cubicBezTo>
                  <a:pt x="27638" y="76637"/>
                  <a:pt x="27638" y="76675"/>
                  <a:pt x="27714" y="76675"/>
                </a:cubicBezTo>
                <a:lnTo>
                  <a:pt x="27865" y="76523"/>
                </a:lnTo>
                <a:cubicBezTo>
                  <a:pt x="27865" y="76448"/>
                  <a:pt x="27865" y="76372"/>
                  <a:pt x="27789" y="76297"/>
                </a:cubicBezTo>
                <a:cubicBezTo>
                  <a:pt x="27764" y="76297"/>
                  <a:pt x="27722" y="76280"/>
                  <a:pt x="27674" y="76280"/>
                </a:cubicBezTo>
                <a:close/>
                <a:moveTo>
                  <a:pt x="8621" y="76334"/>
                </a:moveTo>
                <a:cubicBezTo>
                  <a:pt x="8507" y="76372"/>
                  <a:pt x="8394" y="76486"/>
                  <a:pt x="8394" y="76561"/>
                </a:cubicBezTo>
                <a:cubicBezTo>
                  <a:pt x="8394" y="76637"/>
                  <a:pt x="8470" y="76712"/>
                  <a:pt x="8545" y="76712"/>
                </a:cubicBezTo>
                <a:lnTo>
                  <a:pt x="8696" y="76599"/>
                </a:lnTo>
                <a:cubicBezTo>
                  <a:pt x="8696" y="76637"/>
                  <a:pt x="8696" y="76675"/>
                  <a:pt x="8696" y="76675"/>
                </a:cubicBezTo>
                <a:cubicBezTo>
                  <a:pt x="8734" y="76675"/>
                  <a:pt x="8885" y="76637"/>
                  <a:pt x="8885" y="76523"/>
                </a:cubicBezTo>
                <a:lnTo>
                  <a:pt x="8885" y="76448"/>
                </a:lnTo>
                <a:cubicBezTo>
                  <a:pt x="8848" y="76372"/>
                  <a:pt x="8734" y="76334"/>
                  <a:pt x="8621" y="76334"/>
                </a:cubicBezTo>
                <a:close/>
                <a:moveTo>
                  <a:pt x="10351" y="76282"/>
                </a:moveTo>
                <a:cubicBezTo>
                  <a:pt x="10313" y="76282"/>
                  <a:pt x="10277" y="76286"/>
                  <a:pt x="10246" y="76297"/>
                </a:cubicBezTo>
                <a:cubicBezTo>
                  <a:pt x="10095" y="76334"/>
                  <a:pt x="10020" y="76448"/>
                  <a:pt x="10057" y="76561"/>
                </a:cubicBezTo>
                <a:lnTo>
                  <a:pt x="10095" y="76637"/>
                </a:lnTo>
                <a:cubicBezTo>
                  <a:pt x="10178" y="76692"/>
                  <a:pt x="10302" y="76727"/>
                  <a:pt x="10421" y="76727"/>
                </a:cubicBezTo>
                <a:cubicBezTo>
                  <a:pt x="10465" y="76727"/>
                  <a:pt x="10508" y="76723"/>
                  <a:pt x="10549" y="76712"/>
                </a:cubicBezTo>
                <a:cubicBezTo>
                  <a:pt x="10662" y="76675"/>
                  <a:pt x="10700" y="76599"/>
                  <a:pt x="10700" y="76486"/>
                </a:cubicBezTo>
                <a:cubicBezTo>
                  <a:pt x="10700" y="76486"/>
                  <a:pt x="10700" y="76448"/>
                  <a:pt x="10700" y="76410"/>
                </a:cubicBezTo>
                <a:lnTo>
                  <a:pt x="10662" y="76372"/>
                </a:lnTo>
                <a:cubicBezTo>
                  <a:pt x="10579" y="76317"/>
                  <a:pt x="10456" y="76282"/>
                  <a:pt x="10351" y="76282"/>
                </a:cubicBezTo>
                <a:close/>
                <a:moveTo>
                  <a:pt x="77506" y="76448"/>
                </a:moveTo>
                <a:cubicBezTo>
                  <a:pt x="77431" y="76448"/>
                  <a:pt x="77317" y="76448"/>
                  <a:pt x="77279" y="76523"/>
                </a:cubicBezTo>
                <a:cubicBezTo>
                  <a:pt x="77204" y="76561"/>
                  <a:pt x="77204" y="76599"/>
                  <a:pt x="77204" y="76675"/>
                </a:cubicBezTo>
                <a:lnTo>
                  <a:pt x="77355" y="76675"/>
                </a:lnTo>
                <a:cubicBezTo>
                  <a:pt x="77355" y="76675"/>
                  <a:pt x="77317" y="76675"/>
                  <a:pt x="77317" y="76712"/>
                </a:cubicBezTo>
                <a:cubicBezTo>
                  <a:pt x="77393" y="76750"/>
                  <a:pt x="77544" y="76750"/>
                  <a:pt x="77695" y="76750"/>
                </a:cubicBezTo>
                <a:cubicBezTo>
                  <a:pt x="77695" y="76712"/>
                  <a:pt x="77695" y="76712"/>
                  <a:pt x="77695" y="76675"/>
                </a:cubicBezTo>
                <a:lnTo>
                  <a:pt x="77847" y="76675"/>
                </a:lnTo>
                <a:cubicBezTo>
                  <a:pt x="77847" y="76561"/>
                  <a:pt x="77695" y="76448"/>
                  <a:pt x="77506" y="76448"/>
                </a:cubicBezTo>
                <a:close/>
                <a:moveTo>
                  <a:pt x="49642" y="76297"/>
                </a:moveTo>
                <a:cubicBezTo>
                  <a:pt x="49566" y="76297"/>
                  <a:pt x="49340" y="76334"/>
                  <a:pt x="49340" y="76523"/>
                </a:cubicBezTo>
                <a:lnTo>
                  <a:pt x="49340" y="76561"/>
                </a:lnTo>
                <a:lnTo>
                  <a:pt x="49415" y="76637"/>
                </a:lnTo>
                <a:lnTo>
                  <a:pt x="49415" y="76637"/>
                </a:lnTo>
                <a:lnTo>
                  <a:pt x="49529" y="76788"/>
                </a:lnTo>
                <a:cubicBezTo>
                  <a:pt x="49642" y="76788"/>
                  <a:pt x="49755" y="76788"/>
                  <a:pt x="49831" y="76750"/>
                </a:cubicBezTo>
                <a:cubicBezTo>
                  <a:pt x="49907" y="76675"/>
                  <a:pt x="49944" y="76599"/>
                  <a:pt x="49944" y="76523"/>
                </a:cubicBezTo>
                <a:cubicBezTo>
                  <a:pt x="49944" y="76448"/>
                  <a:pt x="49907" y="76372"/>
                  <a:pt x="49831" y="76297"/>
                </a:cubicBezTo>
                <a:close/>
                <a:moveTo>
                  <a:pt x="62156" y="76523"/>
                </a:moveTo>
                <a:cubicBezTo>
                  <a:pt x="62119" y="76561"/>
                  <a:pt x="62081" y="76637"/>
                  <a:pt x="62081" y="76750"/>
                </a:cubicBezTo>
                <a:cubicBezTo>
                  <a:pt x="62081" y="76864"/>
                  <a:pt x="62194" y="76977"/>
                  <a:pt x="62308" y="76977"/>
                </a:cubicBezTo>
                <a:lnTo>
                  <a:pt x="62459" y="76864"/>
                </a:lnTo>
                <a:cubicBezTo>
                  <a:pt x="62497" y="76864"/>
                  <a:pt x="62610" y="76826"/>
                  <a:pt x="62610" y="76712"/>
                </a:cubicBezTo>
                <a:cubicBezTo>
                  <a:pt x="62610" y="76675"/>
                  <a:pt x="62572" y="76637"/>
                  <a:pt x="62572" y="76637"/>
                </a:cubicBezTo>
                <a:lnTo>
                  <a:pt x="62459" y="76523"/>
                </a:lnTo>
                <a:close/>
                <a:moveTo>
                  <a:pt x="51003" y="76372"/>
                </a:moveTo>
                <a:lnTo>
                  <a:pt x="50852" y="76523"/>
                </a:lnTo>
                <a:cubicBezTo>
                  <a:pt x="50890" y="76561"/>
                  <a:pt x="50890" y="76637"/>
                  <a:pt x="50890" y="76675"/>
                </a:cubicBezTo>
                <a:lnTo>
                  <a:pt x="50890" y="76750"/>
                </a:lnTo>
                <a:cubicBezTo>
                  <a:pt x="50890" y="76901"/>
                  <a:pt x="50927" y="77053"/>
                  <a:pt x="51192" y="77128"/>
                </a:cubicBezTo>
                <a:lnTo>
                  <a:pt x="51343" y="77090"/>
                </a:lnTo>
                <a:cubicBezTo>
                  <a:pt x="51381" y="77053"/>
                  <a:pt x="51419" y="77015"/>
                  <a:pt x="51419" y="76939"/>
                </a:cubicBezTo>
                <a:cubicBezTo>
                  <a:pt x="51419" y="76864"/>
                  <a:pt x="51343" y="76826"/>
                  <a:pt x="51306" y="76788"/>
                </a:cubicBezTo>
                <a:cubicBezTo>
                  <a:pt x="51343" y="76750"/>
                  <a:pt x="51381" y="76637"/>
                  <a:pt x="51381" y="76486"/>
                </a:cubicBezTo>
                <a:lnTo>
                  <a:pt x="51230" y="76372"/>
                </a:lnTo>
                <a:close/>
                <a:moveTo>
                  <a:pt x="45781" y="76888"/>
                </a:moveTo>
                <a:cubicBezTo>
                  <a:pt x="45686" y="76888"/>
                  <a:pt x="45588" y="76944"/>
                  <a:pt x="45559" y="77090"/>
                </a:cubicBezTo>
                <a:lnTo>
                  <a:pt x="45634" y="77280"/>
                </a:lnTo>
                <a:cubicBezTo>
                  <a:pt x="45748" y="77280"/>
                  <a:pt x="45823" y="77280"/>
                  <a:pt x="45861" y="77242"/>
                </a:cubicBezTo>
                <a:cubicBezTo>
                  <a:pt x="45899" y="77204"/>
                  <a:pt x="45975" y="77128"/>
                  <a:pt x="45975" y="77053"/>
                </a:cubicBezTo>
                <a:lnTo>
                  <a:pt x="45937" y="77015"/>
                </a:lnTo>
                <a:lnTo>
                  <a:pt x="45861" y="76901"/>
                </a:lnTo>
                <a:cubicBezTo>
                  <a:pt x="45836" y="76893"/>
                  <a:pt x="45808" y="76888"/>
                  <a:pt x="45781" y="76888"/>
                </a:cubicBezTo>
                <a:close/>
                <a:moveTo>
                  <a:pt x="91041" y="77015"/>
                </a:moveTo>
                <a:lnTo>
                  <a:pt x="90815" y="77090"/>
                </a:lnTo>
                <a:cubicBezTo>
                  <a:pt x="90777" y="77090"/>
                  <a:pt x="90625" y="77204"/>
                  <a:pt x="90701" y="77355"/>
                </a:cubicBezTo>
                <a:lnTo>
                  <a:pt x="90852" y="77431"/>
                </a:lnTo>
                <a:cubicBezTo>
                  <a:pt x="90890" y="77431"/>
                  <a:pt x="90890" y="77469"/>
                  <a:pt x="90928" y="77469"/>
                </a:cubicBezTo>
                <a:lnTo>
                  <a:pt x="91155" y="77355"/>
                </a:lnTo>
                <a:cubicBezTo>
                  <a:pt x="91117" y="77280"/>
                  <a:pt x="91117" y="77242"/>
                  <a:pt x="91117" y="77242"/>
                </a:cubicBezTo>
                <a:cubicBezTo>
                  <a:pt x="91117" y="77166"/>
                  <a:pt x="91117" y="77090"/>
                  <a:pt x="91041" y="77015"/>
                </a:cubicBezTo>
                <a:close/>
                <a:moveTo>
                  <a:pt x="75389" y="77204"/>
                </a:moveTo>
                <a:lnTo>
                  <a:pt x="75162" y="77280"/>
                </a:lnTo>
                <a:lnTo>
                  <a:pt x="75162" y="77431"/>
                </a:lnTo>
                <a:lnTo>
                  <a:pt x="75276" y="77544"/>
                </a:lnTo>
                <a:lnTo>
                  <a:pt x="75465" y="77544"/>
                </a:lnTo>
                <a:lnTo>
                  <a:pt x="75616" y="77469"/>
                </a:lnTo>
                <a:cubicBezTo>
                  <a:pt x="75616" y="77431"/>
                  <a:pt x="75616" y="77431"/>
                  <a:pt x="75616" y="77393"/>
                </a:cubicBezTo>
                <a:cubicBezTo>
                  <a:pt x="75616" y="77242"/>
                  <a:pt x="75465" y="77204"/>
                  <a:pt x="75389" y="77204"/>
                </a:cubicBezTo>
                <a:close/>
                <a:moveTo>
                  <a:pt x="35048" y="77185"/>
                </a:moveTo>
                <a:cubicBezTo>
                  <a:pt x="34963" y="77185"/>
                  <a:pt x="34878" y="77204"/>
                  <a:pt x="34821" y="77242"/>
                </a:cubicBezTo>
                <a:lnTo>
                  <a:pt x="34859" y="77431"/>
                </a:lnTo>
                <a:cubicBezTo>
                  <a:pt x="34921" y="77492"/>
                  <a:pt x="35008" y="77554"/>
                  <a:pt x="35120" y="77554"/>
                </a:cubicBezTo>
                <a:cubicBezTo>
                  <a:pt x="35145" y="77554"/>
                  <a:pt x="35172" y="77551"/>
                  <a:pt x="35200" y="77544"/>
                </a:cubicBezTo>
                <a:cubicBezTo>
                  <a:pt x="35237" y="77506"/>
                  <a:pt x="35313" y="77469"/>
                  <a:pt x="35351" y="77355"/>
                </a:cubicBezTo>
                <a:lnTo>
                  <a:pt x="35275" y="77242"/>
                </a:lnTo>
                <a:cubicBezTo>
                  <a:pt x="35218" y="77204"/>
                  <a:pt x="35133" y="77185"/>
                  <a:pt x="35048" y="77185"/>
                </a:cubicBezTo>
                <a:close/>
                <a:moveTo>
                  <a:pt x="10622" y="77226"/>
                </a:moveTo>
                <a:cubicBezTo>
                  <a:pt x="10596" y="77226"/>
                  <a:pt x="10571" y="77231"/>
                  <a:pt x="10549" y="77242"/>
                </a:cubicBezTo>
                <a:cubicBezTo>
                  <a:pt x="10473" y="77242"/>
                  <a:pt x="10398" y="77280"/>
                  <a:pt x="10322" y="77355"/>
                </a:cubicBezTo>
                <a:lnTo>
                  <a:pt x="10360" y="77506"/>
                </a:lnTo>
                <a:cubicBezTo>
                  <a:pt x="10398" y="77582"/>
                  <a:pt x="10473" y="77582"/>
                  <a:pt x="10587" y="77582"/>
                </a:cubicBezTo>
                <a:cubicBezTo>
                  <a:pt x="10662" y="77582"/>
                  <a:pt x="10738" y="77506"/>
                  <a:pt x="10814" y="77431"/>
                </a:cubicBezTo>
                <a:lnTo>
                  <a:pt x="10776" y="77280"/>
                </a:lnTo>
                <a:cubicBezTo>
                  <a:pt x="10749" y="77253"/>
                  <a:pt x="10685" y="77226"/>
                  <a:pt x="10622" y="77226"/>
                </a:cubicBezTo>
                <a:close/>
                <a:moveTo>
                  <a:pt x="30639" y="77188"/>
                </a:moveTo>
                <a:cubicBezTo>
                  <a:pt x="30558" y="77188"/>
                  <a:pt x="30478" y="77215"/>
                  <a:pt x="30398" y="77242"/>
                </a:cubicBezTo>
                <a:cubicBezTo>
                  <a:pt x="30247" y="77355"/>
                  <a:pt x="30247" y="77544"/>
                  <a:pt x="30398" y="77582"/>
                </a:cubicBezTo>
                <a:lnTo>
                  <a:pt x="30587" y="77506"/>
                </a:lnTo>
                <a:lnTo>
                  <a:pt x="30587" y="77506"/>
                </a:lnTo>
                <a:cubicBezTo>
                  <a:pt x="30587" y="77506"/>
                  <a:pt x="30549" y="77544"/>
                  <a:pt x="30549" y="77544"/>
                </a:cubicBezTo>
                <a:lnTo>
                  <a:pt x="30587" y="77544"/>
                </a:lnTo>
                <a:cubicBezTo>
                  <a:pt x="30663" y="77544"/>
                  <a:pt x="30814" y="77506"/>
                  <a:pt x="30814" y="77355"/>
                </a:cubicBezTo>
                <a:lnTo>
                  <a:pt x="30814" y="77317"/>
                </a:lnTo>
                <a:lnTo>
                  <a:pt x="30738" y="77204"/>
                </a:lnTo>
                <a:cubicBezTo>
                  <a:pt x="30705" y="77193"/>
                  <a:pt x="30672" y="77188"/>
                  <a:pt x="30639" y="77188"/>
                </a:cubicBezTo>
                <a:close/>
                <a:moveTo>
                  <a:pt x="48412" y="76777"/>
                </a:moveTo>
                <a:cubicBezTo>
                  <a:pt x="48373" y="76777"/>
                  <a:pt x="48329" y="76790"/>
                  <a:pt x="48281" y="76826"/>
                </a:cubicBezTo>
                <a:lnTo>
                  <a:pt x="48205" y="76939"/>
                </a:lnTo>
                <a:cubicBezTo>
                  <a:pt x="48130" y="76977"/>
                  <a:pt x="47979" y="77053"/>
                  <a:pt x="48054" y="77280"/>
                </a:cubicBezTo>
                <a:lnTo>
                  <a:pt x="48092" y="77317"/>
                </a:lnTo>
                <a:cubicBezTo>
                  <a:pt x="48205" y="77393"/>
                  <a:pt x="48319" y="77393"/>
                  <a:pt x="48432" y="77393"/>
                </a:cubicBezTo>
                <a:cubicBezTo>
                  <a:pt x="48470" y="77393"/>
                  <a:pt x="48508" y="77431"/>
                  <a:pt x="48508" y="77431"/>
                </a:cubicBezTo>
                <a:cubicBezTo>
                  <a:pt x="48508" y="77431"/>
                  <a:pt x="48546" y="77469"/>
                  <a:pt x="48508" y="77582"/>
                </a:cubicBezTo>
                <a:lnTo>
                  <a:pt x="48659" y="77695"/>
                </a:lnTo>
                <a:cubicBezTo>
                  <a:pt x="48961" y="77658"/>
                  <a:pt x="49113" y="77506"/>
                  <a:pt x="49151" y="77242"/>
                </a:cubicBezTo>
                <a:lnTo>
                  <a:pt x="49113" y="77128"/>
                </a:lnTo>
                <a:cubicBezTo>
                  <a:pt x="49075" y="77128"/>
                  <a:pt x="49037" y="77090"/>
                  <a:pt x="49037" y="77053"/>
                </a:cubicBezTo>
                <a:cubicBezTo>
                  <a:pt x="48999" y="76977"/>
                  <a:pt x="48961" y="76901"/>
                  <a:pt x="48848" y="76864"/>
                </a:cubicBezTo>
                <a:lnTo>
                  <a:pt x="48772" y="76977"/>
                </a:lnTo>
                <a:lnTo>
                  <a:pt x="48697" y="76901"/>
                </a:lnTo>
                <a:lnTo>
                  <a:pt x="48621" y="76901"/>
                </a:lnTo>
                <a:cubicBezTo>
                  <a:pt x="48621" y="76901"/>
                  <a:pt x="48583" y="76901"/>
                  <a:pt x="48583" y="76864"/>
                </a:cubicBezTo>
                <a:cubicBezTo>
                  <a:pt x="48558" y="76838"/>
                  <a:pt x="48497" y="76777"/>
                  <a:pt x="48412" y="76777"/>
                </a:cubicBezTo>
                <a:close/>
                <a:moveTo>
                  <a:pt x="89869" y="76675"/>
                </a:moveTo>
                <a:lnTo>
                  <a:pt x="89605" y="76750"/>
                </a:lnTo>
                <a:cubicBezTo>
                  <a:pt x="89579" y="76724"/>
                  <a:pt x="89517" y="76680"/>
                  <a:pt x="89431" y="76680"/>
                </a:cubicBezTo>
                <a:cubicBezTo>
                  <a:pt x="89392" y="76680"/>
                  <a:pt x="89349" y="76689"/>
                  <a:pt x="89302" y="76712"/>
                </a:cubicBezTo>
                <a:lnTo>
                  <a:pt x="89189" y="76750"/>
                </a:lnTo>
                <a:cubicBezTo>
                  <a:pt x="89038" y="76901"/>
                  <a:pt x="88849" y="77053"/>
                  <a:pt x="88811" y="77393"/>
                </a:cubicBezTo>
                <a:lnTo>
                  <a:pt x="88962" y="77506"/>
                </a:lnTo>
                <a:lnTo>
                  <a:pt x="89000" y="77506"/>
                </a:lnTo>
                <a:cubicBezTo>
                  <a:pt x="88962" y="77506"/>
                  <a:pt x="88962" y="77469"/>
                  <a:pt x="88962" y="77469"/>
                </a:cubicBezTo>
                <a:lnTo>
                  <a:pt x="88962" y="77469"/>
                </a:lnTo>
                <a:lnTo>
                  <a:pt x="89113" y="77582"/>
                </a:lnTo>
                <a:cubicBezTo>
                  <a:pt x="89169" y="77571"/>
                  <a:pt x="89214" y="77566"/>
                  <a:pt x="89254" y="77566"/>
                </a:cubicBezTo>
                <a:cubicBezTo>
                  <a:pt x="89350" y="77566"/>
                  <a:pt x="89411" y="77593"/>
                  <a:pt x="89491" y="77620"/>
                </a:cubicBezTo>
                <a:cubicBezTo>
                  <a:pt x="89567" y="77658"/>
                  <a:pt x="89642" y="77695"/>
                  <a:pt x="89794" y="77695"/>
                </a:cubicBezTo>
                <a:lnTo>
                  <a:pt x="89907" y="77658"/>
                </a:lnTo>
                <a:cubicBezTo>
                  <a:pt x="89945" y="77620"/>
                  <a:pt x="89945" y="77582"/>
                  <a:pt x="89983" y="77582"/>
                </a:cubicBezTo>
                <a:cubicBezTo>
                  <a:pt x="90058" y="77469"/>
                  <a:pt x="90172" y="77317"/>
                  <a:pt x="90172" y="77128"/>
                </a:cubicBezTo>
                <a:cubicBezTo>
                  <a:pt x="90172" y="76939"/>
                  <a:pt x="90058" y="76826"/>
                  <a:pt x="89945" y="76750"/>
                </a:cubicBezTo>
                <a:cubicBezTo>
                  <a:pt x="89907" y="76750"/>
                  <a:pt x="89869" y="76712"/>
                  <a:pt x="89869" y="76675"/>
                </a:cubicBezTo>
                <a:close/>
                <a:moveTo>
                  <a:pt x="53536" y="77506"/>
                </a:moveTo>
                <a:lnTo>
                  <a:pt x="53385" y="77658"/>
                </a:lnTo>
                <a:lnTo>
                  <a:pt x="53385" y="77733"/>
                </a:lnTo>
                <a:lnTo>
                  <a:pt x="53498" y="77847"/>
                </a:lnTo>
                <a:cubicBezTo>
                  <a:pt x="53536" y="77884"/>
                  <a:pt x="53574" y="77884"/>
                  <a:pt x="53612" y="77922"/>
                </a:cubicBezTo>
                <a:lnTo>
                  <a:pt x="53801" y="77771"/>
                </a:lnTo>
                <a:cubicBezTo>
                  <a:pt x="53801" y="77771"/>
                  <a:pt x="53801" y="77733"/>
                  <a:pt x="53839" y="77695"/>
                </a:cubicBezTo>
                <a:lnTo>
                  <a:pt x="53725" y="77506"/>
                </a:lnTo>
                <a:close/>
                <a:moveTo>
                  <a:pt x="60826" y="77727"/>
                </a:moveTo>
                <a:cubicBezTo>
                  <a:pt x="60786" y="77727"/>
                  <a:pt x="60750" y="77733"/>
                  <a:pt x="60720" y="77733"/>
                </a:cubicBezTo>
                <a:cubicBezTo>
                  <a:pt x="60568" y="77771"/>
                  <a:pt x="60455" y="77922"/>
                  <a:pt x="60455" y="78036"/>
                </a:cubicBezTo>
                <a:lnTo>
                  <a:pt x="60531" y="78149"/>
                </a:lnTo>
                <a:cubicBezTo>
                  <a:pt x="60619" y="78193"/>
                  <a:pt x="60695" y="78212"/>
                  <a:pt x="60765" y="78212"/>
                </a:cubicBezTo>
                <a:cubicBezTo>
                  <a:pt x="60815" y="78212"/>
                  <a:pt x="60862" y="78203"/>
                  <a:pt x="60909" y="78187"/>
                </a:cubicBezTo>
                <a:cubicBezTo>
                  <a:pt x="60984" y="78149"/>
                  <a:pt x="61060" y="78073"/>
                  <a:pt x="61098" y="77922"/>
                </a:cubicBezTo>
                <a:lnTo>
                  <a:pt x="61022" y="77809"/>
                </a:lnTo>
                <a:cubicBezTo>
                  <a:pt x="60954" y="77741"/>
                  <a:pt x="60886" y="77727"/>
                  <a:pt x="60826" y="77727"/>
                </a:cubicBezTo>
                <a:close/>
                <a:moveTo>
                  <a:pt x="24296" y="77415"/>
                </a:moveTo>
                <a:cubicBezTo>
                  <a:pt x="24229" y="77415"/>
                  <a:pt x="24175" y="77442"/>
                  <a:pt x="24122" y="77469"/>
                </a:cubicBezTo>
                <a:cubicBezTo>
                  <a:pt x="24084" y="77506"/>
                  <a:pt x="24046" y="77582"/>
                  <a:pt x="24046" y="77658"/>
                </a:cubicBezTo>
                <a:lnTo>
                  <a:pt x="24046" y="77695"/>
                </a:lnTo>
                <a:lnTo>
                  <a:pt x="24160" y="77809"/>
                </a:lnTo>
                <a:lnTo>
                  <a:pt x="24235" y="77809"/>
                </a:lnTo>
                <a:lnTo>
                  <a:pt x="24273" y="77960"/>
                </a:lnTo>
                <a:lnTo>
                  <a:pt x="24311" y="77960"/>
                </a:lnTo>
                <a:cubicBezTo>
                  <a:pt x="24349" y="77998"/>
                  <a:pt x="24387" y="77998"/>
                  <a:pt x="24424" y="77998"/>
                </a:cubicBezTo>
                <a:cubicBezTo>
                  <a:pt x="24424" y="78073"/>
                  <a:pt x="24462" y="78111"/>
                  <a:pt x="24500" y="78149"/>
                </a:cubicBezTo>
                <a:cubicBezTo>
                  <a:pt x="24576" y="78225"/>
                  <a:pt x="24651" y="78225"/>
                  <a:pt x="24727" y="78225"/>
                </a:cubicBezTo>
                <a:lnTo>
                  <a:pt x="24878" y="78111"/>
                </a:lnTo>
                <a:cubicBezTo>
                  <a:pt x="24878" y="78111"/>
                  <a:pt x="24878" y="78073"/>
                  <a:pt x="24878" y="78073"/>
                </a:cubicBezTo>
                <a:cubicBezTo>
                  <a:pt x="24878" y="77884"/>
                  <a:pt x="24727" y="77771"/>
                  <a:pt x="24576" y="77733"/>
                </a:cubicBezTo>
                <a:cubicBezTo>
                  <a:pt x="24538" y="77695"/>
                  <a:pt x="24500" y="77695"/>
                  <a:pt x="24462" y="77695"/>
                </a:cubicBezTo>
                <a:cubicBezTo>
                  <a:pt x="24500" y="77658"/>
                  <a:pt x="24500" y="77620"/>
                  <a:pt x="24500" y="77544"/>
                </a:cubicBezTo>
                <a:lnTo>
                  <a:pt x="24387" y="77431"/>
                </a:lnTo>
                <a:cubicBezTo>
                  <a:pt x="24353" y="77420"/>
                  <a:pt x="24323" y="77415"/>
                  <a:pt x="24296" y="77415"/>
                </a:cubicBezTo>
                <a:close/>
                <a:moveTo>
                  <a:pt x="23895" y="78036"/>
                </a:moveTo>
                <a:cubicBezTo>
                  <a:pt x="23782" y="78036"/>
                  <a:pt x="23668" y="78111"/>
                  <a:pt x="23668" y="78225"/>
                </a:cubicBezTo>
                <a:lnTo>
                  <a:pt x="23819" y="78225"/>
                </a:lnTo>
                <a:cubicBezTo>
                  <a:pt x="23819" y="78225"/>
                  <a:pt x="23819" y="78225"/>
                  <a:pt x="23819" y="78263"/>
                </a:cubicBezTo>
                <a:lnTo>
                  <a:pt x="24008" y="78263"/>
                </a:lnTo>
                <a:cubicBezTo>
                  <a:pt x="24008" y="78225"/>
                  <a:pt x="24008" y="78225"/>
                  <a:pt x="24008" y="78225"/>
                </a:cubicBezTo>
                <a:lnTo>
                  <a:pt x="24160" y="78225"/>
                </a:lnTo>
                <a:cubicBezTo>
                  <a:pt x="24160" y="78149"/>
                  <a:pt x="24122" y="78111"/>
                  <a:pt x="24046" y="78073"/>
                </a:cubicBezTo>
                <a:cubicBezTo>
                  <a:pt x="24008" y="78036"/>
                  <a:pt x="23971" y="78036"/>
                  <a:pt x="23895" y="78036"/>
                </a:cubicBezTo>
                <a:lnTo>
                  <a:pt x="23933" y="78149"/>
                </a:lnTo>
                <a:lnTo>
                  <a:pt x="23895" y="78149"/>
                </a:lnTo>
                <a:lnTo>
                  <a:pt x="23895" y="78036"/>
                </a:lnTo>
                <a:close/>
                <a:moveTo>
                  <a:pt x="69756" y="77922"/>
                </a:moveTo>
                <a:lnTo>
                  <a:pt x="69604" y="78036"/>
                </a:lnTo>
                <a:lnTo>
                  <a:pt x="69604" y="78225"/>
                </a:lnTo>
                <a:lnTo>
                  <a:pt x="69718" y="78338"/>
                </a:lnTo>
                <a:cubicBezTo>
                  <a:pt x="69945" y="78338"/>
                  <a:pt x="70020" y="78225"/>
                  <a:pt x="70096" y="78149"/>
                </a:cubicBezTo>
                <a:lnTo>
                  <a:pt x="70096" y="78111"/>
                </a:lnTo>
                <a:lnTo>
                  <a:pt x="69983" y="77922"/>
                </a:lnTo>
                <a:close/>
                <a:moveTo>
                  <a:pt x="75465" y="77771"/>
                </a:moveTo>
                <a:lnTo>
                  <a:pt x="75351" y="77847"/>
                </a:lnTo>
                <a:cubicBezTo>
                  <a:pt x="75200" y="78036"/>
                  <a:pt x="75313" y="78187"/>
                  <a:pt x="75427" y="78300"/>
                </a:cubicBezTo>
                <a:lnTo>
                  <a:pt x="75502" y="78225"/>
                </a:lnTo>
                <a:lnTo>
                  <a:pt x="75465" y="78300"/>
                </a:lnTo>
                <a:lnTo>
                  <a:pt x="75502" y="78300"/>
                </a:lnTo>
                <a:cubicBezTo>
                  <a:pt x="75583" y="78327"/>
                  <a:pt x="75644" y="78354"/>
                  <a:pt x="75700" y="78354"/>
                </a:cubicBezTo>
                <a:cubicBezTo>
                  <a:pt x="75723" y="78354"/>
                  <a:pt x="75745" y="78349"/>
                  <a:pt x="75767" y="78338"/>
                </a:cubicBezTo>
                <a:cubicBezTo>
                  <a:pt x="75843" y="78300"/>
                  <a:pt x="75843" y="78263"/>
                  <a:pt x="75843" y="78225"/>
                </a:cubicBezTo>
                <a:lnTo>
                  <a:pt x="75843" y="78187"/>
                </a:lnTo>
                <a:cubicBezTo>
                  <a:pt x="75881" y="78149"/>
                  <a:pt x="75918" y="78111"/>
                  <a:pt x="75918" y="78036"/>
                </a:cubicBezTo>
                <a:lnTo>
                  <a:pt x="75843" y="77960"/>
                </a:lnTo>
                <a:cubicBezTo>
                  <a:pt x="75843" y="77960"/>
                  <a:pt x="75805" y="77922"/>
                  <a:pt x="75805" y="77922"/>
                </a:cubicBezTo>
                <a:cubicBezTo>
                  <a:pt x="75729" y="77847"/>
                  <a:pt x="75654" y="77771"/>
                  <a:pt x="75465" y="77771"/>
                </a:cubicBezTo>
                <a:close/>
                <a:moveTo>
                  <a:pt x="33158" y="77922"/>
                </a:moveTo>
                <a:lnTo>
                  <a:pt x="33044" y="78036"/>
                </a:lnTo>
                <a:lnTo>
                  <a:pt x="33044" y="78263"/>
                </a:lnTo>
                <a:lnTo>
                  <a:pt x="33120" y="78376"/>
                </a:lnTo>
                <a:cubicBezTo>
                  <a:pt x="33173" y="78394"/>
                  <a:pt x="33217" y="78401"/>
                  <a:pt x="33255" y="78401"/>
                </a:cubicBezTo>
                <a:cubicBezTo>
                  <a:pt x="33380" y="78401"/>
                  <a:pt x="33431" y="78321"/>
                  <a:pt x="33460" y="78263"/>
                </a:cubicBezTo>
                <a:cubicBezTo>
                  <a:pt x="33612" y="78225"/>
                  <a:pt x="33649" y="78149"/>
                  <a:pt x="33649" y="78073"/>
                </a:cubicBezTo>
                <a:cubicBezTo>
                  <a:pt x="33649" y="78073"/>
                  <a:pt x="33649" y="78036"/>
                  <a:pt x="33649" y="78036"/>
                </a:cubicBezTo>
                <a:lnTo>
                  <a:pt x="33460" y="77960"/>
                </a:lnTo>
                <a:lnTo>
                  <a:pt x="33347" y="77960"/>
                </a:lnTo>
                <a:cubicBezTo>
                  <a:pt x="33309" y="77960"/>
                  <a:pt x="33271" y="77922"/>
                  <a:pt x="33158" y="77922"/>
                </a:cubicBezTo>
                <a:close/>
                <a:moveTo>
                  <a:pt x="80148" y="78069"/>
                </a:moveTo>
                <a:cubicBezTo>
                  <a:pt x="79979" y="78069"/>
                  <a:pt x="79847" y="78265"/>
                  <a:pt x="79813" y="78300"/>
                </a:cubicBezTo>
                <a:lnTo>
                  <a:pt x="79888" y="78489"/>
                </a:lnTo>
                <a:cubicBezTo>
                  <a:pt x="80039" y="78489"/>
                  <a:pt x="80115" y="78452"/>
                  <a:pt x="80153" y="78414"/>
                </a:cubicBezTo>
                <a:lnTo>
                  <a:pt x="80191" y="78414"/>
                </a:lnTo>
                <a:lnTo>
                  <a:pt x="80380" y="78300"/>
                </a:lnTo>
                <a:cubicBezTo>
                  <a:pt x="80342" y="78111"/>
                  <a:pt x="80266" y="78073"/>
                  <a:pt x="80191" y="78073"/>
                </a:cubicBezTo>
                <a:cubicBezTo>
                  <a:pt x="80176" y="78071"/>
                  <a:pt x="80162" y="78069"/>
                  <a:pt x="80148" y="78069"/>
                </a:cubicBezTo>
                <a:close/>
                <a:moveTo>
                  <a:pt x="21059" y="77733"/>
                </a:moveTo>
                <a:lnTo>
                  <a:pt x="20870" y="77771"/>
                </a:lnTo>
                <a:cubicBezTo>
                  <a:pt x="20833" y="77809"/>
                  <a:pt x="20833" y="77884"/>
                  <a:pt x="20795" y="77960"/>
                </a:cubicBezTo>
                <a:cubicBezTo>
                  <a:pt x="20795" y="77960"/>
                  <a:pt x="20757" y="78036"/>
                  <a:pt x="20757" y="78036"/>
                </a:cubicBezTo>
                <a:lnTo>
                  <a:pt x="20833" y="78149"/>
                </a:lnTo>
                <a:cubicBezTo>
                  <a:pt x="20795" y="78187"/>
                  <a:pt x="20757" y="78225"/>
                  <a:pt x="20757" y="78263"/>
                </a:cubicBezTo>
                <a:cubicBezTo>
                  <a:pt x="20719" y="78263"/>
                  <a:pt x="20719" y="78263"/>
                  <a:pt x="20719" y="78300"/>
                </a:cubicBezTo>
                <a:lnTo>
                  <a:pt x="20719" y="78452"/>
                </a:lnTo>
                <a:cubicBezTo>
                  <a:pt x="20802" y="78507"/>
                  <a:pt x="20906" y="78542"/>
                  <a:pt x="21014" y="78542"/>
                </a:cubicBezTo>
                <a:cubicBezTo>
                  <a:pt x="21054" y="78542"/>
                  <a:pt x="21095" y="78537"/>
                  <a:pt x="21135" y="78527"/>
                </a:cubicBezTo>
                <a:lnTo>
                  <a:pt x="21249" y="78414"/>
                </a:lnTo>
                <a:cubicBezTo>
                  <a:pt x="21249" y="78376"/>
                  <a:pt x="21249" y="78376"/>
                  <a:pt x="21286" y="78338"/>
                </a:cubicBezTo>
                <a:cubicBezTo>
                  <a:pt x="21286" y="78338"/>
                  <a:pt x="21286" y="78300"/>
                  <a:pt x="21286" y="78263"/>
                </a:cubicBezTo>
                <a:lnTo>
                  <a:pt x="21362" y="78300"/>
                </a:lnTo>
                <a:cubicBezTo>
                  <a:pt x="21447" y="78337"/>
                  <a:pt x="21516" y="78354"/>
                  <a:pt x="21575" y="78354"/>
                </a:cubicBezTo>
                <a:cubicBezTo>
                  <a:pt x="21699" y="78354"/>
                  <a:pt x="21776" y="78278"/>
                  <a:pt x="21853" y="78149"/>
                </a:cubicBezTo>
                <a:lnTo>
                  <a:pt x="21702" y="77998"/>
                </a:lnTo>
                <a:lnTo>
                  <a:pt x="21627" y="77998"/>
                </a:lnTo>
                <a:cubicBezTo>
                  <a:pt x="21589" y="77960"/>
                  <a:pt x="21513" y="77922"/>
                  <a:pt x="21475" y="77922"/>
                </a:cubicBezTo>
                <a:lnTo>
                  <a:pt x="21324" y="78036"/>
                </a:lnTo>
                <a:cubicBezTo>
                  <a:pt x="21324" y="78073"/>
                  <a:pt x="21286" y="78111"/>
                  <a:pt x="21286" y="78149"/>
                </a:cubicBezTo>
                <a:cubicBezTo>
                  <a:pt x="21249" y="78149"/>
                  <a:pt x="21249" y="78111"/>
                  <a:pt x="21211" y="78073"/>
                </a:cubicBezTo>
                <a:lnTo>
                  <a:pt x="21249" y="78036"/>
                </a:lnTo>
                <a:cubicBezTo>
                  <a:pt x="21249" y="77884"/>
                  <a:pt x="21173" y="77771"/>
                  <a:pt x="21059" y="77733"/>
                </a:cubicBezTo>
                <a:close/>
                <a:moveTo>
                  <a:pt x="70966" y="78073"/>
                </a:moveTo>
                <a:cubicBezTo>
                  <a:pt x="70739" y="78073"/>
                  <a:pt x="70663" y="78187"/>
                  <a:pt x="70587" y="78300"/>
                </a:cubicBezTo>
                <a:lnTo>
                  <a:pt x="70663" y="78489"/>
                </a:lnTo>
                <a:lnTo>
                  <a:pt x="70701" y="78489"/>
                </a:lnTo>
                <a:cubicBezTo>
                  <a:pt x="70754" y="78516"/>
                  <a:pt x="70808" y="78543"/>
                  <a:pt x="70875" y="78543"/>
                </a:cubicBezTo>
                <a:cubicBezTo>
                  <a:pt x="70902" y="78543"/>
                  <a:pt x="70932" y="78538"/>
                  <a:pt x="70966" y="78527"/>
                </a:cubicBezTo>
                <a:lnTo>
                  <a:pt x="71079" y="78414"/>
                </a:lnTo>
                <a:lnTo>
                  <a:pt x="71079" y="78225"/>
                </a:lnTo>
                <a:lnTo>
                  <a:pt x="70966" y="78073"/>
                </a:lnTo>
                <a:close/>
                <a:moveTo>
                  <a:pt x="23404" y="78263"/>
                </a:moveTo>
                <a:lnTo>
                  <a:pt x="23252" y="78376"/>
                </a:lnTo>
                <a:lnTo>
                  <a:pt x="23252" y="78527"/>
                </a:lnTo>
                <a:lnTo>
                  <a:pt x="23366" y="78641"/>
                </a:lnTo>
                <a:cubicBezTo>
                  <a:pt x="23403" y="78647"/>
                  <a:pt x="23438" y="78650"/>
                  <a:pt x="23473" y="78650"/>
                </a:cubicBezTo>
                <a:cubicBezTo>
                  <a:pt x="23650" y="78650"/>
                  <a:pt x="23788" y="78566"/>
                  <a:pt x="23819" y="78376"/>
                </a:cubicBezTo>
                <a:lnTo>
                  <a:pt x="23706" y="78263"/>
                </a:lnTo>
                <a:close/>
                <a:moveTo>
                  <a:pt x="20152" y="78272"/>
                </a:moveTo>
                <a:cubicBezTo>
                  <a:pt x="20114" y="78272"/>
                  <a:pt x="20076" y="78281"/>
                  <a:pt x="20039" y="78300"/>
                </a:cubicBezTo>
                <a:cubicBezTo>
                  <a:pt x="19925" y="78376"/>
                  <a:pt x="19887" y="78565"/>
                  <a:pt x="20001" y="78641"/>
                </a:cubicBezTo>
                <a:cubicBezTo>
                  <a:pt x="20076" y="78678"/>
                  <a:pt x="20114" y="78678"/>
                  <a:pt x="20190" y="78678"/>
                </a:cubicBezTo>
                <a:lnTo>
                  <a:pt x="20228" y="78641"/>
                </a:lnTo>
                <a:lnTo>
                  <a:pt x="20190" y="78641"/>
                </a:lnTo>
                <a:lnTo>
                  <a:pt x="20341" y="78527"/>
                </a:lnTo>
                <a:lnTo>
                  <a:pt x="20341" y="78414"/>
                </a:lnTo>
                <a:lnTo>
                  <a:pt x="20266" y="78300"/>
                </a:lnTo>
                <a:cubicBezTo>
                  <a:pt x="20228" y="78281"/>
                  <a:pt x="20190" y="78272"/>
                  <a:pt x="20152" y="78272"/>
                </a:cubicBezTo>
                <a:close/>
                <a:moveTo>
                  <a:pt x="33763" y="78641"/>
                </a:moveTo>
                <a:cubicBezTo>
                  <a:pt x="33687" y="78641"/>
                  <a:pt x="33612" y="78678"/>
                  <a:pt x="33574" y="78716"/>
                </a:cubicBezTo>
                <a:cubicBezTo>
                  <a:pt x="33536" y="78754"/>
                  <a:pt x="33498" y="78830"/>
                  <a:pt x="33498" y="78943"/>
                </a:cubicBezTo>
                <a:lnTo>
                  <a:pt x="33649" y="79056"/>
                </a:lnTo>
                <a:lnTo>
                  <a:pt x="33763" y="79056"/>
                </a:lnTo>
                <a:lnTo>
                  <a:pt x="33914" y="78943"/>
                </a:lnTo>
                <a:lnTo>
                  <a:pt x="33914" y="78792"/>
                </a:lnTo>
                <a:lnTo>
                  <a:pt x="33763" y="78641"/>
                </a:lnTo>
                <a:close/>
                <a:moveTo>
                  <a:pt x="39962" y="78284"/>
                </a:moveTo>
                <a:cubicBezTo>
                  <a:pt x="39938" y="78284"/>
                  <a:pt x="39913" y="78288"/>
                  <a:pt x="39888" y="78300"/>
                </a:cubicBezTo>
                <a:lnTo>
                  <a:pt x="39774" y="78414"/>
                </a:lnTo>
                <a:cubicBezTo>
                  <a:pt x="39736" y="78603"/>
                  <a:pt x="39850" y="78716"/>
                  <a:pt x="40001" y="78754"/>
                </a:cubicBezTo>
                <a:lnTo>
                  <a:pt x="40039" y="78716"/>
                </a:lnTo>
                <a:lnTo>
                  <a:pt x="40039" y="78716"/>
                </a:lnTo>
                <a:cubicBezTo>
                  <a:pt x="40039" y="78754"/>
                  <a:pt x="40001" y="78754"/>
                  <a:pt x="40001" y="78754"/>
                </a:cubicBezTo>
                <a:cubicBezTo>
                  <a:pt x="39963" y="78792"/>
                  <a:pt x="39925" y="78867"/>
                  <a:pt x="39925" y="78905"/>
                </a:cubicBezTo>
                <a:cubicBezTo>
                  <a:pt x="39925" y="78981"/>
                  <a:pt x="39963" y="79056"/>
                  <a:pt x="40115" y="79094"/>
                </a:cubicBezTo>
                <a:lnTo>
                  <a:pt x="40266" y="79019"/>
                </a:lnTo>
                <a:cubicBezTo>
                  <a:pt x="40304" y="78981"/>
                  <a:pt x="40379" y="78905"/>
                  <a:pt x="40379" y="78830"/>
                </a:cubicBezTo>
                <a:cubicBezTo>
                  <a:pt x="40379" y="78716"/>
                  <a:pt x="40266" y="78678"/>
                  <a:pt x="40152" y="78641"/>
                </a:cubicBezTo>
                <a:lnTo>
                  <a:pt x="40039" y="78716"/>
                </a:lnTo>
                <a:lnTo>
                  <a:pt x="40152" y="78603"/>
                </a:lnTo>
                <a:cubicBezTo>
                  <a:pt x="40152" y="78565"/>
                  <a:pt x="40152" y="78565"/>
                  <a:pt x="40152" y="78565"/>
                </a:cubicBezTo>
                <a:cubicBezTo>
                  <a:pt x="40152" y="78527"/>
                  <a:pt x="40190" y="78489"/>
                  <a:pt x="40190" y="78489"/>
                </a:cubicBezTo>
                <a:cubicBezTo>
                  <a:pt x="40190" y="78452"/>
                  <a:pt x="40190" y="78376"/>
                  <a:pt x="40077" y="78300"/>
                </a:cubicBezTo>
                <a:cubicBezTo>
                  <a:pt x="40052" y="78300"/>
                  <a:pt x="40009" y="78284"/>
                  <a:pt x="39962" y="78284"/>
                </a:cubicBezTo>
                <a:close/>
                <a:moveTo>
                  <a:pt x="72856" y="78603"/>
                </a:moveTo>
                <a:lnTo>
                  <a:pt x="72742" y="78754"/>
                </a:lnTo>
                <a:cubicBezTo>
                  <a:pt x="72742" y="78792"/>
                  <a:pt x="72742" y="78792"/>
                  <a:pt x="72742" y="78830"/>
                </a:cubicBezTo>
                <a:cubicBezTo>
                  <a:pt x="72705" y="78943"/>
                  <a:pt x="72742" y="79019"/>
                  <a:pt x="72780" y="79056"/>
                </a:cubicBezTo>
                <a:cubicBezTo>
                  <a:pt x="72818" y="79094"/>
                  <a:pt x="72856" y="79094"/>
                  <a:pt x="72932" y="79094"/>
                </a:cubicBezTo>
                <a:lnTo>
                  <a:pt x="73045" y="79019"/>
                </a:lnTo>
                <a:cubicBezTo>
                  <a:pt x="73083" y="79019"/>
                  <a:pt x="73083" y="78981"/>
                  <a:pt x="73121" y="78981"/>
                </a:cubicBezTo>
                <a:cubicBezTo>
                  <a:pt x="73158" y="78981"/>
                  <a:pt x="73310" y="78943"/>
                  <a:pt x="73310" y="78792"/>
                </a:cubicBezTo>
                <a:lnTo>
                  <a:pt x="73272" y="78678"/>
                </a:lnTo>
                <a:cubicBezTo>
                  <a:pt x="73158" y="78603"/>
                  <a:pt x="73007" y="78603"/>
                  <a:pt x="72856" y="78603"/>
                </a:cubicBezTo>
                <a:close/>
                <a:moveTo>
                  <a:pt x="90200" y="78782"/>
                </a:moveTo>
                <a:cubicBezTo>
                  <a:pt x="90177" y="78782"/>
                  <a:pt x="90155" y="78785"/>
                  <a:pt x="90134" y="78792"/>
                </a:cubicBezTo>
                <a:cubicBezTo>
                  <a:pt x="90021" y="78830"/>
                  <a:pt x="89945" y="78905"/>
                  <a:pt x="89907" y="78981"/>
                </a:cubicBezTo>
                <a:lnTo>
                  <a:pt x="89945" y="79094"/>
                </a:lnTo>
                <a:cubicBezTo>
                  <a:pt x="90021" y="79208"/>
                  <a:pt x="90134" y="79246"/>
                  <a:pt x="90247" y="79246"/>
                </a:cubicBezTo>
                <a:cubicBezTo>
                  <a:pt x="90361" y="79208"/>
                  <a:pt x="90474" y="79132"/>
                  <a:pt x="90550" y="79019"/>
                </a:cubicBezTo>
                <a:lnTo>
                  <a:pt x="90474" y="78905"/>
                </a:lnTo>
                <a:cubicBezTo>
                  <a:pt x="90413" y="78844"/>
                  <a:pt x="90300" y="78782"/>
                  <a:pt x="90200" y="78782"/>
                </a:cubicBezTo>
                <a:close/>
                <a:moveTo>
                  <a:pt x="15653" y="79246"/>
                </a:moveTo>
                <a:cubicBezTo>
                  <a:pt x="15653" y="79246"/>
                  <a:pt x="15653" y="79246"/>
                  <a:pt x="15653" y="79246"/>
                </a:cubicBezTo>
                <a:cubicBezTo>
                  <a:pt x="15653" y="79246"/>
                  <a:pt x="15653" y="79246"/>
                  <a:pt x="15653" y="79246"/>
                </a:cubicBezTo>
                <a:close/>
                <a:moveTo>
                  <a:pt x="49642" y="78452"/>
                </a:moveTo>
                <a:cubicBezTo>
                  <a:pt x="49604" y="78452"/>
                  <a:pt x="49491" y="78452"/>
                  <a:pt x="49377" y="78527"/>
                </a:cubicBezTo>
                <a:cubicBezTo>
                  <a:pt x="49302" y="78527"/>
                  <a:pt x="49188" y="78527"/>
                  <a:pt x="49113" y="78603"/>
                </a:cubicBezTo>
                <a:cubicBezTo>
                  <a:pt x="49037" y="78641"/>
                  <a:pt x="48999" y="78754"/>
                  <a:pt x="48999" y="78867"/>
                </a:cubicBezTo>
                <a:lnTo>
                  <a:pt x="49037" y="78981"/>
                </a:lnTo>
                <a:cubicBezTo>
                  <a:pt x="49226" y="79094"/>
                  <a:pt x="49491" y="79094"/>
                  <a:pt x="49642" y="79094"/>
                </a:cubicBezTo>
                <a:lnTo>
                  <a:pt x="49642" y="79170"/>
                </a:lnTo>
                <a:cubicBezTo>
                  <a:pt x="49673" y="79200"/>
                  <a:pt x="49728" y="79256"/>
                  <a:pt x="49848" y="79256"/>
                </a:cubicBezTo>
                <a:cubicBezTo>
                  <a:pt x="49876" y="79256"/>
                  <a:pt x="49908" y="79253"/>
                  <a:pt x="49944" y="79246"/>
                </a:cubicBezTo>
                <a:lnTo>
                  <a:pt x="50058" y="79170"/>
                </a:lnTo>
                <a:cubicBezTo>
                  <a:pt x="50058" y="79170"/>
                  <a:pt x="50058" y="79132"/>
                  <a:pt x="50058" y="79132"/>
                </a:cubicBezTo>
                <a:cubicBezTo>
                  <a:pt x="50096" y="79094"/>
                  <a:pt x="50134" y="79056"/>
                  <a:pt x="50134" y="78981"/>
                </a:cubicBezTo>
                <a:cubicBezTo>
                  <a:pt x="50134" y="78943"/>
                  <a:pt x="50134" y="78943"/>
                  <a:pt x="50096" y="78905"/>
                </a:cubicBezTo>
                <a:lnTo>
                  <a:pt x="49982" y="78830"/>
                </a:lnTo>
                <a:cubicBezTo>
                  <a:pt x="49957" y="78817"/>
                  <a:pt x="49936" y="78813"/>
                  <a:pt x="49918" y="78813"/>
                </a:cubicBezTo>
                <a:cubicBezTo>
                  <a:pt x="49881" y="78813"/>
                  <a:pt x="49856" y="78830"/>
                  <a:pt x="49831" y="78830"/>
                </a:cubicBezTo>
                <a:cubicBezTo>
                  <a:pt x="49831" y="78754"/>
                  <a:pt x="49831" y="78527"/>
                  <a:pt x="49642" y="78452"/>
                </a:cubicBezTo>
                <a:close/>
                <a:moveTo>
                  <a:pt x="77657" y="78867"/>
                </a:moveTo>
                <a:lnTo>
                  <a:pt x="77506" y="78981"/>
                </a:lnTo>
                <a:cubicBezTo>
                  <a:pt x="77468" y="79208"/>
                  <a:pt x="77582" y="79321"/>
                  <a:pt x="77847" y="79397"/>
                </a:cubicBezTo>
                <a:lnTo>
                  <a:pt x="77998" y="79246"/>
                </a:lnTo>
                <a:lnTo>
                  <a:pt x="77998" y="79246"/>
                </a:lnTo>
                <a:cubicBezTo>
                  <a:pt x="77998" y="79283"/>
                  <a:pt x="77960" y="79321"/>
                  <a:pt x="77960" y="79321"/>
                </a:cubicBezTo>
                <a:cubicBezTo>
                  <a:pt x="77998" y="79321"/>
                  <a:pt x="78073" y="79321"/>
                  <a:pt x="78149" y="79246"/>
                </a:cubicBezTo>
                <a:lnTo>
                  <a:pt x="78187" y="79132"/>
                </a:lnTo>
                <a:lnTo>
                  <a:pt x="78149" y="79056"/>
                </a:lnTo>
                <a:cubicBezTo>
                  <a:pt x="78036" y="78981"/>
                  <a:pt x="77884" y="78905"/>
                  <a:pt x="77657" y="78867"/>
                </a:cubicBezTo>
                <a:close/>
                <a:moveTo>
                  <a:pt x="56372" y="79019"/>
                </a:moveTo>
                <a:cubicBezTo>
                  <a:pt x="56221" y="79019"/>
                  <a:pt x="56107" y="79094"/>
                  <a:pt x="56069" y="79208"/>
                </a:cubicBezTo>
                <a:lnTo>
                  <a:pt x="56069" y="79321"/>
                </a:lnTo>
                <a:cubicBezTo>
                  <a:pt x="56152" y="79376"/>
                  <a:pt x="56235" y="79412"/>
                  <a:pt x="56304" y="79412"/>
                </a:cubicBezTo>
                <a:cubicBezTo>
                  <a:pt x="56329" y="79412"/>
                  <a:pt x="56352" y="79407"/>
                  <a:pt x="56372" y="79397"/>
                </a:cubicBezTo>
                <a:cubicBezTo>
                  <a:pt x="56447" y="79359"/>
                  <a:pt x="56523" y="79283"/>
                  <a:pt x="56523" y="79208"/>
                </a:cubicBezTo>
                <a:cubicBezTo>
                  <a:pt x="56523" y="79170"/>
                  <a:pt x="56523" y="79132"/>
                  <a:pt x="56485" y="79094"/>
                </a:cubicBezTo>
                <a:lnTo>
                  <a:pt x="56372" y="79019"/>
                </a:lnTo>
                <a:close/>
                <a:moveTo>
                  <a:pt x="15357" y="78748"/>
                </a:moveTo>
                <a:cubicBezTo>
                  <a:pt x="15144" y="78748"/>
                  <a:pt x="14775" y="78880"/>
                  <a:pt x="14708" y="78981"/>
                </a:cubicBezTo>
                <a:lnTo>
                  <a:pt x="14859" y="79056"/>
                </a:lnTo>
                <a:lnTo>
                  <a:pt x="14859" y="79170"/>
                </a:lnTo>
                <a:cubicBezTo>
                  <a:pt x="14859" y="79179"/>
                  <a:pt x="14859" y="79189"/>
                  <a:pt x="14859" y="79208"/>
                </a:cubicBezTo>
                <a:cubicBezTo>
                  <a:pt x="14859" y="79435"/>
                  <a:pt x="15048" y="79472"/>
                  <a:pt x="15086" y="79472"/>
                </a:cubicBezTo>
                <a:lnTo>
                  <a:pt x="15161" y="79435"/>
                </a:lnTo>
                <a:cubicBezTo>
                  <a:pt x="15199" y="79435"/>
                  <a:pt x="15237" y="79397"/>
                  <a:pt x="15237" y="79359"/>
                </a:cubicBezTo>
                <a:cubicBezTo>
                  <a:pt x="15291" y="79386"/>
                  <a:pt x="15344" y="79412"/>
                  <a:pt x="15411" y="79412"/>
                </a:cubicBezTo>
                <a:cubicBezTo>
                  <a:pt x="15439" y="79412"/>
                  <a:pt x="15469" y="79408"/>
                  <a:pt x="15502" y="79397"/>
                </a:cubicBezTo>
                <a:lnTo>
                  <a:pt x="15653" y="79321"/>
                </a:lnTo>
                <a:cubicBezTo>
                  <a:pt x="15653" y="79321"/>
                  <a:pt x="15653" y="79283"/>
                  <a:pt x="15653" y="79246"/>
                </a:cubicBezTo>
                <a:cubicBezTo>
                  <a:pt x="15653" y="79283"/>
                  <a:pt x="15615" y="79321"/>
                  <a:pt x="15577" y="79321"/>
                </a:cubicBezTo>
                <a:lnTo>
                  <a:pt x="15691" y="79208"/>
                </a:lnTo>
                <a:lnTo>
                  <a:pt x="15691" y="79170"/>
                </a:lnTo>
                <a:cubicBezTo>
                  <a:pt x="15691" y="78981"/>
                  <a:pt x="15615" y="78830"/>
                  <a:pt x="15426" y="78754"/>
                </a:cubicBezTo>
                <a:cubicBezTo>
                  <a:pt x="15406" y="78750"/>
                  <a:pt x="15383" y="78748"/>
                  <a:pt x="15357" y="78748"/>
                </a:cubicBezTo>
                <a:close/>
                <a:moveTo>
                  <a:pt x="29193" y="78962"/>
                </a:moveTo>
                <a:cubicBezTo>
                  <a:pt x="29131" y="78962"/>
                  <a:pt x="29075" y="78981"/>
                  <a:pt x="29037" y="79019"/>
                </a:cubicBezTo>
                <a:cubicBezTo>
                  <a:pt x="28923" y="79056"/>
                  <a:pt x="28848" y="79170"/>
                  <a:pt x="28886" y="79321"/>
                </a:cubicBezTo>
                <a:lnTo>
                  <a:pt x="28999" y="79397"/>
                </a:lnTo>
                <a:lnTo>
                  <a:pt x="29037" y="79397"/>
                </a:lnTo>
                <a:lnTo>
                  <a:pt x="29075" y="79510"/>
                </a:lnTo>
                <a:cubicBezTo>
                  <a:pt x="29119" y="79521"/>
                  <a:pt x="29160" y="79526"/>
                  <a:pt x="29198" y="79526"/>
                </a:cubicBezTo>
                <a:cubicBezTo>
                  <a:pt x="29289" y="79526"/>
                  <a:pt x="29361" y="79499"/>
                  <a:pt x="29415" y="79472"/>
                </a:cubicBezTo>
                <a:lnTo>
                  <a:pt x="29566" y="79359"/>
                </a:lnTo>
                <a:cubicBezTo>
                  <a:pt x="29566" y="79359"/>
                  <a:pt x="29566" y="79321"/>
                  <a:pt x="29566" y="79283"/>
                </a:cubicBezTo>
                <a:cubicBezTo>
                  <a:pt x="29566" y="79170"/>
                  <a:pt x="29491" y="79056"/>
                  <a:pt x="29377" y="79019"/>
                </a:cubicBezTo>
                <a:cubicBezTo>
                  <a:pt x="29320" y="78981"/>
                  <a:pt x="29254" y="78962"/>
                  <a:pt x="29193" y="78962"/>
                </a:cubicBezTo>
                <a:close/>
                <a:moveTo>
                  <a:pt x="4725" y="79325"/>
                </a:moveTo>
                <a:cubicBezTo>
                  <a:pt x="4648" y="79325"/>
                  <a:pt x="4562" y="79351"/>
                  <a:pt x="4500" y="79435"/>
                </a:cubicBezTo>
                <a:lnTo>
                  <a:pt x="4538" y="79624"/>
                </a:lnTo>
                <a:cubicBezTo>
                  <a:pt x="4575" y="79624"/>
                  <a:pt x="4575" y="79624"/>
                  <a:pt x="4575" y="79661"/>
                </a:cubicBezTo>
                <a:lnTo>
                  <a:pt x="4689" y="79775"/>
                </a:lnTo>
                <a:cubicBezTo>
                  <a:pt x="4733" y="79781"/>
                  <a:pt x="4775" y="79784"/>
                  <a:pt x="4815" y="79784"/>
                </a:cubicBezTo>
                <a:cubicBezTo>
                  <a:pt x="5013" y="79784"/>
                  <a:pt x="5155" y="79706"/>
                  <a:pt x="5218" y="79548"/>
                </a:cubicBezTo>
                <a:lnTo>
                  <a:pt x="5029" y="79397"/>
                </a:lnTo>
                <a:cubicBezTo>
                  <a:pt x="4991" y="79397"/>
                  <a:pt x="4953" y="79397"/>
                  <a:pt x="4878" y="79359"/>
                </a:cubicBezTo>
                <a:cubicBezTo>
                  <a:pt x="4844" y="79342"/>
                  <a:pt x="4787" y="79325"/>
                  <a:pt x="4725" y="79325"/>
                </a:cubicBezTo>
                <a:close/>
                <a:moveTo>
                  <a:pt x="568" y="79775"/>
                </a:moveTo>
                <a:cubicBezTo>
                  <a:pt x="454" y="79775"/>
                  <a:pt x="303" y="79850"/>
                  <a:pt x="303" y="80002"/>
                </a:cubicBezTo>
                <a:lnTo>
                  <a:pt x="417" y="80115"/>
                </a:lnTo>
                <a:cubicBezTo>
                  <a:pt x="417" y="80115"/>
                  <a:pt x="417" y="80153"/>
                  <a:pt x="454" y="80153"/>
                </a:cubicBezTo>
                <a:cubicBezTo>
                  <a:pt x="492" y="80153"/>
                  <a:pt x="568" y="80191"/>
                  <a:pt x="719" y="80191"/>
                </a:cubicBezTo>
                <a:lnTo>
                  <a:pt x="832" y="80115"/>
                </a:lnTo>
                <a:cubicBezTo>
                  <a:pt x="832" y="80077"/>
                  <a:pt x="832" y="80039"/>
                  <a:pt x="832" y="80002"/>
                </a:cubicBezTo>
                <a:cubicBezTo>
                  <a:pt x="832" y="79850"/>
                  <a:pt x="719" y="79775"/>
                  <a:pt x="568" y="79775"/>
                </a:cubicBezTo>
                <a:close/>
                <a:moveTo>
                  <a:pt x="16362" y="79760"/>
                </a:moveTo>
                <a:cubicBezTo>
                  <a:pt x="16339" y="79760"/>
                  <a:pt x="16316" y="79765"/>
                  <a:pt x="16296" y="79775"/>
                </a:cubicBezTo>
                <a:cubicBezTo>
                  <a:pt x="16182" y="79775"/>
                  <a:pt x="16031" y="79888"/>
                  <a:pt x="16031" y="80002"/>
                </a:cubicBezTo>
                <a:cubicBezTo>
                  <a:pt x="16031" y="80077"/>
                  <a:pt x="16107" y="80153"/>
                  <a:pt x="16182" y="80191"/>
                </a:cubicBezTo>
                <a:lnTo>
                  <a:pt x="16334" y="80002"/>
                </a:lnTo>
                <a:lnTo>
                  <a:pt x="16334" y="80002"/>
                </a:lnTo>
                <a:cubicBezTo>
                  <a:pt x="16334" y="80039"/>
                  <a:pt x="16296" y="80077"/>
                  <a:pt x="16296" y="80077"/>
                </a:cubicBezTo>
                <a:cubicBezTo>
                  <a:pt x="16371" y="80077"/>
                  <a:pt x="16447" y="80077"/>
                  <a:pt x="16485" y="80039"/>
                </a:cubicBezTo>
                <a:lnTo>
                  <a:pt x="16560" y="79926"/>
                </a:lnTo>
                <a:lnTo>
                  <a:pt x="16523" y="79850"/>
                </a:lnTo>
                <a:cubicBezTo>
                  <a:pt x="16495" y="79795"/>
                  <a:pt x="16427" y="79760"/>
                  <a:pt x="16362" y="79760"/>
                </a:cubicBezTo>
                <a:close/>
                <a:moveTo>
                  <a:pt x="86293" y="79608"/>
                </a:moveTo>
                <a:cubicBezTo>
                  <a:pt x="86265" y="79608"/>
                  <a:pt x="86235" y="79613"/>
                  <a:pt x="86202" y="79624"/>
                </a:cubicBezTo>
                <a:cubicBezTo>
                  <a:pt x="86164" y="79624"/>
                  <a:pt x="86126" y="79661"/>
                  <a:pt x="86126" y="79737"/>
                </a:cubicBezTo>
                <a:lnTo>
                  <a:pt x="86202" y="79813"/>
                </a:lnTo>
                <a:cubicBezTo>
                  <a:pt x="86164" y="79850"/>
                  <a:pt x="86164" y="79888"/>
                  <a:pt x="86164" y="79888"/>
                </a:cubicBezTo>
                <a:lnTo>
                  <a:pt x="86126" y="79926"/>
                </a:lnTo>
                <a:lnTo>
                  <a:pt x="86240" y="80077"/>
                </a:lnTo>
                <a:cubicBezTo>
                  <a:pt x="86240" y="80077"/>
                  <a:pt x="86278" y="80077"/>
                  <a:pt x="86278" y="80115"/>
                </a:cubicBezTo>
                <a:cubicBezTo>
                  <a:pt x="86353" y="80153"/>
                  <a:pt x="86429" y="80191"/>
                  <a:pt x="86580" y="80191"/>
                </a:cubicBezTo>
                <a:lnTo>
                  <a:pt x="86694" y="80039"/>
                </a:lnTo>
                <a:cubicBezTo>
                  <a:pt x="86656" y="79964"/>
                  <a:pt x="86656" y="79926"/>
                  <a:pt x="86656" y="79888"/>
                </a:cubicBezTo>
                <a:cubicBezTo>
                  <a:pt x="86656" y="79813"/>
                  <a:pt x="86656" y="79737"/>
                  <a:pt x="86580" y="79661"/>
                </a:cubicBezTo>
                <a:lnTo>
                  <a:pt x="86429" y="79737"/>
                </a:lnTo>
                <a:cubicBezTo>
                  <a:pt x="86429" y="79699"/>
                  <a:pt x="86429" y="79699"/>
                  <a:pt x="86429" y="79699"/>
                </a:cubicBezTo>
                <a:cubicBezTo>
                  <a:pt x="86441" y="79687"/>
                  <a:pt x="86454" y="79682"/>
                  <a:pt x="86465" y="79682"/>
                </a:cubicBezTo>
                <a:cubicBezTo>
                  <a:pt x="86488" y="79682"/>
                  <a:pt x="86504" y="79699"/>
                  <a:pt x="86504" y="79699"/>
                </a:cubicBezTo>
                <a:cubicBezTo>
                  <a:pt x="86504" y="79699"/>
                  <a:pt x="86467" y="79661"/>
                  <a:pt x="86467" y="79661"/>
                </a:cubicBezTo>
                <a:cubicBezTo>
                  <a:pt x="86413" y="79635"/>
                  <a:pt x="86360" y="79608"/>
                  <a:pt x="86293" y="79608"/>
                </a:cubicBezTo>
                <a:close/>
                <a:moveTo>
                  <a:pt x="55729" y="79435"/>
                </a:moveTo>
                <a:cubicBezTo>
                  <a:pt x="55578" y="79435"/>
                  <a:pt x="55502" y="79435"/>
                  <a:pt x="55427" y="79510"/>
                </a:cubicBezTo>
                <a:cubicBezTo>
                  <a:pt x="55389" y="79548"/>
                  <a:pt x="55313" y="79661"/>
                  <a:pt x="55389" y="79850"/>
                </a:cubicBezTo>
                <a:lnTo>
                  <a:pt x="55502" y="79926"/>
                </a:lnTo>
                <a:lnTo>
                  <a:pt x="55653" y="79926"/>
                </a:lnTo>
                <a:cubicBezTo>
                  <a:pt x="55616" y="79964"/>
                  <a:pt x="55578" y="79964"/>
                  <a:pt x="55540" y="80002"/>
                </a:cubicBezTo>
                <a:cubicBezTo>
                  <a:pt x="55502" y="80039"/>
                  <a:pt x="55464" y="80039"/>
                  <a:pt x="55464" y="80077"/>
                </a:cubicBezTo>
                <a:lnTo>
                  <a:pt x="55427" y="80266"/>
                </a:lnTo>
                <a:cubicBezTo>
                  <a:pt x="55497" y="80313"/>
                  <a:pt x="55596" y="80345"/>
                  <a:pt x="55688" y="80345"/>
                </a:cubicBezTo>
                <a:cubicBezTo>
                  <a:pt x="55745" y="80345"/>
                  <a:pt x="55799" y="80333"/>
                  <a:pt x="55842" y="80304"/>
                </a:cubicBezTo>
                <a:cubicBezTo>
                  <a:pt x="55956" y="80266"/>
                  <a:pt x="56032" y="80191"/>
                  <a:pt x="56032" y="80077"/>
                </a:cubicBezTo>
                <a:cubicBezTo>
                  <a:pt x="56032" y="80039"/>
                  <a:pt x="56032" y="80002"/>
                  <a:pt x="56032" y="79964"/>
                </a:cubicBezTo>
                <a:lnTo>
                  <a:pt x="55994" y="79926"/>
                </a:lnTo>
                <a:cubicBezTo>
                  <a:pt x="55918" y="79888"/>
                  <a:pt x="55842" y="79850"/>
                  <a:pt x="55805" y="79850"/>
                </a:cubicBezTo>
                <a:cubicBezTo>
                  <a:pt x="55767" y="79850"/>
                  <a:pt x="55767" y="79888"/>
                  <a:pt x="55729" y="79888"/>
                </a:cubicBezTo>
                <a:cubicBezTo>
                  <a:pt x="55842" y="79813"/>
                  <a:pt x="55842" y="79699"/>
                  <a:pt x="55842" y="79624"/>
                </a:cubicBezTo>
                <a:cubicBezTo>
                  <a:pt x="55842" y="79586"/>
                  <a:pt x="55842" y="79586"/>
                  <a:pt x="55842" y="79548"/>
                </a:cubicBezTo>
                <a:lnTo>
                  <a:pt x="55729" y="79435"/>
                </a:lnTo>
                <a:close/>
                <a:moveTo>
                  <a:pt x="13611" y="80002"/>
                </a:moveTo>
                <a:lnTo>
                  <a:pt x="13498" y="80115"/>
                </a:lnTo>
                <a:lnTo>
                  <a:pt x="13498" y="80153"/>
                </a:lnTo>
                <a:cubicBezTo>
                  <a:pt x="13498" y="80266"/>
                  <a:pt x="13536" y="80342"/>
                  <a:pt x="13611" y="80418"/>
                </a:cubicBezTo>
                <a:lnTo>
                  <a:pt x="13687" y="80455"/>
                </a:lnTo>
                <a:cubicBezTo>
                  <a:pt x="13838" y="80455"/>
                  <a:pt x="13914" y="80418"/>
                  <a:pt x="13952" y="80380"/>
                </a:cubicBezTo>
                <a:lnTo>
                  <a:pt x="14027" y="80304"/>
                </a:lnTo>
                <a:lnTo>
                  <a:pt x="14027" y="80229"/>
                </a:lnTo>
                <a:cubicBezTo>
                  <a:pt x="14027" y="80153"/>
                  <a:pt x="13989" y="80077"/>
                  <a:pt x="13952" y="80077"/>
                </a:cubicBezTo>
                <a:cubicBezTo>
                  <a:pt x="13876" y="80002"/>
                  <a:pt x="13763" y="80002"/>
                  <a:pt x="13611" y="80002"/>
                </a:cubicBezTo>
                <a:close/>
                <a:moveTo>
                  <a:pt x="48432" y="80039"/>
                </a:moveTo>
                <a:lnTo>
                  <a:pt x="48281" y="80191"/>
                </a:lnTo>
                <a:cubicBezTo>
                  <a:pt x="48281" y="80229"/>
                  <a:pt x="48243" y="80229"/>
                  <a:pt x="48243" y="80266"/>
                </a:cubicBezTo>
                <a:lnTo>
                  <a:pt x="48357" y="80455"/>
                </a:lnTo>
                <a:lnTo>
                  <a:pt x="48470" y="80455"/>
                </a:lnTo>
                <a:lnTo>
                  <a:pt x="48583" y="80380"/>
                </a:lnTo>
                <a:cubicBezTo>
                  <a:pt x="48621" y="80380"/>
                  <a:pt x="48659" y="80304"/>
                  <a:pt x="48659" y="80229"/>
                </a:cubicBezTo>
                <a:cubicBezTo>
                  <a:pt x="48659" y="80191"/>
                  <a:pt x="48621" y="80115"/>
                  <a:pt x="48432" y="80039"/>
                </a:cubicBezTo>
                <a:close/>
                <a:moveTo>
                  <a:pt x="10549" y="80115"/>
                </a:moveTo>
                <a:cubicBezTo>
                  <a:pt x="10436" y="80153"/>
                  <a:pt x="10246" y="80191"/>
                  <a:pt x="10209" y="80342"/>
                </a:cubicBezTo>
                <a:lnTo>
                  <a:pt x="10246" y="80455"/>
                </a:lnTo>
                <a:cubicBezTo>
                  <a:pt x="10322" y="80531"/>
                  <a:pt x="10398" y="80531"/>
                  <a:pt x="10473" y="80531"/>
                </a:cubicBezTo>
                <a:cubicBezTo>
                  <a:pt x="10625" y="80531"/>
                  <a:pt x="10738" y="80380"/>
                  <a:pt x="10814" y="80266"/>
                </a:cubicBezTo>
                <a:lnTo>
                  <a:pt x="10625" y="80115"/>
                </a:lnTo>
                <a:close/>
                <a:moveTo>
                  <a:pt x="34511" y="80139"/>
                </a:moveTo>
                <a:cubicBezTo>
                  <a:pt x="34429" y="80139"/>
                  <a:pt x="34358" y="80181"/>
                  <a:pt x="34330" y="80266"/>
                </a:cubicBezTo>
                <a:lnTo>
                  <a:pt x="34406" y="80455"/>
                </a:lnTo>
                <a:cubicBezTo>
                  <a:pt x="34368" y="80455"/>
                  <a:pt x="34368" y="80418"/>
                  <a:pt x="34368" y="80418"/>
                </a:cubicBezTo>
                <a:lnTo>
                  <a:pt x="34368" y="80455"/>
                </a:lnTo>
                <a:lnTo>
                  <a:pt x="34481" y="80607"/>
                </a:lnTo>
                <a:cubicBezTo>
                  <a:pt x="34557" y="80607"/>
                  <a:pt x="34670" y="80607"/>
                  <a:pt x="34708" y="80569"/>
                </a:cubicBezTo>
                <a:cubicBezTo>
                  <a:pt x="34784" y="80531"/>
                  <a:pt x="34784" y="80455"/>
                  <a:pt x="34784" y="80418"/>
                </a:cubicBezTo>
                <a:cubicBezTo>
                  <a:pt x="34784" y="80304"/>
                  <a:pt x="34708" y="80191"/>
                  <a:pt x="34595" y="80153"/>
                </a:cubicBezTo>
                <a:cubicBezTo>
                  <a:pt x="34566" y="80143"/>
                  <a:pt x="34538" y="80139"/>
                  <a:pt x="34511" y="80139"/>
                </a:cubicBezTo>
                <a:close/>
                <a:moveTo>
                  <a:pt x="68546" y="79586"/>
                </a:moveTo>
                <a:cubicBezTo>
                  <a:pt x="68432" y="79586"/>
                  <a:pt x="68319" y="79586"/>
                  <a:pt x="68243" y="79661"/>
                </a:cubicBezTo>
                <a:cubicBezTo>
                  <a:pt x="68206" y="79699"/>
                  <a:pt x="68130" y="79775"/>
                  <a:pt x="68168" y="79926"/>
                </a:cubicBezTo>
                <a:lnTo>
                  <a:pt x="68281" y="80039"/>
                </a:lnTo>
                <a:cubicBezTo>
                  <a:pt x="68395" y="80039"/>
                  <a:pt x="68470" y="80039"/>
                  <a:pt x="68546" y="80002"/>
                </a:cubicBezTo>
                <a:lnTo>
                  <a:pt x="68546" y="80002"/>
                </a:lnTo>
                <a:lnTo>
                  <a:pt x="68508" y="80039"/>
                </a:lnTo>
                <a:cubicBezTo>
                  <a:pt x="68546" y="80115"/>
                  <a:pt x="68508" y="80191"/>
                  <a:pt x="68470" y="80191"/>
                </a:cubicBezTo>
                <a:lnTo>
                  <a:pt x="68546" y="80380"/>
                </a:lnTo>
                <a:cubicBezTo>
                  <a:pt x="68596" y="80392"/>
                  <a:pt x="68638" y="80397"/>
                  <a:pt x="68673" y="80397"/>
                </a:cubicBezTo>
                <a:cubicBezTo>
                  <a:pt x="68743" y="80397"/>
                  <a:pt x="68785" y="80380"/>
                  <a:pt x="68810" y="80380"/>
                </a:cubicBezTo>
                <a:cubicBezTo>
                  <a:pt x="68848" y="80418"/>
                  <a:pt x="68924" y="80455"/>
                  <a:pt x="68962" y="80493"/>
                </a:cubicBezTo>
                <a:cubicBezTo>
                  <a:pt x="69000" y="80531"/>
                  <a:pt x="69037" y="80569"/>
                  <a:pt x="69075" y="80644"/>
                </a:cubicBezTo>
                <a:lnTo>
                  <a:pt x="69340" y="80607"/>
                </a:lnTo>
                <a:lnTo>
                  <a:pt x="69340" y="80607"/>
                </a:lnTo>
                <a:cubicBezTo>
                  <a:pt x="69340" y="80607"/>
                  <a:pt x="69302" y="80644"/>
                  <a:pt x="69302" y="80644"/>
                </a:cubicBezTo>
                <a:lnTo>
                  <a:pt x="69340" y="80644"/>
                </a:lnTo>
                <a:cubicBezTo>
                  <a:pt x="69415" y="80644"/>
                  <a:pt x="69567" y="80644"/>
                  <a:pt x="69642" y="80531"/>
                </a:cubicBezTo>
                <a:lnTo>
                  <a:pt x="69642" y="80229"/>
                </a:lnTo>
                <a:lnTo>
                  <a:pt x="69529" y="80115"/>
                </a:lnTo>
                <a:cubicBezTo>
                  <a:pt x="69340" y="80077"/>
                  <a:pt x="69226" y="79964"/>
                  <a:pt x="69075" y="79850"/>
                </a:cubicBezTo>
                <a:lnTo>
                  <a:pt x="69037" y="79813"/>
                </a:lnTo>
                <a:lnTo>
                  <a:pt x="68848" y="79850"/>
                </a:lnTo>
                <a:cubicBezTo>
                  <a:pt x="68810" y="79850"/>
                  <a:pt x="68773" y="79888"/>
                  <a:pt x="68735" y="79888"/>
                </a:cubicBezTo>
                <a:lnTo>
                  <a:pt x="68659" y="79888"/>
                </a:lnTo>
                <a:cubicBezTo>
                  <a:pt x="68659" y="79850"/>
                  <a:pt x="68697" y="79775"/>
                  <a:pt x="68659" y="79699"/>
                </a:cubicBezTo>
                <a:lnTo>
                  <a:pt x="68546" y="79586"/>
                </a:lnTo>
                <a:close/>
                <a:moveTo>
                  <a:pt x="43215" y="80191"/>
                </a:moveTo>
                <a:lnTo>
                  <a:pt x="43101" y="80418"/>
                </a:lnTo>
                <a:cubicBezTo>
                  <a:pt x="43064" y="80455"/>
                  <a:pt x="43026" y="80493"/>
                  <a:pt x="43026" y="80607"/>
                </a:cubicBezTo>
                <a:lnTo>
                  <a:pt x="43177" y="80720"/>
                </a:lnTo>
                <a:cubicBezTo>
                  <a:pt x="43290" y="80720"/>
                  <a:pt x="43366" y="80682"/>
                  <a:pt x="43404" y="80644"/>
                </a:cubicBezTo>
                <a:cubicBezTo>
                  <a:pt x="43442" y="80607"/>
                  <a:pt x="43479" y="80569"/>
                  <a:pt x="43479" y="80493"/>
                </a:cubicBezTo>
                <a:cubicBezTo>
                  <a:pt x="43517" y="80455"/>
                  <a:pt x="43555" y="80418"/>
                  <a:pt x="43555" y="80342"/>
                </a:cubicBezTo>
                <a:cubicBezTo>
                  <a:pt x="43555" y="80342"/>
                  <a:pt x="43555" y="80304"/>
                  <a:pt x="43555" y="80304"/>
                </a:cubicBezTo>
                <a:lnTo>
                  <a:pt x="43404" y="80191"/>
                </a:lnTo>
                <a:close/>
                <a:moveTo>
                  <a:pt x="47932" y="80213"/>
                </a:moveTo>
                <a:cubicBezTo>
                  <a:pt x="47909" y="80213"/>
                  <a:pt x="47887" y="80217"/>
                  <a:pt x="47865" y="80229"/>
                </a:cubicBezTo>
                <a:lnTo>
                  <a:pt x="47752" y="80266"/>
                </a:lnTo>
                <a:cubicBezTo>
                  <a:pt x="47676" y="80342"/>
                  <a:pt x="47638" y="80455"/>
                  <a:pt x="47676" y="80607"/>
                </a:cubicBezTo>
                <a:lnTo>
                  <a:pt x="47789" y="80720"/>
                </a:lnTo>
                <a:lnTo>
                  <a:pt x="48054" y="80720"/>
                </a:lnTo>
                <a:lnTo>
                  <a:pt x="48168" y="80607"/>
                </a:lnTo>
                <a:cubicBezTo>
                  <a:pt x="48168" y="80569"/>
                  <a:pt x="48205" y="80531"/>
                  <a:pt x="48205" y="80493"/>
                </a:cubicBezTo>
                <a:cubicBezTo>
                  <a:pt x="48205" y="80418"/>
                  <a:pt x="48168" y="80342"/>
                  <a:pt x="48092" y="80266"/>
                </a:cubicBezTo>
                <a:cubicBezTo>
                  <a:pt x="48038" y="80240"/>
                  <a:pt x="47985" y="80213"/>
                  <a:pt x="47932" y="80213"/>
                </a:cubicBezTo>
                <a:close/>
                <a:moveTo>
                  <a:pt x="52478" y="80607"/>
                </a:moveTo>
                <a:lnTo>
                  <a:pt x="52251" y="80682"/>
                </a:lnTo>
                <a:cubicBezTo>
                  <a:pt x="52251" y="80796"/>
                  <a:pt x="52289" y="80833"/>
                  <a:pt x="52289" y="80871"/>
                </a:cubicBezTo>
                <a:cubicBezTo>
                  <a:pt x="52289" y="80871"/>
                  <a:pt x="52289" y="80833"/>
                  <a:pt x="52289" y="80833"/>
                </a:cubicBezTo>
                <a:lnTo>
                  <a:pt x="52440" y="81022"/>
                </a:lnTo>
                <a:cubicBezTo>
                  <a:pt x="52465" y="81022"/>
                  <a:pt x="52490" y="81039"/>
                  <a:pt x="52527" y="81039"/>
                </a:cubicBezTo>
                <a:cubicBezTo>
                  <a:pt x="52545" y="81039"/>
                  <a:pt x="52566" y="81035"/>
                  <a:pt x="52591" y="81022"/>
                </a:cubicBezTo>
                <a:cubicBezTo>
                  <a:pt x="52667" y="81022"/>
                  <a:pt x="52667" y="80985"/>
                  <a:pt x="52704" y="80909"/>
                </a:cubicBezTo>
                <a:lnTo>
                  <a:pt x="52667" y="80871"/>
                </a:lnTo>
                <a:cubicBezTo>
                  <a:pt x="52704" y="80833"/>
                  <a:pt x="52780" y="80796"/>
                  <a:pt x="52780" y="80758"/>
                </a:cubicBezTo>
                <a:lnTo>
                  <a:pt x="52629" y="80607"/>
                </a:lnTo>
                <a:close/>
                <a:moveTo>
                  <a:pt x="82988" y="80607"/>
                </a:moveTo>
                <a:lnTo>
                  <a:pt x="82875" y="80720"/>
                </a:lnTo>
                <a:cubicBezTo>
                  <a:pt x="82837" y="80871"/>
                  <a:pt x="82875" y="80947"/>
                  <a:pt x="82951" y="81022"/>
                </a:cubicBezTo>
                <a:cubicBezTo>
                  <a:pt x="83026" y="81060"/>
                  <a:pt x="83102" y="81060"/>
                  <a:pt x="83177" y="81060"/>
                </a:cubicBezTo>
                <a:lnTo>
                  <a:pt x="83329" y="80947"/>
                </a:lnTo>
                <a:cubicBezTo>
                  <a:pt x="83329" y="80909"/>
                  <a:pt x="83329" y="80909"/>
                  <a:pt x="83329" y="80871"/>
                </a:cubicBezTo>
                <a:cubicBezTo>
                  <a:pt x="83366" y="80871"/>
                  <a:pt x="83442" y="80833"/>
                  <a:pt x="83442" y="80758"/>
                </a:cubicBezTo>
                <a:lnTo>
                  <a:pt x="83291" y="80607"/>
                </a:lnTo>
                <a:close/>
                <a:moveTo>
                  <a:pt x="43894" y="80360"/>
                </a:moveTo>
                <a:cubicBezTo>
                  <a:pt x="43746" y="80360"/>
                  <a:pt x="43596" y="80400"/>
                  <a:pt x="43517" y="80531"/>
                </a:cubicBezTo>
                <a:lnTo>
                  <a:pt x="43555" y="80644"/>
                </a:lnTo>
                <a:cubicBezTo>
                  <a:pt x="43593" y="80720"/>
                  <a:pt x="43668" y="80758"/>
                  <a:pt x="43706" y="80796"/>
                </a:cubicBezTo>
                <a:cubicBezTo>
                  <a:pt x="43517" y="80796"/>
                  <a:pt x="43404" y="80871"/>
                  <a:pt x="43442" y="81022"/>
                </a:cubicBezTo>
                <a:lnTo>
                  <a:pt x="43593" y="81098"/>
                </a:lnTo>
                <a:lnTo>
                  <a:pt x="43706" y="81098"/>
                </a:lnTo>
                <a:lnTo>
                  <a:pt x="43857" y="81022"/>
                </a:lnTo>
                <a:cubicBezTo>
                  <a:pt x="43857" y="80985"/>
                  <a:pt x="43895" y="80985"/>
                  <a:pt x="43895" y="80909"/>
                </a:cubicBezTo>
                <a:lnTo>
                  <a:pt x="43820" y="80833"/>
                </a:lnTo>
                <a:lnTo>
                  <a:pt x="43820" y="80833"/>
                </a:lnTo>
                <a:cubicBezTo>
                  <a:pt x="43895" y="80871"/>
                  <a:pt x="43895" y="80871"/>
                  <a:pt x="43933" y="80947"/>
                </a:cubicBezTo>
                <a:lnTo>
                  <a:pt x="44122" y="81022"/>
                </a:lnTo>
                <a:cubicBezTo>
                  <a:pt x="44236" y="80985"/>
                  <a:pt x="44462" y="80909"/>
                  <a:pt x="44500" y="80720"/>
                </a:cubicBezTo>
                <a:cubicBezTo>
                  <a:pt x="44500" y="80682"/>
                  <a:pt x="44538" y="80682"/>
                  <a:pt x="44538" y="80644"/>
                </a:cubicBezTo>
                <a:cubicBezTo>
                  <a:pt x="44538" y="80569"/>
                  <a:pt x="44500" y="80493"/>
                  <a:pt x="44349" y="80455"/>
                </a:cubicBezTo>
                <a:lnTo>
                  <a:pt x="44236" y="80380"/>
                </a:lnTo>
                <a:lnTo>
                  <a:pt x="44084" y="80380"/>
                </a:lnTo>
                <a:cubicBezTo>
                  <a:pt x="44026" y="80368"/>
                  <a:pt x="43960" y="80360"/>
                  <a:pt x="43894" y="80360"/>
                </a:cubicBezTo>
                <a:close/>
                <a:moveTo>
                  <a:pt x="53876" y="80796"/>
                </a:moveTo>
                <a:lnTo>
                  <a:pt x="53687" y="80871"/>
                </a:lnTo>
                <a:cubicBezTo>
                  <a:pt x="53687" y="80909"/>
                  <a:pt x="53650" y="80909"/>
                  <a:pt x="53650" y="80985"/>
                </a:cubicBezTo>
                <a:lnTo>
                  <a:pt x="53763" y="81098"/>
                </a:lnTo>
                <a:cubicBezTo>
                  <a:pt x="53763" y="81136"/>
                  <a:pt x="53801" y="81136"/>
                  <a:pt x="53876" y="81174"/>
                </a:cubicBezTo>
                <a:lnTo>
                  <a:pt x="54028" y="81060"/>
                </a:lnTo>
                <a:cubicBezTo>
                  <a:pt x="54028" y="81060"/>
                  <a:pt x="54066" y="81022"/>
                  <a:pt x="54103" y="80985"/>
                </a:cubicBezTo>
                <a:lnTo>
                  <a:pt x="53952" y="80833"/>
                </a:lnTo>
                <a:cubicBezTo>
                  <a:pt x="53952" y="80833"/>
                  <a:pt x="53914" y="80796"/>
                  <a:pt x="53876" y="80796"/>
                </a:cubicBezTo>
                <a:close/>
                <a:moveTo>
                  <a:pt x="7865" y="81249"/>
                </a:moveTo>
                <a:lnTo>
                  <a:pt x="7713" y="81363"/>
                </a:lnTo>
                <a:lnTo>
                  <a:pt x="7713" y="81514"/>
                </a:lnTo>
                <a:lnTo>
                  <a:pt x="7827" y="81627"/>
                </a:lnTo>
                <a:cubicBezTo>
                  <a:pt x="7884" y="81627"/>
                  <a:pt x="7950" y="81637"/>
                  <a:pt x="8011" y="81637"/>
                </a:cubicBezTo>
                <a:cubicBezTo>
                  <a:pt x="8073" y="81637"/>
                  <a:pt x="8129" y="81627"/>
                  <a:pt x="8167" y="81590"/>
                </a:cubicBezTo>
                <a:cubicBezTo>
                  <a:pt x="8205" y="81552"/>
                  <a:pt x="8243" y="81514"/>
                  <a:pt x="8243" y="81438"/>
                </a:cubicBezTo>
                <a:cubicBezTo>
                  <a:pt x="8243" y="81401"/>
                  <a:pt x="8243" y="81363"/>
                  <a:pt x="8243" y="81325"/>
                </a:cubicBezTo>
                <a:lnTo>
                  <a:pt x="8091" y="81249"/>
                </a:lnTo>
                <a:close/>
              </a:path>
            </a:pathLst>
          </a:custGeom>
          <a:solidFill>
            <a:schemeClr val="lt1">
              <a:alpha val="442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9214106-6901-EE4D-2AB0-2611BA7F73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1610218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xit" presetSubtype="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4" grpId="1" animBg="1"/>
      <p:bldP spid="6" grpId="0" animBg="1"/>
      <p:bldP spid="8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2273643" y="-2471352"/>
            <a:ext cx="12010768" cy="9934833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113903" y="247135"/>
            <a:ext cx="8559114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ngắn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khiến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vượt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thử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thách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nhờ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ngòi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bút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ngật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ngưỡng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đời.Bài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hôm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nay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khám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 Cao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bi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kịch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Phèo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ngắn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9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9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9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58607">
            <a:off x="-631531" y="-1136576"/>
            <a:ext cx="5810350" cy="4936528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89D985-84EF-9738-F836-0D17AEB85B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3193228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54777">
            <a:off x="3297830" y="-1088877"/>
            <a:ext cx="6675497" cy="5671565"/>
          </a:xfrm>
          <a:prstGeom prst="rect">
            <a:avLst/>
          </a:prstGeo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Freeform 6"/>
          <p:cNvSpPr/>
          <p:nvPr/>
        </p:nvSpPr>
        <p:spPr>
          <a:xfrm rot="2632802">
            <a:off x="123569" y="-2273646"/>
            <a:ext cx="11003692" cy="9910119"/>
          </a:xfrm>
          <a:custGeom>
            <a:avLst/>
            <a:gdLst/>
            <a:ahLst/>
            <a:cxnLst/>
            <a:rect l="l" t="t" r="r" b="b"/>
            <a:pathLst>
              <a:path w="2804923" h="5425407">
                <a:moveTo>
                  <a:pt x="329993" y="4883879"/>
                </a:moveTo>
                <a:cubicBezTo>
                  <a:pt x="330081" y="4886259"/>
                  <a:pt x="330963" y="4888903"/>
                  <a:pt x="332637" y="4891812"/>
                </a:cubicBezTo>
                <a:cubicBezTo>
                  <a:pt x="334312" y="4894721"/>
                  <a:pt x="336251" y="4896307"/>
                  <a:pt x="338455" y="4896572"/>
                </a:cubicBezTo>
                <a:cubicBezTo>
                  <a:pt x="343390" y="4895866"/>
                  <a:pt x="346211" y="4893046"/>
                  <a:pt x="346916" y="4888110"/>
                </a:cubicBezTo>
                <a:close/>
                <a:moveTo>
                  <a:pt x="346916" y="4850034"/>
                </a:moveTo>
                <a:cubicBezTo>
                  <a:pt x="346740" y="4852413"/>
                  <a:pt x="347092" y="4855058"/>
                  <a:pt x="347974" y="4857966"/>
                </a:cubicBezTo>
                <a:cubicBezTo>
                  <a:pt x="348855" y="4860875"/>
                  <a:pt x="351323" y="4862461"/>
                  <a:pt x="355377" y="4862726"/>
                </a:cubicBezTo>
                <a:lnTo>
                  <a:pt x="359608" y="4862726"/>
                </a:lnTo>
                <a:cubicBezTo>
                  <a:pt x="359608" y="4854264"/>
                  <a:pt x="355377" y="4850034"/>
                  <a:pt x="346916" y="4850034"/>
                </a:cubicBezTo>
                <a:close/>
                <a:moveTo>
                  <a:pt x="719217" y="4790804"/>
                </a:moveTo>
                <a:cubicBezTo>
                  <a:pt x="719128" y="4793184"/>
                  <a:pt x="719305" y="4795828"/>
                  <a:pt x="719745" y="4798737"/>
                </a:cubicBezTo>
                <a:cubicBezTo>
                  <a:pt x="720186" y="4801645"/>
                  <a:pt x="721420" y="4803232"/>
                  <a:pt x="723447" y="4803496"/>
                </a:cubicBezTo>
                <a:lnTo>
                  <a:pt x="736139" y="4799265"/>
                </a:lnTo>
                <a:close/>
                <a:moveTo>
                  <a:pt x="1040749" y="4773881"/>
                </a:moveTo>
                <a:lnTo>
                  <a:pt x="1057672" y="4803496"/>
                </a:lnTo>
                <a:lnTo>
                  <a:pt x="1053441" y="4837341"/>
                </a:lnTo>
                <a:cubicBezTo>
                  <a:pt x="1042952" y="4838576"/>
                  <a:pt x="1037488" y="4843511"/>
                  <a:pt x="1037047" y="4852149"/>
                </a:cubicBezTo>
                <a:cubicBezTo>
                  <a:pt x="1036606" y="4860787"/>
                  <a:pt x="1027969" y="4865722"/>
                  <a:pt x="1011134" y="4866957"/>
                </a:cubicBezTo>
                <a:cubicBezTo>
                  <a:pt x="1012368" y="4850386"/>
                  <a:pt x="1017304" y="4834874"/>
                  <a:pt x="1025941" y="4820419"/>
                </a:cubicBezTo>
                <a:cubicBezTo>
                  <a:pt x="1034579" y="4805964"/>
                  <a:pt x="1039515" y="4790451"/>
                  <a:pt x="1040749" y="4773881"/>
                </a:cubicBezTo>
                <a:close/>
                <a:moveTo>
                  <a:pt x="808061" y="4668114"/>
                </a:moveTo>
                <a:cubicBezTo>
                  <a:pt x="807885" y="4670494"/>
                  <a:pt x="808237" y="4673138"/>
                  <a:pt x="809119" y="4676047"/>
                </a:cubicBezTo>
                <a:cubicBezTo>
                  <a:pt x="810000" y="4678955"/>
                  <a:pt x="812468" y="4680542"/>
                  <a:pt x="816522" y="4680806"/>
                </a:cubicBezTo>
                <a:lnTo>
                  <a:pt x="824984" y="4680806"/>
                </a:lnTo>
                <a:cubicBezTo>
                  <a:pt x="824807" y="4676576"/>
                  <a:pt x="823045" y="4673403"/>
                  <a:pt x="819695" y="4671287"/>
                </a:cubicBezTo>
                <a:cubicBezTo>
                  <a:pt x="816346" y="4669172"/>
                  <a:pt x="812468" y="4668114"/>
                  <a:pt x="808061" y="4668114"/>
                </a:cubicBezTo>
                <a:close/>
                <a:moveTo>
                  <a:pt x="1083056" y="4528501"/>
                </a:moveTo>
                <a:cubicBezTo>
                  <a:pt x="1083144" y="4531058"/>
                  <a:pt x="1084025" y="4534407"/>
                  <a:pt x="1085700" y="4538549"/>
                </a:cubicBezTo>
                <a:cubicBezTo>
                  <a:pt x="1087375" y="4542692"/>
                  <a:pt x="1089314" y="4544983"/>
                  <a:pt x="1091517" y="4545424"/>
                </a:cubicBezTo>
                <a:cubicBezTo>
                  <a:pt x="1095571" y="4545160"/>
                  <a:pt x="1098039" y="4543573"/>
                  <a:pt x="1098921" y="4540665"/>
                </a:cubicBezTo>
                <a:cubicBezTo>
                  <a:pt x="1099802" y="4537756"/>
                  <a:pt x="1100155" y="4535112"/>
                  <a:pt x="1099978" y="4532732"/>
                </a:cubicBezTo>
                <a:close/>
                <a:moveTo>
                  <a:pt x="643064" y="4477733"/>
                </a:moveTo>
                <a:lnTo>
                  <a:pt x="643064" y="4498887"/>
                </a:lnTo>
                <a:cubicBezTo>
                  <a:pt x="643240" y="4504968"/>
                  <a:pt x="645003" y="4508670"/>
                  <a:pt x="648353" y="4509992"/>
                </a:cubicBezTo>
                <a:cubicBezTo>
                  <a:pt x="651702" y="4511314"/>
                  <a:pt x="655580" y="4511843"/>
                  <a:pt x="659987" y="4511579"/>
                </a:cubicBezTo>
                <a:close/>
                <a:moveTo>
                  <a:pt x="947674" y="4448118"/>
                </a:moveTo>
                <a:cubicBezTo>
                  <a:pt x="934982" y="4448471"/>
                  <a:pt x="925463" y="4453054"/>
                  <a:pt x="919117" y="4461868"/>
                </a:cubicBezTo>
                <a:cubicBezTo>
                  <a:pt x="912771" y="4470682"/>
                  <a:pt x="909597" y="4481611"/>
                  <a:pt x="909597" y="4494656"/>
                </a:cubicBezTo>
                <a:lnTo>
                  <a:pt x="909597" y="4498887"/>
                </a:lnTo>
                <a:cubicBezTo>
                  <a:pt x="908716" y="4498798"/>
                  <a:pt x="905191" y="4498975"/>
                  <a:pt x="899021" y="4499416"/>
                </a:cubicBezTo>
                <a:cubicBezTo>
                  <a:pt x="892851" y="4499856"/>
                  <a:pt x="889325" y="4501090"/>
                  <a:pt x="888444" y="4503117"/>
                </a:cubicBezTo>
                <a:cubicBezTo>
                  <a:pt x="889766" y="4505321"/>
                  <a:pt x="895583" y="4507260"/>
                  <a:pt x="905896" y="4508934"/>
                </a:cubicBezTo>
                <a:cubicBezTo>
                  <a:pt x="916208" y="4510609"/>
                  <a:pt x="923083" y="4511491"/>
                  <a:pt x="926520" y="4511579"/>
                </a:cubicBezTo>
                <a:lnTo>
                  <a:pt x="951904" y="4490425"/>
                </a:lnTo>
                <a:cubicBezTo>
                  <a:pt x="945646" y="4489896"/>
                  <a:pt x="941240" y="4486724"/>
                  <a:pt x="938683" y="4480906"/>
                </a:cubicBezTo>
                <a:cubicBezTo>
                  <a:pt x="936127" y="4475089"/>
                  <a:pt x="934893" y="4469801"/>
                  <a:pt x="934982" y="4465041"/>
                </a:cubicBezTo>
                <a:close/>
                <a:moveTo>
                  <a:pt x="685371" y="4431196"/>
                </a:moveTo>
                <a:cubicBezTo>
                  <a:pt x="683432" y="4431372"/>
                  <a:pt x="682022" y="4432077"/>
                  <a:pt x="681140" y="4433311"/>
                </a:cubicBezTo>
                <a:cubicBezTo>
                  <a:pt x="680259" y="4434545"/>
                  <a:pt x="678849" y="4435250"/>
                  <a:pt x="676910" y="4435426"/>
                </a:cubicBezTo>
                <a:cubicBezTo>
                  <a:pt x="676998" y="4437982"/>
                  <a:pt x="677879" y="4441332"/>
                  <a:pt x="679554" y="4445474"/>
                </a:cubicBezTo>
                <a:cubicBezTo>
                  <a:pt x="681229" y="4449617"/>
                  <a:pt x="683168" y="4451908"/>
                  <a:pt x="685371" y="4452349"/>
                </a:cubicBezTo>
                <a:cubicBezTo>
                  <a:pt x="689425" y="4452085"/>
                  <a:pt x="691893" y="4450498"/>
                  <a:pt x="692775" y="4447590"/>
                </a:cubicBezTo>
                <a:cubicBezTo>
                  <a:pt x="693656" y="4444681"/>
                  <a:pt x="694009" y="4442037"/>
                  <a:pt x="693832" y="4439657"/>
                </a:cubicBezTo>
                <a:cubicBezTo>
                  <a:pt x="693127" y="4434721"/>
                  <a:pt x="690307" y="4431901"/>
                  <a:pt x="685371" y="4431196"/>
                </a:cubicBezTo>
                <a:close/>
                <a:moveTo>
                  <a:pt x="1180361" y="4388889"/>
                </a:moveTo>
                <a:cubicBezTo>
                  <a:pt x="1166347" y="4390034"/>
                  <a:pt x="1158415" y="4397262"/>
                  <a:pt x="1156564" y="4410571"/>
                </a:cubicBezTo>
                <a:cubicBezTo>
                  <a:pt x="1154713" y="4423880"/>
                  <a:pt x="1154184" y="4436396"/>
                  <a:pt x="1154977" y="4448118"/>
                </a:cubicBezTo>
                <a:cubicBezTo>
                  <a:pt x="1148367" y="4448118"/>
                  <a:pt x="1141492" y="4449176"/>
                  <a:pt x="1134353" y="4451292"/>
                </a:cubicBezTo>
                <a:cubicBezTo>
                  <a:pt x="1127213" y="4453407"/>
                  <a:pt x="1121396" y="4456580"/>
                  <a:pt x="1116901" y="4460810"/>
                </a:cubicBezTo>
                <a:lnTo>
                  <a:pt x="1125363" y="4498887"/>
                </a:lnTo>
                <a:cubicBezTo>
                  <a:pt x="1127390" y="4487517"/>
                  <a:pt x="1131797" y="4476411"/>
                  <a:pt x="1138583" y="4465570"/>
                </a:cubicBezTo>
                <a:cubicBezTo>
                  <a:pt x="1145370" y="4454729"/>
                  <a:pt x="1155066" y="4448912"/>
                  <a:pt x="1167669" y="4448118"/>
                </a:cubicBezTo>
                <a:cubicBezTo>
                  <a:pt x="1168198" y="4437718"/>
                  <a:pt x="1170314" y="4427846"/>
                  <a:pt x="1174015" y="4418504"/>
                </a:cubicBezTo>
                <a:cubicBezTo>
                  <a:pt x="1177717" y="4409161"/>
                  <a:pt x="1179833" y="4399289"/>
                  <a:pt x="1180361" y="4388889"/>
                </a:cubicBezTo>
                <a:close/>
                <a:moveTo>
                  <a:pt x="1002673" y="4316967"/>
                </a:moveTo>
                <a:cubicBezTo>
                  <a:pt x="998618" y="4317584"/>
                  <a:pt x="996150" y="4320581"/>
                  <a:pt x="995269" y="4325957"/>
                </a:cubicBezTo>
                <a:cubicBezTo>
                  <a:pt x="994387" y="4331334"/>
                  <a:pt x="994035" y="4335388"/>
                  <a:pt x="994211" y="4338121"/>
                </a:cubicBezTo>
                <a:cubicBezTo>
                  <a:pt x="994035" y="4348786"/>
                  <a:pt x="991215" y="4358128"/>
                  <a:pt x="985750" y="4366149"/>
                </a:cubicBezTo>
                <a:cubicBezTo>
                  <a:pt x="980285" y="4374169"/>
                  <a:pt x="973234" y="4380339"/>
                  <a:pt x="964596" y="4384658"/>
                </a:cubicBezTo>
                <a:cubicBezTo>
                  <a:pt x="964068" y="4395059"/>
                  <a:pt x="961952" y="4404930"/>
                  <a:pt x="958250" y="4414273"/>
                </a:cubicBezTo>
                <a:cubicBezTo>
                  <a:pt x="954549" y="4423616"/>
                  <a:pt x="952433" y="4433487"/>
                  <a:pt x="951904" y="4443888"/>
                </a:cubicBezTo>
                <a:cubicBezTo>
                  <a:pt x="964420" y="4428992"/>
                  <a:pt x="975349" y="4413303"/>
                  <a:pt x="984692" y="4396821"/>
                </a:cubicBezTo>
                <a:cubicBezTo>
                  <a:pt x="994035" y="4380339"/>
                  <a:pt x="1002849" y="4363593"/>
                  <a:pt x="1011134" y="4346582"/>
                </a:cubicBezTo>
                <a:cubicBezTo>
                  <a:pt x="1011046" y="4343497"/>
                  <a:pt x="1010164" y="4338032"/>
                  <a:pt x="1008490" y="4330188"/>
                </a:cubicBezTo>
                <a:cubicBezTo>
                  <a:pt x="1006815" y="4322344"/>
                  <a:pt x="1004876" y="4317937"/>
                  <a:pt x="1002673" y="4316967"/>
                </a:cubicBezTo>
                <a:close/>
                <a:moveTo>
                  <a:pt x="736139" y="4278891"/>
                </a:moveTo>
                <a:lnTo>
                  <a:pt x="719217" y="4329659"/>
                </a:lnTo>
                <a:cubicBezTo>
                  <a:pt x="718511" y="4329571"/>
                  <a:pt x="715691" y="4329747"/>
                  <a:pt x="710755" y="4330188"/>
                </a:cubicBezTo>
                <a:cubicBezTo>
                  <a:pt x="705819" y="4330629"/>
                  <a:pt x="702999" y="4331863"/>
                  <a:pt x="702294" y="4333890"/>
                </a:cubicBezTo>
                <a:cubicBezTo>
                  <a:pt x="703175" y="4338385"/>
                  <a:pt x="707758" y="4343145"/>
                  <a:pt x="716044" y="4348168"/>
                </a:cubicBezTo>
                <a:cubicBezTo>
                  <a:pt x="724329" y="4353192"/>
                  <a:pt x="731027" y="4356894"/>
                  <a:pt x="736139" y="4359274"/>
                </a:cubicBezTo>
                <a:lnTo>
                  <a:pt x="765754" y="4316967"/>
                </a:lnTo>
                <a:close/>
                <a:moveTo>
                  <a:pt x="795369" y="4130817"/>
                </a:moveTo>
                <a:cubicBezTo>
                  <a:pt x="777741" y="4163957"/>
                  <a:pt x="762229" y="4199213"/>
                  <a:pt x="748831" y="4236584"/>
                </a:cubicBezTo>
                <a:cubicBezTo>
                  <a:pt x="751035" y="4245222"/>
                  <a:pt x="755089" y="4252273"/>
                  <a:pt x="760995" y="4257738"/>
                </a:cubicBezTo>
                <a:cubicBezTo>
                  <a:pt x="766900" y="4263202"/>
                  <a:pt x="774127" y="4266023"/>
                  <a:pt x="782677" y="4266199"/>
                </a:cubicBezTo>
                <a:cubicBezTo>
                  <a:pt x="787084" y="4253154"/>
                  <a:pt x="793077" y="4233764"/>
                  <a:pt x="800657" y="4208027"/>
                </a:cubicBezTo>
                <a:cubicBezTo>
                  <a:pt x="808237" y="4182290"/>
                  <a:pt x="816346" y="4165015"/>
                  <a:pt x="824984" y="4156201"/>
                </a:cubicBezTo>
                <a:close/>
                <a:moveTo>
                  <a:pt x="875752" y="3982743"/>
                </a:moveTo>
                <a:lnTo>
                  <a:pt x="854599" y="4008127"/>
                </a:lnTo>
                <a:lnTo>
                  <a:pt x="854599" y="4020819"/>
                </a:lnTo>
                <a:lnTo>
                  <a:pt x="863060" y="4020819"/>
                </a:lnTo>
                <a:cubicBezTo>
                  <a:pt x="871345" y="4021171"/>
                  <a:pt x="876986" y="4020466"/>
                  <a:pt x="879983" y="4018704"/>
                </a:cubicBezTo>
                <a:cubicBezTo>
                  <a:pt x="882979" y="4016941"/>
                  <a:pt x="884390" y="4012005"/>
                  <a:pt x="884213" y="4003896"/>
                </a:cubicBezTo>
                <a:close/>
                <a:moveTo>
                  <a:pt x="1379204" y="3953128"/>
                </a:moveTo>
                <a:lnTo>
                  <a:pt x="1345358" y="4008127"/>
                </a:lnTo>
                <a:cubicBezTo>
                  <a:pt x="1353820" y="4021524"/>
                  <a:pt x="1358050" y="4037036"/>
                  <a:pt x="1358050" y="4054664"/>
                </a:cubicBezTo>
                <a:cubicBezTo>
                  <a:pt x="1355671" y="4054488"/>
                  <a:pt x="1353026" y="4054841"/>
                  <a:pt x="1350118" y="4055722"/>
                </a:cubicBezTo>
                <a:cubicBezTo>
                  <a:pt x="1347209" y="4056604"/>
                  <a:pt x="1345623" y="4059071"/>
                  <a:pt x="1345358" y="4063126"/>
                </a:cubicBezTo>
                <a:cubicBezTo>
                  <a:pt x="1345623" y="4067356"/>
                  <a:pt x="1347209" y="4071587"/>
                  <a:pt x="1350118" y="4075818"/>
                </a:cubicBezTo>
                <a:cubicBezTo>
                  <a:pt x="1353026" y="4080049"/>
                  <a:pt x="1355671" y="4084279"/>
                  <a:pt x="1358050" y="4088510"/>
                </a:cubicBezTo>
                <a:lnTo>
                  <a:pt x="1387665" y="4101202"/>
                </a:lnTo>
                <a:lnTo>
                  <a:pt x="1391896" y="4088510"/>
                </a:lnTo>
                <a:lnTo>
                  <a:pt x="1370742" y="4071587"/>
                </a:lnTo>
                <a:cubicBezTo>
                  <a:pt x="1370654" y="4065065"/>
                  <a:pt x="1371888" y="4059071"/>
                  <a:pt x="1374444" y="4053607"/>
                </a:cubicBezTo>
                <a:cubicBezTo>
                  <a:pt x="1377000" y="4048142"/>
                  <a:pt x="1381407" y="4044264"/>
                  <a:pt x="1387665" y="4041972"/>
                </a:cubicBezTo>
                <a:cubicBezTo>
                  <a:pt x="1388106" y="4027165"/>
                  <a:pt x="1388282" y="4012357"/>
                  <a:pt x="1388194" y="3997550"/>
                </a:cubicBezTo>
                <a:cubicBezTo>
                  <a:pt x="1388106" y="3982743"/>
                  <a:pt x="1385109" y="3967935"/>
                  <a:pt x="1379204" y="3953128"/>
                </a:cubicBezTo>
                <a:close/>
                <a:moveTo>
                  <a:pt x="922290" y="3915052"/>
                </a:moveTo>
                <a:lnTo>
                  <a:pt x="913828" y="3931975"/>
                </a:lnTo>
                <a:cubicBezTo>
                  <a:pt x="918764" y="3927744"/>
                  <a:pt x="921584" y="3923513"/>
                  <a:pt x="922290" y="3919282"/>
                </a:cubicBezTo>
                <a:close/>
                <a:moveTo>
                  <a:pt x="1468048" y="3805054"/>
                </a:moveTo>
                <a:cubicBezTo>
                  <a:pt x="1467343" y="3809284"/>
                  <a:pt x="1468753" y="3813515"/>
                  <a:pt x="1472279" y="3817746"/>
                </a:cubicBezTo>
                <a:lnTo>
                  <a:pt x="1472279" y="3805054"/>
                </a:lnTo>
                <a:close/>
                <a:moveTo>
                  <a:pt x="1518816" y="3758516"/>
                </a:moveTo>
                <a:cubicBezTo>
                  <a:pt x="1511060" y="3758516"/>
                  <a:pt x="1505419" y="3762747"/>
                  <a:pt x="1501894" y="3771208"/>
                </a:cubicBezTo>
                <a:lnTo>
                  <a:pt x="1514586" y="3771208"/>
                </a:lnTo>
                <a:cubicBezTo>
                  <a:pt x="1514762" y="3769093"/>
                  <a:pt x="1515467" y="3766978"/>
                  <a:pt x="1516701" y="3764862"/>
                </a:cubicBezTo>
                <a:cubicBezTo>
                  <a:pt x="1517935" y="3762747"/>
                  <a:pt x="1518640" y="3760632"/>
                  <a:pt x="1518816" y="3758516"/>
                </a:cubicBezTo>
                <a:close/>
                <a:moveTo>
                  <a:pt x="1544201" y="3695056"/>
                </a:moveTo>
                <a:lnTo>
                  <a:pt x="1544201" y="3716210"/>
                </a:lnTo>
                <a:lnTo>
                  <a:pt x="1514586" y="3716210"/>
                </a:lnTo>
                <a:lnTo>
                  <a:pt x="1514586" y="3733132"/>
                </a:lnTo>
                <a:lnTo>
                  <a:pt x="1523047" y="3745824"/>
                </a:lnTo>
                <a:lnTo>
                  <a:pt x="1556893" y="3716210"/>
                </a:lnTo>
                <a:lnTo>
                  <a:pt x="1556893" y="3699287"/>
                </a:lnTo>
                <a:close/>
                <a:moveTo>
                  <a:pt x="1573815" y="3652749"/>
                </a:moveTo>
                <a:lnTo>
                  <a:pt x="1561123" y="3656980"/>
                </a:lnTo>
                <a:lnTo>
                  <a:pt x="1561123" y="3690825"/>
                </a:lnTo>
                <a:cubicBezTo>
                  <a:pt x="1567205" y="3686330"/>
                  <a:pt x="1570907" y="3680513"/>
                  <a:pt x="1572229" y="3673374"/>
                </a:cubicBezTo>
                <a:cubicBezTo>
                  <a:pt x="1573551" y="3666234"/>
                  <a:pt x="1574080" y="3659359"/>
                  <a:pt x="1573815" y="3652749"/>
                </a:cubicBezTo>
                <a:close/>
                <a:moveTo>
                  <a:pt x="1607661" y="3551213"/>
                </a:moveTo>
                <a:cubicBezTo>
                  <a:pt x="1603607" y="3564610"/>
                  <a:pt x="1599023" y="3576949"/>
                  <a:pt x="1593911" y="3588231"/>
                </a:cubicBezTo>
                <a:cubicBezTo>
                  <a:pt x="1588799" y="3599513"/>
                  <a:pt x="1582100" y="3605506"/>
                  <a:pt x="1573815" y="3606212"/>
                </a:cubicBezTo>
                <a:cubicBezTo>
                  <a:pt x="1574080" y="3609473"/>
                  <a:pt x="1575666" y="3615642"/>
                  <a:pt x="1578575" y="3624721"/>
                </a:cubicBezTo>
                <a:cubicBezTo>
                  <a:pt x="1581484" y="3633799"/>
                  <a:pt x="1584128" y="3638911"/>
                  <a:pt x="1586507" y="3640057"/>
                </a:cubicBezTo>
                <a:cubicBezTo>
                  <a:pt x="1588535" y="3639793"/>
                  <a:pt x="1589769" y="3638206"/>
                  <a:pt x="1590209" y="3635297"/>
                </a:cubicBezTo>
                <a:cubicBezTo>
                  <a:pt x="1590650" y="3632389"/>
                  <a:pt x="1590826" y="3629745"/>
                  <a:pt x="1590738" y="3627365"/>
                </a:cubicBezTo>
                <a:cubicBezTo>
                  <a:pt x="1597701" y="3618110"/>
                  <a:pt x="1604929" y="3605947"/>
                  <a:pt x="1612420" y="3590875"/>
                </a:cubicBezTo>
                <a:cubicBezTo>
                  <a:pt x="1619912" y="3575804"/>
                  <a:pt x="1623967" y="3562583"/>
                  <a:pt x="1624584" y="3551213"/>
                </a:cubicBezTo>
                <a:close/>
                <a:moveTo>
                  <a:pt x="1747274" y="3415830"/>
                </a:moveTo>
                <a:cubicBezTo>
                  <a:pt x="1745246" y="3419885"/>
                  <a:pt x="1744012" y="3423411"/>
                  <a:pt x="1743572" y="3426407"/>
                </a:cubicBezTo>
                <a:cubicBezTo>
                  <a:pt x="1743131" y="3429404"/>
                  <a:pt x="1742955" y="3432930"/>
                  <a:pt x="1743043" y="3436984"/>
                </a:cubicBezTo>
                <a:cubicBezTo>
                  <a:pt x="1747979" y="3432048"/>
                  <a:pt x="1750799" y="3424997"/>
                  <a:pt x="1751504" y="3415830"/>
                </a:cubicBezTo>
                <a:close/>
                <a:moveTo>
                  <a:pt x="1721889" y="3331217"/>
                </a:moveTo>
                <a:cubicBezTo>
                  <a:pt x="1720479" y="3347434"/>
                  <a:pt x="1714838" y="3361537"/>
                  <a:pt x="1704967" y="3373524"/>
                </a:cubicBezTo>
                <a:cubicBezTo>
                  <a:pt x="1695095" y="3385511"/>
                  <a:pt x="1689454" y="3399613"/>
                  <a:pt x="1688044" y="3415830"/>
                </a:cubicBezTo>
                <a:lnTo>
                  <a:pt x="1662660" y="3449676"/>
                </a:lnTo>
                <a:cubicBezTo>
                  <a:pt x="1660897" y="3452056"/>
                  <a:pt x="1661250" y="3454700"/>
                  <a:pt x="1663718" y="3457609"/>
                </a:cubicBezTo>
                <a:cubicBezTo>
                  <a:pt x="1666185" y="3460517"/>
                  <a:pt x="1668653" y="3462104"/>
                  <a:pt x="1671121" y="3462368"/>
                </a:cubicBezTo>
                <a:lnTo>
                  <a:pt x="1696505" y="3458137"/>
                </a:lnTo>
                <a:cubicBezTo>
                  <a:pt x="1701089" y="3447473"/>
                  <a:pt x="1705672" y="3436014"/>
                  <a:pt x="1710255" y="3423763"/>
                </a:cubicBezTo>
                <a:cubicBezTo>
                  <a:pt x="1714838" y="3411512"/>
                  <a:pt x="1717306" y="3398996"/>
                  <a:pt x="1717659" y="3386216"/>
                </a:cubicBezTo>
                <a:cubicBezTo>
                  <a:pt x="1721801" y="3377314"/>
                  <a:pt x="1726208" y="3367618"/>
                  <a:pt x="1730880" y="3357130"/>
                </a:cubicBezTo>
                <a:cubicBezTo>
                  <a:pt x="1735551" y="3346641"/>
                  <a:pt x="1741016" y="3338004"/>
                  <a:pt x="1747274" y="3331217"/>
                </a:cubicBezTo>
                <a:close/>
                <a:moveTo>
                  <a:pt x="1798042" y="3276218"/>
                </a:moveTo>
                <a:lnTo>
                  <a:pt x="1772658" y="3301602"/>
                </a:lnTo>
                <a:cubicBezTo>
                  <a:pt x="1773627" y="3295256"/>
                  <a:pt x="1770631" y="3292083"/>
                  <a:pt x="1763668" y="3292083"/>
                </a:cubicBezTo>
                <a:cubicBezTo>
                  <a:pt x="1756705" y="3292083"/>
                  <a:pt x="1752650" y="3295256"/>
                  <a:pt x="1751504" y="3301602"/>
                </a:cubicBezTo>
                <a:lnTo>
                  <a:pt x="1781119" y="3339678"/>
                </a:lnTo>
                <a:lnTo>
                  <a:pt x="1798042" y="3339678"/>
                </a:lnTo>
                <a:lnTo>
                  <a:pt x="1802273" y="3301602"/>
                </a:lnTo>
                <a:close/>
                <a:moveTo>
                  <a:pt x="1844579" y="3200065"/>
                </a:moveTo>
                <a:lnTo>
                  <a:pt x="1823426" y="3233911"/>
                </a:lnTo>
                <a:lnTo>
                  <a:pt x="1836118" y="3233911"/>
                </a:lnTo>
                <a:cubicBezTo>
                  <a:pt x="1841054" y="3224745"/>
                  <a:pt x="1843874" y="3213463"/>
                  <a:pt x="1844579" y="3200065"/>
                </a:cubicBezTo>
                <a:close/>
                <a:moveTo>
                  <a:pt x="1755735" y="3187374"/>
                </a:moveTo>
                <a:cubicBezTo>
                  <a:pt x="1755559" y="3189313"/>
                  <a:pt x="1754854" y="3190723"/>
                  <a:pt x="1753620" y="3191604"/>
                </a:cubicBezTo>
                <a:cubicBezTo>
                  <a:pt x="1752386" y="3192486"/>
                  <a:pt x="1751681" y="3193896"/>
                  <a:pt x="1751504" y="3195835"/>
                </a:cubicBezTo>
                <a:lnTo>
                  <a:pt x="1751504" y="3216988"/>
                </a:lnTo>
                <a:cubicBezTo>
                  <a:pt x="1751504" y="3225714"/>
                  <a:pt x="1752562" y="3234704"/>
                  <a:pt x="1754677" y="3243959"/>
                </a:cubicBezTo>
                <a:cubicBezTo>
                  <a:pt x="1756793" y="3253214"/>
                  <a:pt x="1759966" y="3261146"/>
                  <a:pt x="1764196" y="3267757"/>
                </a:cubicBezTo>
                <a:lnTo>
                  <a:pt x="1776888" y="3191604"/>
                </a:lnTo>
                <a:close/>
                <a:moveTo>
                  <a:pt x="1802273" y="3123913"/>
                </a:moveTo>
                <a:lnTo>
                  <a:pt x="1785350" y="3132375"/>
                </a:lnTo>
                <a:lnTo>
                  <a:pt x="1768427" y="3161989"/>
                </a:lnTo>
                <a:lnTo>
                  <a:pt x="1789580" y="3153528"/>
                </a:lnTo>
                <a:lnTo>
                  <a:pt x="1802273" y="3132375"/>
                </a:lnTo>
                <a:close/>
                <a:moveTo>
                  <a:pt x="1857271" y="2954686"/>
                </a:moveTo>
                <a:cubicBezTo>
                  <a:pt x="1857624" y="2968083"/>
                  <a:pt x="1857977" y="2983595"/>
                  <a:pt x="1858329" y="3001223"/>
                </a:cubicBezTo>
                <a:cubicBezTo>
                  <a:pt x="1858682" y="3018851"/>
                  <a:pt x="1856919" y="3034364"/>
                  <a:pt x="1853041" y="3047761"/>
                </a:cubicBezTo>
                <a:cubicBezTo>
                  <a:pt x="1861502" y="3039299"/>
                  <a:pt x="1865733" y="3026607"/>
                  <a:pt x="1865733" y="3009685"/>
                </a:cubicBezTo>
                <a:lnTo>
                  <a:pt x="1886886" y="2967378"/>
                </a:lnTo>
                <a:close/>
                <a:moveTo>
                  <a:pt x="1992654" y="2688153"/>
                </a:moveTo>
                <a:lnTo>
                  <a:pt x="1988423" y="2717767"/>
                </a:lnTo>
                <a:cubicBezTo>
                  <a:pt x="1981989" y="2724378"/>
                  <a:pt x="1975819" y="2732310"/>
                  <a:pt x="1969914" y="2741565"/>
                </a:cubicBezTo>
                <a:cubicBezTo>
                  <a:pt x="1964008" y="2750819"/>
                  <a:pt x="1958896" y="2759809"/>
                  <a:pt x="1954577" y="2768535"/>
                </a:cubicBezTo>
                <a:cubicBezTo>
                  <a:pt x="1955282" y="2786163"/>
                  <a:pt x="1949642" y="2801676"/>
                  <a:pt x="1937655" y="2815073"/>
                </a:cubicBezTo>
                <a:cubicBezTo>
                  <a:pt x="1932719" y="2811635"/>
                  <a:pt x="1927783" y="2812164"/>
                  <a:pt x="1922847" y="2816659"/>
                </a:cubicBezTo>
                <a:cubicBezTo>
                  <a:pt x="1917911" y="2821155"/>
                  <a:pt x="1917206" y="2824857"/>
                  <a:pt x="1920732" y="2827765"/>
                </a:cubicBezTo>
                <a:lnTo>
                  <a:pt x="1895348" y="2857380"/>
                </a:lnTo>
                <a:lnTo>
                  <a:pt x="1882656" y="2899687"/>
                </a:lnTo>
                <a:lnTo>
                  <a:pt x="1874194" y="2899687"/>
                </a:lnTo>
                <a:lnTo>
                  <a:pt x="1874194" y="2929302"/>
                </a:lnTo>
                <a:lnTo>
                  <a:pt x="1895348" y="2937763"/>
                </a:lnTo>
                <a:cubicBezTo>
                  <a:pt x="1893409" y="2935471"/>
                  <a:pt x="1893056" y="2933709"/>
                  <a:pt x="1894290" y="2932474"/>
                </a:cubicBezTo>
                <a:cubicBezTo>
                  <a:pt x="1895524" y="2931241"/>
                  <a:pt x="1897287" y="2931593"/>
                  <a:pt x="1899578" y="2933532"/>
                </a:cubicBezTo>
                <a:lnTo>
                  <a:pt x="1908040" y="2916610"/>
                </a:lnTo>
                <a:cubicBezTo>
                  <a:pt x="1910420" y="2917932"/>
                  <a:pt x="1913064" y="2916345"/>
                  <a:pt x="1915972" y="2911850"/>
                </a:cubicBezTo>
                <a:cubicBezTo>
                  <a:pt x="1918881" y="2907355"/>
                  <a:pt x="1920467" y="2904710"/>
                  <a:pt x="1920732" y="2903917"/>
                </a:cubicBezTo>
                <a:lnTo>
                  <a:pt x="1950347" y="2853149"/>
                </a:lnTo>
                <a:cubicBezTo>
                  <a:pt x="1951140" y="2841691"/>
                  <a:pt x="1955899" y="2822300"/>
                  <a:pt x="1964625" y="2794977"/>
                </a:cubicBezTo>
                <a:cubicBezTo>
                  <a:pt x="1973351" y="2767654"/>
                  <a:pt x="1981284" y="2750379"/>
                  <a:pt x="1988423" y="2743151"/>
                </a:cubicBezTo>
                <a:lnTo>
                  <a:pt x="2009576" y="2755843"/>
                </a:lnTo>
                <a:cubicBezTo>
                  <a:pt x="2011515" y="2747117"/>
                  <a:pt x="2013983" y="2738128"/>
                  <a:pt x="2016980" y="2728873"/>
                </a:cubicBezTo>
                <a:cubicBezTo>
                  <a:pt x="2019977" y="2719618"/>
                  <a:pt x="2024560" y="2711686"/>
                  <a:pt x="2030730" y="2705075"/>
                </a:cubicBezTo>
                <a:lnTo>
                  <a:pt x="2009576" y="2700845"/>
                </a:lnTo>
                <a:close/>
                <a:moveTo>
                  <a:pt x="2060345" y="2645845"/>
                </a:moveTo>
                <a:cubicBezTo>
                  <a:pt x="2061050" y="2650781"/>
                  <a:pt x="2059640" y="2653602"/>
                  <a:pt x="2056114" y="2654307"/>
                </a:cubicBezTo>
                <a:lnTo>
                  <a:pt x="2051883" y="2688153"/>
                </a:lnTo>
                <a:lnTo>
                  <a:pt x="2056114" y="2700845"/>
                </a:lnTo>
                <a:cubicBezTo>
                  <a:pt x="2060521" y="2694322"/>
                  <a:pt x="2064399" y="2687271"/>
                  <a:pt x="2067748" y="2679691"/>
                </a:cubicBezTo>
                <a:cubicBezTo>
                  <a:pt x="2071098" y="2672111"/>
                  <a:pt x="2072860" y="2665060"/>
                  <a:pt x="2073037" y="2658538"/>
                </a:cubicBezTo>
                <a:cubicBezTo>
                  <a:pt x="2073037" y="2650076"/>
                  <a:pt x="2068806" y="2645845"/>
                  <a:pt x="2060345" y="2645845"/>
                </a:cubicBezTo>
                <a:close/>
                <a:moveTo>
                  <a:pt x="2022268" y="2633153"/>
                </a:moveTo>
                <a:lnTo>
                  <a:pt x="2022268" y="2650076"/>
                </a:lnTo>
                <a:cubicBezTo>
                  <a:pt x="2024472" y="2647785"/>
                  <a:pt x="2026411" y="2644964"/>
                  <a:pt x="2028086" y="2641615"/>
                </a:cubicBezTo>
                <a:cubicBezTo>
                  <a:pt x="2029760" y="2638266"/>
                  <a:pt x="2030642" y="2635445"/>
                  <a:pt x="2030730" y="2633153"/>
                </a:cubicBezTo>
                <a:close/>
                <a:moveTo>
                  <a:pt x="2089959" y="2485079"/>
                </a:moveTo>
                <a:cubicBezTo>
                  <a:pt x="2087227" y="2485079"/>
                  <a:pt x="2083173" y="2486137"/>
                  <a:pt x="2077796" y="2488253"/>
                </a:cubicBezTo>
                <a:cubicBezTo>
                  <a:pt x="2072420" y="2490368"/>
                  <a:pt x="2069423" y="2493541"/>
                  <a:pt x="2068806" y="2497771"/>
                </a:cubicBezTo>
                <a:cubicBezTo>
                  <a:pt x="2069070" y="2499799"/>
                  <a:pt x="2070657" y="2501033"/>
                  <a:pt x="2073565" y="2501473"/>
                </a:cubicBezTo>
                <a:cubicBezTo>
                  <a:pt x="2076474" y="2501914"/>
                  <a:pt x="2079118" y="2502090"/>
                  <a:pt x="2081498" y="2502002"/>
                </a:cubicBezTo>
                <a:close/>
                <a:moveTo>
                  <a:pt x="2267648" y="2121241"/>
                </a:moveTo>
                <a:lnTo>
                  <a:pt x="2267648" y="2138163"/>
                </a:lnTo>
                <a:lnTo>
                  <a:pt x="2271879" y="2125471"/>
                </a:lnTo>
                <a:close/>
                <a:moveTo>
                  <a:pt x="2288802" y="2007012"/>
                </a:moveTo>
                <a:lnTo>
                  <a:pt x="2288802" y="2011242"/>
                </a:lnTo>
                <a:cubicBezTo>
                  <a:pt x="2288097" y="2024640"/>
                  <a:pt x="2293737" y="2031691"/>
                  <a:pt x="2305724" y="2032396"/>
                </a:cubicBezTo>
                <a:close/>
                <a:moveTo>
                  <a:pt x="2424184" y="1909706"/>
                </a:moveTo>
                <a:cubicBezTo>
                  <a:pt x="2423479" y="1913937"/>
                  <a:pt x="2420658" y="1918167"/>
                  <a:pt x="2415722" y="1922398"/>
                </a:cubicBezTo>
                <a:lnTo>
                  <a:pt x="2394569" y="1935090"/>
                </a:lnTo>
                <a:lnTo>
                  <a:pt x="2386108" y="1926629"/>
                </a:lnTo>
                <a:cubicBezTo>
                  <a:pt x="2381172" y="1939321"/>
                  <a:pt x="2378351" y="1947782"/>
                  <a:pt x="2377646" y="1952013"/>
                </a:cubicBezTo>
                <a:cubicBezTo>
                  <a:pt x="2368480" y="1964353"/>
                  <a:pt x="2359313" y="1976692"/>
                  <a:pt x="2350147" y="1989031"/>
                </a:cubicBezTo>
                <a:cubicBezTo>
                  <a:pt x="2340980" y="2001371"/>
                  <a:pt x="2336044" y="2015826"/>
                  <a:pt x="2335339" y="2032396"/>
                </a:cubicBezTo>
                <a:lnTo>
                  <a:pt x="2318416" y="2070472"/>
                </a:lnTo>
                <a:cubicBezTo>
                  <a:pt x="2312335" y="2074967"/>
                  <a:pt x="2308633" y="2080784"/>
                  <a:pt x="2307311" y="2087924"/>
                </a:cubicBezTo>
                <a:cubicBezTo>
                  <a:pt x="2305989" y="2095063"/>
                  <a:pt x="2305460" y="2101938"/>
                  <a:pt x="2305724" y="2108548"/>
                </a:cubicBezTo>
                <a:cubicBezTo>
                  <a:pt x="2303609" y="2127586"/>
                  <a:pt x="2295148" y="2146624"/>
                  <a:pt x="2280340" y="2165663"/>
                </a:cubicBezTo>
                <a:cubicBezTo>
                  <a:pt x="2265533" y="2184701"/>
                  <a:pt x="2257072" y="2203739"/>
                  <a:pt x="2254956" y="2222777"/>
                </a:cubicBezTo>
                <a:lnTo>
                  <a:pt x="2238033" y="2235469"/>
                </a:lnTo>
                <a:cubicBezTo>
                  <a:pt x="2235654" y="2243930"/>
                  <a:pt x="2231952" y="2252392"/>
                  <a:pt x="2226928" y="2260853"/>
                </a:cubicBezTo>
                <a:cubicBezTo>
                  <a:pt x="2221904" y="2269314"/>
                  <a:pt x="2217144" y="2277776"/>
                  <a:pt x="2212649" y="2286237"/>
                </a:cubicBezTo>
                <a:lnTo>
                  <a:pt x="2212649" y="2315852"/>
                </a:lnTo>
                <a:cubicBezTo>
                  <a:pt x="2228074" y="2310387"/>
                  <a:pt x="2241647" y="2299105"/>
                  <a:pt x="2253370" y="2282006"/>
                </a:cubicBezTo>
                <a:cubicBezTo>
                  <a:pt x="2265092" y="2264907"/>
                  <a:pt x="2271262" y="2249395"/>
                  <a:pt x="2271879" y="2235469"/>
                </a:cubicBezTo>
                <a:cubicBezTo>
                  <a:pt x="2276286" y="2235645"/>
                  <a:pt x="2280164" y="2235293"/>
                  <a:pt x="2283513" y="2234411"/>
                </a:cubicBezTo>
                <a:cubicBezTo>
                  <a:pt x="2286863" y="2233530"/>
                  <a:pt x="2288625" y="2231062"/>
                  <a:pt x="2288802" y="2227008"/>
                </a:cubicBezTo>
                <a:cubicBezTo>
                  <a:pt x="2288273" y="2220397"/>
                  <a:pt x="2288273" y="2214580"/>
                  <a:pt x="2288802" y="2209556"/>
                </a:cubicBezTo>
                <a:cubicBezTo>
                  <a:pt x="2289330" y="2204532"/>
                  <a:pt x="2293561" y="2201888"/>
                  <a:pt x="2301494" y="2201624"/>
                </a:cubicBezTo>
                <a:lnTo>
                  <a:pt x="2352262" y="2066242"/>
                </a:lnTo>
                <a:cubicBezTo>
                  <a:pt x="2365659" y="2066242"/>
                  <a:pt x="2372710" y="2062011"/>
                  <a:pt x="2373415" y="2053549"/>
                </a:cubicBezTo>
                <a:cubicBezTo>
                  <a:pt x="2373063" y="2045264"/>
                  <a:pt x="2373768" y="2039623"/>
                  <a:pt x="2375531" y="2036627"/>
                </a:cubicBezTo>
                <a:cubicBezTo>
                  <a:pt x="2377294" y="2033630"/>
                  <a:pt x="2382229" y="2032220"/>
                  <a:pt x="2390338" y="2032396"/>
                </a:cubicBezTo>
                <a:lnTo>
                  <a:pt x="2411492" y="1990089"/>
                </a:lnTo>
                <a:cubicBezTo>
                  <a:pt x="2411492" y="1983302"/>
                  <a:pt x="2412549" y="1972549"/>
                  <a:pt x="2414665" y="1957830"/>
                </a:cubicBezTo>
                <a:cubicBezTo>
                  <a:pt x="2416780" y="1943111"/>
                  <a:pt x="2419953" y="1927070"/>
                  <a:pt x="2424184" y="1909706"/>
                </a:cubicBezTo>
                <a:close/>
                <a:moveTo>
                  <a:pt x="2432645" y="1888553"/>
                </a:moveTo>
                <a:lnTo>
                  <a:pt x="2419953" y="1901245"/>
                </a:lnTo>
                <a:cubicBezTo>
                  <a:pt x="2422245" y="1903184"/>
                  <a:pt x="2424007" y="1904594"/>
                  <a:pt x="2425241" y="1905475"/>
                </a:cubicBezTo>
                <a:lnTo>
                  <a:pt x="2425672" y="1906594"/>
                </a:lnTo>
                <a:lnTo>
                  <a:pt x="2430001" y="1897543"/>
                </a:lnTo>
                <a:cubicBezTo>
                  <a:pt x="2431411" y="1894017"/>
                  <a:pt x="2432293" y="1891021"/>
                  <a:pt x="2432645" y="1888553"/>
                </a:cubicBezTo>
                <a:close/>
                <a:moveTo>
                  <a:pt x="2432645" y="1833553"/>
                </a:moveTo>
                <a:lnTo>
                  <a:pt x="2430654" y="1837038"/>
                </a:lnTo>
                <a:lnTo>
                  <a:pt x="2441106" y="1833553"/>
                </a:lnTo>
                <a:close/>
                <a:moveTo>
                  <a:pt x="2490817" y="1811343"/>
                </a:moveTo>
                <a:cubicBezTo>
                  <a:pt x="2485000" y="1811695"/>
                  <a:pt x="2479711" y="1812048"/>
                  <a:pt x="2474952" y="1812400"/>
                </a:cubicBezTo>
                <a:cubicBezTo>
                  <a:pt x="2470986" y="1820862"/>
                  <a:pt x="2467284" y="1829323"/>
                  <a:pt x="2463846" y="1837784"/>
                </a:cubicBezTo>
                <a:cubicBezTo>
                  <a:pt x="2460409" y="1846246"/>
                  <a:pt x="2455649" y="1854707"/>
                  <a:pt x="2449568" y="1863168"/>
                </a:cubicBezTo>
                <a:cubicBezTo>
                  <a:pt x="2458029" y="1863168"/>
                  <a:pt x="2466491" y="1867399"/>
                  <a:pt x="2474952" y="1875860"/>
                </a:cubicBezTo>
                <a:lnTo>
                  <a:pt x="2487644" y="1833553"/>
                </a:lnTo>
                <a:cubicBezTo>
                  <a:pt x="2490024" y="1831262"/>
                  <a:pt x="2492668" y="1828442"/>
                  <a:pt x="2495576" y="1825092"/>
                </a:cubicBezTo>
                <a:cubicBezTo>
                  <a:pt x="2498485" y="1821743"/>
                  <a:pt x="2500072" y="1818923"/>
                  <a:pt x="2500336" y="1816631"/>
                </a:cubicBezTo>
                <a:cubicBezTo>
                  <a:pt x="2499807" y="1812753"/>
                  <a:pt x="2496634" y="1810990"/>
                  <a:pt x="2490817" y="1811343"/>
                </a:cubicBezTo>
                <a:close/>
                <a:moveTo>
                  <a:pt x="2491875" y="1693941"/>
                </a:moveTo>
                <a:lnTo>
                  <a:pt x="2474952" y="1702402"/>
                </a:lnTo>
                <a:cubicBezTo>
                  <a:pt x="2474247" y="1718620"/>
                  <a:pt x="2471426" y="1732722"/>
                  <a:pt x="2466491" y="1744709"/>
                </a:cubicBezTo>
                <a:cubicBezTo>
                  <a:pt x="2472572" y="1736248"/>
                  <a:pt x="2477332" y="1727786"/>
                  <a:pt x="2480769" y="1719325"/>
                </a:cubicBezTo>
                <a:cubicBezTo>
                  <a:pt x="2484207" y="1710864"/>
                  <a:pt x="2487908" y="1702402"/>
                  <a:pt x="2491875" y="1693941"/>
                </a:cubicBezTo>
                <a:close/>
                <a:moveTo>
                  <a:pt x="2521490" y="1651634"/>
                </a:moveTo>
                <a:cubicBezTo>
                  <a:pt x="2520784" y="1659390"/>
                  <a:pt x="2522195" y="1665031"/>
                  <a:pt x="2525720" y="1668557"/>
                </a:cubicBezTo>
                <a:lnTo>
                  <a:pt x="2534182" y="1668557"/>
                </a:lnTo>
                <a:cubicBezTo>
                  <a:pt x="2537707" y="1667852"/>
                  <a:pt x="2539117" y="1665031"/>
                  <a:pt x="2538412" y="1660095"/>
                </a:cubicBezTo>
                <a:cubicBezTo>
                  <a:pt x="2538412" y="1656041"/>
                  <a:pt x="2537355" y="1653573"/>
                  <a:pt x="2535239" y="1652692"/>
                </a:cubicBezTo>
                <a:cubicBezTo>
                  <a:pt x="2533124" y="1651810"/>
                  <a:pt x="2529951" y="1651458"/>
                  <a:pt x="2525720" y="1651634"/>
                </a:cubicBezTo>
                <a:close/>
                <a:moveTo>
                  <a:pt x="2555335" y="1550098"/>
                </a:moveTo>
                <a:lnTo>
                  <a:pt x="2555335" y="1579712"/>
                </a:lnTo>
                <a:cubicBezTo>
                  <a:pt x="2550928" y="1579712"/>
                  <a:pt x="2547050" y="1580770"/>
                  <a:pt x="2543701" y="1582885"/>
                </a:cubicBezTo>
                <a:cubicBezTo>
                  <a:pt x="2540351" y="1585001"/>
                  <a:pt x="2538589" y="1588174"/>
                  <a:pt x="2538412" y="1592405"/>
                </a:cubicBezTo>
                <a:cubicBezTo>
                  <a:pt x="2538412" y="1596988"/>
                  <a:pt x="2539470" y="1601571"/>
                  <a:pt x="2541585" y="1606154"/>
                </a:cubicBezTo>
                <a:cubicBezTo>
                  <a:pt x="2543701" y="1610737"/>
                  <a:pt x="2546874" y="1613205"/>
                  <a:pt x="2551104" y="1613558"/>
                </a:cubicBezTo>
                <a:cubicBezTo>
                  <a:pt x="2553132" y="1613205"/>
                  <a:pt x="2554365" y="1611795"/>
                  <a:pt x="2554806" y="1609327"/>
                </a:cubicBezTo>
                <a:cubicBezTo>
                  <a:pt x="2555247" y="1606860"/>
                  <a:pt x="2555423" y="1605449"/>
                  <a:pt x="2555335" y="1605096"/>
                </a:cubicBezTo>
                <a:lnTo>
                  <a:pt x="2576488" y="1567020"/>
                </a:lnTo>
                <a:close/>
                <a:moveTo>
                  <a:pt x="2572258" y="1495098"/>
                </a:moveTo>
                <a:lnTo>
                  <a:pt x="2572258" y="1507791"/>
                </a:lnTo>
                <a:lnTo>
                  <a:pt x="2555335" y="1528944"/>
                </a:lnTo>
                <a:lnTo>
                  <a:pt x="2555335" y="1537405"/>
                </a:lnTo>
                <a:lnTo>
                  <a:pt x="2576488" y="1520483"/>
                </a:lnTo>
                <a:lnTo>
                  <a:pt x="2576488" y="1507791"/>
                </a:lnTo>
                <a:cubicBezTo>
                  <a:pt x="2576577" y="1507262"/>
                  <a:pt x="2576400" y="1505146"/>
                  <a:pt x="2575960" y="1501445"/>
                </a:cubicBezTo>
                <a:cubicBezTo>
                  <a:pt x="2575519" y="1497743"/>
                  <a:pt x="2574285" y="1495627"/>
                  <a:pt x="2572258" y="1495098"/>
                </a:cubicBezTo>
                <a:close/>
                <a:moveTo>
                  <a:pt x="2301494" y="771651"/>
                </a:moveTo>
                <a:lnTo>
                  <a:pt x="2254956" y="813958"/>
                </a:lnTo>
                <a:cubicBezTo>
                  <a:pt x="2242088" y="827531"/>
                  <a:pt x="2237152" y="841634"/>
                  <a:pt x="2240149" y="856265"/>
                </a:cubicBezTo>
                <a:cubicBezTo>
                  <a:pt x="2243146" y="870896"/>
                  <a:pt x="2242440" y="880768"/>
                  <a:pt x="2238033" y="885880"/>
                </a:cubicBezTo>
                <a:lnTo>
                  <a:pt x="2267648" y="881649"/>
                </a:lnTo>
                <a:lnTo>
                  <a:pt x="2271879" y="881649"/>
                </a:lnTo>
                <a:lnTo>
                  <a:pt x="2267648" y="839342"/>
                </a:lnTo>
                <a:lnTo>
                  <a:pt x="2305724" y="809727"/>
                </a:lnTo>
                <a:lnTo>
                  <a:pt x="2318416" y="775882"/>
                </a:lnTo>
                <a:close/>
                <a:moveTo>
                  <a:pt x="2424184" y="1137"/>
                </a:moveTo>
                <a:cubicBezTo>
                  <a:pt x="2430882" y="-538"/>
                  <a:pt x="2436523" y="-362"/>
                  <a:pt x="2441106" y="1666"/>
                </a:cubicBezTo>
                <a:cubicBezTo>
                  <a:pt x="2443222" y="11978"/>
                  <a:pt x="2435818" y="34718"/>
                  <a:pt x="2418895" y="69886"/>
                </a:cubicBezTo>
                <a:cubicBezTo>
                  <a:pt x="2401973" y="105053"/>
                  <a:pt x="2388223" y="128851"/>
                  <a:pt x="2377646" y="141278"/>
                </a:cubicBezTo>
                <a:lnTo>
                  <a:pt x="2381877" y="141278"/>
                </a:lnTo>
                <a:cubicBezTo>
                  <a:pt x="2388135" y="147448"/>
                  <a:pt x="2391484" y="153089"/>
                  <a:pt x="2391925" y="158201"/>
                </a:cubicBezTo>
                <a:cubicBezTo>
                  <a:pt x="2392365" y="163313"/>
                  <a:pt x="2390426" y="168954"/>
                  <a:pt x="2386108" y="175124"/>
                </a:cubicBezTo>
                <a:cubicBezTo>
                  <a:pt x="2380819" y="207207"/>
                  <a:pt x="2371300" y="240347"/>
                  <a:pt x="2357550" y="274545"/>
                </a:cubicBezTo>
                <a:cubicBezTo>
                  <a:pt x="2343801" y="308743"/>
                  <a:pt x="2332166" y="341884"/>
                  <a:pt x="2322647" y="373966"/>
                </a:cubicBezTo>
                <a:cubicBezTo>
                  <a:pt x="2326614" y="379871"/>
                  <a:pt x="2327142" y="383926"/>
                  <a:pt x="2324234" y="386129"/>
                </a:cubicBezTo>
                <a:cubicBezTo>
                  <a:pt x="2321325" y="388333"/>
                  <a:pt x="2316566" y="391330"/>
                  <a:pt x="2309955" y="395120"/>
                </a:cubicBezTo>
                <a:cubicBezTo>
                  <a:pt x="2309602" y="399527"/>
                  <a:pt x="2309250" y="403405"/>
                  <a:pt x="2308897" y="406754"/>
                </a:cubicBezTo>
                <a:cubicBezTo>
                  <a:pt x="2308545" y="410104"/>
                  <a:pt x="2310308" y="411866"/>
                  <a:pt x="2314186" y="412042"/>
                </a:cubicBezTo>
                <a:cubicBezTo>
                  <a:pt x="2311101" y="419005"/>
                  <a:pt x="2306694" y="427291"/>
                  <a:pt x="2300965" y="436898"/>
                </a:cubicBezTo>
                <a:cubicBezTo>
                  <a:pt x="2295236" y="446505"/>
                  <a:pt x="2294002" y="453732"/>
                  <a:pt x="2297263" y="458580"/>
                </a:cubicBezTo>
                <a:lnTo>
                  <a:pt x="2322647" y="433196"/>
                </a:lnTo>
                <a:cubicBezTo>
                  <a:pt x="2327054" y="428965"/>
                  <a:pt x="2329875" y="424734"/>
                  <a:pt x="2331109" y="420504"/>
                </a:cubicBezTo>
                <a:cubicBezTo>
                  <a:pt x="2332343" y="416273"/>
                  <a:pt x="2330932" y="412042"/>
                  <a:pt x="2326878" y="407812"/>
                </a:cubicBezTo>
                <a:cubicBezTo>
                  <a:pt x="2331373" y="403317"/>
                  <a:pt x="2336133" y="397499"/>
                  <a:pt x="2341156" y="390360"/>
                </a:cubicBezTo>
                <a:cubicBezTo>
                  <a:pt x="2346180" y="383221"/>
                  <a:pt x="2349882" y="376346"/>
                  <a:pt x="2352262" y="369736"/>
                </a:cubicBezTo>
                <a:lnTo>
                  <a:pt x="2386108" y="293583"/>
                </a:lnTo>
                <a:lnTo>
                  <a:pt x="2411492" y="272430"/>
                </a:lnTo>
                <a:cubicBezTo>
                  <a:pt x="2416075" y="268023"/>
                  <a:pt x="2419600" y="263087"/>
                  <a:pt x="2422068" y="257623"/>
                </a:cubicBezTo>
                <a:cubicBezTo>
                  <a:pt x="2424536" y="252158"/>
                  <a:pt x="2423831" y="247222"/>
                  <a:pt x="2419953" y="242815"/>
                </a:cubicBezTo>
                <a:lnTo>
                  <a:pt x="2436876" y="208969"/>
                </a:lnTo>
                <a:cubicBezTo>
                  <a:pt x="2434760" y="194867"/>
                  <a:pt x="2438991" y="182880"/>
                  <a:pt x="2449568" y="173008"/>
                </a:cubicBezTo>
                <a:cubicBezTo>
                  <a:pt x="2460144" y="163137"/>
                  <a:pt x="2464375" y="151150"/>
                  <a:pt x="2462260" y="137048"/>
                </a:cubicBezTo>
                <a:lnTo>
                  <a:pt x="2517259" y="90510"/>
                </a:lnTo>
                <a:cubicBezTo>
                  <a:pt x="2527836" y="102321"/>
                  <a:pt x="2533124" y="110430"/>
                  <a:pt x="2533124" y="114837"/>
                </a:cubicBezTo>
                <a:cubicBezTo>
                  <a:pt x="2533124" y="119244"/>
                  <a:pt x="2527836" y="125237"/>
                  <a:pt x="2517259" y="132817"/>
                </a:cubicBezTo>
                <a:cubicBezTo>
                  <a:pt x="2525280" y="144716"/>
                  <a:pt x="2525103" y="153706"/>
                  <a:pt x="2516730" y="159788"/>
                </a:cubicBezTo>
                <a:cubicBezTo>
                  <a:pt x="2508357" y="165869"/>
                  <a:pt x="2507123" y="173802"/>
                  <a:pt x="2513028" y="183585"/>
                </a:cubicBezTo>
                <a:cubicBezTo>
                  <a:pt x="2505536" y="194603"/>
                  <a:pt x="2497251" y="212759"/>
                  <a:pt x="2488173" y="238055"/>
                </a:cubicBezTo>
                <a:cubicBezTo>
                  <a:pt x="2479094" y="263352"/>
                  <a:pt x="2476098" y="280450"/>
                  <a:pt x="2479183" y="289353"/>
                </a:cubicBezTo>
                <a:lnTo>
                  <a:pt x="2445337" y="369736"/>
                </a:lnTo>
                <a:cubicBezTo>
                  <a:pt x="2454151" y="380489"/>
                  <a:pt x="2458734" y="391770"/>
                  <a:pt x="2459087" y="403581"/>
                </a:cubicBezTo>
                <a:cubicBezTo>
                  <a:pt x="2459439" y="415392"/>
                  <a:pt x="2453446" y="426674"/>
                  <a:pt x="2441106" y="437427"/>
                </a:cubicBezTo>
                <a:cubicBezTo>
                  <a:pt x="2436876" y="454878"/>
                  <a:pt x="2430530" y="472858"/>
                  <a:pt x="2422068" y="491368"/>
                </a:cubicBezTo>
                <a:cubicBezTo>
                  <a:pt x="2413607" y="509877"/>
                  <a:pt x="2403030" y="525742"/>
                  <a:pt x="2390338" y="538963"/>
                </a:cubicBezTo>
                <a:lnTo>
                  <a:pt x="2403030" y="572809"/>
                </a:lnTo>
                <a:lnTo>
                  <a:pt x="2373415" y="593962"/>
                </a:lnTo>
                <a:lnTo>
                  <a:pt x="2373415" y="640500"/>
                </a:lnTo>
                <a:cubicBezTo>
                  <a:pt x="2367863" y="649137"/>
                  <a:pt x="2364161" y="657246"/>
                  <a:pt x="2362310" y="664826"/>
                </a:cubicBezTo>
                <a:cubicBezTo>
                  <a:pt x="2360459" y="672406"/>
                  <a:pt x="2355699" y="678399"/>
                  <a:pt x="2348031" y="682806"/>
                </a:cubicBezTo>
                <a:cubicBezTo>
                  <a:pt x="2346092" y="687654"/>
                  <a:pt x="2345740" y="693824"/>
                  <a:pt x="2346974" y="701316"/>
                </a:cubicBezTo>
                <a:cubicBezTo>
                  <a:pt x="2348208" y="708807"/>
                  <a:pt x="2349970" y="713920"/>
                  <a:pt x="2352262" y="716652"/>
                </a:cubicBezTo>
                <a:cubicBezTo>
                  <a:pt x="2354642" y="720618"/>
                  <a:pt x="2357286" y="722205"/>
                  <a:pt x="2360194" y="721412"/>
                </a:cubicBezTo>
                <a:cubicBezTo>
                  <a:pt x="2363103" y="720618"/>
                  <a:pt x="2364690" y="719032"/>
                  <a:pt x="2364954" y="716652"/>
                </a:cubicBezTo>
                <a:cubicBezTo>
                  <a:pt x="2356317" y="703960"/>
                  <a:pt x="2357727" y="693383"/>
                  <a:pt x="2369185" y="684922"/>
                </a:cubicBezTo>
                <a:cubicBezTo>
                  <a:pt x="2380643" y="676460"/>
                  <a:pt x="2390514" y="670115"/>
                  <a:pt x="2398800" y="665884"/>
                </a:cubicBezTo>
                <a:lnTo>
                  <a:pt x="2398800" y="602424"/>
                </a:lnTo>
                <a:lnTo>
                  <a:pt x="2403030" y="602424"/>
                </a:lnTo>
                <a:cubicBezTo>
                  <a:pt x="2405410" y="598016"/>
                  <a:pt x="2406997" y="593081"/>
                  <a:pt x="2407790" y="587616"/>
                </a:cubicBezTo>
                <a:cubicBezTo>
                  <a:pt x="2408583" y="582151"/>
                  <a:pt x="2406997" y="577216"/>
                  <a:pt x="2403030" y="572809"/>
                </a:cubicBezTo>
                <a:cubicBezTo>
                  <a:pt x="2414841" y="561791"/>
                  <a:pt x="2424007" y="549981"/>
                  <a:pt x="2430530" y="537377"/>
                </a:cubicBezTo>
                <a:cubicBezTo>
                  <a:pt x="2437052" y="524773"/>
                  <a:pt x="2446219" y="514020"/>
                  <a:pt x="2458029" y="505118"/>
                </a:cubicBezTo>
                <a:cubicBezTo>
                  <a:pt x="2444103" y="491456"/>
                  <a:pt x="2440225" y="481761"/>
                  <a:pt x="2446395" y="476032"/>
                </a:cubicBezTo>
                <a:cubicBezTo>
                  <a:pt x="2452565" y="470303"/>
                  <a:pt x="2463494" y="461665"/>
                  <a:pt x="2479183" y="450119"/>
                </a:cubicBezTo>
                <a:cubicBezTo>
                  <a:pt x="2488790" y="438749"/>
                  <a:pt x="2496017" y="418124"/>
                  <a:pt x="2500865" y="388245"/>
                </a:cubicBezTo>
                <a:cubicBezTo>
                  <a:pt x="2505713" y="358365"/>
                  <a:pt x="2513998" y="336683"/>
                  <a:pt x="2525720" y="323198"/>
                </a:cubicBezTo>
                <a:cubicBezTo>
                  <a:pt x="2530039" y="321259"/>
                  <a:pt x="2534093" y="320906"/>
                  <a:pt x="2537883" y="322140"/>
                </a:cubicBezTo>
                <a:cubicBezTo>
                  <a:pt x="2541674" y="323374"/>
                  <a:pt x="2544670" y="325137"/>
                  <a:pt x="2546874" y="327429"/>
                </a:cubicBezTo>
                <a:cubicBezTo>
                  <a:pt x="2556481" y="339063"/>
                  <a:pt x="2558420" y="352813"/>
                  <a:pt x="2552691" y="368678"/>
                </a:cubicBezTo>
                <a:cubicBezTo>
                  <a:pt x="2546962" y="384543"/>
                  <a:pt x="2539382" y="396177"/>
                  <a:pt x="2529951" y="403581"/>
                </a:cubicBezTo>
                <a:cubicBezTo>
                  <a:pt x="2519903" y="430816"/>
                  <a:pt x="2511442" y="456729"/>
                  <a:pt x="2504567" y="481320"/>
                </a:cubicBezTo>
                <a:cubicBezTo>
                  <a:pt x="2497692" y="505911"/>
                  <a:pt x="2489230" y="530766"/>
                  <a:pt x="2479183" y="555886"/>
                </a:cubicBezTo>
                <a:cubicBezTo>
                  <a:pt x="2483061" y="559940"/>
                  <a:pt x="2483766" y="563466"/>
                  <a:pt x="2481298" y="566463"/>
                </a:cubicBezTo>
                <a:cubicBezTo>
                  <a:pt x="2478830" y="569459"/>
                  <a:pt x="2475305" y="572985"/>
                  <a:pt x="2470721" y="577039"/>
                </a:cubicBezTo>
                <a:cubicBezTo>
                  <a:pt x="2466667" y="581358"/>
                  <a:pt x="2465257" y="585413"/>
                  <a:pt x="2466491" y="589203"/>
                </a:cubicBezTo>
                <a:cubicBezTo>
                  <a:pt x="2467725" y="592992"/>
                  <a:pt x="2470545" y="595989"/>
                  <a:pt x="2474952" y="598193"/>
                </a:cubicBezTo>
                <a:cubicBezTo>
                  <a:pt x="2468341" y="604715"/>
                  <a:pt x="2462524" y="611766"/>
                  <a:pt x="2457500" y="619346"/>
                </a:cubicBezTo>
                <a:cubicBezTo>
                  <a:pt x="2452476" y="626926"/>
                  <a:pt x="2449832" y="633977"/>
                  <a:pt x="2449568" y="640500"/>
                </a:cubicBezTo>
                <a:lnTo>
                  <a:pt x="2432645" y="670115"/>
                </a:lnTo>
                <a:cubicBezTo>
                  <a:pt x="2438815" y="678752"/>
                  <a:pt x="2441283" y="686861"/>
                  <a:pt x="2440049" y="694441"/>
                </a:cubicBezTo>
                <a:cubicBezTo>
                  <a:pt x="2438815" y="702021"/>
                  <a:pt x="2434937" y="708014"/>
                  <a:pt x="2428414" y="712421"/>
                </a:cubicBezTo>
                <a:cubicBezTo>
                  <a:pt x="2442781" y="711364"/>
                  <a:pt x="2461643" y="710306"/>
                  <a:pt x="2485000" y="709248"/>
                </a:cubicBezTo>
                <a:cubicBezTo>
                  <a:pt x="2508357" y="708191"/>
                  <a:pt x="2526161" y="713479"/>
                  <a:pt x="2538412" y="725113"/>
                </a:cubicBezTo>
                <a:cubicBezTo>
                  <a:pt x="2544758" y="734016"/>
                  <a:pt x="2547931" y="742653"/>
                  <a:pt x="2547931" y="751026"/>
                </a:cubicBezTo>
                <a:cubicBezTo>
                  <a:pt x="2547931" y="759400"/>
                  <a:pt x="2544758" y="764864"/>
                  <a:pt x="2538412" y="767420"/>
                </a:cubicBezTo>
                <a:cubicBezTo>
                  <a:pt x="2537972" y="769888"/>
                  <a:pt x="2536738" y="773414"/>
                  <a:pt x="2534710" y="777997"/>
                </a:cubicBezTo>
                <a:cubicBezTo>
                  <a:pt x="2532683" y="782580"/>
                  <a:pt x="2532507" y="786106"/>
                  <a:pt x="2534182" y="788574"/>
                </a:cubicBezTo>
                <a:lnTo>
                  <a:pt x="2546874" y="780112"/>
                </a:lnTo>
                <a:lnTo>
                  <a:pt x="2601873" y="737805"/>
                </a:lnTo>
                <a:lnTo>
                  <a:pt x="2610334" y="708191"/>
                </a:lnTo>
                <a:cubicBezTo>
                  <a:pt x="2606456" y="702285"/>
                  <a:pt x="2605751" y="698231"/>
                  <a:pt x="2608219" y="696027"/>
                </a:cubicBezTo>
                <a:cubicBezTo>
                  <a:pt x="2610687" y="693824"/>
                  <a:pt x="2614212" y="690827"/>
                  <a:pt x="2618795" y="687037"/>
                </a:cubicBezTo>
                <a:cubicBezTo>
                  <a:pt x="2620734" y="682895"/>
                  <a:pt x="2621087" y="679545"/>
                  <a:pt x="2619853" y="676989"/>
                </a:cubicBezTo>
                <a:cubicBezTo>
                  <a:pt x="2618619" y="674433"/>
                  <a:pt x="2616856" y="672142"/>
                  <a:pt x="2614565" y="670115"/>
                </a:cubicBezTo>
                <a:cubicBezTo>
                  <a:pt x="2626904" y="657070"/>
                  <a:pt x="2638186" y="642967"/>
                  <a:pt x="2648410" y="627807"/>
                </a:cubicBezTo>
                <a:cubicBezTo>
                  <a:pt x="2658634" y="612648"/>
                  <a:pt x="2669916" y="598545"/>
                  <a:pt x="2682256" y="585501"/>
                </a:cubicBezTo>
                <a:cubicBezTo>
                  <a:pt x="2686662" y="566022"/>
                  <a:pt x="2694771" y="547865"/>
                  <a:pt x="2706582" y="531031"/>
                </a:cubicBezTo>
                <a:cubicBezTo>
                  <a:pt x="2718393" y="514196"/>
                  <a:pt x="2732848" y="501328"/>
                  <a:pt x="2749947" y="492426"/>
                </a:cubicBezTo>
                <a:lnTo>
                  <a:pt x="2745716" y="471272"/>
                </a:lnTo>
                <a:cubicBezTo>
                  <a:pt x="2743777" y="464838"/>
                  <a:pt x="2744482" y="458668"/>
                  <a:pt x="2747831" y="452763"/>
                </a:cubicBezTo>
                <a:cubicBezTo>
                  <a:pt x="2751180" y="446857"/>
                  <a:pt x="2756116" y="441745"/>
                  <a:pt x="2762639" y="437427"/>
                </a:cubicBezTo>
                <a:cubicBezTo>
                  <a:pt x="2771100" y="419799"/>
                  <a:pt x="2779561" y="416978"/>
                  <a:pt x="2788023" y="428965"/>
                </a:cubicBezTo>
                <a:cubicBezTo>
                  <a:pt x="2796925" y="437162"/>
                  <a:pt x="2802390" y="445095"/>
                  <a:pt x="2804417" y="452763"/>
                </a:cubicBezTo>
                <a:cubicBezTo>
                  <a:pt x="2806444" y="460431"/>
                  <a:pt x="2802390" y="469421"/>
                  <a:pt x="2792253" y="479733"/>
                </a:cubicBezTo>
                <a:cubicBezTo>
                  <a:pt x="2784057" y="487402"/>
                  <a:pt x="2774009" y="500623"/>
                  <a:pt x="2762110" y="519396"/>
                </a:cubicBezTo>
                <a:cubicBezTo>
                  <a:pt x="2750211" y="538170"/>
                  <a:pt x="2747567" y="554564"/>
                  <a:pt x="2754177" y="568578"/>
                </a:cubicBezTo>
                <a:cubicBezTo>
                  <a:pt x="2751798" y="581358"/>
                  <a:pt x="2745980" y="601278"/>
                  <a:pt x="2736726" y="628337"/>
                </a:cubicBezTo>
                <a:cubicBezTo>
                  <a:pt x="2727471" y="655395"/>
                  <a:pt x="2716366" y="676373"/>
                  <a:pt x="2703409" y="691268"/>
                </a:cubicBezTo>
                <a:cubicBezTo>
                  <a:pt x="2709314" y="697614"/>
                  <a:pt x="2711253" y="702902"/>
                  <a:pt x="2709226" y="707133"/>
                </a:cubicBezTo>
                <a:cubicBezTo>
                  <a:pt x="2707199" y="711364"/>
                  <a:pt x="2703850" y="714537"/>
                  <a:pt x="2699178" y="716652"/>
                </a:cubicBezTo>
                <a:cubicBezTo>
                  <a:pt x="2692392" y="724320"/>
                  <a:pt x="2693273" y="735426"/>
                  <a:pt x="2701823" y="749969"/>
                </a:cubicBezTo>
                <a:cubicBezTo>
                  <a:pt x="2710372" y="764512"/>
                  <a:pt x="2716542" y="774560"/>
                  <a:pt x="2720332" y="780112"/>
                </a:cubicBezTo>
                <a:cubicBezTo>
                  <a:pt x="2710901" y="793686"/>
                  <a:pt x="2695917" y="822596"/>
                  <a:pt x="2675381" y="866841"/>
                </a:cubicBezTo>
                <a:cubicBezTo>
                  <a:pt x="2654844" y="911087"/>
                  <a:pt x="2647264" y="939997"/>
                  <a:pt x="2652641" y="953570"/>
                </a:cubicBezTo>
                <a:lnTo>
                  <a:pt x="2618795" y="983185"/>
                </a:lnTo>
                <a:cubicBezTo>
                  <a:pt x="2612361" y="995701"/>
                  <a:pt x="2606191" y="1007688"/>
                  <a:pt x="2600286" y="1019146"/>
                </a:cubicBezTo>
                <a:cubicBezTo>
                  <a:pt x="2594381" y="1030604"/>
                  <a:pt x="2589269" y="1042591"/>
                  <a:pt x="2584950" y="1055107"/>
                </a:cubicBezTo>
                <a:lnTo>
                  <a:pt x="2589180" y="1067799"/>
                </a:lnTo>
                <a:cubicBezTo>
                  <a:pt x="2602666" y="1064802"/>
                  <a:pt x="2612714" y="1052815"/>
                  <a:pt x="2619324" y="1031838"/>
                </a:cubicBezTo>
                <a:cubicBezTo>
                  <a:pt x="2625935" y="1010861"/>
                  <a:pt x="2637040" y="998874"/>
                  <a:pt x="2652641" y="995878"/>
                </a:cubicBezTo>
                <a:cubicBezTo>
                  <a:pt x="2660397" y="995172"/>
                  <a:pt x="2670269" y="992352"/>
                  <a:pt x="2682256" y="987416"/>
                </a:cubicBezTo>
                <a:lnTo>
                  <a:pt x="2652641" y="974724"/>
                </a:lnTo>
                <a:lnTo>
                  <a:pt x="2665333" y="966262"/>
                </a:lnTo>
                <a:cubicBezTo>
                  <a:pt x="2671591" y="962384"/>
                  <a:pt x="2677056" y="961679"/>
                  <a:pt x="2681727" y="964147"/>
                </a:cubicBezTo>
                <a:cubicBezTo>
                  <a:pt x="2686398" y="966615"/>
                  <a:pt x="2690805" y="970141"/>
                  <a:pt x="2694948" y="974724"/>
                </a:cubicBezTo>
                <a:cubicBezTo>
                  <a:pt x="2699355" y="968554"/>
                  <a:pt x="2703233" y="962913"/>
                  <a:pt x="2706582" y="957801"/>
                </a:cubicBezTo>
                <a:cubicBezTo>
                  <a:pt x="2709931" y="952689"/>
                  <a:pt x="2711694" y="947048"/>
                  <a:pt x="2711870" y="940879"/>
                </a:cubicBezTo>
                <a:cubicBezTo>
                  <a:pt x="2715837" y="936295"/>
                  <a:pt x="2718481" y="929597"/>
                  <a:pt x="2719803" y="920783"/>
                </a:cubicBezTo>
                <a:cubicBezTo>
                  <a:pt x="2721125" y="911969"/>
                  <a:pt x="2722712" y="903155"/>
                  <a:pt x="2724562" y="894341"/>
                </a:cubicBezTo>
                <a:cubicBezTo>
                  <a:pt x="2711165" y="893636"/>
                  <a:pt x="2699883" y="886585"/>
                  <a:pt x="2690717" y="873188"/>
                </a:cubicBezTo>
                <a:cubicBezTo>
                  <a:pt x="2704114" y="864726"/>
                  <a:pt x="2711165" y="852034"/>
                  <a:pt x="2711870" y="835111"/>
                </a:cubicBezTo>
                <a:lnTo>
                  <a:pt x="2754177" y="843573"/>
                </a:lnTo>
                <a:cubicBezTo>
                  <a:pt x="2748272" y="849919"/>
                  <a:pt x="2744218" y="856265"/>
                  <a:pt x="2742014" y="862611"/>
                </a:cubicBezTo>
                <a:cubicBezTo>
                  <a:pt x="2739811" y="868957"/>
                  <a:pt x="2736814" y="875303"/>
                  <a:pt x="2733024" y="881649"/>
                </a:cubicBezTo>
                <a:lnTo>
                  <a:pt x="2749947" y="894341"/>
                </a:lnTo>
                <a:cubicBezTo>
                  <a:pt x="2758408" y="894341"/>
                  <a:pt x="2762639" y="898571"/>
                  <a:pt x="2762639" y="907033"/>
                </a:cubicBezTo>
                <a:cubicBezTo>
                  <a:pt x="2762286" y="915582"/>
                  <a:pt x="2759818" y="923868"/>
                  <a:pt x="2755235" y="931888"/>
                </a:cubicBezTo>
                <a:cubicBezTo>
                  <a:pt x="2750652" y="939909"/>
                  <a:pt x="2746069" y="947137"/>
                  <a:pt x="2741485" y="953570"/>
                </a:cubicBezTo>
                <a:cubicBezTo>
                  <a:pt x="2748096" y="955333"/>
                  <a:pt x="2754971" y="956038"/>
                  <a:pt x="2762110" y="955686"/>
                </a:cubicBezTo>
                <a:cubicBezTo>
                  <a:pt x="2769249" y="955333"/>
                  <a:pt x="2775066" y="956038"/>
                  <a:pt x="2779561" y="957801"/>
                </a:cubicBezTo>
                <a:cubicBezTo>
                  <a:pt x="2782646" y="964852"/>
                  <a:pt x="2779650" y="974019"/>
                  <a:pt x="2770571" y="985301"/>
                </a:cubicBezTo>
                <a:cubicBezTo>
                  <a:pt x="2761493" y="996583"/>
                  <a:pt x="2753208" y="1005749"/>
                  <a:pt x="2745716" y="1012800"/>
                </a:cubicBezTo>
                <a:cubicBezTo>
                  <a:pt x="2745540" y="1021614"/>
                  <a:pt x="2743777" y="1029371"/>
                  <a:pt x="2740428" y="1036069"/>
                </a:cubicBezTo>
                <a:cubicBezTo>
                  <a:pt x="2737078" y="1042767"/>
                  <a:pt x="2733200" y="1046293"/>
                  <a:pt x="2728793" y="1046646"/>
                </a:cubicBezTo>
                <a:lnTo>
                  <a:pt x="2707640" y="1076260"/>
                </a:lnTo>
                <a:lnTo>
                  <a:pt x="2707640" y="1114337"/>
                </a:lnTo>
                <a:lnTo>
                  <a:pt x="2720332" y="1101645"/>
                </a:lnTo>
                <a:lnTo>
                  <a:pt x="2737255" y="1067799"/>
                </a:lnTo>
                <a:cubicBezTo>
                  <a:pt x="2739546" y="1063568"/>
                  <a:pt x="2742367" y="1060395"/>
                  <a:pt x="2745716" y="1058280"/>
                </a:cubicBezTo>
                <a:cubicBezTo>
                  <a:pt x="2749065" y="1056165"/>
                  <a:pt x="2751886" y="1055107"/>
                  <a:pt x="2754177" y="1055107"/>
                </a:cubicBezTo>
                <a:cubicBezTo>
                  <a:pt x="2753825" y="1057487"/>
                  <a:pt x="2752415" y="1061189"/>
                  <a:pt x="2749947" y="1066212"/>
                </a:cubicBezTo>
                <a:cubicBezTo>
                  <a:pt x="2747479" y="1071237"/>
                  <a:pt x="2746069" y="1075996"/>
                  <a:pt x="2745716" y="1080491"/>
                </a:cubicBezTo>
                <a:cubicBezTo>
                  <a:pt x="2750652" y="1091949"/>
                  <a:pt x="2745011" y="1106052"/>
                  <a:pt x="2728793" y="1122798"/>
                </a:cubicBezTo>
                <a:cubicBezTo>
                  <a:pt x="2712576" y="1139544"/>
                  <a:pt x="2706935" y="1153647"/>
                  <a:pt x="2711870" y="1165105"/>
                </a:cubicBezTo>
                <a:lnTo>
                  <a:pt x="2694948" y="1194720"/>
                </a:lnTo>
                <a:cubicBezTo>
                  <a:pt x="2694243" y="1203886"/>
                  <a:pt x="2691422" y="1215168"/>
                  <a:pt x="2686486" y="1228565"/>
                </a:cubicBezTo>
                <a:cubicBezTo>
                  <a:pt x="2695476" y="1217988"/>
                  <a:pt x="2703938" y="1206354"/>
                  <a:pt x="2711870" y="1193662"/>
                </a:cubicBezTo>
                <a:cubicBezTo>
                  <a:pt x="2719803" y="1180970"/>
                  <a:pt x="2724034" y="1167220"/>
                  <a:pt x="2724562" y="1152413"/>
                </a:cubicBezTo>
                <a:lnTo>
                  <a:pt x="2758408" y="1165105"/>
                </a:lnTo>
                <a:lnTo>
                  <a:pt x="2749947" y="1211643"/>
                </a:lnTo>
                <a:lnTo>
                  <a:pt x="2771100" y="1207412"/>
                </a:lnTo>
                <a:lnTo>
                  <a:pt x="2792253" y="1232796"/>
                </a:lnTo>
                <a:lnTo>
                  <a:pt x="2771100" y="1296256"/>
                </a:lnTo>
                <a:cubicBezTo>
                  <a:pt x="2754706" y="1312033"/>
                  <a:pt x="2740956" y="1330190"/>
                  <a:pt x="2729851" y="1350726"/>
                </a:cubicBezTo>
                <a:cubicBezTo>
                  <a:pt x="2718745" y="1371263"/>
                  <a:pt x="2707111" y="1388362"/>
                  <a:pt x="2694948" y="1402023"/>
                </a:cubicBezTo>
                <a:lnTo>
                  <a:pt x="2686486" y="1402023"/>
                </a:lnTo>
                <a:lnTo>
                  <a:pt x="2686486" y="1414716"/>
                </a:lnTo>
                <a:lnTo>
                  <a:pt x="2661102" y="1457022"/>
                </a:lnTo>
                <a:cubicBezTo>
                  <a:pt x="2659339" y="1475003"/>
                  <a:pt x="2652288" y="1490868"/>
                  <a:pt x="2639949" y="1504618"/>
                </a:cubicBezTo>
                <a:cubicBezTo>
                  <a:pt x="2627609" y="1518367"/>
                  <a:pt x="2620558" y="1536348"/>
                  <a:pt x="2618795" y="1558559"/>
                </a:cubicBezTo>
                <a:cubicBezTo>
                  <a:pt x="2613683" y="1567461"/>
                  <a:pt x="2605927" y="1582445"/>
                  <a:pt x="2595526" y="1603510"/>
                </a:cubicBezTo>
                <a:cubicBezTo>
                  <a:pt x="2585126" y="1624575"/>
                  <a:pt x="2577370" y="1636386"/>
                  <a:pt x="2572258" y="1638942"/>
                </a:cubicBezTo>
                <a:cubicBezTo>
                  <a:pt x="2572963" y="1652339"/>
                  <a:pt x="2571553" y="1667852"/>
                  <a:pt x="2568027" y="1685480"/>
                </a:cubicBezTo>
                <a:lnTo>
                  <a:pt x="2572258" y="1685480"/>
                </a:lnTo>
                <a:cubicBezTo>
                  <a:pt x="2577194" y="1689710"/>
                  <a:pt x="2575783" y="1693941"/>
                  <a:pt x="2568027" y="1698172"/>
                </a:cubicBezTo>
                <a:lnTo>
                  <a:pt x="2559566" y="1698172"/>
                </a:lnTo>
                <a:cubicBezTo>
                  <a:pt x="2554630" y="1710158"/>
                  <a:pt x="2547579" y="1715800"/>
                  <a:pt x="2538412" y="1715094"/>
                </a:cubicBezTo>
                <a:cubicBezTo>
                  <a:pt x="2537707" y="1729725"/>
                  <a:pt x="2534887" y="1743828"/>
                  <a:pt x="2529951" y="1757401"/>
                </a:cubicBezTo>
                <a:cubicBezTo>
                  <a:pt x="2525015" y="1770975"/>
                  <a:pt x="2522195" y="1785077"/>
                  <a:pt x="2521490" y="1799708"/>
                </a:cubicBezTo>
                <a:lnTo>
                  <a:pt x="2546874" y="1833553"/>
                </a:lnTo>
                <a:cubicBezTo>
                  <a:pt x="2551809" y="1832848"/>
                  <a:pt x="2554630" y="1834259"/>
                  <a:pt x="2555335" y="1837784"/>
                </a:cubicBezTo>
                <a:cubicBezTo>
                  <a:pt x="2555159" y="1842279"/>
                  <a:pt x="2553396" y="1847039"/>
                  <a:pt x="2550047" y="1852063"/>
                </a:cubicBezTo>
                <a:cubicBezTo>
                  <a:pt x="2546697" y="1857087"/>
                  <a:pt x="2542819" y="1860789"/>
                  <a:pt x="2538412" y="1863168"/>
                </a:cubicBezTo>
                <a:cubicBezTo>
                  <a:pt x="2538589" y="1869779"/>
                  <a:pt x="2537178" y="1875596"/>
                  <a:pt x="2534182" y="1880620"/>
                </a:cubicBezTo>
                <a:cubicBezTo>
                  <a:pt x="2531185" y="1885644"/>
                  <a:pt x="2525544" y="1888288"/>
                  <a:pt x="2517259" y="1888553"/>
                </a:cubicBezTo>
                <a:lnTo>
                  <a:pt x="2504567" y="1888553"/>
                </a:lnTo>
                <a:lnTo>
                  <a:pt x="2500336" y="1935090"/>
                </a:lnTo>
                <a:lnTo>
                  <a:pt x="2458029" y="2015473"/>
                </a:lnTo>
                <a:lnTo>
                  <a:pt x="2441106" y="2028166"/>
                </a:lnTo>
                <a:cubicBezTo>
                  <a:pt x="2440666" y="2041210"/>
                  <a:pt x="2437316" y="2055312"/>
                  <a:pt x="2431059" y="2070472"/>
                </a:cubicBezTo>
                <a:cubicBezTo>
                  <a:pt x="2424801" y="2085632"/>
                  <a:pt x="2418278" y="2099735"/>
                  <a:pt x="2411492" y="2112779"/>
                </a:cubicBezTo>
                <a:lnTo>
                  <a:pt x="2411492" y="2163547"/>
                </a:lnTo>
                <a:lnTo>
                  <a:pt x="2377646" y="2193162"/>
                </a:lnTo>
                <a:lnTo>
                  <a:pt x="2360723" y="2235469"/>
                </a:lnTo>
                <a:lnTo>
                  <a:pt x="2335339" y="2256622"/>
                </a:lnTo>
                <a:cubicBezTo>
                  <a:pt x="2334105" y="2270460"/>
                  <a:pt x="2329169" y="2281918"/>
                  <a:pt x="2320532" y="2290997"/>
                </a:cubicBezTo>
                <a:cubicBezTo>
                  <a:pt x="2311894" y="2300075"/>
                  <a:pt x="2306958" y="2312591"/>
                  <a:pt x="2305724" y="2328544"/>
                </a:cubicBezTo>
                <a:lnTo>
                  <a:pt x="2267648" y="2400466"/>
                </a:lnTo>
                <a:cubicBezTo>
                  <a:pt x="2254956" y="2403286"/>
                  <a:pt x="2247553" y="2414568"/>
                  <a:pt x="2245437" y="2434311"/>
                </a:cubicBezTo>
                <a:cubicBezTo>
                  <a:pt x="2243322" y="2454054"/>
                  <a:pt x="2233803" y="2465336"/>
                  <a:pt x="2216880" y="2468157"/>
                </a:cubicBezTo>
                <a:lnTo>
                  <a:pt x="2221111" y="2349697"/>
                </a:lnTo>
                <a:lnTo>
                  <a:pt x="2195727" y="2341236"/>
                </a:lnTo>
                <a:lnTo>
                  <a:pt x="2178804" y="2370851"/>
                </a:lnTo>
                <a:cubicBezTo>
                  <a:pt x="2173692" y="2387950"/>
                  <a:pt x="2166993" y="2411924"/>
                  <a:pt x="2158708" y="2442773"/>
                </a:cubicBezTo>
                <a:cubicBezTo>
                  <a:pt x="2150423" y="2473621"/>
                  <a:pt x="2145840" y="2497595"/>
                  <a:pt x="2144958" y="2514694"/>
                </a:cubicBezTo>
                <a:cubicBezTo>
                  <a:pt x="2145663" y="2532763"/>
                  <a:pt x="2143196" y="2543163"/>
                  <a:pt x="2137555" y="2545895"/>
                </a:cubicBezTo>
                <a:cubicBezTo>
                  <a:pt x="2131914" y="2548628"/>
                  <a:pt x="2118869" y="2549509"/>
                  <a:pt x="2098421" y="2548540"/>
                </a:cubicBezTo>
                <a:lnTo>
                  <a:pt x="2094190" y="2561232"/>
                </a:lnTo>
                <a:cubicBezTo>
                  <a:pt x="2099478" y="2566520"/>
                  <a:pt x="2103709" y="2573924"/>
                  <a:pt x="2106882" y="2583443"/>
                </a:cubicBezTo>
                <a:cubicBezTo>
                  <a:pt x="2110055" y="2592962"/>
                  <a:pt x="2105824" y="2598250"/>
                  <a:pt x="2094190" y="2599308"/>
                </a:cubicBezTo>
                <a:cubicBezTo>
                  <a:pt x="2091282" y="2599396"/>
                  <a:pt x="2086522" y="2600277"/>
                  <a:pt x="2079911" y="2601952"/>
                </a:cubicBezTo>
                <a:cubicBezTo>
                  <a:pt x="2073301" y="2603627"/>
                  <a:pt x="2069599" y="2605566"/>
                  <a:pt x="2068806" y="2607770"/>
                </a:cubicBezTo>
                <a:lnTo>
                  <a:pt x="2068806" y="2612000"/>
                </a:lnTo>
                <a:lnTo>
                  <a:pt x="2128036" y="2645845"/>
                </a:lnTo>
                <a:cubicBezTo>
                  <a:pt x="2138524" y="2634916"/>
                  <a:pt x="2146104" y="2621872"/>
                  <a:pt x="2150776" y="2606712"/>
                </a:cubicBezTo>
                <a:cubicBezTo>
                  <a:pt x="2155447" y="2591552"/>
                  <a:pt x="2157739" y="2576392"/>
                  <a:pt x="2157650" y="2561232"/>
                </a:cubicBezTo>
                <a:cubicBezTo>
                  <a:pt x="2169637" y="2549245"/>
                  <a:pt x="2175278" y="2535142"/>
                  <a:pt x="2174573" y="2518925"/>
                </a:cubicBezTo>
                <a:lnTo>
                  <a:pt x="2191496" y="2480849"/>
                </a:lnTo>
                <a:cubicBezTo>
                  <a:pt x="2191408" y="2478293"/>
                  <a:pt x="2191584" y="2474943"/>
                  <a:pt x="2192025" y="2470801"/>
                </a:cubicBezTo>
                <a:cubicBezTo>
                  <a:pt x="2192465" y="2466659"/>
                  <a:pt x="2193699" y="2464367"/>
                  <a:pt x="2195727" y="2463926"/>
                </a:cubicBezTo>
                <a:cubicBezTo>
                  <a:pt x="2204364" y="2465424"/>
                  <a:pt x="2211415" y="2473004"/>
                  <a:pt x="2216880" y="2486666"/>
                </a:cubicBezTo>
                <a:cubicBezTo>
                  <a:pt x="2222345" y="2500328"/>
                  <a:pt x="2225165" y="2511081"/>
                  <a:pt x="2225341" y="2518925"/>
                </a:cubicBezTo>
                <a:cubicBezTo>
                  <a:pt x="2225518" y="2521305"/>
                  <a:pt x="2225165" y="2523949"/>
                  <a:pt x="2224284" y="2526858"/>
                </a:cubicBezTo>
                <a:cubicBezTo>
                  <a:pt x="2223402" y="2529766"/>
                  <a:pt x="2220935" y="2531352"/>
                  <a:pt x="2216880" y="2531617"/>
                </a:cubicBezTo>
                <a:cubicBezTo>
                  <a:pt x="2212561" y="2549950"/>
                  <a:pt x="2205334" y="2571456"/>
                  <a:pt x="2195198" y="2596135"/>
                </a:cubicBezTo>
                <a:cubicBezTo>
                  <a:pt x="2185062" y="2620814"/>
                  <a:pt x="2172546" y="2640205"/>
                  <a:pt x="2157650" y="2654307"/>
                </a:cubicBezTo>
                <a:cubicBezTo>
                  <a:pt x="2157122" y="2662240"/>
                  <a:pt x="2155006" y="2668586"/>
                  <a:pt x="2151304" y="2673345"/>
                </a:cubicBezTo>
                <a:cubicBezTo>
                  <a:pt x="2147602" y="2678104"/>
                  <a:pt x="2145487" y="2684451"/>
                  <a:pt x="2144958" y="2692383"/>
                </a:cubicBezTo>
                <a:cubicBezTo>
                  <a:pt x="2138612" y="2707455"/>
                  <a:pt x="2131209" y="2722791"/>
                  <a:pt x="2122747" y="2738392"/>
                </a:cubicBezTo>
                <a:cubicBezTo>
                  <a:pt x="2114286" y="2753993"/>
                  <a:pt x="2104767" y="2768271"/>
                  <a:pt x="2094190" y="2781228"/>
                </a:cubicBezTo>
                <a:cubicBezTo>
                  <a:pt x="2094190" y="2785811"/>
                  <a:pt x="2093132" y="2790394"/>
                  <a:pt x="2091017" y="2794977"/>
                </a:cubicBezTo>
                <a:cubicBezTo>
                  <a:pt x="2088902" y="2799561"/>
                  <a:pt x="2085729" y="2802028"/>
                  <a:pt x="2081498" y="2802381"/>
                </a:cubicBezTo>
                <a:cubicBezTo>
                  <a:pt x="2073565" y="2800971"/>
                  <a:pt x="2069335" y="2794272"/>
                  <a:pt x="2068806" y="2782285"/>
                </a:cubicBezTo>
                <a:cubicBezTo>
                  <a:pt x="2068277" y="2770298"/>
                  <a:pt x="2068277" y="2761484"/>
                  <a:pt x="2068806" y="2755843"/>
                </a:cubicBezTo>
                <a:lnTo>
                  <a:pt x="2034960" y="2768535"/>
                </a:lnTo>
                <a:lnTo>
                  <a:pt x="2030730" y="2810842"/>
                </a:lnTo>
                <a:lnTo>
                  <a:pt x="1992654" y="2886995"/>
                </a:lnTo>
                <a:lnTo>
                  <a:pt x="1988423" y="2886995"/>
                </a:lnTo>
                <a:lnTo>
                  <a:pt x="1954577" y="2963147"/>
                </a:lnTo>
                <a:cubicBezTo>
                  <a:pt x="1950699" y="2966496"/>
                  <a:pt x="1948936" y="2973548"/>
                  <a:pt x="1949289" y="2984300"/>
                </a:cubicBezTo>
                <a:cubicBezTo>
                  <a:pt x="1949642" y="2995053"/>
                  <a:pt x="1949994" y="3002105"/>
                  <a:pt x="1950347" y="3005454"/>
                </a:cubicBezTo>
                <a:cubicBezTo>
                  <a:pt x="1955371" y="3000342"/>
                  <a:pt x="1960130" y="3001047"/>
                  <a:pt x="1964625" y="3007569"/>
                </a:cubicBezTo>
                <a:cubicBezTo>
                  <a:pt x="1969120" y="3014091"/>
                  <a:pt x="1968591" y="3019028"/>
                  <a:pt x="1963039" y="3022377"/>
                </a:cubicBezTo>
                <a:cubicBezTo>
                  <a:pt x="1960659" y="3022200"/>
                  <a:pt x="1958015" y="3022553"/>
                  <a:pt x="1955106" y="3023435"/>
                </a:cubicBezTo>
                <a:cubicBezTo>
                  <a:pt x="1952198" y="3024316"/>
                  <a:pt x="1950611" y="3026784"/>
                  <a:pt x="1950347" y="3030838"/>
                </a:cubicBezTo>
                <a:cubicBezTo>
                  <a:pt x="1950699" y="3035245"/>
                  <a:pt x="1953167" y="3040181"/>
                  <a:pt x="1957750" y="3045646"/>
                </a:cubicBezTo>
                <a:cubicBezTo>
                  <a:pt x="1962334" y="3051110"/>
                  <a:pt x="1966917" y="3056046"/>
                  <a:pt x="1971500" y="3060453"/>
                </a:cubicBezTo>
                <a:cubicBezTo>
                  <a:pt x="1970619" y="3069002"/>
                  <a:pt x="1966036" y="3082576"/>
                  <a:pt x="1957750" y="3101173"/>
                </a:cubicBezTo>
                <a:cubicBezTo>
                  <a:pt x="1949465" y="3119771"/>
                  <a:pt x="1942767" y="3130171"/>
                  <a:pt x="1937655" y="3132375"/>
                </a:cubicBezTo>
                <a:cubicBezTo>
                  <a:pt x="1938272" y="3146741"/>
                  <a:pt x="1937038" y="3156084"/>
                  <a:pt x="1933953" y="3160403"/>
                </a:cubicBezTo>
                <a:cubicBezTo>
                  <a:pt x="1930868" y="3164722"/>
                  <a:pt x="1922230" y="3166661"/>
                  <a:pt x="1908040" y="3166220"/>
                </a:cubicBezTo>
                <a:lnTo>
                  <a:pt x="1908040" y="3212758"/>
                </a:lnTo>
                <a:cubicBezTo>
                  <a:pt x="1897287" y="3206412"/>
                  <a:pt x="1887063" y="3199008"/>
                  <a:pt x="1877367" y="3190547"/>
                </a:cubicBezTo>
                <a:cubicBezTo>
                  <a:pt x="1867672" y="3182085"/>
                  <a:pt x="1859563" y="3172566"/>
                  <a:pt x="1853041" y="3161989"/>
                </a:cubicBezTo>
                <a:cubicBezTo>
                  <a:pt x="1853746" y="3170451"/>
                  <a:pt x="1852336" y="3178912"/>
                  <a:pt x="1848810" y="3187374"/>
                </a:cubicBezTo>
                <a:lnTo>
                  <a:pt x="1874194" y="3229680"/>
                </a:lnTo>
                <a:cubicBezTo>
                  <a:pt x="1869435" y="3245986"/>
                  <a:pt x="1858858" y="3276835"/>
                  <a:pt x="1842464" y="3322227"/>
                </a:cubicBezTo>
                <a:cubicBezTo>
                  <a:pt x="1826070" y="3367618"/>
                  <a:pt x="1807032" y="3393179"/>
                  <a:pt x="1785350" y="3398908"/>
                </a:cubicBezTo>
                <a:cubicBezTo>
                  <a:pt x="1784909" y="3407105"/>
                  <a:pt x="1781560" y="3419268"/>
                  <a:pt x="1775302" y="3435398"/>
                </a:cubicBezTo>
                <a:cubicBezTo>
                  <a:pt x="1769044" y="3451527"/>
                  <a:pt x="1762522" y="3460517"/>
                  <a:pt x="1755735" y="3462368"/>
                </a:cubicBezTo>
                <a:cubicBezTo>
                  <a:pt x="1753708" y="3461839"/>
                  <a:pt x="1752474" y="3459724"/>
                  <a:pt x="1752033" y="3456022"/>
                </a:cubicBezTo>
                <a:cubicBezTo>
                  <a:pt x="1751592" y="3452320"/>
                  <a:pt x="1751416" y="3450205"/>
                  <a:pt x="1751504" y="3449676"/>
                </a:cubicBezTo>
                <a:lnTo>
                  <a:pt x="1734582" y="3445446"/>
                </a:lnTo>
                <a:lnTo>
                  <a:pt x="1721889" y="3462368"/>
                </a:lnTo>
                <a:lnTo>
                  <a:pt x="1751504" y="3491983"/>
                </a:lnTo>
                <a:cubicBezTo>
                  <a:pt x="1751152" y="3514987"/>
                  <a:pt x="1746568" y="3535612"/>
                  <a:pt x="1737755" y="3553857"/>
                </a:cubicBezTo>
                <a:cubicBezTo>
                  <a:pt x="1728941" y="3572101"/>
                  <a:pt x="1718011" y="3589553"/>
                  <a:pt x="1704967" y="3606212"/>
                </a:cubicBezTo>
                <a:cubicBezTo>
                  <a:pt x="1706289" y="3612734"/>
                  <a:pt x="1709991" y="3625073"/>
                  <a:pt x="1716072" y="3643230"/>
                </a:cubicBezTo>
                <a:cubicBezTo>
                  <a:pt x="1722154" y="3661387"/>
                  <a:pt x="1722683" y="3671611"/>
                  <a:pt x="1717659" y="3673902"/>
                </a:cubicBezTo>
                <a:cubicBezTo>
                  <a:pt x="1711401" y="3673726"/>
                  <a:pt x="1705936" y="3671963"/>
                  <a:pt x="1701265" y="3668614"/>
                </a:cubicBezTo>
                <a:cubicBezTo>
                  <a:pt x="1696594" y="3665265"/>
                  <a:pt x="1692187" y="3661387"/>
                  <a:pt x="1688044" y="3656980"/>
                </a:cubicBezTo>
                <a:cubicBezTo>
                  <a:pt x="1688044" y="3672492"/>
                  <a:pt x="1685929" y="3689062"/>
                  <a:pt x="1681698" y="3706690"/>
                </a:cubicBezTo>
                <a:cubicBezTo>
                  <a:pt x="1677467" y="3724318"/>
                  <a:pt x="1671121" y="3738773"/>
                  <a:pt x="1662660" y="3750055"/>
                </a:cubicBezTo>
                <a:lnTo>
                  <a:pt x="1641506" y="3716210"/>
                </a:lnTo>
                <a:lnTo>
                  <a:pt x="1654198" y="3673902"/>
                </a:lnTo>
                <a:cubicBezTo>
                  <a:pt x="1651819" y="3671787"/>
                  <a:pt x="1649175" y="3669672"/>
                  <a:pt x="1646266" y="3667556"/>
                </a:cubicBezTo>
                <a:cubicBezTo>
                  <a:pt x="1643357" y="3665441"/>
                  <a:pt x="1641771" y="3663326"/>
                  <a:pt x="1641506" y="3661211"/>
                </a:cubicBezTo>
                <a:cubicBezTo>
                  <a:pt x="1642476" y="3657156"/>
                  <a:pt x="1646883" y="3654688"/>
                  <a:pt x="1654727" y="3653807"/>
                </a:cubicBezTo>
                <a:cubicBezTo>
                  <a:pt x="1662572" y="3652925"/>
                  <a:pt x="1668036" y="3652573"/>
                  <a:pt x="1671121" y="3652749"/>
                </a:cubicBezTo>
                <a:cubicBezTo>
                  <a:pt x="1671386" y="3639881"/>
                  <a:pt x="1674030" y="3626484"/>
                  <a:pt x="1679054" y="3612557"/>
                </a:cubicBezTo>
                <a:cubicBezTo>
                  <a:pt x="1684078" y="3598632"/>
                  <a:pt x="1689895" y="3585234"/>
                  <a:pt x="1696505" y="3572366"/>
                </a:cubicBezTo>
                <a:cubicBezTo>
                  <a:pt x="1696417" y="3569898"/>
                  <a:pt x="1695536" y="3566372"/>
                  <a:pt x="1693861" y="3561789"/>
                </a:cubicBezTo>
                <a:cubicBezTo>
                  <a:pt x="1692187" y="3557206"/>
                  <a:pt x="1690247" y="3553680"/>
                  <a:pt x="1688044" y="3551213"/>
                </a:cubicBezTo>
                <a:lnTo>
                  <a:pt x="1658429" y="3589289"/>
                </a:lnTo>
                <a:lnTo>
                  <a:pt x="1637276" y="3593519"/>
                </a:lnTo>
                <a:lnTo>
                  <a:pt x="1637276" y="3652749"/>
                </a:lnTo>
                <a:cubicBezTo>
                  <a:pt x="1622204" y="3664912"/>
                  <a:pt x="1608983" y="3682893"/>
                  <a:pt x="1597613" y="3706690"/>
                </a:cubicBezTo>
                <a:cubicBezTo>
                  <a:pt x="1586243" y="3730488"/>
                  <a:pt x="1578311" y="3750584"/>
                  <a:pt x="1573815" y="3766978"/>
                </a:cubicBezTo>
                <a:cubicBezTo>
                  <a:pt x="1573110" y="3775086"/>
                  <a:pt x="1570290" y="3782137"/>
                  <a:pt x="1565354" y="3788131"/>
                </a:cubicBezTo>
                <a:cubicBezTo>
                  <a:pt x="1560418" y="3794125"/>
                  <a:pt x="1557598" y="3801176"/>
                  <a:pt x="1556893" y="3809284"/>
                </a:cubicBezTo>
                <a:lnTo>
                  <a:pt x="1544201" y="3843130"/>
                </a:lnTo>
                <a:lnTo>
                  <a:pt x="1548431" y="3843130"/>
                </a:lnTo>
                <a:cubicBezTo>
                  <a:pt x="1547726" y="3851239"/>
                  <a:pt x="1544906" y="3858290"/>
                  <a:pt x="1539970" y="3864284"/>
                </a:cubicBezTo>
                <a:cubicBezTo>
                  <a:pt x="1535034" y="3870277"/>
                  <a:pt x="1532214" y="3877328"/>
                  <a:pt x="1531509" y="3885437"/>
                </a:cubicBezTo>
                <a:cubicBezTo>
                  <a:pt x="1531861" y="3892047"/>
                  <a:pt x="1531156" y="3897865"/>
                  <a:pt x="1529393" y="3902889"/>
                </a:cubicBezTo>
                <a:cubicBezTo>
                  <a:pt x="1527630" y="3907912"/>
                  <a:pt x="1522695" y="3910557"/>
                  <a:pt x="1514586" y="3910821"/>
                </a:cubicBezTo>
                <a:cubicBezTo>
                  <a:pt x="1515115" y="3923161"/>
                  <a:pt x="1514057" y="3931269"/>
                  <a:pt x="1511413" y="3935148"/>
                </a:cubicBezTo>
                <a:cubicBezTo>
                  <a:pt x="1508769" y="3939026"/>
                  <a:pt x="1501365" y="3940789"/>
                  <a:pt x="1489202" y="3940436"/>
                </a:cubicBezTo>
                <a:lnTo>
                  <a:pt x="1489202" y="3986973"/>
                </a:lnTo>
                <a:lnTo>
                  <a:pt x="1468048" y="3978512"/>
                </a:lnTo>
                <a:lnTo>
                  <a:pt x="1442664" y="4037742"/>
                </a:lnTo>
                <a:lnTo>
                  <a:pt x="1451125" y="4046203"/>
                </a:lnTo>
                <a:lnTo>
                  <a:pt x="1434203" y="4058895"/>
                </a:lnTo>
                <a:lnTo>
                  <a:pt x="1425741" y="4075818"/>
                </a:lnTo>
                <a:lnTo>
                  <a:pt x="1438433" y="4105433"/>
                </a:lnTo>
                <a:lnTo>
                  <a:pt x="1434203" y="4139278"/>
                </a:lnTo>
                <a:cubicBezTo>
                  <a:pt x="1423802" y="4140689"/>
                  <a:pt x="1418161" y="4146329"/>
                  <a:pt x="1417280" y="4156201"/>
                </a:cubicBezTo>
                <a:cubicBezTo>
                  <a:pt x="1416399" y="4166073"/>
                  <a:pt x="1406527" y="4171714"/>
                  <a:pt x="1387665" y="4173124"/>
                </a:cubicBezTo>
                <a:lnTo>
                  <a:pt x="1387665" y="4151970"/>
                </a:lnTo>
                <a:lnTo>
                  <a:pt x="1374973" y="4156201"/>
                </a:lnTo>
                <a:cubicBezTo>
                  <a:pt x="1372329" y="4162194"/>
                  <a:pt x="1368098" y="4172419"/>
                  <a:pt x="1362281" y="4186873"/>
                </a:cubicBezTo>
                <a:cubicBezTo>
                  <a:pt x="1356464" y="4201328"/>
                  <a:pt x="1352233" y="4209437"/>
                  <a:pt x="1349589" y="4211200"/>
                </a:cubicBezTo>
                <a:cubicBezTo>
                  <a:pt x="1347562" y="4210847"/>
                  <a:pt x="1346328" y="4209437"/>
                  <a:pt x="1345887" y="4206969"/>
                </a:cubicBezTo>
                <a:cubicBezTo>
                  <a:pt x="1345446" y="4204501"/>
                  <a:pt x="1345270" y="4203091"/>
                  <a:pt x="1345358" y="4202739"/>
                </a:cubicBezTo>
                <a:cubicBezTo>
                  <a:pt x="1333724" y="4202033"/>
                  <a:pt x="1329493" y="4198155"/>
                  <a:pt x="1332666" y="4191104"/>
                </a:cubicBezTo>
                <a:cubicBezTo>
                  <a:pt x="1335839" y="4184053"/>
                  <a:pt x="1340070" y="4178060"/>
                  <a:pt x="1345358" y="4173124"/>
                </a:cubicBezTo>
                <a:lnTo>
                  <a:pt x="1328436" y="4135047"/>
                </a:lnTo>
                <a:lnTo>
                  <a:pt x="1345358" y="4105433"/>
                </a:lnTo>
                <a:lnTo>
                  <a:pt x="1315744" y="4092741"/>
                </a:lnTo>
                <a:cubicBezTo>
                  <a:pt x="1314510" y="4106931"/>
                  <a:pt x="1309574" y="4119800"/>
                  <a:pt x="1300936" y="4131346"/>
                </a:cubicBezTo>
                <a:cubicBezTo>
                  <a:pt x="1292298" y="4142892"/>
                  <a:pt x="1287363" y="4156818"/>
                  <a:pt x="1286129" y="4173124"/>
                </a:cubicBezTo>
                <a:cubicBezTo>
                  <a:pt x="1273525" y="4190223"/>
                  <a:pt x="1261714" y="4207851"/>
                  <a:pt x="1250697" y="4226007"/>
                </a:cubicBezTo>
                <a:cubicBezTo>
                  <a:pt x="1239679" y="4244164"/>
                  <a:pt x="1228926" y="4261792"/>
                  <a:pt x="1218438" y="4278891"/>
                </a:cubicBezTo>
                <a:cubicBezTo>
                  <a:pt x="1216322" y="4289115"/>
                  <a:pt x="1212092" y="4302512"/>
                  <a:pt x="1205746" y="4319082"/>
                </a:cubicBezTo>
                <a:cubicBezTo>
                  <a:pt x="1199400" y="4335653"/>
                  <a:pt x="1190938" y="4344819"/>
                  <a:pt x="1180361" y="4346582"/>
                </a:cubicBezTo>
                <a:cubicBezTo>
                  <a:pt x="1180890" y="4349843"/>
                  <a:pt x="1183006" y="4356013"/>
                  <a:pt x="1186708" y="4365091"/>
                </a:cubicBezTo>
                <a:cubicBezTo>
                  <a:pt x="1190409" y="4374169"/>
                  <a:pt x="1192525" y="4379282"/>
                  <a:pt x="1193054" y="4380428"/>
                </a:cubicBezTo>
                <a:cubicBezTo>
                  <a:pt x="1195081" y="4379898"/>
                  <a:pt x="1196315" y="4377783"/>
                  <a:pt x="1196755" y="4374081"/>
                </a:cubicBezTo>
                <a:cubicBezTo>
                  <a:pt x="1197196" y="4370380"/>
                  <a:pt x="1197372" y="4368264"/>
                  <a:pt x="1197284" y="4367735"/>
                </a:cubicBezTo>
                <a:cubicBezTo>
                  <a:pt x="1209271" y="4342792"/>
                  <a:pt x="1223373" y="4318642"/>
                  <a:pt x="1239591" y="4295285"/>
                </a:cubicBezTo>
                <a:cubicBezTo>
                  <a:pt x="1255809" y="4271928"/>
                  <a:pt x="1265680" y="4246720"/>
                  <a:pt x="1269206" y="4219661"/>
                </a:cubicBezTo>
                <a:lnTo>
                  <a:pt x="1290359" y="4219661"/>
                </a:lnTo>
                <a:cubicBezTo>
                  <a:pt x="1300055" y="4219221"/>
                  <a:pt x="1311337" y="4220102"/>
                  <a:pt x="1324205" y="4222305"/>
                </a:cubicBezTo>
                <a:cubicBezTo>
                  <a:pt x="1337073" y="4224509"/>
                  <a:pt x="1344124" y="4230679"/>
                  <a:pt x="1345358" y="4240815"/>
                </a:cubicBezTo>
                <a:cubicBezTo>
                  <a:pt x="1344918" y="4260029"/>
                  <a:pt x="1340511" y="4278715"/>
                  <a:pt x="1332137" y="4296871"/>
                </a:cubicBezTo>
                <a:cubicBezTo>
                  <a:pt x="1323764" y="4315028"/>
                  <a:pt x="1314069" y="4331598"/>
                  <a:pt x="1303051" y="4346582"/>
                </a:cubicBezTo>
                <a:cubicBezTo>
                  <a:pt x="1303580" y="4356806"/>
                  <a:pt x="1305696" y="4365973"/>
                  <a:pt x="1309397" y="4374081"/>
                </a:cubicBezTo>
                <a:cubicBezTo>
                  <a:pt x="1313099" y="4382190"/>
                  <a:pt x="1315215" y="4391357"/>
                  <a:pt x="1315744" y="4401581"/>
                </a:cubicBezTo>
                <a:lnTo>
                  <a:pt x="1286129" y="4393119"/>
                </a:lnTo>
                <a:cubicBezTo>
                  <a:pt x="1286305" y="4406164"/>
                  <a:pt x="1284895" y="4420266"/>
                  <a:pt x="1281898" y="4435426"/>
                </a:cubicBezTo>
                <a:cubicBezTo>
                  <a:pt x="1278901" y="4450586"/>
                  <a:pt x="1273260" y="4464689"/>
                  <a:pt x="1264975" y="4477733"/>
                </a:cubicBezTo>
                <a:lnTo>
                  <a:pt x="1243822" y="4448118"/>
                </a:lnTo>
                <a:lnTo>
                  <a:pt x="1256514" y="4410042"/>
                </a:lnTo>
                <a:cubicBezTo>
                  <a:pt x="1254134" y="4407927"/>
                  <a:pt x="1251490" y="4405811"/>
                  <a:pt x="1248581" y="4403696"/>
                </a:cubicBezTo>
                <a:cubicBezTo>
                  <a:pt x="1245673" y="4401581"/>
                  <a:pt x="1244086" y="4399466"/>
                  <a:pt x="1243822" y="4397350"/>
                </a:cubicBezTo>
                <a:cubicBezTo>
                  <a:pt x="1244615" y="4393296"/>
                  <a:pt x="1248317" y="4390828"/>
                  <a:pt x="1254927" y="4389946"/>
                </a:cubicBezTo>
                <a:cubicBezTo>
                  <a:pt x="1261538" y="4389065"/>
                  <a:pt x="1266297" y="4388712"/>
                  <a:pt x="1269206" y="4388889"/>
                </a:cubicBezTo>
                <a:lnTo>
                  <a:pt x="1294590" y="4316967"/>
                </a:lnTo>
                <a:lnTo>
                  <a:pt x="1290359" y="4300044"/>
                </a:lnTo>
                <a:lnTo>
                  <a:pt x="1273437" y="4278891"/>
                </a:lnTo>
                <a:lnTo>
                  <a:pt x="1252283" y="4300044"/>
                </a:lnTo>
                <a:lnTo>
                  <a:pt x="1239591" y="4388889"/>
                </a:lnTo>
                <a:cubicBezTo>
                  <a:pt x="1226546" y="4400700"/>
                  <a:pt x="1214560" y="4417270"/>
                  <a:pt x="1203630" y="4438599"/>
                </a:cubicBezTo>
                <a:cubicBezTo>
                  <a:pt x="1192701" y="4459929"/>
                  <a:pt x="1184945" y="4478615"/>
                  <a:pt x="1180361" y="4494656"/>
                </a:cubicBezTo>
                <a:cubicBezTo>
                  <a:pt x="1179833" y="4509287"/>
                  <a:pt x="1176660" y="4523389"/>
                  <a:pt x="1170842" y="4536963"/>
                </a:cubicBezTo>
                <a:cubicBezTo>
                  <a:pt x="1165025" y="4550536"/>
                  <a:pt x="1159737" y="4564639"/>
                  <a:pt x="1154977" y="4579270"/>
                </a:cubicBezTo>
                <a:cubicBezTo>
                  <a:pt x="1134529" y="4596898"/>
                  <a:pt x="1116196" y="4616641"/>
                  <a:pt x="1099978" y="4638499"/>
                </a:cubicBezTo>
                <a:lnTo>
                  <a:pt x="1070364" y="4723113"/>
                </a:lnTo>
                <a:cubicBezTo>
                  <a:pt x="1067808" y="4722937"/>
                  <a:pt x="1064458" y="4723289"/>
                  <a:pt x="1060316" y="4724171"/>
                </a:cubicBezTo>
                <a:cubicBezTo>
                  <a:pt x="1056173" y="4725052"/>
                  <a:pt x="1053882" y="4727520"/>
                  <a:pt x="1053441" y="4731574"/>
                </a:cubicBezTo>
                <a:cubicBezTo>
                  <a:pt x="1053882" y="4733866"/>
                  <a:pt x="1056173" y="4736687"/>
                  <a:pt x="1060316" y="4740036"/>
                </a:cubicBezTo>
                <a:cubicBezTo>
                  <a:pt x="1064458" y="4743385"/>
                  <a:pt x="1067808" y="4746206"/>
                  <a:pt x="1070364" y="4748497"/>
                </a:cubicBezTo>
                <a:lnTo>
                  <a:pt x="1023826" y="4773881"/>
                </a:lnTo>
                <a:lnTo>
                  <a:pt x="994211" y="4773881"/>
                </a:lnTo>
                <a:cubicBezTo>
                  <a:pt x="995093" y="4758193"/>
                  <a:pt x="997561" y="4743033"/>
                  <a:pt x="1001615" y="4728401"/>
                </a:cubicBezTo>
                <a:cubicBezTo>
                  <a:pt x="1005669" y="4713770"/>
                  <a:pt x="1006022" y="4692264"/>
                  <a:pt x="1002673" y="4663883"/>
                </a:cubicBezTo>
                <a:cubicBezTo>
                  <a:pt x="993682" y="4676223"/>
                  <a:pt x="985221" y="4688562"/>
                  <a:pt x="977289" y="4700902"/>
                </a:cubicBezTo>
                <a:cubicBezTo>
                  <a:pt x="969356" y="4713242"/>
                  <a:pt x="965125" y="4727696"/>
                  <a:pt x="964596" y="4744267"/>
                </a:cubicBezTo>
                <a:cubicBezTo>
                  <a:pt x="944148" y="4760484"/>
                  <a:pt x="925815" y="4778817"/>
                  <a:pt x="909597" y="4799265"/>
                </a:cubicBezTo>
                <a:cubicBezTo>
                  <a:pt x="886064" y="4801381"/>
                  <a:pt x="877074" y="4809842"/>
                  <a:pt x="882627" y="4824650"/>
                </a:cubicBezTo>
                <a:cubicBezTo>
                  <a:pt x="888180" y="4839457"/>
                  <a:pt x="884478" y="4847918"/>
                  <a:pt x="871521" y="4850034"/>
                </a:cubicBezTo>
                <a:lnTo>
                  <a:pt x="854599" y="4850034"/>
                </a:lnTo>
                <a:cubicBezTo>
                  <a:pt x="853893" y="4861932"/>
                  <a:pt x="851073" y="4870923"/>
                  <a:pt x="846137" y="4877004"/>
                </a:cubicBezTo>
                <a:cubicBezTo>
                  <a:pt x="841201" y="4883086"/>
                  <a:pt x="838381" y="4891018"/>
                  <a:pt x="837676" y="4900802"/>
                </a:cubicBezTo>
                <a:lnTo>
                  <a:pt x="808061" y="4926186"/>
                </a:lnTo>
                <a:lnTo>
                  <a:pt x="791138" y="4892340"/>
                </a:lnTo>
                <a:cubicBezTo>
                  <a:pt x="782677" y="4892340"/>
                  <a:pt x="778446" y="4888110"/>
                  <a:pt x="778446" y="4879649"/>
                </a:cubicBezTo>
                <a:cubicBezTo>
                  <a:pt x="779680" y="4862990"/>
                  <a:pt x="784616" y="4846596"/>
                  <a:pt x="793254" y="4830467"/>
                </a:cubicBezTo>
                <a:cubicBezTo>
                  <a:pt x="801891" y="4814337"/>
                  <a:pt x="806827" y="4796886"/>
                  <a:pt x="808061" y="4778112"/>
                </a:cubicBezTo>
                <a:cubicBezTo>
                  <a:pt x="808149" y="4777760"/>
                  <a:pt x="807973" y="4776349"/>
                  <a:pt x="807532" y="4773881"/>
                </a:cubicBezTo>
                <a:cubicBezTo>
                  <a:pt x="807091" y="4771414"/>
                  <a:pt x="805857" y="4770003"/>
                  <a:pt x="803830" y="4769651"/>
                </a:cubicBezTo>
                <a:cubicBezTo>
                  <a:pt x="801539" y="4770620"/>
                  <a:pt x="798718" y="4775027"/>
                  <a:pt x="795369" y="4782872"/>
                </a:cubicBezTo>
                <a:cubicBezTo>
                  <a:pt x="792020" y="4790716"/>
                  <a:pt x="789199" y="4796181"/>
                  <a:pt x="786908" y="4799265"/>
                </a:cubicBezTo>
                <a:cubicBezTo>
                  <a:pt x="781972" y="4803496"/>
                  <a:pt x="779151" y="4807727"/>
                  <a:pt x="778446" y="4811958"/>
                </a:cubicBezTo>
                <a:cubicBezTo>
                  <a:pt x="778975" y="4818568"/>
                  <a:pt x="778975" y="4824385"/>
                  <a:pt x="778446" y="4829409"/>
                </a:cubicBezTo>
                <a:cubicBezTo>
                  <a:pt x="777917" y="4834433"/>
                  <a:pt x="773687" y="4837077"/>
                  <a:pt x="765754" y="4837341"/>
                </a:cubicBezTo>
                <a:lnTo>
                  <a:pt x="748831" y="4845803"/>
                </a:lnTo>
                <a:lnTo>
                  <a:pt x="706524" y="4850034"/>
                </a:lnTo>
                <a:lnTo>
                  <a:pt x="693832" y="4883879"/>
                </a:lnTo>
                <a:cubicBezTo>
                  <a:pt x="687398" y="4886259"/>
                  <a:pt x="681229" y="4889961"/>
                  <a:pt x="675323" y="4894985"/>
                </a:cubicBezTo>
                <a:cubicBezTo>
                  <a:pt x="669418" y="4900009"/>
                  <a:pt x="664306" y="4904768"/>
                  <a:pt x="659987" y="4909263"/>
                </a:cubicBezTo>
                <a:cubicBezTo>
                  <a:pt x="655404" y="4909175"/>
                  <a:pt x="650820" y="4910409"/>
                  <a:pt x="646237" y="4912965"/>
                </a:cubicBezTo>
                <a:cubicBezTo>
                  <a:pt x="641654" y="4915522"/>
                  <a:pt x="639186" y="4919928"/>
                  <a:pt x="638833" y="4926186"/>
                </a:cubicBezTo>
                <a:lnTo>
                  <a:pt x="643064" y="4943109"/>
                </a:lnTo>
                <a:lnTo>
                  <a:pt x="604988" y="4943109"/>
                </a:lnTo>
                <a:cubicBezTo>
                  <a:pt x="606663" y="4934912"/>
                  <a:pt x="610717" y="4922748"/>
                  <a:pt x="617151" y="4906619"/>
                </a:cubicBezTo>
                <a:cubicBezTo>
                  <a:pt x="623585" y="4890489"/>
                  <a:pt x="622351" y="4881499"/>
                  <a:pt x="613449" y="4879649"/>
                </a:cubicBezTo>
                <a:cubicBezTo>
                  <a:pt x="609131" y="4879913"/>
                  <a:pt x="605076" y="4881499"/>
                  <a:pt x="601286" y="4884408"/>
                </a:cubicBezTo>
                <a:cubicBezTo>
                  <a:pt x="597496" y="4887317"/>
                  <a:pt x="594499" y="4889961"/>
                  <a:pt x="592296" y="4892340"/>
                </a:cubicBezTo>
                <a:lnTo>
                  <a:pt x="583835" y="4943109"/>
                </a:lnTo>
                <a:lnTo>
                  <a:pt x="562681" y="4972724"/>
                </a:lnTo>
                <a:cubicBezTo>
                  <a:pt x="562681" y="4985239"/>
                  <a:pt x="560566" y="4996169"/>
                  <a:pt x="556335" y="5005511"/>
                </a:cubicBezTo>
                <a:cubicBezTo>
                  <a:pt x="552104" y="5014854"/>
                  <a:pt x="545758" y="5023668"/>
                  <a:pt x="537297" y="5031953"/>
                </a:cubicBezTo>
                <a:lnTo>
                  <a:pt x="537297" y="5065799"/>
                </a:lnTo>
                <a:cubicBezTo>
                  <a:pt x="525310" y="5079196"/>
                  <a:pt x="519669" y="5094708"/>
                  <a:pt x="520374" y="5112336"/>
                </a:cubicBezTo>
                <a:cubicBezTo>
                  <a:pt x="513588" y="5110309"/>
                  <a:pt x="507065" y="5111190"/>
                  <a:pt x="500807" y="5114980"/>
                </a:cubicBezTo>
                <a:cubicBezTo>
                  <a:pt x="494549" y="5118770"/>
                  <a:pt x="491200" y="5124940"/>
                  <a:pt x="490759" y="5133490"/>
                </a:cubicBezTo>
                <a:lnTo>
                  <a:pt x="465375" y="5171566"/>
                </a:lnTo>
                <a:lnTo>
                  <a:pt x="431530" y="5158874"/>
                </a:lnTo>
                <a:cubicBezTo>
                  <a:pt x="437083" y="5145124"/>
                  <a:pt x="440784" y="5129259"/>
                  <a:pt x="442635" y="5111279"/>
                </a:cubicBezTo>
                <a:cubicBezTo>
                  <a:pt x="444486" y="5093299"/>
                  <a:pt x="449246" y="5079549"/>
                  <a:pt x="456914" y="5070030"/>
                </a:cubicBezTo>
                <a:cubicBezTo>
                  <a:pt x="456209" y="5056632"/>
                  <a:pt x="461850" y="5049581"/>
                  <a:pt x="473837" y="5048876"/>
                </a:cubicBezTo>
                <a:cubicBezTo>
                  <a:pt x="483003" y="5049493"/>
                  <a:pt x="494285" y="5049317"/>
                  <a:pt x="507682" y="5048347"/>
                </a:cubicBezTo>
                <a:cubicBezTo>
                  <a:pt x="521079" y="5047378"/>
                  <a:pt x="519669" y="5041913"/>
                  <a:pt x="503451" y="5031953"/>
                </a:cubicBezTo>
                <a:lnTo>
                  <a:pt x="520374" y="4989646"/>
                </a:lnTo>
                <a:lnTo>
                  <a:pt x="503451" y="4989646"/>
                </a:lnTo>
                <a:lnTo>
                  <a:pt x="520374" y="4968493"/>
                </a:lnTo>
                <a:lnTo>
                  <a:pt x="520374" y="4926186"/>
                </a:lnTo>
                <a:lnTo>
                  <a:pt x="549989" y="4905033"/>
                </a:lnTo>
                <a:lnTo>
                  <a:pt x="549989" y="4866957"/>
                </a:lnTo>
                <a:cubicBezTo>
                  <a:pt x="557745" y="4853559"/>
                  <a:pt x="567617" y="4842277"/>
                  <a:pt x="579604" y="4833111"/>
                </a:cubicBezTo>
                <a:lnTo>
                  <a:pt x="592296" y="4799265"/>
                </a:lnTo>
                <a:cubicBezTo>
                  <a:pt x="579075" y="4795916"/>
                  <a:pt x="574844" y="4781461"/>
                  <a:pt x="579604" y="4755901"/>
                </a:cubicBezTo>
                <a:cubicBezTo>
                  <a:pt x="584363" y="4730340"/>
                  <a:pt x="588594" y="4713770"/>
                  <a:pt x="592296" y="4706190"/>
                </a:cubicBezTo>
                <a:cubicBezTo>
                  <a:pt x="600228" y="4704251"/>
                  <a:pt x="604459" y="4695437"/>
                  <a:pt x="604988" y="4679748"/>
                </a:cubicBezTo>
                <a:cubicBezTo>
                  <a:pt x="605517" y="4664060"/>
                  <a:pt x="605517" y="4653131"/>
                  <a:pt x="604988" y="4646961"/>
                </a:cubicBezTo>
                <a:cubicBezTo>
                  <a:pt x="611246" y="4644493"/>
                  <a:pt x="615653" y="4639910"/>
                  <a:pt x="618209" y="4633211"/>
                </a:cubicBezTo>
                <a:cubicBezTo>
                  <a:pt x="620765" y="4626512"/>
                  <a:pt x="621999" y="4619814"/>
                  <a:pt x="621911" y="4613115"/>
                </a:cubicBezTo>
                <a:cubicBezTo>
                  <a:pt x="621206" y="4605183"/>
                  <a:pt x="618385" y="4598837"/>
                  <a:pt x="613449" y="4594077"/>
                </a:cubicBezTo>
                <a:cubicBezTo>
                  <a:pt x="608514" y="4589318"/>
                  <a:pt x="605693" y="4582972"/>
                  <a:pt x="604988" y="4575039"/>
                </a:cubicBezTo>
                <a:cubicBezTo>
                  <a:pt x="588682" y="4578212"/>
                  <a:pt x="581102" y="4590904"/>
                  <a:pt x="582248" y="4613115"/>
                </a:cubicBezTo>
                <a:cubicBezTo>
                  <a:pt x="583394" y="4635326"/>
                  <a:pt x="576872" y="4648018"/>
                  <a:pt x="562681" y="4651192"/>
                </a:cubicBezTo>
                <a:cubicBezTo>
                  <a:pt x="562240" y="4664148"/>
                  <a:pt x="557833" y="4676311"/>
                  <a:pt x="549460" y="4687681"/>
                </a:cubicBezTo>
                <a:cubicBezTo>
                  <a:pt x="541087" y="4699051"/>
                  <a:pt x="531392" y="4708041"/>
                  <a:pt x="520374" y="4714652"/>
                </a:cubicBezTo>
                <a:lnTo>
                  <a:pt x="520374" y="4769651"/>
                </a:lnTo>
                <a:cubicBezTo>
                  <a:pt x="483268" y="4787543"/>
                  <a:pt x="461233" y="4807815"/>
                  <a:pt x="454270" y="4830467"/>
                </a:cubicBezTo>
                <a:cubicBezTo>
                  <a:pt x="447307" y="4853118"/>
                  <a:pt x="436906" y="4885025"/>
                  <a:pt x="423068" y="4926186"/>
                </a:cubicBezTo>
                <a:cubicBezTo>
                  <a:pt x="408790" y="4927420"/>
                  <a:pt x="396098" y="4932356"/>
                  <a:pt x="384992" y="4940993"/>
                </a:cubicBezTo>
                <a:cubicBezTo>
                  <a:pt x="373887" y="4949631"/>
                  <a:pt x="361195" y="4954567"/>
                  <a:pt x="346916" y="4955801"/>
                </a:cubicBezTo>
                <a:lnTo>
                  <a:pt x="346916" y="5002338"/>
                </a:lnTo>
                <a:lnTo>
                  <a:pt x="334224" y="5002338"/>
                </a:lnTo>
                <a:cubicBezTo>
                  <a:pt x="326115" y="5002338"/>
                  <a:pt x="321179" y="5000223"/>
                  <a:pt x="319417" y="4995992"/>
                </a:cubicBezTo>
                <a:cubicBezTo>
                  <a:pt x="317654" y="4991762"/>
                  <a:pt x="316949" y="4985416"/>
                  <a:pt x="317301" y="4976954"/>
                </a:cubicBezTo>
                <a:lnTo>
                  <a:pt x="329993" y="4943109"/>
                </a:lnTo>
                <a:cubicBezTo>
                  <a:pt x="329729" y="4940024"/>
                  <a:pt x="328142" y="4934559"/>
                  <a:pt x="325234" y="4926715"/>
                </a:cubicBezTo>
                <a:cubicBezTo>
                  <a:pt x="322325" y="4918871"/>
                  <a:pt x="319681" y="4914464"/>
                  <a:pt x="317301" y="4913494"/>
                </a:cubicBezTo>
                <a:lnTo>
                  <a:pt x="317301" y="4926186"/>
                </a:lnTo>
                <a:cubicBezTo>
                  <a:pt x="307606" y="4933061"/>
                  <a:pt x="296324" y="4942580"/>
                  <a:pt x="283456" y="4954743"/>
                </a:cubicBezTo>
                <a:cubicBezTo>
                  <a:pt x="270587" y="4966906"/>
                  <a:pt x="263536" y="4978541"/>
                  <a:pt x="262302" y="4989646"/>
                </a:cubicBezTo>
                <a:cubicBezTo>
                  <a:pt x="256044" y="4994230"/>
                  <a:pt x="251637" y="5000928"/>
                  <a:pt x="249081" y="5009742"/>
                </a:cubicBezTo>
                <a:cubicBezTo>
                  <a:pt x="246525" y="5018556"/>
                  <a:pt x="245291" y="5027370"/>
                  <a:pt x="245380" y="5036184"/>
                </a:cubicBezTo>
                <a:lnTo>
                  <a:pt x="215765" y="5053107"/>
                </a:lnTo>
                <a:cubicBezTo>
                  <a:pt x="215853" y="5059894"/>
                  <a:pt x="214619" y="5067473"/>
                  <a:pt x="212063" y="5075847"/>
                </a:cubicBezTo>
                <a:cubicBezTo>
                  <a:pt x="209507" y="5084220"/>
                  <a:pt x="205100" y="5090742"/>
                  <a:pt x="198842" y="5095414"/>
                </a:cubicBezTo>
                <a:lnTo>
                  <a:pt x="198842" y="5129259"/>
                </a:lnTo>
                <a:lnTo>
                  <a:pt x="181919" y="5141951"/>
                </a:lnTo>
                <a:cubicBezTo>
                  <a:pt x="181478" y="5154820"/>
                  <a:pt x="177072" y="5167159"/>
                  <a:pt x="168698" y="5178969"/>
                </a:cubicBezTo>
                <a:cubicBezTo>
                  <a:pt x="160325" y="5190780"/>
                  <a:pt x="150630" y="5201005"/>
                  <a:pt x="139612" y="5209642"/>
                </a:cubicBezTo>
                <a:cubicBezTo>
                  <a:pt x="130975" y="5223127"/>
                  <a:pt x="120751" y="5238464"/>
                  <a:pt x="108940" y="5255651"/>
                </a:cubicBezTo>
                <a:cubicBezTo>
                  <a:pt x="97129" y="5272838"/>
                  <a:pt x="84790" y="5287116"/>
                  <a:pt x="71921" y="5298487"/>
                </a:cubicBezTo>
                <a:cubicBezTo>
                  <a:pt x="72186" y="5305097"/>
                  <a:pt x="71657" y="5311972"/>
                  <a:pt x="70335" y="5319111"/>
                </a:cubicBezTo>
                <a:cubicBezTo>
                  <a:pt x="69013" y="5326251"/>
                  <a:pt x="65311" y="5332068"/>
                  <a:pt x="59229" y="5336563"/>
                </a:cubicBezTo>
                <a:cubicBezTo>
                  <a:pt x="58877" y="5349607"/>
                  <a:pt x="55351" y="5362652"/>
                  <a:pt x="48653" y="5375696"/>
                </a:cubicBezTo>
                <a:cubicBezTo>
                  <a:pt x="41954" y="5388742"/>
                  <a:pt x="34198" y="5399671"/>
                  <a:pt x="25384" y="5408485"/>
                </a:cubicBezTo>
                <a:cubicBezTo>
                  <a:pt x="25384" y="5412891"/>
                  <a:pt x="24326" y="5416769"/>
                  <a:pt x="22211" y="5420119"/>
                </a:cubicBezTo>
                <a:cubicBezTo>
                  <a:pt x="20095" y="5423468"/>
                  <a:pt x="16922" y="5425231"/>
                  <a:pt x="12692" y="5425407"/>
                </a:cubicBezTo>
                <a:lnTo>
                  <a:pt x="0" y="5421177"/>
                </a:lnTo>
                <a:lnTo>
                  <a:pt x="12692" y="5378869"/>
                </a:lnTo>
                <a:cubicBezTo>
                  <a:pt x="16922" y="5374374"/>
                  <a:pt x="20095" y="5368557"/>
                  <a:pt x="22211" y="5361418"/>
                </a:cubicBezTo>
                <a:cubicBezTo>
                  <a:pt x="24326" y="5354279"/>
                  <a:pt x="25384" y="5347404"/>
                  <a:pt x="25384" y="5340793"/>
                </a:cubicBezTo>
                <a:lnTo>
                  <a:pt x="42307" y="5302717"/>
                </a:lnTo>
                <a:cubicBezTo>
                  <a:pt x="41425" y="5293199"/>
                  <a:pt x="41073" y="5282621"/>
                  <a:pt x="41249" y="5270987"/>
                </a:cubicBezTo>
                <a:cubicBezTo>
                  <a:pt x="41425" y="5259353"/>
                  <a:pt x="47419" y="5253007"/>
                  <a:pt x="59229" y="5251949"/>
                </a:cubicBezTo>
                <a:cubicBezTo>
                  <a:pt x="60640" y="5210700"/>
                  <a:pt x="72626" y="5162047"/>
                  <a:pt x="95190" y="5105990"/>
                </a:cubicBezTo>
                <a:cubicBezTo>
                  <a:pt x="117754" y="5049934"/>
                  <a:pt x="142433" y="5005511"/>
                  <a:pt x="169227" y="4972724"/>
                </a:cubicBezTo>
                <a:cubicBezTo>
                  <a:pt x="169756" y="4958269"/>
                  <a:pt x="171871" y="4944872"/>
                  <a:pt x="175573" y="4932532"/>
                </a:cubicBezTo>
                <a:cubicBezTo>
                  <a:pt x="179275" y="4920193"/>
                  <a:pt x="181390" y="4906795"/>
                  <a:pt x="181919" y="4892340"/>
                </a:cubicBezTo>
                <a:cubicBezTo>
                  <a:pt x="188177" y="4892076"/>
                  <a:pt x="192584" y="4889432"/>
                  <a:pt x="195140" y="4884408"/>
                </a:cubicBezTo>
                <a:cubicBezTo>
                  <a:pt x="197696" y="4879384"/>
                  <a:pt x="198930" y="4873567"/>
                  <a:pt x="198842" y="4866957"/>
                </a:cubicBezTo>
                <a:cubicBezTo>
                  <a:pt x="199547" y="4849769"/>
                  <a:pt x="202368" y="4839722"/>
                  <a:pt x="207303" y="4836813"/>
                </a:cubicBezTo>
                <a:cubicBezTo>
                  <a:pt x="212239" y="4833904"/>
                  <a:pt x="215060" y="4827029"/>
                  <a:pt x="215765" y="4816188"/>
                </a:cubicBezTo>
                <a:lnTo>
                  <a:pt x="236918" y="4773881"/>
                </a:lnTo>
                <a:cubicBezTo>
                  <a:pt x="243176" y="4771590"/>
                  <a:pt x="247583" y="4767711"/>
                  <a:pt x="250139" y="4762247"/>
                </a:cubicBezTo>
                <a:cubicBezTo>
                  <a:pt x="252695" y="4756782"/>
                  <a:pt x="253929" y="4750789"/>
                  <a:pt x="253841" y="4744267"/>
                </a:cubicBezTo>
                <a:lnTo>
                  <a:pt x="249610" y="4723113"/>
                </a:lnTo>
                <a:lnTo>
                  <a:pt x="287686" y="4591962"/>
                </a:lnTo>
                <a:lnTo>
                  <a:pt x="304609" y="4579270"/>
                </a:lnTo>
                <a:lnTo>
                  <a:pt x="317301" y="4558116"/>
                </a:lnTo>
                <a:cubicBezTo>
                  <a:pt x="317301" y="4551330"/>
                  <a:pt x="318359" y="4543750"/>
                  <a:pt x="320474" y="4535376"/>
                </a:cubicBezTo>
                <a:cubicBezTo>
                  <a:pt x="322590" y="4527003"/>
                  <a:pt x="325763" y="4520481"/>
                  <a:pt x="329993" y="4515809"/>
                </a:cubicBezTo>
                <a:cubicBezTo>
                  <a:pt x="327525" y="4508141"/>
                  <a:pt x="327173" y="4498094"/>
                  <a:pt x="328936" y="4485666"/>
                </a:cubicBezTo>
                <a:cubicBezTo>
                  <a:pt x="330698" y="4473238"/>
                  <a:pt x="336692" y="4466363"/>
                  <a:pt x="346916" y="4465041"/>
                </a:cubicBezTo>
                <a:cubicBezTo>
                  <a:pt x="348414" y="4453407"/>
                  <a:pt x="355994" y="4434369"/>
                  <a:pt x="369656" y="4407927"/>
                </a:cubicBezTo>
                <a:cubicBezTo>
                  <a:pt x="383318" y="4381485"/>
                  <a:pt x="394071" y="4366678"/>
                  <a:pt x="401915" y="4363505"/>
                </a:cubicBezTo>
                <a:lnTo>
                  <a:pt x="414607" y="4333890"/>
                </a:lnTo>
                <a:cubicBezTo>
                  <a:pt x="415841" y="4307448"/>
                  <a:pt x="420777" y="4284179"/>
                  <a:pt x="429414" y="4264083"/>
                </a:cubicBezTo>
                <a:cubicBezTo>
                  <a:pt x="438052" y="4243988"/>
                  <a:pt x="442988" y="4220719"/>
                  <a:pt x="444222" y="4194277"/>
                </a:cubicBezTo>
                <a:lnTo>
                  <a:pt x="456914" y="4177354"/>
                </a:lnTo>
                <a:cubicBezTo>
                  <a:pt x="458853" y="4161666"/>
                  <a:pt x="466609" y="4143333"/>
                  <a:pt x="480183" y="4122355"/>
                </a:cubicBezTo>
                <a:cubicBezTo>
                  <a:pt x="493756" y="4101378"/>
                  <a:pt x="501512" y="4083045"/>
                  <a:pt x="503451" y="4067356"/>
                </a:cubicBezTo>
                <a:cubicBezTo>
                  <a:pt x="515967" y="4059424"/>
                  <a:pt x="521608" y="4046732"/>
                  <a:pt x="520374" y="4029280"/>
                </a:cubicBezTo>
                <a:cubicBezTo>
                  <a:pt x="519140" y="4011829"/>
                  <a:pt x="524781" y="3999137"/>
                  <a:pt x="537297" y="3991204"/>
                </a:cubicBezTo>
                <a:cubicBezTo>
                  <a:pt x="539853" y="3977807"/>
                  <a:pt x="550606" y="3944314"/>
                  <a:pt x="569556" y="3890725"/>
                </a:cubicBezTo>
                <a:cubicBezTo>
                  <a:pt x="588506" y="3837137"/>
                  <a:pt x="600317" y="3805759"/>
                  <a:pt x="604988" y="3796592"/>
                </a:cubicBezTo>
                <a:cubicBezTo>
                  <a:pt x="602520" y="3789453"/>
                  <a:pt x="602168" y="3781521"/>
                  <a:pt x="603930" y="3772795"/>
                </a:cubicBezTo>
                <a:cubicBezTo>
                  <a:pt x="605693" y="3764069"/>
                  <a:pt x="611687" y="3759309"/>
                  <a:pt x="621911" y="3758516"/>
                </a:cubicBezTo>
                <a:cubicBezTo>
                  <a:pt x="634515" y="3728813"/>
                  <a:pt x="650556" y="3698317"/>
                  <a:pt x="670035" y="3667028"/>
                </a:cubicBezTo>
                <a:cubicBezTo>
                  <a:pt x="689514" y="3635738"/>
                  <a:pt x="700267" y="3604184"/>
                  <a:pt x="702294" y="3572366"/>
                </a:cubicBezTo>
                <a:cubicBezTo>
                  <a:pt x="704850" y="3570339"/>
                  <a:pt x="708199" y="3568047"/>
                  <a:pt x="712342" y="3565491"/>
                </a:cubicBezTo>
                <a:cubicBezTo>
                  <a:pt x="716484" y="3562935"/>
                  <a:pt x="718776" y="3559586"/>
                  <a:pt x="719217" y="3555443"/>
                </a:cubicBezTo>
                <a:cubicBezTo>
                  <a:pt x="718688" y="3553416"/>
                  <a:pt x="716572" y="3552182"/>
                  <a:pt x="712871" y="3551741"/>
                </a:cubicBezTo>
                <a:cubicBezTo>
                  <a:pt x="709169" y="3551301"/>
                  <a:pt x="707053" y="3551125"/>
                  <a:pt x="706524" y="3551213"/>
                </a:cubicBezTo>
                <a:lnTo>
                  <a:pt x="719217" y="3513136"/>
                </a:lnTo>
                <a:lnTo>
                  <a:pt x="736139" y="3504675"/>
                </a:lnTo>
                <a:cubicBezTo>
                  <a:pt x="744601" y="3492952"/>
                  <a:pt x="752004" y="3477264"/>
                  <a:pt x="758350" y="3457609"/>
                </a:cubicBezTo>
                <a:cubicBezTo>
                  <a:pt x="764696" y="3437954"/>
                  <a:pt x="769985" y="3421207"/>
                  <a:pt x="774215" y="3407369"/>
                </a:cubicBezTo>
                <a:cubicBezTo>
                  <a:pt x="771924" y="3398555"/>
                  <a:pt x="772276" y="3390799"/>
                  <a:pt x="775273" y="3384100"/>
                </a:cubicBezTo>
                <a:cubicBezTo>
                  <a:pt x="778270" y="3377402"/>
                  <a:pt x="784968" y="3373876"/>
                  <a:pt x="795369" y="3373524"/>
                </a:cubicBezTo>
                <a:lnTo>
                  <a:pt x="808061" y="3343909"/>
                </a:lnTo>
                <a:cubicBezTo>
                  <a:pt x="812997" y="3336946"/>
                  <a:pt x="818990" y="3321257"/>
                  <a:pt x="826041" y="3296842"/>
                </a:cubicBezTo>
                <a:cubicBezTo>
                  <a:pt x="833093" y="3272428"/>
                  <a:pt x="836971" y="3255682"/>
                  <a:pt x="837676" y="3246603"/>
                </a:cubicBezTo>
                <a:cubicBezTo>
                  <a:pt x="838910" y="3233030"/>
                  <a:pt x="843846" y="3223158"/>
                  <a:pt x="852483" y="3216988"/>
                </a:cubicBezTo>
                <a:cubicBezTo>
                  <a:pt x="861121" y="3210819"/>
                  <a:pt x="866057" y="3200947"/>
                  <a:pt x="867291" y="3187374"/>
                </a:cubicBezTo>
                <a:lnTo>
                  <a:pt x="901136" y="3128144"/>
                </a:lnTo>
                <a:cubicBezTo>
                  <a:pt x="903075" y="3119506"/>
                  <a:pt x="910831" y="3098706"/>
                  <a:pt x="924405" y="3065741"/>
                </a:cubicBezTo>
                <a:cubicBezTo>
                  <a:pt x="937978" y="3032777"/>
                  <a:pt x="945735" y="3014091"/>
                  <a:pt x="947674" y="3009685"/>
                </a:cubicBezTo>
                <a:cubicBezTo>
                  <a:pt x="946792" y="3000518"/>
                  <a:pt x="946440" y="2991351"/>
                  <a:pt x="946616" y="2982185"/>
                </a:cubicBezTo>
                <a:cubicBezTo>
                  <a:pt x="946792" y="2973019"/>
                  <a:pt x="952786" y="2968083"/>
                  <a:pt x="964596" y="2967378"/>
                </a:cubicBezTo>
                <a:cubicBezTo>
                  <a:pt x="977553" y="2937234"/>
                  <a:pt x="995004" y="2904447"/>
                  <a:pt x="1016951" y="2869014"/>
                </a:cubicBezTo>
                <a:cubicBezTo>
                  <a:pt x="1038898" y="2833583"/>
                  <a:pt x="1051061" y="2798679"/>
                  <a:pt x="1053441" y="2764305"/>
                </a:cubicBezTo>
                <a:cubicBezTo>
                  <a:pt x="1055997" y="2762013"/>
                  <a:pt x="1059346" y="2759193"/>
                  <a:pt x="1063489" y="2755843"/>
                </a:cubicBezTo>
                <a:cubicBezTo>
                  <a:pt x="1067631" y="2752494"/>
                  <a:pt x="1069923" y="2749673"/>
                  <a:pt x="1070364" y="2747382"/>
                </a:cubicBezTo>
                <a:cubicBezTo>
                  <a:pt x="1070099" y="2743327"/>
                  <a:pt x="1068513" y="2740860"/>
                  <a:pt x="1065604" y="2739978"/>
                </a:cubicBezTo>
                <a:cubicBezTo>
                  <a:pt x="1062695" y="2739097"/>
                  <a:pt x="1060051" y="2738744"/>
                  <a:pt x="1057672" y="2738921"/>
                </a:cubicBezTo>
                <a:lnTo>
                  <a:pt x="1070364" y="2700845"/>
                </a:lnTo>
                <a:cubicBezTo>
                  <a:pt x="1083761" y="2691678"/>
                  <a:pt x="1095043" y="2680396"/>
                  <a:pt x="1104209" y="2666999"/>
                </a:cubicBezTo>
                <a:lnTo>
                  <a:pt x="1129593" y="2582385"/>
                </a:lnTo>
                <a:cubicBezTo>
                  <a:pt x="1127478" y="2573571"/>
                  <a:pt x="1128536" y="2565815"/>
                  <a:pt x="1132766" y="2559117"/>
                </a:cubicBezTo>
                <a:cubicBezTo>
                  <a:pt x="1136997" y="2552418"/>
                  <a:pt x="1144401" y="2548892"/>
                  <a:pt x="1154977" y="2548540"/>
                </a:cubicBezTo>
                <a:cubicBezTo>
                  <a:pt x="1155506" y="2540783"/>
                  <a:pt x="1157622" y="2535142"/>
                  <a:pt x="1161323" y="2531617"/>
                </a:cubicBezTo>
                <a:cubicBezTo>
                  <a:pt x="1165025" y="2528091"/>
                  <a:pt x="1167141" y="2522451"/>
                  <a:pt x="1167669" y="2514694"/>
                </a:cubicBezTo>
                <a:cubicBezTo>
                  <a:pt x="1170931" y="2508965"/>
                  <a:pt x="1177100" y="2491866"/>
                  <a:pt x="1186179" y="2463397"/>
                </a:cubicBezTo>
                <a:cubicBezTo>
                  <a:pt x="1195257" y="2434928"/>
                  <a:pt x="1200369" y="2416771"/>
                  <a:pt x="1201515" y="2408927"/>
                </a:cubicBezTo>
                <a:cubicBezTo>
                  <a:pt x="1202749" y="2395178"/>
                  <a:pt x="1207685" y="2384601"/>
                  <a:pt x="1216322" y="2377197"/>
                </a:cubicBezTo>
                <a:cubicBezTo>
                  <a:pt x="1224960" y="2369793"/>
                  <a:pt x="1229896" y="2359217"/>
                  <a:pt x="1231130" y="2345467"/>
                </a:cubicBezTo>
                <a:lnTo>
                  <a:pt x="1248053" y="2311621"/>
                </a:lnTo>
                <a:cubicBezTo>
                  <a:pt x="1249110" y="2301750"/>
                  <a:pt x="1253341" y="2293994"/>
                  <a:pt x="1260745" y="2288352"/>
                </a:cubicBezTo>
                <a:cubicBezTo>
                  <a:pt x="1268148" y="2282712"/>
                  <a:pt x="1272379" y="2274955"/>
                  <a:pt x="1273437" y="2265084"/>
                </a:cubicBezTo>
                <a:cubicBezTo>
                  <a:pt x="1286129" y="2264379"/>
                  <a:pt x="1294590" y="2257328"/>
                  <a:pt x="1298821" y="2243930"/>
                </a:cubicBezTo>
                <a:cubicBezTo>
                  <a:pt x="1298909" y="2241991"/>
                  <a:pt x="1298733" y="2240581"/>
                  <a:pt x="1298292" y="2239699"/>
                </a:cubicBezTo>
                <a:cubicBezTo>
                  <a:pt x="1297851" y="2238818"/>
                  <a:pt x="1296617" y="2237408"/>
                  <a:pt x="1294590" y="2235469"/>
                </a:cubicBezTo>
                <a:lnTo>
                  <a:pt x="1303051" y="2222777"/>
                </a:lnTo>
                <a:cubicBezTo>
                  <a:pt x="1305079" y="2218723"/>
                  <a:pt x="1306313" y="2215197"/>
                  <a:pt x="1306753" y="2212200"/>
                </a:cubicBezTo>
                <a:cubicBezTo>
                  <a:pt x="1307194" y="2209203"/>
                  <a:pt x="1307370" y="2205678"/>
                  <a:pt x="1307282" y="2201624"/>
                </a:cubicBezTo>
                <a:cubicBezTo>
                  <a:pt x="1324117" y="2176063"/>
                  <a:pt x="1339100" y="2148916"/>
                  <a:pt x="1352233" y="2120183"/>
                </a:cubicBezTo>
                <a:cubicBezTo>
                  <a:pt x="1365366" y="2091449"/>
                  <a:pt x="1377177" y="2062187"/>
                  <a:pt x="1387665" y="2032396"/>
                </a:cubicBezTo>
                <a:cubicBezTo>
                  <a:pt x="1388811" y="2025521"/>
                  <a:pt x="1393923" y="2011771"/>
                  <a:pt x="1403001" y="1991147"/>
                </a:cubicBezTo>
                <a:cubicBezTo>
                  <a:pt x="1412080" y="1970522"/>
                  <a:pt x="1418250" y="1958888"/>
                  <a:pt x="1421511" y="1956244"/>
                </a:cubicBezTo>
                <a:cubicBezTo>
                  <a:pt x="1421951" y="1941701"/>
                  <a:pt x="1425301" y="1928480"/>
                  <a:pt x="1431559" y="1916581"/>
                </a:cubicBezTo>
                <a:cubicBezTo>
                  <a:pt x="1437816" y="1904682"/>
                  <a:pt x="1444339" y="1892519"/>
                  <a:pt x="1451125" y="1880091"/>
                </a:cubicBezTo>
                <a:lnTo>
                  <a:pt x="1468048" y="1867399"/>
                </a:lnTo>
                <a:cubicBezTo>
                  <a:pt x="1468225" y="1865284"/>
                  <a:pt x="1468930" y="1863168"/>
                  <a:pt x="1470164" y="1861053"/>
                </a:cubicBezTo>
                <a:cubicBezTo>
                  <a:pt x="1471398" y="1858938"/>
                  <a:pt x="1472103" y="1856822"/>
                  <a:pt x="1472279" y="1854707"/>
                </a:cubicBezTo>
                <a:cubicBezTo>
                  <a:pt x="1474306" y="1848537"/>
                  <a:pt x="1475540" y="1842896"/>
                  <a:pt x="1475981" y="1837784"/>
                </a:cubicBezTo>
                <a:cubicBezTo>
                  <a:pt x="1476422" y="1832672"/>
                  <a:pt x="1476598" y="1827031"/>
                  <a:pt x="1476510" y="1820862"/>
                </a:cubicBezTo>
                <a:cubicBezTo>
                  <a:pt x="1481445" y="1820156"/>
                  <a:pt x="1484266" y="1817336"/>
                  <a:pt x="1484971" y="1812400"/>
                </a:cubicBezTo>
                <a:cubicBezTo>
                  <a:pt x="1485147" y="1810108"/>
                  <a:pt x="1485852" y="1807288"/>
                  <a:pt x="1487086" y="1803939"/>
                </a:cubicBezTo>
                <a:cubicBezTo>
                  <a:pt x="1488320" y="1800589"/>
                  <a:pt x="1489025" y="1797769"/>
                  <a:pt x="1489202" y="1795477"/>
                </a:cubicBezTo>
                <a:lnTo>
                  <a:pt x="1493432" y="1795477"/>
                </a:lnTo>
                <a:cubicBezTo>
                  <a:pt x="1494138" y="1791247"/>
                  <a:pt x="1496958" y="1787016"/>
                  <a:pt x="1501894" y="1782785"/>
                </a:cubicBezTo>
                <a:lnTo>
                  <a:pt x="1514586" y="1744709"/>
                </a:lnTo>
                <a:cubicBezTo>
                  <a:pt x="1516613" y="1735895"/>
                  <a:pt x="1517847" y="1727081"/>
                  <a:pt x="1518288" y="1718267"/>
                </a:cubicBezTo>
                <a:cubicBezTo>
                  <a:pt x="1518728" y="1709453"/>
                  <a:pt x="1518905" y="1702755"/>
                  <a:pt x="1518816" y="1698172"/>
                </a:cubicBezTo>
                <a:cubicBezTo>
                  <a:pt x="1523400" y="1698436"/>
                  <a:pt x="1527983" y="1697907"/>
                  <a:pt x="1532566" y="1696585"/>
                </a:cubicBezTo>
                <a:cubicBezTo>
                  <a:pt x="1537149" y="1695263"/>
                  <a:pt x="1539617" y="1691561"/>
                  <a:pt x="1539970" y="1685480"/>
                </a:cubicBezTo>
                <a:cubicBezTo>
                  <a:pt x="1539617" y="1679222"/>
                  <a:pt x="1540323" y="1674815"/>
                  <a:pt x="1542085" y="1672259"/>
                </a:cubicBezTo>
                <a:cubicBezTo>
                  <a:pt x="1543848" y="1669702"/>
                  <a:pt x="1548784" y="1668469"/>
                  <a:pt x="1556893" y="1668557"/>
                </a:cubicBezTo>
                <a:lnTo>
                  <a:pt x="1573815" y="1634711"/>
                </a:lnTo>
                <a:lnTo>
                  <a:pt x="1590738" y="1622019"/>
                </a:lnTo>
                <a:lnTo>
                  <a:pt x="1620353" y="1567020"/>
                </a:lnTo>
                <a:cubicBezTo>
                  <a:pt x="1621058" y="1558911"/>
                  <a:pt x="1623879" y="1551860"/>
                  <a:pt x="1628814" y="1545867"/>
                </a:cubicBezTo>
                <a:cubicBezTo>
                  <a:pt x="1633750" y="1539873"/>
                  <a:pt x="1636571" y="1532822"/>
                  <a:pt x="1637276" y="1524713"/>
                </a:cubicBezTo>
                <a:lnTo>
                  <a:pt x="1658429" y="1490868"/>
                </a:lnTo>
                <a:lnTo>
                  <a:pt x="1671121" y="1465484"/>
                </a:lnTo>
                <a:cubicBezTo>
                  <a:pt x="1673148" y="1450500"/>
                  <a:pt x="1676498" y="1436045"/>
                  <a:pt x="1681169" y="1422119"/>
                </a:cubicBezTo>
                <a:cubicBezTo>
                  <a:pt x="1685841" y="1408193"/>
                  <a:pt x="1692363" y="1395854"/>
                  <a:pt x="1700736" y="1385101"/>
                </a:cubicBezTo>
                <a:cubicBezTo>
                  <a:pt x="1711313" y="1357072"/>
                  <a:pt x="1719774" y="1330631"/>
                  <a:pt x="1726120" y="1305775"/>
                </a:cubicBezTo>
                <a:cubicBezTo>
                  <a:pt x="1732466" y="1280920"/>
                  <a:pt x="1736697" y="1260824"/>
                  <a:pt x="1738812" y="1245488"/>
                </a:cubicBezTo>
                <a:cubicBezTo>
                  <a:pt x="1743043" y="1249014"/>
                  <a:pt x="1747274" y="1250424"/>
                  <a:pt x="1751504" y="1249719"/>
                </a:cubicBezTo>
                <a:lnTo>
                  <a:pt x="1768427" y="1237027"/>
                </a:lnTo>
                <a:cubicBezTo>
                  <a:pt x="1770631" y="1234735"/>
                  <a:pt x="1771512" y="1231915"/>
                  <a:pt x="1771071" y="1228565"/>
                </a:cubicBezTo>
                <a:cubicBezTo>
                  <a:pt x="1770631" y="1225216"/>
                  <a:pt x="1768339" y="1222396"/>
                  <a:pt x="1764196" y="1220104"/>
                </a:cubicBezTo>
                <a:cubicBezTo>
                  <a:pt x="1775743" y="1206178"/>
                  <a:pt x="1787553" y="1187492"/>
                  <a:pt x="1799628" y="1164047"/>
                </a:cubicBezTo>
                <a:cubicBezTo>
                  <a:pt x="1811703" y="1140602"/>
                  <a:pt x="1818226" y="1119801"/>
                  <a:pt x="1819195" y="1101645"/>
                </a:cubicBezTo>
                <a:cubicBezTo>
                  <a:pt x="1825806" y="1097326"/>
                  <a:pt x="1830565" y="1092213"/>
                  <a:pt x="1833474" y="1086308"/>
                </a:cubicBezTo>
                <a:cubicBezTo>
                  <a:pt x="1836382" y="1080403"/>
                  <a:pt x="1835854" y="1074233"/>
                  <a:pt x="1831887" y="1067799"/>
                </a:cubicBezTo>
                <a:cubicBezTo>
                  <a:pt x="1834708" y="1053609"/>
                  <a:pt x="1840701" y="1042856"/>
                  <a:pt x="1849868" y="1035540"/>
                </a:cubicBezTo>
                <a:cubicBezTo>
                  <a:pt x="1859034" y="1028224"/>
                  <a:pt x="1867143" y="1020645"/>
                  <a:pt x="1874194" y="1012800"/>
                </a:cubicBezTo>
                <a:cubicBezTo>
                  <a:pt x="1880188" y="1008569"/>
                  <a:pt x="1883008" y="1004339"/>
                  <a:pt x="1882656" y="1000108"/>
                </a:cubicBezTo>
                <a:cubicBezTo>
                  <a:pt x="1882303" y="995878"/>
                  <a:pt x="1880893" y="991647"/>
                  <a:pt x="1878425" y="987416"/>
                </a:cubicBezTo>
                <a:lnTo>
                  <a:pt x="1916501" y="919725"/>
                </a:lnTo>
                <a:cubicBezTo>
                  <a:pt x="1919057" y="915494"/>
                  <a:pt x="1922407" y="910206"/>
                  <a:pt x="1926549" y="903860"/>
                </a:cubicBezTo>
                <a:cubicBezTo>
                  <a:pt x="1930691" y="897514"/>
                  <a:pt x="1932983" y="890110"/>
                  <a:pt x="1933424" y="881649"/>
                </a:cubicBezTo>
                <a:cubicBezTo>
                  <a:pt x="1952991" y="857058"/>
                  <a:pt x="1968856" y="829030"/>
                  <a:pt x="1981019" y="797564"/>
                </a:cubicBezTo>
                <a:cubicBezTo>
                  <a:pt x="1993182" y="766098"/>
                  <a:pt x="2011163" y="739127"/>
                  <a:pt x="2034960" y="716652"/>
                </a:cubicBezTo>
                <a:lnTo>
                  <a:pt x="2030730" y="687037"/>
                </a:lnTo>
                <a:lnTo>
                  <a:pt x="2077267" y="615116"/>
                </a:lnTo>
                <a:cubicBezTo>
                  <a:pt x="2078061" y="604098"/>
                  <a:pt x="2083878" y="584884"/>
                  <a:pt x="2094719" y="557472"/>
                </a:cubicBezTo>
                <a:cubicBezTo>
                  <a:pt x="2105560" y="530061"/>
                  <a:pt x="2116666" y="509789"/>
                  <a:pt x="2128036" y="496656"/>
                </a:cubicBezTo>
                <a:cubicBezTo>
                  <a:pt x="2128036" y="480439"/>
                  <a:pt x="2136497" y="466336"/>
                  <a:pt x="2153420" y="454349"/>
                </a:cubicBezTo>
                <a:cubicBezTo>
                  <a:pt x="2147779" y="445888"/>
                  <a:pt x="2147426" y="438484"/>
                  <a:pt x="2152362" y="432138"/>
                </a:cubicBezTo>
                <a:cubicBezTo>
                  <a:pt x="2157298" y="425792"/>
                  <a:pt x="2163291" y="420504"/>
                  <a:pt x="2170342" y="416273"/>
                </a:cubicBezTo>
                <a:lnTo>
                  <a:pt x="2326878" y="141278"/>
                </a:lnTo>
                <a:cubicBezTo>
                  <a:pt x="2336485" y="130437"/>
                  <a:pt x="2343712" y="119332"/>
                  <a:pt x="2348560" y="107962"/>
                </a:cubicBezTo>
                <a:cubicBezTo>
                  <a:pt x="2353408" y="96592"/>
                  <a:pt x="2361693" y="86544"/>
                  <a:pt x="2373415" y="77818"/>
                </a:cubicBezTo>
                <a:cubicBezTo>
                  <a:pt x="2373592" y="71208"/>
                  <a:pt x="2375355" y="64333"/>
                  <a:pt x="2378704" y="57193"/>
                </a:cubicBezTo>
                <a:cubicBezTo>
                  <a:pt x="2382053" y="50054"/>
                  <a:pt x="2385931" y="44237"/>
                  <a:pt x="2390338" y="39742"/>
                </a:cubicBezTo>
                <a:lnTo>
                  <a:pt x="2407261" y="10127"/>
                </a:lnTo>
                <a:cubicBezTo>
                  <a:pt x="2411844" y="5809"/>
                  <a:pt x="2417485" y="2812"/>
                  <a:pt x="2424184" y="1137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02025" y="2681413"/>
            <a:ext cx="875908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HÌNH</a:t>
            </a:r>
            <a:r>
              <a:rPr kumimoji="0" lang="en-US" sz="50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THÀNH KIẾN THỨC</a:t>
            </a:r>
            <a:endParaRPr kumimoji="0" lang="en-US" sz="50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0D80C80-94DD-F630-B2F7-69B421EB2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Sản phẩm của nhóm Zalo: Ngữ văn THPT (nhóm cô Thu Huyền)_ DỰ ÁN CỘNG ĐỒNG</a:t>
            </a:r>
          </a:p>
        </p:txBody>
      </p:sp>
    </p:spTree>
    <p:extLst>
      <p:ext uri="{BB962C8B-B14F-4D97-AF65-F5344CB8AC3E}">
        <p14:creationId xmlns:p14="http://schemas.microsoft.com/office/powerpoint/2010/main" val="2385467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930</TotalTime>
  <Words>5411</Words>
  <Application>Microsoft Office PowerPoint</Application>
  <PresentationFormat>Widescreen</PresentationFormat>
  <Paragraphs>385</Paragraphs>
  <Slides>73</Slides>
  <Notes>4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73</vt:i4>
      </vt:variant>
    </vt:vector>
  </HeadingPairs>
  <TitlesOfParts>
    <vt:vector size="78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Nguyen Thanh Trung</dc:creator>
  <cp:lastModifiedBy>Tình</cp:lastModifiedBy>
  <cp:revision>104</cp:revision>
  <dcterms:created xsi:type="dcterms:W3CDTF">2023-08-09T00:34:34Z</dcterms:created>
  <dcterms:modified xsi:type="dcterms:W3CDTF">2023-08-12T06:26:15Z</dcterms:modified>
</cp:coreProperties>
</file>