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5"/>
  </p:notesMasterIdLst>
  <p:sldIdLst>
    <p:sldId id="333" r:id="rId2"/>
    <p:sldId id="338" r:id="rId3"/>
    <p:sldId id="339" r:id="rId4"/>
    <p:sldId id="340" r:id="rId5"/>
    <p:sldId id="341" r:id="rId6"/>
    <p:sldId id="334" r:id="rId7"/>
    <p:sldId id="260" r:id="rId8"/>
    <p:sldId id="327" r:id="rId9"/>
    <p:sldId id="331" r:id="rId10"/>
    <p:sldId id="332" r:id="rId11"/>
    <p:sldId id="336" r:id="rId12"/>
    <p:sldId id="337" r:id="rId13"/>
    <p:sldId id="335" r:id="rId14"/>
  </p:sldIdLst>
  <p:sldSz cx="9147175" cy="5145088"/>
  <p:notesSz cx="6858000" cy="9144000"/>
  <p:embeddedFontLst>
    <p:embeddedFont>
      <p:font typeface=".VnAvant" pitchFamily="34" charset="0"/>
      <p:regular r:id="rId16"/>
      <p:bold r:id="rId17"/>
      <p:italic r:id="rId18"/>
      <p:boldItalic r:id="rId19"/>
    </p:embeddedFont>
    <p:embeddedFont>
      <p:font typeface="Calibri Light" charset="0"/>
      <p:regular r:id="rId20"/>
      <p:italic r:id="rId21"/>
    </p:embeddedFon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BDD"/>
    <a:srgbClr val="FEDAF4"/>
    <a:srgbClr val="EE00C1"/>
    <a:srgbClr val="73C6E8"/>
    <a:srgbClr val="8599A8"/>
    <a:srgbClr val="40505E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61" autoAdjust="0"/>
    <p:restoredTop sz="94660"/>
  </p:normalViewPr>
  <p:slideViewPr>
    <p:cSldViewPr snapToGrid="0">
      <p:cViewPr>
        <p:scale>
          <a:sx n="80" d="100"/>
          <a:sy n="80" d="100"/>
        </p:scale>
        <p:origin x="-846" y="-390"/>
      </p:cViewPr>
      <p:guideLst>
        <p:guide orient="horz" pos="162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51109-7341-48B1-AF77-78F238211E25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03E5B-5C1F-4705-9DA7-3731D8F17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94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808" y="445162"/>
            <a:ext cx="8523559" cy="572877"/>
          </a:xfrm>
          <a:prstGeom prst="rect">
            <a:avLst/>
          </a:prstGeom>
        </p:spPr>
        <p:txBody>
          <a:bodyPr spcFirstLastPara="1" wrap="square" lIns="91452" tIns="91452" rIns="91452" bIns="91452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808" y="1152831"/>
            <a:ext cx="8523559" cy="3417455"/>
          </a:xfrm>
          <a:prstGeom prst="rect">
            <a:avLst/>
          </a:prstGeom>
        </p:spPr>
        <p:txBody>
          <a:bodyPr spcFirstLastPara="1" wrap="square" lIns="91452" tIns="91452" rIns="91452" bIns="91452" anchor="t" anchorCtr="0">
            <a:noAutofit/>
          </a:bodyPr>
          <a:lstStyle>
            <a:lvl1pPr marL="457337" lvl="0" indent="-343003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674" lvl="1" indent="-317595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2011" lvl="2" indent="-317595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9349" lvl="3" indent="-317595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686" lvl="4" indent="-317595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4023" lvl="5" indent="-317595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1360" lvl="6" indent="-317595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8697" lvl="7" indent="-317595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6034" lvl="8" indent="-317595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5400" y="4664656"/>
            <a:ext cx="548891" cy="393722"/>
          </a:xfrm>
          <a:prstGeom prst="rect">
            <a:avLst/>
          </a:prstGeom>
        </p:spPr>
        <p:txBody>
          <a:bodyPr spcFirstLastPara="1" wrap="square" lIns="91452" tIns="91452" rIns="91452" bIns="91452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09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12/12/2020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12/12/2020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12/12/2020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12/12/2020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7.png"/><Relationship Id="rId10" Type="http://schemas.openxmlformats.org/officeDocument/2006/relationships/image" Target="../media/image22.png"/><Relationship Id="rId4" Type="http://schemas.openxmlformats.org/officeDocument/2006/relationships/image" Target="../media/image8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7175" cy="51450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2894" y="670767"/>
            <a:ext cx="6362368" cy="5233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91467" tIns="45734" rIns="91467" bIns="45734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 NỐI TRI THỨC VỚI CUỘC SỐNG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43719" y="1435255"/>
            <a:ext cx="1336086" cy="584956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lIns="91467" tIns="45734" rIns="91467" bIns="45734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887" y="2369281"/>
            <a:ext cx="5343382" cy="708105"/>
          </a:xfrm>
          <a:prstGeom prst="rect">
            <a:avLst/>
          </a:prstGeom>
          <a:solidFill>
            <a:srgbClr val="FFFF99"/>
          </a:solidFill>
          <a:ln w="28575">
            <a:solidFill>
              <a:srgbClr val="00B050"/>
            </a:solidFill>
          </a:ln>
        </p:spPr>
        <p:txBody>
          <a:bodyPr wrap="none" lIns="91467" tIns="45734" rIns="91467" bIns="45734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GV: Đồng Thị Ái Quỳnh</a:t>
            </a:r>
          </a:p>
        </p:txBody>
      </p:sp>
    </p:spTree>
    <p:extLst>
      <p:ext uri="{BB962C8B-B14F-4D97-AF65-F5344CB8AC3E}">
        <p14:creationId xmlns:p14="http://schemas.microsoft.com/office/powerpoint/2010/main" val="36883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533" y="3283479"/>
            <a:ext cx="1436036" cy="1436036"/>
          </a:xfrm>
          <a:prstGeom prst="rect">
            <a:avLst/>
          </a:prstGeom>
        </p:spPr>
      </p:pic>
      <p:grpSp>
        <p:nvGrpSpPr>
          <p:cNvPr id="3" name="Group 13"/>
          <p:cNvGrpSpPr/>
          <p:nvPr/>
        </p:nvGrpSpPr>
        <p:grpSpPr>
          <a:xfrm>
            <a:off x="5943605" y="2094493"/>
            <a:ext cx="2174487" cy="983240"/>
            <a:chOff x="544276" y="1367495"/>
            <a:chExt cx="2233240" cy="1140119"/>
          </a:xfrm>
        </p:grpSpPr>
        <p:sp>
          <p:nvSpPr>
            <p:cNvPr id="89" name="Cloud Callout 88"/>
            <p:cNvSpPr/>
            <p:nvPr/>
          </p:nvSpPr>
          <p:spPr>
            <a:xfrm>
              <a:off x="544276" y="1367495"/>
              <a:ext cx="2233240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66788" y="1665747"/>
              <a:ext cx="1871797" cy="535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Có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mấy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quả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bưởi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ghi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phép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tính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có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kết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quả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là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5?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167" name="Picture 3" descr="F:\AAA-LÀM ẢNH SLIDE\Bai13-LT-3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693" y="384956"/>
            <a:ext cx="5108606" cy="4856830"/>
          </a:xfrm>
          <a:prstGeom prst="rect">
            <a:avLst/>
          </a:prstGeom>
          <a:noFill/>
        </p:spPr>
      </p:pic>
      <p:sp>
        <p:nvSpPr>
          <p:cNvPr id="229" name="Rounded Rectangle 228"/>
          <p:cNvSpPr/>
          <p:nvPr/>
        </p:nvSpPr>
        <p:spPr>
          <a:xfrm>
            <a:off x="5588299" y="1105098"/>
            <a:ext cx="2843561" cy="59101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  <a:latin typeface="Lato" pitchFamily="34" charset="0"/>
                <a:cs typeface="Lato" pitchFamily="34" charset="0"/>
              </a:rPr>
              <a:t>Đáp</a:t>
            </a:r>
            <a:r>
              <a:rPr lang="en-US" sz="1400" b="1" dirty="0" smtClean="0">
                <a:solidFill>
                  <a:schemeClr val="tx1"/>
                </a:solidFill>
                <a:latin typeface="Lato" pitchFamily="34" charset="0"/>
                <a:cs typeface="Lato" pitchFamily="34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Lato" pitchFamily="34" charset="0"/>
                <a:cs typeface="Lato" pitchFamily="34" charset="0"/>
              </a:rPr>
              <a:t>án</a:t>
            </a:r>
            <a:endParaRPr lang="en-US" sz="1400" b="1" dirty="0">
              <a:solidFill>
                <a:schemeClr val="tx1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5163010" y="670560"/>
            <a:ext cx="3268849" cy="10255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Có</a:t>
            </a:r>
            <a:r>
              <a:rPr lang="en-US" sz="2000" b="1" dirty="0" smtClean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Lato" pitchFamily="34" charset="0"/>
                <a:cs typeface="Lato" pitchFamily="34" charset="0"/>
              </a:rPr>
              <a:t>4</a:t>
            </a:r>
            <a:r>
              <a:rPr lang="en-US" sz="2000" b="1" dirty="0" smtClean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 </a:t>
            </a:r>
            <a:r>
              <a:rPr lang="en-US" sz="2000" b="1" dirty="0" err="1" smtClean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quả</a:t>
            </a:r>
            <a:r>
              <a:rPr lang="en-US" sz="2000" b="1" dirty="0" smtClean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 </a:t>
            </a:r>
            <a:r>
              <a:rPr lang="en-US" sz="2000" b="1" dirty="0" err="1" smtClean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bưởi</a:t>
            </a:r>
            <a:r>
              <a:rPr lang="en-US" sz="2000" b="1" dirty="0" smtClean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 </a:t>
            </a:r>
            <a:r>
              <a:rPr lang="en-US" sz="2000" b="1" dirty="0" err="1" smtClean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ghi</a:t>
            </a:r>
            <a:r>
              <a:rPr lang="en-US" sz="2000" b="1" dirty="0" smtClean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 </a:t>
            </a:r>
            <a:r>
              <a:rPr lang="en-US" sz="2000" b="1" dirty="0" err="1" smtClean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phép</a:t>
            </a:r>
            <a:r>
              <a:rPr lang="en-US" sz="2000" b="1" dirty="0" smtClean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 </a:t>
            </a:r>
            <a:r>
              <a:rPr lang="en-US" sz="2000" b="1" dirty="0" err="1" smtClean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tính</a:t>
            </a:r>
            <a:r>
              <a:rPr lang="en-US" sz="2000" b="1" dirty="0" smtClean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 </a:t>
            </a:r>
            <a:r>
              <a:rPr lang="en-US" sz="2000" b="1" dirty="0" err="1" smtClean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có</a:t>
            </a:r>
            <a:r>
              <a:rPr lang="en-US" sz="2000" b="1" dirty="0" smtClean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 </a:t>
            </a:r>
            <a:r>
              <a:rPr lang="en-US" sz="2000" b="1" dirty="0" err="1" smtClean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kết</a:t>
            </a:r>
            <a:r>
              <a:rPr lang="en-US" sz="2000" b="1" dirty="0" smtClean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 </a:t>
            </a:r>
            <a:r>
              <a:rPr lang="en-US" sz="2000" b="1" dirty="0" err="1" smtClean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quả</a:t>
            </a:r>
            <a:r>
              <a:rPr lang="en-US" sz="2000" b="1" dirty="0" smtClean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 </a:t>
            </a:r>
            <a:r>
              <a:rPr lang="en-US" sz="2000" b="1" dirty="0" err="1" smtClean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là</a:t>
            </a:r>
            <a:r>
              <a:rPr lang="en-US" sz="2000" b="1" dirty="0" smtClean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 5</a:t>
            </a:r>
            <a:endParaRPr lang="en-US" sz="2000" b="1" dirty="0">
              <a:solidFill>
                <a:srgbClr val="3B6BDD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7082" y="1812067"/>
            <a:ext cx="471371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latin typeface="Lato" panose="020F0502020204030203" pitchFamily="34" charset="0"/>
                <a:cs typeface="Lato" panose="020F0502020204030203" pitchFamily="34" charset="0"/>
              </a:rPr>
              <a:t>b</a:t>
            </a:r>
            <a:r>
              <a:rPr lang="en-GB" sz="1800" dirty="0" smtClean="0">
                <a:latin typeface="Lato" panose="020F0502020204030203" pitchFamily="34" charset="0"/>
                <a:cs typeface="Lato" panose="020F0502020204030203" pitchFamily="34" charset="0"/>
              </a:rPr>
              <a:t>)</a:t>
            </a:r>
            <a:endParaRPr lang="en-GB" sz="18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2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082" y="637940"/>
            <a:ext cx="1673352" cy="743806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15523" y="1381746"/>
            <a:ext cx="80823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9"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387" y="11875"/>
            <a:ext cx="2416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/>
              <a:t>3. Số </a:t>
            </a:r>
            <a:r>
              <a:rPr lang="en-US" sz="2800" b="1" smtClean="0"/>
              <a:t>?  </a:t>
            </a:r>
            <a:r>
              <a:rPr lang="en-US" sz="2800" smtClean="0">
                <a:solidFill>
                  <a:srgbClr val="FF0000"/>
                </a:solidFill>
              </a:rPr>
              <a:t>( thêm)</a:t>
            </a:r>
            <a:endParaRPr lang="en-US" sz="2800">
              <a:solidFill>
                <a:srgbClr val="FF0000"/>
              </a:solidFill>
            </a:endParaRPr>
          </a:p>
        </p:txBody>
      </p:sp>
      <p:pic>
        <p:nvPicPr>
          <p:cNvPr id="4" name="Picture 2" descr="E:\QUYNH\anh tai ve poiwer oint\vo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55" y="1058315"/>
            <a:ext cx="1278421" cy="147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QUYNH\anh tai ve poiwer oint\l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9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48" y="2828668"/>
            <a:ext cx="1006786" cy="155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9387" y="535095"/>
            <a:ext cx="474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/>
              <a:t>a)</a:t>
            </a:r>
            <a:endParaRPr lang="en-US" sz="2800" b="1"/>
          </a:p>
        </p:txBody>
      </p:sp>
      <p:pic>
        <p:nvPicPr>
          <p:cNvPr id="14" name="Picture 2" descr="E:\QUYNH\anh tai ve poiwer oint\vo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127" y="1058315"/>
            <a:ext cx="1278421" cy="147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QUYNH\anh tai ve poiwer oint\vo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833" y="1058315"/>
            <a:ext cx="1278421" cy="147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QUYNH\anh tai ve poiwer oint\vo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739" y="1058314"/>
            <a:ext cx="1278421" cy="147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:\QUYNH\anh tai ve poiwer oint\vo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520" y="1058315"/>
            <a:ext cx="1278421" cy="147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E:\QUYNH\anh tai ve poiwer oint\vo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302" y="1058315"/>
            <a:ext cx="1278421" cy="147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QUYNH\anh tai ve poiwer oint\l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9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869" y="2828668"/>
            <a:ext cx="1006786" cy="155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26720" y="1671382"/>
            <a:ext cx="1236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6 + 2 = </a:t>
            </a:r>
            <a:endParaRPr lang="en-US" sz="2800"/>
          </a:p>
        </p:txBody>
      </p:sp>
      <p:sp>
        <p:nvSpPr>
          <p:cNvPr id="23" name="TextBox 22"/>
          <p:cNvSpPr txBox="1"/>
          <p:nvPr/>
        </p:nvSpPr>
        <p:spPr>
          <a:xfrm>
            <a:off x="7126720" y="2318029"/>
            <a:ext cx="1236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2 + 6 = </a:t>
            </a:r>
            <a:endParaRPr lang="en-US" sz="2800"/>
          </a:p>
        </p:txBody>
      </p:sp>
      <p:sp>
        <p:nvSpPr>
          <p:cNvPr id="24" name="TextBox 23"/>
          <p:cNvSpPr txBox="1"/>
          <p:nvPr/>
        </p:nvSpPr>
        <p:spPr>
          <a:xfrm>
            <a:off x="7113896" y="3025306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8  - 6 = </a:t>
            </a:r>
            <a:endParaRPr lang="en-US" sz="2800"/>
          </a:p>
        </p:txBody>
      </p:sp>
      <p:sp>
        <p:nvSpPr>
          <p:cNvPr id="25" name="TextBox 24"/>
          <p:cNvSpPr txBox="1"/>
          <p:nvPr/>
        </p:nvSpPr>
        <p:spPr>
          <a:xfrm>
            <a:off x="7093818" y="3769743"/>
            <a:ext cx="1167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8 - 2 = </a:t>
            </a:r>
            <a:endParaRPr lang="en-US" sz="2800"/>
          </a:p>
        </p:txBody>
      </p:sp>
      <p:sp>
        <p:nvSpPr>
          <p:cNvPr id="5" name="TextBox 4"/>
          <p:cNvSpPr txBox="1"/>
          <p:nvPr/>
        </p:nvSpPr>
        <p:spPr>
          <a:xfrm>
            <a:off x="8208573" y="1671382"/>
            <a:ext cx="460415" cy="52322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8</a:t>
            </a:r>
            <a:endParaRPr lang="en-US" sz="2800"/>
          </a:p>
        </p:txBody>
      </p:sp>
      <p:sp>
        <p:nvSpPr>
          <p:cNvPr id="28" name="TextBox 27"/>
          <p:cNvSpPr txBox="1"/>
          <p:nvPr/>
        </p:nvSpPr>
        <p:spPr>
          <a:xfrm>
            <a:off x="8208573" y="2327571"/>
            <a:ext cx="460415" cy="52322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8</a:t>
            </a:r>
            <a:endParaRPr lang="en-US" sz="2800"/>
          </a:p>
        </p:txBody>
      </p:sp>
      <p:sp>
        <p:nvSpPr>
          <p:cNvPr id="29" name="TextBox 28"/>
          <p:cNvSpPr txBox="1"/>
          <p:nvPr/>
        </p:nvSpPr>
        <p:spPr>
          <a:xfrm>
            <a:off x="8208573" y="3014144"/>
            <a:ext cx="460415" cy="52322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2</a:t>
            </a:r>
            <a:endParaRPr lang="en-US" sz="2800"/>
          </a:p>
        </p:txBody>
      </p:sp>
      <p:sp>
        <p:nvSpPr>
          <p:cNvPr id="30" name="TextBox 29"/>
          <p:cNvSpPr txBox="1"/>
          <p:nvPr/>
        </p:nvSpPr>
        <p:spPr>
          <a:xfrm>
            <a:off x="8208572" y="3769743"/>
            <a:ext cx="460415" cy="52322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6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92251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387" y="11875"/>
            <a:ext cx="1156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/>
              <a:t>3. Số ?</a:t>
            </a:r>
            <a:endParaRPr lang="en-US" sz="2800" b="1"/>
          </a:p>
        </p:txBody>
      </p:sp>
      <p:sp>
        <p:nvSpPr>
          <p:cNvPr id="3" name="TextBox 2"/>
          <p:cNvSpPr txBox="1"/>
          <p:nvPr/>
        </p:nvSpPr>
        <p:spPr>
          <a:xfrm>
            <a:off x="439387" y="535095"/>
            <a:ext cx="489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b</a:t>
            </a:r>
            <a:r>
              <a:rPr lang="en-US" sz="2800" b="1" smtClean="0"/>
              <a:t>)</a:t>
            </a:r>
            <a:endParaRPr lang="en-US" sz="2800" b="1"/>
          </a:p>
        </p:txBody>
      </p:sp>
      <p:sp>
        <p:nvSpPr>
          <p:cNvPr id="4" name="Rectangle 3"/>
          <p:cNvSpPr/>
          <p:nvPr/>
        </p:nvSpPr>
        <p:spPr>
          <a:xfrm>
            <a:off x="3143114" y="1017046"/>
            <a:ext cx="2295786" cy="616106"/>
          </a:xfrm>
          <a:prstGeom prst="rect">
            <a:avLst/>
          </a:prstGeom>
          <a:solidFill>
            <a:srgbClr val="FEDA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3B6BDD"/>
                </a:solidFill>
              </a:rPr>
              <a:t>6</a:t>
            </a:r>
            <a:endParaRPr lang="en-US" sz="3200">
              <a:solidFill>
                <a:srgbClr val="3B6BDD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43114" y="1633152"/>
            <a:ext cx="1147893" cy="616106"/>
          </a:xfrm>
          <a:prstGeom prst="rect">
            <a:avLst/>
          </a:prstGeom>
          <a:solidFill>
            <a:srgbClr val="FEDA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</a:rPr>
              <a:t>5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91007" y="1633152"/>
            <a:ext cx="1147893" cy="616106"/>
          </a:xfrm>
          <a:prstGeom prst="rect">
            <a:avLst/>
          </a:prstGeom>
          <a:solidFill>
            <a:srgbClr val="FEDA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</a:rPr>
              <a:t>1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43113" y="2249258"/>
            <a:ext cx="1147893" cy="616106"/>
          </a:xfrm>
          <a:prstGeom prst="rect">
            <a:avLst/>
          </a:prstGeom>
          <a:solidFill>
            <a:srgbClr val="FEDA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</a:rPr>
              <a:t>3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91006" y="2249258"/>
            <a:ext cx="1147893" cy="6161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</a:rPr>
              <a:t>3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43114" y="2865364"/>
            <a:ext cx="1147893" cy="6161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</a:rPr>
              <a:t>2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91007" y="2865364"/>
            <a:ext cx="1147893" cy="616106"/>
          </a:xfrm>
          <a:prstGeom prst="rect">
            <a:avLst/>
          </a:prstGeom>
          <a:solidFill>
            <a:srgbClr val="FEDA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</a:rPr>
              <a:t>4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43114" y="3481470"/>
            <a:ext cx="1147893" cy="616106"/>
          </a:xfrm>
          <a:prstGeom prst="rect">
            <a:avLst/>
          </a:prstGeom>
          <a:solidFill>
            <a:srgbClr val="FEDA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91007" y="3481470"/>
            <a:ext cx="1147893" cy="6161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43114" y="4097576"/>
            <a:ext cx="1147893" cy="616106"/>
          </a:xfrm>
          <a:prstGeom prst="rect">
            <a:avLst/>
          </a:prstGeom>
          <a:solidFill>
            <a:srgbClr val="FEDA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</a:rPr>
              <a:t>2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91007" y="4097576"/>
            <a:ext cx="1147893" cy="6161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</a:rPr>
              <a:t>4</a:t>
            </a:r>
            <a:endParaRPr 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68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4AB88F-3A6B-44F3-A7AE-A3AB23060D0C}"/>
              </a:ext>
            </a:extLst>
          </p:cNvPr>
          <p:cNvSpPr/>
          <p:nvPr/>
        </p:nvSpPr>
        <p:spPr>
          <a:xfrm>
            <a:off x="329725" y="977568"/>
            <a:ext cx="5403213" cy="3189954"/>
          </a:xfrm>
          <a:prstGeom prst="rect">
            <a:avLst/>
          </a:prstGeom>
          <a:solidFill>
            <a:srgbClr val="73C6E8"/>
          </a:solidFill>
          <a:ln>
            <a:noFill/>
          </a:ln>
        </p:spPr>
        <p:txBody>
          <a:bodyPr spcFirstLastPara="1" wrap="square" lIns="91452" tIns="91452" rIns="91452" bIns="91452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630" y="2977834"/>
            <a:ext cx="2953545" cy="216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0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intro">
            <a:hlinkClick r:id="" action="ppaction://media"/>
            <a:extLst>
              <a:ext uri="{FF2B5EF4-FFF2-40B4-BE49-F238E27FC236}">
                <a16:creationId xmlns:a16="http://schemas.microsoft.com/office/drawing/2014/main" xmlns="" id="{A1A60AED-47BC-465D-9B27-363E0451197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7175" cy="5145088"/>
          </a:xfrm>
          <a:prstGeom prst="rect">
            <a:avLst/>
          </a:prstGeom>
        </p:spPr>
      </p:pic>
      <p:sp>
        <p:nvSpPr>
          <p:cNvPr id="5" name="Arrow: Pentagon 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274162E-DB9A-4775-B720-607E7A77E262}"/>
              </a:ext>
            </a:extLst>
          </p:cNvPr>
          <p:cNvSpPr/>
          <p:nvPr/>
        </p:nvSpPr>
        <p:spPr>
          <a:xfrm>
            <a:off x="2531808" y="3511729"/>
            <a:ext cx="4083560" cy="135024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en-US" sz="7200" b="1">
                <a:solidFill>
                  <a:schemeClr val="bg1"/>
                </a:solidFill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376542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grpId="0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8837FB28-9FD8-450C-823C-020C35D39319}"/>
              </a:ext>
            </a:extLst>
          </p:cNvPr>
          <p:cNvSpPr/>
          <p:nvPr/>
        </p:nvSpPr>
        <p:spPr>
          <a:xfrm>
            <a:off x="3722574" y="3945112"/>
            <a:ext cx="628324" cy="62829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98" tIns="34299" rIns="68598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/>
              <a:t>A</a:t>
            </a:r>
          </a:p>
        </p:txBody>
      </p:sp>
      <p:sp>
        <p:nvSpPr>
          <p:cNvPr id="9" name="Rectangle 8">
            <a:hlinkClick r:id="rId2" action="ppaction://hlinksldjump"/>
            <a:extLst>
              <a:ext uri="{FF2B5EF4-FFF2-40B4-BE49-F238E27FC236}">
                <a16:creationId xmlns:a16="http://schemas.microsoft.com/office/drawing/2014/main" xmlns="" id="{80DD7C02-37F0-4E48-9A4C-E5E6CAF0BEDD}"/>
              </a:ext>
            </a:extLst>
          </p:cNvPr>
          <p:cNvSpPr/>
          <p:nvPr/>
        </p:nvSpPr>
        <p:spPr>
          <a:xfrm>
            <a:off x="4727810" y="3945112"/>
            <a:ext cx="628324" cy="62829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98" tIns="34299" rIns="68598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/>
              <a:t>B</a:t>
            </a:r>
          </a:p>
        </p:txBody>
      </p:sp>
      <p:sp>
        <p:nvSpPr>
          <p:cNvPr id="10" name="Rectangle 9">
            <a:hlinkClick r:id="rId3" action="ppaction://hlinksldjump"/>
            <a:extLst>
              <a:ext uri="{FF2B5EF4-FFF2-40B4-BE49-F238E27FC236}">
                <a16:creationId xmlns:a16="http://schemas.microsoft.com/office/drawing/2014/main" xmlns="" id="{F8187096-9889-4519-857B-9AB32715DF3A}"/>
              </a:ext>
            </a:extLst>
          </p:cNvPr>
          <p:cNvSpPr/>
          <p:nvPr/>
        </p:nvSpPr>
        <p:spPr>
          <a:xfrm>
            <a:off x="5733046" y="3945112"/>
            <a:ext cx="628324" cy="62829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98" tIns="34299" rIns="68598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/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xmlns="" id="{DD652DBC-F0BE-4154-A824-0D386052EB2C}"/>
              </a:ext>
            </a:extLst>
          </p:cNvPr>
          <p:cNvSpPr/>
          <p:nvPr/>
        </p:nvSpPr>
        <p:spPr>
          <a:xfrm>
            <a:off x="1382966" y="119781"/>
            <a:ext cx="6381244" cy="871126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r>
              <a:rPr lang="en-US" sz="4800" b="1" smtClean="0">
                <a:solidFill>
                  <a:srgbClr val="002060"/>
                </a:solidFill>
              </a:rPr>
              <a:t>3 + 4 – 2 = ?</a:t>
            </a:r>
            <a:endParaRPr lang="en-US" sz="4800" b="1">
              <a:solidFill>
                <a:srgbClr val="002060"/>
              </a:solidFill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xmlns="" id="{C57DDB14-59FF-43F0-A5B8-F943CFA84B6B}"/>
              </a:ext>
            </a:extLst>
          </p:cNvPr>
          <p:cNvSpPr/>
          <p:nvPr/>
        </p:nvSpPr>
        <p:spPr>
          <a:xfrm>
            <a:off x="1459192" y="1071486"/>
            <a:ext cx="4978405" cy="431207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r>
              <a:rPr lang="en-US" sz="2400" b="1">
                <a:solidFill>
                  <a:srgbClr val="7030A0"/>
                </a:solidFill>
              </a:rPr>
              <a:t>A. </a:t>
            </a:r>
            <a:r>
              <a:rPr lang="en-US" sz="2400" b="1" smtClean="0">
                <a:solidFill>
                  <a:srgbClr val="7030A0"/>
                </a:solidFill>
              </a:rPr>
              <a:t>4</a:t>
            </a:r>
            <a:endParaRPr lang="en-US" sz="2400" b="1">
              <a:solidFill>
                <a:srgbClr val="7030A0"/>
              </a:solidFill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xmlns="" id="{D23DBB3E-C059-4C95-BA4D-14EB215371E1}"/>
              </a:ext>
            </a:extLst>
          </p:cNvPr>
          <p:cNvSpPr/>
          <p:nvPr/>
        </p:nvSpPr>
        <p:spPr>
          <a:xfrm>
            <a:off x="1459191" y="2141338"/>
            <a:ext cx="4978405" cy="431207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r>
              <a:rPr lang="en-US" sz="2400" b="1">
                <a:solidFill>
                  <a:srgbClr val="7030A0"/>
                </a:solidFill>
              </a:rPr>
              <a:t>C. </a:t>
            </a:r>
            <a:r>
              <a:rPr lang="en-US" sz="2400" b="1" smtClean="0">
                <a:solidFill>
                  <a:srgbClr val="7030A0"/>
                </a:solidFill>
              </a:rPr>
              <a:t>5</a:t>
            </a:r>
            <a:endParaRPr lang="en-US" sz="2400" b="1">
              <a:solidFill>
                <a:srgbClr val="7030A0"/>
              </a:solidFill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xmlns="" id="{E0489B79-CF00-4A69-A4C8-D55A1D195BF1}"/>
              </a:ext>
            </a:extLst>
          </p:cNvPr>
          <p:cNvSpPr/>
          <p:nvPr/>
        </p:nvSpPr>
        <p:spPr>
          <a:xfrm>
            <a:off x="1459191" y="1606412"/>
            <a:ext cx="4978405" cy="431207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r>
              <a:rPr lang="en-US" sz="2400" b="1">
                <a:solidFill>
                  <a:srgbClr val="7030A0"/>
                </a:solidFill>
              </a:rPr>
              <a:t>B. </a:t>
            </a:r>
            <a:r>
              <a:rPr lang="en-US" sz="2400" b="1" smtClean="0">
                <a:solidFill>
                  <a:srgbClr val="7030A0"/>
                </a:solidFill>
              </a:rPr>
              <a:t>6</a:t>
            </a:r>
            <a:endParaRPr lang="en-US" sz="2400" b="1">
              <a:solidFill>
                <a:srgbClr val="7030A0"/>
              </a:solidFill>
            </a:endParaRPr>
          </a:p>
        </p:txBody>
      </p:sp>
      <p:sp>
        <p:nvSpPr>
          <p:cNvPr id="16" name="Arrow: Pentagon 15">
            <a:hlinkClick r:id="rId2" action="ppaction://hlinksldjump"/>
            <a:extLst>
              <a:ext uri="{FF2B5EF4-FFF2-40B4-BE49-F238E27FC236}">
                <a16:creationId xmlns:a16="http://schemas.microsoft.com/office/drawing/2014/main" xmlns="" id="{2C01868D-9CD3-4576-896C-6CC806843DAD}"/>
              </a:ext>
            </a:extLst>
          </p:cNvPr>
          <p:cNvSpPr/>
          <p:nvPr/>
        </p:nvSpPr>
        <p:spPr>
          <a:xfrm>
            <a:off x="4002027" y="3110737"/>
            <a:ext cx="2079892" cy="598899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56543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1">
            <a:hlinkClick r:id="" action="ppaction://media"/>
            <a:extLst>
              <a:ext uri="{FF2B5EF4-FFF2-40B4-BE49-F238E27FC236}">
                <a16:creationId xmlns:a16="http://schemas.microsoft.com/office/drawing/2014/main" xmlns="" id="{B2B039CB-E3A6-46AE-84C3-0DFF9CD38B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7175" cy="5145088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xmlns="" id="{E65449D9-AA32-447A-8AAE-AAF0F5CCBD7D}"/>
              </a:ext>
            </a:extLst>
          </p:cNvPr>
          <p:cNvSpPr/>
          <p:nvPr/>
        </p:nvSpPr>
        <p:spPr>
          <a:xfrm flipH="1">
            <a:off x="1252294" y="98003"/>
            <a:ext cx="2079892" cy="598899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NEXT</a:t>
            </a:r>
            <a:endParaRPr lang="en-US" sz="36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0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2">
            <a:hlinkClick r:id="" action="ppaction://media"/>
            <a:extLst>
              <a:ext uri="{FF2B5EF4-FFF2-40B4-BE49-F238E27FC236}">
                <a16:creationId xmlns:a16="http://schemas.microsoft.com/office/drawing/2014/main" xmlns="" id="{F5521847-6AB7-4AA5-9294-1FD0333B4F8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7175" cy="5145088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xmlns="" id="{25B5A5F3-DD2E-4A2F-AFA7-4754958F4DD5}"/>
              </a:ext>
            </a:extLst>
          </p:cNvPr>
          <p:cNvSpPr/>
          <p:nvPr/>
        </p:nvSpPr>
        <p:spPr>
          <a:xfrm flipH="1">
            <a:off x="1252294" y="98003"/>
            <a:ext cx="2079892" cy="598899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417189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740602" y="539634"/>
            <a:ext cx="7518304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400" err="1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Bài</a:t>
            </a:r>
            <a:r>
              <a:rPr lang="en-GB" sz="440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smtClean="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13: </a:t>
            </a:r>
            <a:r>
              <a:rPr lang="en-GB" sz="4400" dirty="0" err="1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Luyện</a:t>
            </a:r>
            <a:r>
              <a:rPr lang="en-GB" sz="4400" dirty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tập</a:t>
            </a:r>
            <a:r>
              <a:rPr lang="en-GB" sz="4400" dirty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chung</a:t>
            </a:r>
            <a:endParaRPr lang="en-GB" sz="4400" dirty="0">
              <a:solidFill>
                <a:srgbClr val="FF0000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22" name="Picture 2" descr="F:\AAA-LÀM ẢNH SLIDE\ROBO L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3835" y="1738733"/>
            <a:ext cx="2951837" cy="2932419"/>
          </a:xfrm>
          <a:prstGeom prst="rect">
            <a:avLst/>
          </a:prstGeom>
          <a:noFill/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4921" y="1187749"/>
            <a:ext cx="6949665" cy="3101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err="1" smtClean="0">
                <a:solidFill>
                  <a:srgbClr val="3B6BDD"/>
                </a:solidFill>
                <a:latin typeface="Lato" panose="020F0502020204030203" pitchFamily="34" charset="0"/>
                <a:cs typeface="Lato" panose="020F0502020204030203" pitchFamily="34" charset="0"/>
              </a:rPr>
              <a:t>Tiết</a:t>
            </a:r>
            <a:r>
              <a:rPr lang="en-GB" sz="2000" smtClean="0">
                <a:solidFill>
                  <a:srgbClr val="3B6BDD"/>
                </a:solidFill>
                <a:latin typeface="Lato" panose="020F0502020204030203" pitchFamily="34" charset="0"/>
                <a:cs typeface="Lato" panose="020F0502020204030203" pitchFamily="34" charset="0"/>
              </a:rPr>
              <a:t>  2    ( trang 88 + 89)</a:t>
            </a:r>
            <a:endParaRPr lang="en-GB" sz="2000" dirty="0">
              <a:solidFill>
                <a:srgbClr val="3B6BDD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679692" y="4677437"/>
            <a:ext cx="1393373" cy="21939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Ban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biên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AES</a:t>
            </a:r>
            <a:endParaRPr lang="en-GB" sz="14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647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82" y="637940"/>
            <a:ext cx="1673352" cy="743806"/>
          </a:xfrm>
          <a:prstGeom prst="rect">
            <a:avLst/>
          </a:prstGeom>
          <a:noFill/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740" y="3283479"/>
            <a:ext cx="1436036" cy="1436036"/>
          </a:xfrm>
          <a:prstGeom prst="rect">
            <a:avLst/>
          </a:prstGeom>
        </p:spPr>
      </p:pic>
      <p:grpSp>
        <p:nvGrpSpPr>
          <p:cNvPr id="113" name="Group 13"/>
          <p:cNvGrpSpPr/>
          <p:nvPr/>
        </p:nvGrpSpPr>
        <p:grpSpPr>
          <a:xfrm>
            <a:off x="89211" y="1904926"/>
            <a:ext cx="2765502" cy="983240"/>
            <a:chOff x="429755" y="1406285"/>
            <a:chExt cx="2954747" cy="1140119"/>
          </a:xfrm>
        </p:grpSpPr>
        <p:sp>
          <p:nvSpPr>
            <p:cNvPr id="114" name="Cloud Callout 113"/>
            <p:cNvSpPr/>
            <p:nvPr/>
          </p:nvSpPr>
          <p:spPr>
            <a:xfrm>
              <a:off x="429755" y="1406285"/>
              <a:ext cx="2954747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66789" y="1665747"/>
              <a:ext cx="2435422" cy="749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Đố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các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bạn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những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con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ong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nào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ghi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phép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tính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có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kết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quả</a:t>
              </a:r>
              <a:endParaRPr lang="en-US" sz="1200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bằng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4?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4415768" y="1099054"/>
            <a:ext cx="1345391" cy="1331952"/>
            <a:chOff x="4415768" y="1099054"/>
            <a:chExt cx="1345391" cy="1331952"/>
          </a:xfrm>
        </p:grpSpPr>
        <p:sp>
          <p:nvSpPr>
            <p:cNvPr id="116" name="Rectangle 115"/>
            <p:cNvSpPr/>
            <p:nvPr/>
          </p:nvSpPr>
          <p:spPr>
            <a:xfrm>
              <a:off x="4984595" y="1795346"/>
              <a:ext cx="267629" cy="2787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2" name="Picture 4" descr="F:\AAA-LÀM ẢNH SLIDE\Bai13-LT-1(1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15768" y="1099054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29" name="Group 128"/>
          <p:cNvGrpSpPr/>
          <p:nvPr/>
        </p:nvGrpSpPr>
        <p:grpSpPr>
          <a:xfrm>
            <a:off x="6501043" y="1009843"/>
            <a:ext cx="1345391" cy="1331952"/>
            <a:chOff x="6501043" y="1009843"/>
            <a:chExt cx="1345391" cy="1331952"/>
          </a:xfrm>
        </p:grpSpPr>
        <p:sp>
          <p:nvSpPr>
            <p:cNvPr id="117" name="Rectangle 116"/>
            <p:cNvSpPr/>
            <p:nvPr/>
          </p:nvSpPr>
          <p:spPr>
            <a:xfrm>
              <a:off x="7036420" y="1717288"/>
              <a:ext cx="301082" cy="2453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3" name="Picture 5" descr="F:\AAA-LÀM ẢNH SLIDE\Bai13-LT-1(2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01043" y="1009843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33" name="Group 132"/>
          <p:cNvGrpSpPr/>
          <p:nvPr/>
        </p:nvGrpSpPr>
        <p:grpSpPr>
          <a:xfrm>
            <a:off x="2930998" y="2247632"/>
            <a:ext cx="1305075" cy="1331953"/>
            <a:chOff x="2930998" y="2247632"/>
            <a:chExt cx="1305075" cy="1331953"/>
          </a:xfrm>
        </p:grpSpPr>
        <p:sp>
          <p:nvSpPr>
            <p:cNvPr id="119" name="Rectangle 118"/>
            <p:cNvSpPr/>
            <p:nvPr/>
          </p:nvSpPr>
          <p:spPr>
            <a:xfrm>
              <a:off x="3445727" y="2988527"/>
              <a:ext cx="345688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4" name="Picture 6" descr="F:\AAA-LÀM ẢNH SLIDE\Bai13-LT-1(3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30998" y="2247632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0" name="Group 129"/>
          <p:cNvGrpSpPr/>
          <p:nvPr/>
        </p:nvGrpSpPr>
        <p:grpSpPr>
          <a:xfrm>
            <a:off x="7670258" y="2290530"/>
            <a:ext cx="1305075" cy="1331953"/>
            <a:chOff x="7670258" y="2290530"/>
            <a:chExt cx="1305075" cy="1331953"/>
          </a:xfrm>
        </p:grpSpPr>
        <p:sp>
          <p:nvSpPr>
            <p:cNvPr id="118" name="Rectangle 117"/>
            <p:cNvSpPr/>
            <p:nvPr/>
          </p:nvSpPr>
          <p:spPr>
            <a:xfrm>
              <a:off x="8151541" y="3044283"/>
              <a:ext cx="301083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5" name="Picture 7" descr="F:\AAA-LÀM ẢNH SLIDE\Bai13-LT-1(4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670258" y="2290530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1" name="Group 130"/>
          <p:cNvGrpSpPr/>
          <p:nvPr/>
        </p:nvGrpSpPr>
        <p:grpSpPr>
          <a:xfrm>
            <a:off x="6142548" y="3429661"/>
            <a:ext cx="1305075" cy="1331953"/>
            <a:chOff x="6142548" y="3429661"/>
            <a:chExt cx="1305075" cy="1331953"/>
          </a:xfrm>
        </p:grpSpPr>
        <p:sp>
          <p:nvSpPr>
            <p:cNvPr id="121" name="Rectangle 120"/>
            <p:cNvSpPr/>
            <p:nvPr/>
          </p:nvSpPr>
          <p:spPr>
            <a:xfrm>
              <a:off x="6556917" y="4148254"/>
              <a:ext cx="301083" cy="256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6" name="Picture 8" descr="F:\AAA-LÀM ẢNH SLIDE\Bai13-LT-1(5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142548" y="3429661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2" name="Group 131"/>
          <p:cNvGrpSpPr/>
          <p:nvPr/>
        </p:nvGrpSpPr>
        <p:grpSpPr>
          <a:xfrm>
            <a:off x="4178346" y="3717579"/>
            <a:ext cx="1308061" cy="1104983"/>
            <a:chOff x="4178346" y="3717579"/>
            <a:chExt cx="1308061" cy="1104983"/>
          </a:xfrm>
        </p:grpSpPr>
        <p:sp>
          <p:nvSpPr>
            <p:cNvPr id="120" name="Rectangle 119"/>
            <p:cNvSpPr/>
            <p:nvPr/>
          </p:nvSpPr>
          <p:spPr>
            <a:xfrm>
              <a:off x="4638907" y="4326673"/>
              <a:ext cx="490654" cy="1672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7" name="Picture 9" descr="F:\AAA-LÀM ẢNH SLIDE\Bai13-LT-1(6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178346" y="3717579"/>
              <a:ext cx="1308061" cy="1104983"/>
            </a:xfrm>
            <a:prstGeom prst="rect">
              <a:avLst/>
            </a:prstGeom>
            <a:noFill/>
          </p:spPr>
        </p:pic>
      </p:grpSp>
      <p:sp>
        <p:nvSpPr>
          <p:cNvPr id="28" name="Rectangle 27"/>
          <p:cNvSpPr/>
          <p:nvPr/>
        </p:nvSpPr>
        <p:spPr>
          <a:xfrm>
            <a:off x="205740" y="1406930"/>
            <a:ext cx="80823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415882" y="1091431"/>
            <a:ext cx="1345391" cy="1331952"/>
            <a:chOff x="4415768" y="1099054"/>
            <a:chExt cx="1345391" cy="1331952"/>
          </a:xfrm>
        </p:grpSpPr>
        <p:sp>
          <p:nvSpPr>
            <p:cNvPr id="27" name="Rectangle 26"/>
            <p:cNvSpPr/>
            <p:nvPr/>
          </p:nvSpPr>
          <p:spPr>
            <a:xfrm>
              <a:off x="4984595" y="1795346"/>
              <a:ext cx="267629" cy="2787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4" descr="F:\AAA-LÀM ẢNH SLIDE\Bai13-LT-1(1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15768" y="1099054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30" name="Group 29"/>
          <p:cNvGrpSpPr/>
          <p:nvPr/>
        </p:nvGrpSpPr>
        <p:grpSpPr>
          <a:xfrm>
            <a:off x="7670257" y="2290530"/>
            <a:ext cx="1305075" cy="1331953"/>
            <a:chOff x="7670258" y="2290530"/>
            <a:chExt cx="1305075" cy="1331953"/>
          </a:xfrm>
        </p:grpSpPr>
        <p:sp>
          <p:nvSpPr>
            <p:cNvPr id="31" name="Rectangle 30"/>
            <p:cNvSpPr/>
            <p:nvPr/>
          </p:nvSpPr>
          <p:spPr>
            <a:xfrm>
              <a:off x="8151541" y="3044283"/>
              <a:ext cx="301083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7" descr="F:\AAA-LÀM ẢNH SLIDE\Bai13-LT-1(4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670258" y="2290530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33" name="Group 32"/>
          <p:cNvGrpSpPr/>
          <p:nvPr/>
        </p:nvGrpSpPr>
        <p:grpSpPr>
          <a:xfrm>
            <a:off x="6134631" y="3458480"/>
            <a:ext cx="1305075" cy="1331953"/>
            <a:chOff x="6142548" y="3429661"/>
            <a:chExt cx="1305075" cy="1331953"/>
          </a:xfrm>
        </p:grpSpPr>
        <p:sp>
          <p:nvSpPr>
            <p:cNvPr id="35" name="Rectangle 34"/>
            <p:cNvSpPr/>
            <p:nvPr/>
          </p:nvSpPr>
          <p:spPr>
            <a:xfrm>
              <a:off x="6556917" y="4148254"/>
              <a:ext cx="301083" cy="256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8" descr="F:\AAA-LÀM ẢNH SLIDE\Bai13-LT-1(5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142548" y="3429661"/>
              <a:ext cx="1305075" cy="133195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86601E-7 C 2.5E-6 0.03303 -0.03698 0.05989 -0.08212 0.05989 C -0.13525 0.05989 -0.15434 0.02995 -0.1625 0.01204 L -0.17066 -0.01204 C -0.179 -0.02995 -0.19948 -0.0599 -0.25938 -0.0599 C -0.29775 -0.0599 -0.34132 -0.03304 -0.34132 5.86601E-7 C -0.34132 0.03303 -0.29775 0.05989 -0.25938 0.05989 C -0.19948 0.05989 -0.179 0.02995 -0.17066 0.01204 L -0.1625 -0.01204 C -0.15434 -0.02995 -0.13525 -0.0599 -0.08212 -0.0599 C -0.03698 -0.0599 2.5E-6 -0.03304 2.5E-6 5.86601E-7 Z " pathEditMode="relative" rAng="0" ptsTypes="ffFffffFfff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1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4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7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8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0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1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AAA-PDF-SGK\PNG\Bai13-LT2-2.png"/>
          <p:cNvPicPr>
            <a:picLocks noChangeAspect="1" noChangeArrowheads="1"/>
          </p:cNvPicPr>
          <p:nvPr/>
        </p:nvPicPr>
        <p:blipFill>
          <a:blip r:embed="rId3"/>
          <a:srcRect l="17175" t="61816" r="9814" b="13636"/>
          <a:stretch>
            <a:fillRect/>
          </a:stretch>
        </p:blipFill>
        <p:spPr bwMode="auto">
          <a:xfrm>
            <a:off x="787764" y="1155056"/>
            <a:ext cx="7604941" cy="3450398"/>
          </a:xfrm>
          <a:prstGeom prst="rect">
            <a:avLst/>
          </a:prstGeom>
          <a:noFill/>
        </p:spPr>
      </p:pic>
      <p:grpSp>
        <p:nvGrpSpPr>
          <p:cNvPr id="86" name="Group 85"/>
          <p:cNvGrpSpPr/>
          <p:nvPr/>
        </p:nvGrpSpPr>
        <p:grpSpPr>
          <a:xfrm>
            <a:off x="1732281" y="2587208"/>
            <a:ext cx="410844" cy="461665"/>
            <a:chOff x="5268391" y="3740284"/>
            <a:chExt cx="806199" cy="936525"/>
          </a:xfrm>
        </p:grpSpPr>
        <p:sp>
          <p:nvSpPr>
            <p:cNvPr id="87" name="Rounded Rectangle 8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326291" y="3740284"/>
              <a:ext cx="675175" cy="936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732279" y="2587208"/>
            <a:ext cx="410845" cy="461665"/>
            <a:chOff x="5268391" y="3716837"/>
            <a:chExt cx="806199" cy="936522"/>
          </a:xfrm>
        </p:grpSpPr>
        <p:sp>
          <p:nvSpPr>
            <p:cNvPr id="90" name="Rounded Rectangle 89"/>
            <p:cNvSpPr/>
            <p:nvPr/>
          </p:nvSpPr>
          <p:spPr>
            <a:xfrm>
              <a:off x="5268391" y="3812156"/>
              <a:ext cx="806199" cy="806198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305910" y="3716837"/>
              <a:ext cx="711528" cy="936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Lato"/>
                </a:rPr>
                <a:t>5</a:t>
              </a:r>
              <a:endParaRPr lang="en-US" sz="24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606201" y="3704014"/>
            <a:ext cx="410844" cy="461665"/>
            <a:chOff x="5268391" y="3740284"/>
            <a:chExt cx="806199" cy="936525"/>
          </a:xfrm>
        </p:grpSpPr>
        <p:sp>
          <p:nvSpPr>
            <p:cNvPr id="93" name="Rounded Rectangle 9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326291" y="3740284"/>
              <a:ext cx="675175" cy="936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2606199" y="3704014"/>
            <a:ext cx="410845" cy="461665"/>
            <a:chOff x="5268391" y="3716837"/>
            <a:chExt cx="806199" cy="936522"/>
          </a:xfrm>
        </p:grpSpPr>
        <p:sp>
          <p:nvSpPr>
            <p:cNvPr id="96" name="Rounded Rectangle 9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327792" y="3716837"/>
              <a:ext cx="711528" cy="936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Lato"/>
                </a:rPr>
                <a:t>0</a:t>
              </a:r>
              <a:endParaRPr lang="en-US" sz="24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3151509" y="1384676"/>
            <a:ext cx="410844" cy="461665"/>
            <a:chOff x="5268391" y="3740284"/>
            <a:chExt cx="806199" cy="936525"/>
          </a:xfrm>
        </p:grpSpPr>
        <p:sp>
          <p:nvSpPr>
            <p:cNvPr id="99" name="Rounded Rectangle 9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326291" y="3740284"/>
              <a:ext cx="675175" cy="936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3151507" y="1384676"/>
            <a:ext cx="410845" cy="461665"/>
            <a:chOff x="5268391" y="3716837"/>
            <a:chExt cx="806199" cy="936522"/>
          </a:xfrm>
        </p:grpSpPr>
        <p:sp>
          <p:nvSpPr>
            <p:cNvPr id="102" name="Rounded Rectangle 10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305910" y="3716837"/>
              <a:ext cx="711528" cy="936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Lato"/>
                </a:rPr>
                <a:t>2</a:t>
              </a:r>
              <a:endParaRPr lang="en-US" sz="24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6435251" y="3861174"/>
            <a:ext cx="410844" cy="461665"/>
            <a:chOff x="5268391" y="3740284"/>
            <a:chExt cx="806199" cy="936525"/>
          </a:xfrm>
        </p:grpSpPr>
        <p:sp>
          <p:nvSpPr>
            <p:cNvPr id="105" name="Rounded Rectangle 10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326291" y="3740284"/>
              <a:ext cx="675175" cy="936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435249" y="3861174"/>
            <a:ext cx="410845" cy="461665"/>
            <a:chOff x="5268391" y="3716837"/>
            <a:chExt cx="806199" cy="936522"/>
          </a:xfrm>
        </p:grpSpPr>
        <p:sp>
          <p:nvSpPr>
            <p:cNvPr id="108" name="Rounded Rectangle 107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327792" y="3716837"/>
              <a:ext cx="711528" cy="936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Lato"/>
                </a:rPr>
                <a:t>3</a:t>
              </a:r>
              <a:endParaRPr lang="en-US" sz="24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6622558" y="1661251"/>
            <a:ext cx="410844" cy="461665"/>
            <a:chOff x="5268391" y="3740284"/>
            <a:chExt cx="806199" cy="936525"/>
          </a:xfrm>
        </p:grpSpPr>
        <p:sp>
          <p:nvSpPr>
            <p:cNvPr id="111" name="Rounded Rectangle 11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326291" y="3740284"/>
              <a:ext cx="675175" cy="936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622555" y="1661251"/>
            <a:ext cx="417298" cy="461665"/>
            <a:chOff x="5268391" y="3716837"/>
            <a:chExt cx="818862" cy="936522"/>
          </a:xfrm>
        </p:grpSpPr>
        <p:sp>
          <p:nvSpPr>
            <p:cNvPr id="114" name="Rounded Rectangle 11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335657" y="3716837"/>
              <a:ext cx="751596" cy="936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Lato"/>
                </a:rPr>
                <a:t>1</a:t>
              </a:r>
              <a:endParaRPr lang="en-US" sz="24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7791752" y="2809013"/>
            <a:ext cx="410844" cy="461665"/>
            <a:chOff x="5268391" y="3740284"/>
            <a:chExt cx="806199" cy="936525"/>
          </a:xfrm>
        </p:grpSpPr>
        <p:sp>
          <p:nvSpPr>
            <p:cNvPr id="117" name="Rounded Rectangle 11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326291" y="3740284"/>
              <a:ext cx="675175" cy="936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7791750" y="2809013"/>
            <a:ext cx="410845" cy="461665"/>
            <a:chOff x="5268391" y="3716837"/>
            <a:chExt cx="806199" cy="936522"/>
          </a:xfrm>
        </p:grpSpPr>
        <p:sp>
          <p:nvSpPr>
            <p:cNvPr id="120" name="Rounded Rectangle 119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5335657" y="3716837"/>
              <a:ext cx="711528" cy="936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Lato"/>
                </a:rPr>
                <a:t>3</a:t>
              </a:r>
              <a:endParaRPr lang="en-US" sz="24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pic>
        <p:nvPicPr>
          <p:cNvPr id="4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82" y="637940"/>
            <a:ext cx="1673352" cy="743806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15523" y="1381746"/>
            <a:ext cx="80823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3" descr="F:\AAA-LÀM ẢNH SLIDE\Bai13-LT-3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2309" y="670559"/>
            <a:ext cx="4476458" cy="4255837"/>
          </a:xfrm>
          <a:prstGeom prst="rect">
            <a:avLst/>
          </a:prstGeom>
          <a:noFill/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2139" y="3283479"/>
            <a:ext cx="1436036" cy="1436036"/>
          </a:xfrm>
          <a:prstGeom prst="rect">
            <a:avLst/>
          </a:prstGeom>
        </p:spPr>
      </p:pic>
      <p:grpSp>
        <p:nvGrpSpPr>
          <p:cNvPr id="88" name="Group 13"/>
          <p:cNvGrpSpPr/>
          <p:nvPr/>
        </p:nvGrpSpPr>
        <p:grpSpPr>
          <a:xfrm>
            <a:off x="680214" y="1994134"/>
            <a:ext cx="2174487" cy="983240"/>
            <a:chOff x="475564" y="1367495"/>
            <a:chExt cx="2233240" cy="1140119"/>
          </a:xfrm>
        </p:grpSpPr>
        <p:sp>
          <p:nvSpPr>
            <p:cNvPr id="89" name="Cloud Callout 88"/>
            <p:cNvSpPr/>
            <p:nvPr/>
          </p:nvSpPr>
          <p:spPr>
            <a:xfrm>
              <a:off x="475564" y="1367495"/>
              <a:ext cx="2233240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66788" y="1665747"/>
              <a:ext cx="1871797" cy="535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Tìm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kết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quả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phép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tính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ghi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trên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mỗi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quả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bưởi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.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4449926" y="1962335"/>
            <a:ext cx="632713" cy="679436"/>
            <a:chOff x="4449926" y="1962335"/>
            <a:chExt cx="632713" cy="679436"/>
          </a:xfrm>
        </p:grpSpPr>
        <p:pic>
          <p:nvPicPr>
            <p:cNvPr id="3080" name="Picture 8" descr="F:\AAA-LÀM ẢNH SLIDE\Bai13-LT-3(3).png"/>
            <p:cNvPicPr>
              <a:picLocks noChangeAspect="1" noChangeArrowheads="1"/>
            </p:cNvPicPr>
            <p:nvPr/>
          </p:nvPicPr>
          <p:blipFill>
            <a:blip r:embed="rId5" cstate="print"/>
            <a:srcRect l="23040" t="23040" r="24960" b="21120"/>
            <a:stretch>
              <a:fillRect/>
            </a:stretch>
          </p:blipFill>
          <p:spPr bwMode="auto">
            <a:xfrm>
              <a:off x="4449926" y="1962335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12" name="TextBox 111"/>
            <p:cNvSpPr txBox="1"/>
            <p:nvPr/>
          </p:nvSpPr>
          <p:spPr>
            <a:xfrm>
              <a:off x="4472687" y="2164429"/>
              <a:ext cx="5838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latin typeface="Lato Heavy" pitchFamily="34" charset="0"/>
                  <a:cs typeface="Lato Heavy" pitchFamily="34" charset="0"/>
                </a:rPr>
                <a:t>0 + 4</a:t>
              </a:r>
              <a:endParaRPr lang="en-US" sz="1400" b="1" dirty="0">
                <a:latin typeface="Lato Heavy" pitchFamily="34" charset="0"/>
                <a:cs typeface="Lato Heavy" pitchFamily="34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126820" y="1629826"/>
            <a:ext cx="632713" cy="679436"/>
            <a:chOff x="5126820" y="1629826"/>
            <a:chExt cx="632713" cy="679436"/>
          </a:xfrm>
        </p:grpSpPr>
        <p:pic>
          <p:nvPicPr>
            <p:cNvPr id="3081" name="Picture 9" descr="F:\AAA-LÀM ẢNH SLIDE\Bai13-LT-3(4).png"/>
            <p:cNvPicPr>
              <a:picLocks noChangeAspect="1" noChangeArrowheads="1"/>
            </p:cNvPicPr>
            <p:nvPr/>
          </p:nvPicPr>
          <p:blipFill>
            <a:blip r:embed="rId6" cstate="print"/>
            <a:srcRect l="23040" t="23040" r="24960" b="21120"/>
            <a:stretch>
              <a:fillRect/>
            </a:stretch>
          </p:blipFill>
          <p:spPr bwMode="auto">
            <a:xfrm>
              <a:off x="5126820" y="1629826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13" name="TextBox 112"/>
            <p:cNvSpPr txBox="1"/>
            <p:nvPr/>
          </p:nvSpPr>
          <p:spPr>
            <a:xfrm>
              <a:off x="5183324" y="1847646"/>
              <a:ext cx="5469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latin typeface="Lato Heavy" pitchFamily="34" charset="0"/>
                  <a:cs typeface="Lato Heavy" pitchFamily="34" charset="0"/>
                </a:rPr>
                <a:t>8 - 3</a:t>
              </a:r>
              <a:endParaRPr lang="en-US" sz="1400" b="1" dirty="0">
                <a:latin typeface="Lato Heavy" pitchFamily="34" charset="0"/>
                <a:cs typeface="Lato Heavy" pitchFamily="34" charset="0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5471204" y="2526412"/>
            <a:ext cx="632713" cy="679436"/>
            <a:chOff x="5471204" y="2526412"/>
            <a:chExt cx="632713" cy="679436"/>
          </a:xfrm>
        </p:grpSpPr>
        <p:pic>
          <p:nvPicPr>
            <p:cNvPr id="3082" name="Picture 10" descr="F:\AAA-LÀM ẢNH SLIDE\Bai13-LT-3(5).png"/>
            <p:cNvPicPr>
              <a:picLocks noChangeAspect="1" noChangeArrowheads="1"/>
            </p:cNvPicPr>
            <p:nvPr/>
          </p:nvPicPr>
          <p:blipFill>
            <a:blip r:embed="rId7" cstate="print"/>
            <a:srcRect l="23040" t="23040" r="24960" b="21120"/>
            <a:stretch>
              <a:fillRect/>
            </a:stretch>
          </p:blipFill>
          <p:spPr bwMode="auto">
            <a:xfrm>
              <a:off x="5471204" y="2526412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14" name="TextBox 113"/>
            <p:cNvSpPr txBox="1"/>
            <p:nvPr/>
          </p:nvSpPr>
          <p:spPr>
            <a:xfrm>
              <a:off x="5505241" y="2806565"/>
              <a:ext cx="583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latin typeface="Lato Heavy" pitchFamily="34" charset="0"/>
                  <a:cs typeface="Lato Heavy" pitchFamily="34" charset="0"/>
                </a:rPr>
                <a:t>2 + 3</a:t>
              </a:r>
              <a:endParaRPr lang="en-US" sz="1400" b="1" dirty="0">
                <a:latin typeface="Lato Heavy" pitchFamily="34" charset="0"/>
                <a:cs typeface="Lato Heavy" pitchFamily="34" charset="0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5630245" y="1172626"/>
            <a:ext cx="633989" cy="679436"/>
            <a:chOff x="5630245" y="1172626"/>
            <a:chExt cx="633989" cy="679436"/>
          </a:xfrm>
        </p:grpSpPr>
        <p:pic>
          <p:nvPicPr>
            <p:cNvPr id="3083" name="Picture 11" descr="F:\AAA-LÀM ẢNH SLIDE\Bai13-LT-3(6).png"/>
            <p:cNvPicPr>
              <a:picLocks noChangeAspect="1" noChangeArrowheads="1"/>
            </p:cNvPicPr>
            <p:nvPr/>
          </p:nvPicPr>
          <p:blipFill>
            <a:blip r:embed="rId8" cstate="print"/>
            <a:srcRect l="23040" t="23040" r="24960" b="21120"/>
            <a:stretch>
              <a:fillRect/>
            </a:stretch>
          </p:blipFill>
          <p:spPr bwMode="auto">
            <a:xfrm>
              <a:off x="5631521" y="1172626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15" name="TextBox 114"/>
            <p:cNvSpPr txBox="1"/>
            <p:nvPr/>
          </p:nvSpPr>
          <p:spPr>
            <a:xfrm>
              <a:off x="5630245" y="1410983"/>
              <a:ext cx="5469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latin typeface="Lato Heavy" pitchFamily="34" charset="0"/>
                  <a:cs typeface="Lato Heavy" pitchFamily="34" charset="0"/>
                </a:rPr>
                <a:t>7 - 2</a:t>
              </a:r>
              <a:endParaRPr lang="en-US" sz="1400" b="1" dirty="0">
                <a:latin typeface="Lato Heavy" pitchFamily="34" charset="0"/>
                <a:cs typeface="Lato Heavy" pitchFamily="34" charset="0"/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625583" y="1885145"/>
            <a:ext cx="632713" cy="679436"/>
            <a:chOff x="5625583" y="1885145"/>
            <a:chExt cx="632713" cy="679436"/>
          </a:xfrm>
        </p:grpSpPr>
        <p:pic>
          <p:nvPicPr>
            <p:cNvPr id="3084" name="Picture 12" descr="F:\AAA-LÀM ẢNH SLIDE\Bai13-LT-3(7).png"/>
            <p:cNvPicPr>
              <a:picLocks noChangeAspect="1" noChangeArrowheads="1"/>
            </p:cNvPicPr>
            <p:nvPr/>
          </p:nvPicPr>
          <p:blipFill>
            <a:blip r:embed="rId9" cstate="print"/>
            <a:srcRect l="23040" t="23040" r="24960" b="21120"/>
            <a:stretch>
              <a:fillRect/>
            </a:stretch>
          </p:blipFill>
          <p:spPr bwMode="auto">
            <a:xfrm>
              <a:off x="5625583" y="1885145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16" name="TextBox 115"/>
            <p:cNvSpPr txBox="1"/>
            <p:nvPr/>
          </p:nvSpPr>
          <p:spPr>
            <a:xfrm>
              <a:off x="5669628" y="2118189"/>
              <a:ext cx="5469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latin typeface="Lato Heavy" pitchFamily="34" charset="0"/>
                  <a:cs typeface="Lato Heavy" pitchFamily="34" charset="0"/>
                </a:rPr>
                <a:t>3 - 1</a:t>
              </a:r>
              <a:endParaRPr lang="en-US" sz="1400" b="1" dirty="0">
                <a:latin typeface="Lato Heavy" pitchFamily="34" charset="0"/>
                <a:cs typeface="Lato Heavy" pitchFamily="34" charset="0"/>
              </a:endParaRP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5999654" y="2401722"/>
            <a:ext cx="632713" cy="679436"/>
            <a:chOff x="5999654" y="2401722"/>
            <a:chExt cx="632713" cy="679436"/>
          </a:xfrm>
        </p:grpSpPr>
        <p:pic>
          <p:nvPicPr>
            <p:cNvPr id="3085" name="Picture 13" descr="F:\AAA-LÀM ẢNH SLIDE\Bai13-LT-3(8).png"/>
            <p:cNvPicPr>
              <a:picLocks noChangeAspect="1" noChangeArrowheads="1"/>
            </p:cNvPicPr>
            <p:nvPr/>
          </p:nvPicPr>
          <p:blipFill>
            <a:blip r:embed="rId10" cstate="print"/>
            <a:srcRect l="23040" t="23040" r="24960" b="21120"/>
            <a:stretch>
              <a:fillRect/>
            </a:stretch>
          </p:blipFill>
          <p:spPr bwMode="auto">
            <a:xfrm>
              <a:off x="5999654" y="2401722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17" name="TextBox 116"/>
            <p:cNvSpPr txBox="1"/>
            <p:nvPr/>
          </p:nvSpPr>
          <p:spPr>
            <a:xfrm>
              <a:off x="6013814" y="2626766"/>
              <a:ext cx="61587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b="1" dirty="0" smtClean="0">
                  <a:latin typeface="Lato Heavy" pitchFamily="34" charset="0"/>
                  <a:cs typeface="Lato Heavy" pitchFamily="34" charset="0"/>
                </a:rPr>
                <a:t>10 - 4</a:t>
              </a:r>
              <a:endParaRPr lang="en-US" sz="1300" b="1" dirty="0">
                <a:latin typeface="Lato Heavy" pitchFamily="34" charset="0"/>
                <a:cs typeface="Lato Heavy" pitchFamily="34" charset="0"/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6148097" y="1071686"/>
            <a:ext cx="637888" cy="679436"/>
            <a:chOff x="6148097" y="1071686"/>
            <a:chExt cx="637888" cy="679436"/>
          </a:xfrm>
        </p:grpSpPr>
        <p:pic>
          <p:nvPicPr>
            <p:cNvPr id="3086" name="Picture 14" descr="F:\AAA-LÀM ẢNH SLIDE\Bai13-LT-3(9).png"/>
            <p:cNvPicPr>
              <a:picLocks noChangeAspect="1" noChangeArrowheads="1"/>
            </p:cNvPicPr>
            <p:nvPr/>
          </p:nvPicPr>
          <p:blipFill>
            <a:blip r:embed="rId11" cstate="print"/>
            <a:srcRect l="23040" t="23040" r="24960" b="21120"/>
            <a:stretch>
              <a:fillRect/>
            </a:stretch>
          </p:blipFill>
          <p:spPr bwMode="auto">
            <a:xfrm>
              <a:off x="6148097" y="1071686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18" name="TextBox 117"/>
            <p:cNvSpPr txBox="1"/>
            <p:nvPr/>
          </p:nvSpPr>
          <p:spPr>
            <a:xfrm>
              <a:off x="6202171" y="1294549"/>
              <a:ext cx="583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latin typeface="Lato Heavy" pitchFamily="34" charset="0"/>
                  <a:cs typeface="Lato Heavy" pitchFamily="34" charset="0"/>
                </a:rPr>
                <a:t>3 + 3</a:t>
              </a:r>
              <a:endParaRPr lang="en-US" sz="1400" b="1" dirty="0">
                <a:latin typeface="Lato Heavy" pitchFamily="34" charset="0"/>
                <a:cs typeface="Lato Heavy" pitchFamily="34" charset="0"/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6623111" y="1807955"/>
            <a:ext cx="632713" cy="679436"/>
            <a:chOff x="6623111" y="1807955"/>
            <a:chExt cx="632713" cy="679436"/>
          </a:xfrm>
        </p:grpSpPr>
        <p:pic>
          <p:nvPicPr>
            <p:cNvPr id="3087" name="Picture 15" descr="F:\AAA-LÀM ẢNH SLIDE\Bai13-LT-3(10).png"/>
            <p:cNvPicPr>
              <a:picLocks noChangeAspect="1" noChangeArrowheads="1"/>
            </p:cNvPicPr>
            <p:nvPr/>
          </p:nvPicPr>
          <p:blipFill>
            <a:blip r:embed="rId12" cstate="print"/>
            <a:srcRect l="23040" t="23040" r="24960" b="21120"/>
            <a:stretch>
              <a:fillRect/>
            </a:stretch>
          </p:blipFill>
          <p:spPr bwMode="auto">
            <a:xfrm>
              <a:off x="6623111" y="1807955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19" name="TextBox 118"/>
            <p:cNvSpPr txBox="1"/>
            <p:nvPr/>
          </p:nvSpPr>
          <p:spPr>
            <a:xfrm>
              <a:off x="6697046" y="2015455"/>
              <a:ext cx="5469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latin typeface="Lato Heavy" pitchFamily="34" charset="0"/>
                  <a:cs typeface="Lato Heavy" pitchFamily="34" charset="0"/>
                </a:rPr>
                <a:t>8 - 4</a:t>
              </a:r>
              <a:endParaRPr lang="en-US" sz="1400" b="1" dirty="0">
                <a:latin typeface="Lato Heavy" pitchFamily="34" charset="0"/>
                <a:cs typeface="Lato Heavy" pitchFamily="34" charset="0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7175313" y="1558574"/>
            <a:ext cx="632713" cy="679436"/>
            <a:chOff x="7175313" y="1558574"/>
            <a:chExt cx="632713" cy="679436"/>
          </a:xfrm>
        </p:grpSpPr>
        <p:pic>
          <p:nvPicPr>
            <p:cNvPr id="3089" name="Picture 17" descr="F:\AAA-LÀM ẢNH SLIDE\Bai13-LT-3(12).png"/>
            <p:cNvPicPr>
              <a:picLocks noChangeAspect="1" noChangeArrowheads="1"/>
            </p:cNvPicPr>
            <p:nvPr/>
          </p:nvPicPr>
          <p:blipFill>
            <a:blip r:embed="rId13" cstate="print"/>
            <a:srcRect l="23040" t="23040" r="24960" b="21120"/>
            <a:stretch>
              <a:fillRect/>
            </a:stretch>
          </p:blipFill>
          <p:spPr bwMode="auto">
            <a:xfrm>
              <a:off x="7175313" y="1558574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20" name="TextBox 119"/>
            <p:cNvSpPr txBox="1"/>
            <p:nvPr/>
          </p:nvSpPr>
          <p:spPr>
            <a:xfrm>
              <a:off x="7191914" y="1787710"/>
              <a:ext cx="583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latin typeface="Lato Heavy" pitchFamily="34" charset="0"/>
                  <a:cs typeface="Lato Heavy" pitchFamily="34" charset="0"/>
                </a:rPr>
                <a:t>2 + 4</a:t>
              </a:r>
              <a:endParaRPr lang="en-US" sz="1400" b="1" dirty="0">
                <a:latin typeface="Lato Heavy" pitchFamily="34" charset="0"/>
                <a:cs typeface="Lato Heavy" pitchFamily="34" charset="0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044684" y="2199840"/>
            <a:ext cx="632713" cy="679436"/>
            <a:chOff x="7044684" y="2199840"/>
            <a:chExt cx="632713" cy="679436"/>
          </a:xfrm>
        </p:grpSpPr>
        <p:pic>
          <p:nvPicPr>
            <p:cNvPr id="3088" name="Picture 16" descr="F:\AAA-LÀM ẢNH SLIDE\Bai13-LT-3(11).png"/>
            <p:cNvPicPr>
              <a:picLocks noChangeAspect="1" noChangeArrowheads="1"/>
            </p:cNvPicPr>
            <p:nvPr/>
          </p:nvPicPr>
          <p:blipFill>
            <a:blip r:embed="rId14" cstate="print"/>
            <a:srcRect l="23040" t="23040" r="24960" b="21120"/>
            <a:stretch>
              <a:fillRect/>
            </a:stretch>
          </p:blipFill>
          <p:spPr bwMode="auto">
            <a:xfrm>
              <a:off x="7044684" y="2199840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21" name="TextBox 120"/>
            <p:cNvSpPr txBox="1"/>
            <p:nvPr/>
          </p:nvSpPr>
          <p:spPr>
            <a:xfrm>
              <a:off x="7090883" y="2443544"/>
              <a:ext cx="583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latin typeface="Lato Heavy" pitchFamily="34" charset="0"/>
                  <a:cs typeface="Lato Heavy" pitchFamily="34" charset="0"/>
                </a:rPr>
                <a:t>4 + 1</a:t>
              </a:r>
              <a:endParaRPr lang="en-US" sz="1400" b="1" dirty="0">
                <a:latin typeface="Lato Heavy" pitchFamily="34" charset="0"/>
                <a:cs typeface="Lato Heavy" pitchFamily="34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4448475" y="1961429"/>
            <a:ext cx="632713" cy="679436"/>
            <a:chOff x="4449926" y="1962335"/>
            <a:chExt cx="632713" cy="679436"/>
          </a:xfrm>
        </p:grpSpPr>
        <p:pic>
          <p:nvPicPr>
            <p:cNvPr id="133" name="Picture 8" descr="F:\AAA-LÀM ẢNH SLIDE\Bai13-LT-3(3).png"/>
            <p:cNvPicPr>
              <a:picLocks noChangeAspect="1" noChangeArrowheads="1"/>
            </p:cNvPicPr>
            <p:nvPr/>
          </p:nvPicPr>
          <p:blipFill>
            <a:blip r:embed="rId5" cstate="print"/>
            <a:srcRect l="23040" t="23040" r="24960" b="21120"/>
            <a:stretch>
              <a:fillRect/>
            </a:stretch>
          </p:blipFill>
          <p:spPr bwMode="auto">
            <a:xfrm>
              <a:off x="4449926" y="1962335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34" name="TextBox 133"/>
            <p:cNvSpPr txBox="1"/>
            <p:nvPr/>
          </p:nvSpPr>
          <p:spPr>
            <a:xfrm>
              <a:off x="4574283" y="2076687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Lato Heavy" pitchFamily="34" charset="0"/>
                  <a:cs typeface="Lato Heavy" pitchFamily="34" charset="0"/>
                </a:rPr>
                <a:t>4</a:t>
              </a:r>
              <a:endParaRPr lang="en-US" sz="2400" b="1" dirty="0">
                <a:latin typeface="Lato Heavy" pitchFamily="34" charset="0"/>
                <a:cs typeface="Lato Heavy" pitchFamily="34" charset="0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5125369" y="1628920"/>
            <a:ext cx="632713" cy="679436"/>
            <a:chOff x="5126820" y="1629826"/>
            <a:chExt cx="632713" cy="679436"/>
          </a:xfrm>
        </p:grpSpPr>
        <p:pic>
          <p:nvPicPr>
            <p:cNvPr id="136" name="Picture 9" descr="F:\AAA-LÀM ẢNH SLIDE\Bai13-LT-3(4).png"/>
            <p:cNvPicPr>
              <a:picLocks noChangeAspect="1" noChangeArrowheads="1"/>
            </p:cNvPicPr>
            <p:nvPr/>
          </p:nvPicPr>
          <p:blipFill>
            <a:blip r:embed="rId6" cstate="print"/>
            <a:srcRect l="23040" t="23040" r="24960" b="21120"/>
            <a:stretch>
              <a:fillRect/>
            </a:stretch>
          </p:blipFill>
          <p:spPr bwMode="auto">
            <a:xfrm>
              <a:off x="5126820" y="1629826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37" name="TextBox 136"/>
            <p:cNvSpPr txBox="1"/>
            <p:nvPr/>
          </p:nvSpPr>
          <p:spPr>
            <a:xfrm>
              <a:off x="5275684" y="1769140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Lato Heavy" pitchFamily="34" charset="0"/>
                  <a:cs typeface="Lato Heavy" pitchFamily="34" charset="0"/>
                </a:rPr>
                <a:t>5</a:t>
              </a:r>
              <a:endParaRPr lang="en-US" sz="2400" b="1" dirty="0">
                <a:latin typeface="Lato Heavy" pitchFamily="34" charset="0"/>
                <a:cs typeface="Lato Heavy" pitchFamily="34" charset="0"/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5469753" y="2525506"/>
            <a:ext cx="632713" cy="679436"/>
            <a:chOff x="5471204" y="2526412"/>
            <a:chExt cx="632713" cy="679436"/>
          </a:xfrm>
        </p:grpSpPr>
        <p:pic>
          <p:nvPicPr>
            <p:cNvPr id="139" name="Picture 10" descr="F:\AAA-LÀM ẢNH SLIDE\Bai13-LT-3(5).png"/>
            <p:cNvPicPr>
              <a:picLocks noChangeAspect="1" noChangeArrowheads="1"/>
            </p:cNvPicPr>
            <p:nvPr/>
          </p:nvPicPr>
          <p:blipFill>
            <a:blip r:embed="rId7" cstate="print"/>
            <a:srcRect l="23040" t="23040" r="24960" b="21120"/>
            <a:stretch>
              <a:fillRect/>
            </a:stretch>
          </p:blipFill>
          <p:spPr bwMode="auto">
            <a:xfrm>
              <a:off x="5471204" y="2526412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40" name="TextBox 139"/>
            <p:cNvSpPr txBox="1"/>
            <p:nvPr/>
          </p:nvSpPr>
          <p:spPr>
            <a:xfrm>
              <a:off x="5611455" y="271420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Lato Heavy" pitchFamily="34" charset="0"/>
                  <a:cs typeface="Lato Heavy" pitchFamily="34" charset="0"/>
                </a:rPr>
                <a:t>5</a:t>
              </a:r>
              <a:endParaRPr lang="en-US" sz="2400" b="1" dirty="0">
                <a:latin typeface="Lato Heavy" pitchFamily="34" charset="0"/>
                <a:cs typeface="Lato Heavy" pitchFamily="34" charset="0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5630070" y="1171720"/>
            <a:ext cx="632713" cy="679436"/>
            <a:chOff x="5631521" y="1172626"/>
            <a:chExt cx="632713" cy="679436"/>
          </a:xfrm>
        </p:grpSpPr>
        <p:pic>
          <p:nvPicPr>
            <p:cNvPr id="142" name="Picture 11" descr="F:\AAA-LÀM ẢNH SLIDE\Bai13-LT-3(6).png"/>
            <p:cNvPicPr>
              <a:picLocks noChangeAspect="1" noChangeArrowheads="1"/>
            </p:cNvPicPr>
            <p:nvPr/>
          </p:nvPicPr>
          <p:blipFill>
            <a:blip r:embed="rId8" cstate="print"/>
            <a:srcRect l="23040" t="23040" r="24960" b="21120"/>
            <a:stretch>
              <a:fillRect/>
            </a:stretch>
          </p:blipFill>
          <p:spPr bwMode="auto">
            <a:xfrm>
              <a:off x="5631521" y="1172626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43" name="TextBox 142"/>
            <p:cNvSpPr txBox="1"/>
            <p:nvPr/>
          </p:nvSpPr>
          <p:spPr>
            <a:xfrm>
              <a:off x="5722605" y="1318623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Lato Heavy" pitchFamily="34" charset="0"/>
                  <a:cs typeface="Lato Heavy" pitchFamily="34" charset="0"/>
                </a:rPr>
                <a:t>5</a:t>
              </a:r>
              <a:endParaRPr lang="en-US" sz="2400" b="1" dirty="0">
                <a:latin typeface="Lato Heavy" pitchFamily="34" charset="0"/>
                <a:cs typeface="Lato Heavy" pitchFamily="34" charset="0"/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5624132" y="1884239"/>
            <a:ext cx="632713" cy="679436"/>
            <a:chOff x="5625583" y="1885145"/>
            <a:chExt cx="632713" cy="679436"/>
          </a:xfrm>
        </p:grpSpPr>
        <p:pic>
          <p:nvPicPr>
            <p:cNvPr id="145" name="Picture 12" descr="F:\AAA-LÀM ẢNH SLIDE\Bai13-LT-3(7).png"/>
            <p:cNvPicPr>
              <a:picLocks noChangeAspect="1" noChangeArrowheads="1"/>
            </p:cNvPicPr>
            <p:nvPr/>
          </p:nvPicPr>
          <p:blipFill>
            <a:blip r:embed="rId9" cstate="print"/>
            <a:srcRect l="23040" t="23040" r="24960" b="21120"/>
            <a:stretch>
              <a:fillRect/>
            </a:stretch>
          </p:blipFill>
          <p:spPr bwMode="auto">
            <a:xfrm>
              <a:off x="5625583" y="1885145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46" name="TextBox 145"/>
            <p:cNvSpPr txBox="1"/>
            <p:nvPr/>
          </p:nvSpPr>
          <p:spPr>
            <a:xfrm>
              <a:off x="5748134" y="201197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Lato Heavy" pitchFamily="34" charset="0"/>
                  <a:cs typeface="Lato Heavy" pitchFamily="34" charset="0"/>
                </a:rPr>
                <a:t>4</a:t>
              </a:r>
              <a:endParaRPr lang="en-US" sz="2400" b="1" dirty="0">
                <a:latin typeface="Lato Heavy" pitchFamily="34" charset="0"/>
                <a:cs typeface="Lato Heavy" pitchFamily="34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5998203" y="2400816"/>
            <a:ext cx="632713" cy="679436"/>
            <a:chOff x="5999654" y="2401722"/>
            <a:chExt cx="632713" cy="679436"/>
          </a:xfrm>
        </p:grpSpPr>
        <p:pic>
          <p:nvPicPr>
            <p:cNvPr id="148" name="Picture 13" descr="F:\AAA-LÀM ẢNH SLIDE\Bai13-LT-3(8).png"/>
            <p:cNvPicPr>
              <a:picLocks noChangeAspect="1" noChangeArrowheads="1"/>
            </p:cNvPicPr>
            <p:nvPr/>
          </p:nvPicPr>
          <p:blipFill>
            <a:blip r:embed="rId10" cstate="print"/>
            <a:srcRect l="23040" t="23040" r="24960" b="21120"/>
            <a:stretch>
              <a:fillRect/>
            </a:stretch>
          </p:blipFill>
          <p:spPr bwMode="auto">
            <a:xfrm>
              <a:off x="5999654" y="2401722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49" name="TextBox 148"/>
            <p:cNvSpPr txBox="1"/>
            <p:nvPr/>
          </p:nvSpPr>
          <p:spPr>
            <a:xfrm>
              <a:off x="6133882" y="2515934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Lato Heavy" pitchFamily="34" charset="0"/>
                  <a:cs typeface="Lato Heavy" pitchFamily="34" charset="0"/>
                </a:rPr>
                <a:t>6</a:t>
              </a:r>
              <a:endParaRPr lang="en-US" sz="2400" b="1" dirty="0">
                <a:latin typeface="Lato Heavy" pitchFamily="34" charset="0"/>
                <a:cs typeface="Lato Heavy" pitchFamily="34" charset="0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6146646" y="1070780"/>
            <a:ext cx="632713" cy="679436"/>
            <a:chOff x="6148097" y="1071686"/>
            <a:chExt cx="632713" cy="679436"/>
          </a:xfrm>
        </p:grpSpPr>
        <p:pic>
          <p:nvPicPr>
            <p:cNvPr id="151" name="Picture 14" descr="F:\AAA-LÀM ẢNH SLIDE\Bai13-LT-3(9).png"/>
            <p:cNvPicPr>
              <a:picLocks noChangeAspect="1" noChangeArrowheads="1"/>
            </p:cNvPicPr>
            <p:nvPr/>
          </p:nvPicPr>
          <p:blipFill>
            <a:blip r:embed="rId11" cstate="print"/>
            <a:srcRect l="23040" t="23040" r="24960" b="21120"/>
            <a:stretch>
              <a:fillRect/>
            </a:stretch>
          </p:blipFill>
          <p:spPr bwMode="auto">
            <a:xfrm>
              <a:off x="6148097" y="1071686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52" name="TextBox 151"/>
            <p:cNvSpPr txBox="1"/>
            <p:nvPr/>
          </p:nvSpPr>
          <p:spPr>
            <a:xfrm>
              <a:off x="6299149" y="1197571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Lato Heavy" pitchFamily="34" charset="0"/>
                  <a:cs typeface="Lato Heavy" pitchFamily="34" charset="0"/>
                </a:rPr>
                <a:t>6</a:t>
              </a:r>
              <a:endParaRPr lang="en-US" sz="2400" b="1" dirty="0">
                <a:latin typeface="Lato Heavy" pitchFamily="34" charset="0"/>
                <a:cs typeface="Lato Heavy" pitchFamily="34" charset="0"/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6621660" y="1807049"/>
            <a:ext cx="632713" cy="679436"/>
            <a:chOff x="6623111" y="1807955"/>
            <a:chExt cx="632713" cy="679436"/>
          </a:xfrm>
        </p:grpSpPr>
        <p:pic>
          <p:nvPicPr>
            <p:cNvPr id="154" name="Picture 15" descr="F:\AAA-LÀM ẢNH SLIDE\Bai13-LT-3(10).png"/>
            <p:cNvPicPr>
              <a:picLocks noChangeAspect="1" noChangeArrowheads="1"/>
            </p:cNvPicPr>
            <p:nvPr/>
          </p:nvPicPr>
          <p:blipFill>
            <a:blip r:embed="rId12" cstate="print"/>
            <a:srcRect l="23040" t="23040" r="24960" b="21120"/>
            <a:stretch>
              <a:fillRect/>
            </a:stretch>
          </p:blipFill>
          <p:spPr bwMode="auto">
            <a:xfrm>
              <a:off x="6623111" y="1807955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55" name="TextBox 154"/>
            <p:cNvSpPr txBox="1"/>
            <p:nvPr/>
          </p:nvSpPr>
          <p:spPr>
            <a:xfrm>
              <a:off x="6775552" y="192309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Lato Heavy" pitchFamily="34" charset="0"/>
                  <a:cs typeface="Lato Heavy" pitchFamily="34" charset="0"/>
                </a:rPr>
                <a:t>4</a:t>
              </a:r>
              <a:endParaRPr lang="en-US" sz="2400" b="1" dirty="0">
                <a:latin typeface="Lato Heavy" pitchFamily="34" charset="0"/>
                <a:cs typeface="Lato Heavy" pitchFamily="34" charset="0"/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7173862" y="1557668"/>
            <a:ext cx="632713" cy="679436"/>
            <a:chOff x="7175313" y="1558574"/>
            <a:chExt cx="632713" cy="679436"/>
          </a:xfrm>
        </p:grpSpPr>
        <p:pic>
          <p:nvPicPr>
            <p:cNvPr id="157" name="Picture 17" descr="F:\AAA-LÀM ẢNH SLIDE\Bai13-LT-3(12).png"/>
            <p:cNvPicPr>
              <a:picLocks noChangeAspect="1" noChangeArrowheads="1"/>
            </p:cNvPicPr>
            <p:nvPr/>
          </p:nvPicPr>
          <p:blipFill>
            <a:blip r:embed="rId13" cstate="print"/>
            <a:srcRect l="23040" t="23040" r="24960" b="21120"/>
            <a:stretch>
              <a:fillRect/>
            </a:stretch>
          </p:blipFill>
          <p:spPr bwMode="auto">
            <a:xfrm>
              <a:off x="7175313" y="1558574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58" name="TextBox 157"/>
            <p:cNvSpPr txBox="1"/>
            <p:nvPr/>
          </p:nvSpPr>
          <p:spPr>
            <a:xfrm>
              <a:off x="7284274" y="1690732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Lato Heavy" pitchFamily="34" charset="0"/>
                  <a:cs typeface="Lato Heavy" pitchFamily="34" charset="0"/>
                </a:rPr>
                <a:t>6</a:t>
              </a:r>
              <a:endParaRPr lang="en-US" sz="2400" b="1" dirty="0">
                <a:latin typeface="Lato Heavy" pitchFamily="34" charset="0"/>
                <a:cs typeface="Lato Heavy" pitchFamily="34" charset="0"/>
              </a:endParaRP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7043233" y="2198934"/>
            <a:ext cx="632713" cy="679436"/>
            <a:chOff x="7044684" y="2199840"/>
            <a:chExt cx="632713" cy="679436"/>
          </a:xfrm>
        </p:grpSpPr>
        <p:pic>
          <p:nvPicPr>
            <p:cNvPr id="160" name="Picture 16" descr="F:\AAA-LÀM ẢNH SLIDE\Bai13-LT-3(11).png"/>
            <p:cNvPicPr>
              <a:picLocks noChangeAspect="1" noChangeArrowheads="1"/>
            </p:cNvPicPr>
            <p:nvPr/>
          </p:nvPicPr>
          <p:blipFill>
            <a:blip r:embed="rId14" cstate="print"/>
            <a:srcRect l="23040" t="23040" r="24960" b="21120"/>
            <a:stretch>
              <a:fillRect/>
            </a:stretch>
          </p:blipFill>
          <p:spPr bwMode="auto">
            <a:xfrm>
              <a:off x="7044684" y="2199840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61" name="TextBox 160"/>
            <p:cNvSpPr txBox="1"/>
            <p:nvPr/>
          </p:nvSpPr>
          <p:spPr>
            <a:xfrm>
              <a:off x="7192479" y="2397364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Lato Heavy" pitchFamily="34" charset="0"/>
                  <a:cs typeface="Lato Heavy" pitchFamily="34" charset="0"/>
                </a:rPr>
                <a:t>5</a:t>
              </a:r>
              <a:endParaRPr lang="en-US" sz="2400" b="1" dirty="0">
                <a:latin typeface="Lato Heavy" pitchFamily="34" charset="0"/>
                <a:cs typeface="Lato Heavy" pitchFamily="34" charset="0"/>
              </a:endParaRPr>
            </a:p>
          </p:txBody>
        </p:sp>
      </p:grpSp>
      <p:sp>
        <p:nvSpPr>
          <p:cNvPr id="162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12351" y="1785749"/>
            <a:ext cx="378092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  <a:endParaRPr lang="en-GB" sz="18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72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7082" y="637940"/>
            <a:ext cx="1673352" cy="743806"/>
          </a:xfrm>
          <a:prstGeom prst="rect">
            <a:avLst/>
          </a:prstGeom>
          <a:noFill/>
        </p:spPr>
      </p:pic>
      <p:sp>
        <p:nvSpPr>
          <p:cNvPr id="73" name="Rectangle 72"/>
          <p:cNvSpPr/>
          <p:nvPr/>
        </p:nvSpPr>
        <p:spPr>
          <a:xfrm>
            <a:off x="115523" y="1381746"/>
            <a:ext cx="80823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11564</TotalTime>
  <Words>232</Words>
  <PresentationFormat>Custom</PresentationFormat>
  <Paragraphs>86</Paragraphs>
  <Slides>13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Times New Roman</vt:lpstr>
      <vt:lpstr>.VnAvant</vt:lpstr>
      <vt:lpstr>Calibri Light</vt:lpstr>
      <vt:lpstr>Arial-Rounded</vt:lpstr>
      <vt:lpstr>Calibri</vt:lpstr>
      <vt:lpstr>Lato</vt:lpstr>
      <vt:lpstr>Lato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2020-02-21T03:04:01Z</dcterms:created>
  <dcterms:modified xsi:type="dcterms:W3CDTF">2020-12-12T14:39:41Z</dcterms:modified>
</cp:coreProperties>
</file>