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7" r:id="rId2"/>
    <p:sldId id="317" r:id="rId3"/>
    <p:sldId id="316" r:id="rId4"/>
    <p:sldId id="290" r:id="rId5"/>
    <p:sldId id="291" r:id="rId6"/>
    <p:sldId id="318" r:id="rId7"/>
    <p:sldId id="319" r:id="rId8"/>
    <p:sldId id="320" r:id="rId9"/>
    <p:sldId id="321" r:id="rId10"/>
    <p:sldId id="322" r:id="rId11"/>
    <p:sldId id="307" r:id="rId12"/>
    <p:sldId id="309" r:id="rId13"/>
    <p:sldId id="312" r:id="rId14"/>
    <p:sldId id="323" r:id="rId15"/>
    <p:sldId id="324" r:id="rId16"/>
    <p:sldId id="325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452" autoAdjust="0"/>
  </p:normalViewPr>
  <p:slideViewPr>
    <p:cSldViewPr snapToGrid="0">
      <p:cViewPr varScale="1">
        <p:scale>
          <a:sx n="42" d="100"/>
          <a:sy n="42" d="100"/>
        </p:scale>
        <p:origin x="18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2BD6-ECEB-4F6E-AB34-39A92BF86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94EEC-A8EE-43F7-BA25-4045B6DBC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B4DF-4015-4549-A964-7E067D4C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A4FC-E394-462B-B2FF-A399EFB8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9D8BE-9829-4031-8199-6FB8108D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37F0-2A56-41F0-8297-64EB921C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B94AC-5F7E-4DD3-89A4-6E540FFD8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8A3E-ED38-4ACF-8F97-B2DAF174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9DF56-A8E1-4AD8-973C-58114BDD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9631-D116-408A-95B1-B8EEADBB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9F08B-EBB4-43D1-90D9-B9E5C03B2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29F33-A049-463D-95E2-341CB8E9E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B1784-C455-411C-833F-97CF4282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3E68-6D04-4D29-9E2F-1B475696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DC18-1A1B-4EC3-B481-BAA9C572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D62E-1836-4EDA-A4E5-D8A9F818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87F9-AC45-416E-BCA0-22EBF043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57F3-B135-4DD9-9879-39C176CE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F882C-D623-481B-8AF2-475DC2B1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3A15B-DF3D-4654-9635-914B5E77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DC4E-C878-45FF-8B45-FB53FFA7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D16A0-7134-4F24-B995-FBA8D3CFA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F3975-591A-4F81-883E-E4BF8BD5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BF4F3-552D-4D39-A93B-54D81EA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34C9F-D1AF-407D-BB25-CB537FCA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37AD-753A-4F45-B631-7FB7EF5A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3A67-C0B9-49BD-93EC-6ECC0F81C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6E698-A9E2-497B-9662-E89222126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C800-6152-4C52-AEC5-27922E83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4F6BE-20A8-4112-9B1E-D465B24C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8B8EF-5197-4005-AEAC-61A35C82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38EE-6659-497C-A2B9-1CBE5D6E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7FB04-A745-47E9-A7CA-8EE15080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B72F2-0100-4578-A6E5-B52F80179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0644E-97AC-44D2-8ADC-FBA45FF00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668D4-50E0-4C8A-BF5B-DF51FBF5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036E5-F7CF-4E73-93F3-876B217D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8B7EF-FD05-495C-9DA3-7D633719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134F4-5B4F-460F-AA31-68D3A735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5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A436-F078-4165-B9C9-25E15884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44995-89F8-479D-960C-CAFE08F8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1CEC1-35D9-427E-BC45-0A00320C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B7F09-F0BC-4BEA-A61A-A0E052C7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7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B3AF1-928E-42D2-8FB0-BBC11F2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A91A8-595B-4299-B3F5-DE949DAC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38FD1-B5E7-462D-B0B6-8E8DAF16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3F33-A45A-472B-9895-1F4052FE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6BF2-D42C-4B6A-9AC3-79547960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78A97-7C31-4DD6-8D5D-A94B5AFA8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743FB-4EA5-4012-96B1-461101C9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5CF95-EE7A-4CA7-BB69-B113F12E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1D5CF-5B1B-4290-AFDB-DD6C7524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3B6B-6CC0-424A-85E3-93A20A11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680A3-F279-4376-9615-62FE37B81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B6CF0-7FD3-4E61-9018-382246646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900C2-A7A5-4B73-B30F-5D20D06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CA7BE-3335-4277-88D2-7E2D895A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FDB55-27C0-4BB0-86CB-A7260B7F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129B547-013B-44A4-8079-FCA2195FE8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52B3D-CF2E-4EE6-90D7-290C7A76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D2578-337A-4DA2-9A1F-9E895DD75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7FED1-6A5B-494E-9344-700774F4E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7F5E-096E-459E-9097-2DF908B48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F1CAD-A8B5-446D-B808-BEF71184C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40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9.gif"/><Relationship Id="rId5" Type="http://schemas.openxmlformats.org/officeDocument/2006/relationships/image" Target="../media/image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microsoft.com/office/2007/relationships/hdphoto" Target="../media/hdphoto2.wdp"/><Relationship Id="rId9" Type="http://schemas.openxmlformats.org/officeDocument/2006/relationships/image" Target="../media/image37.png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6.pn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48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6.png"/><Relationship Id="rId10" Type="http://schemas.microsoft.com/office/2007/relationships/hdphoto" Target="../media/hdphoto6.wdp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636104" y="636104"/>
            <a:ext cx="8597348" cy="5886541"/>
          </a:xfrm>
          <a:custGeom>
            <a:avLst/>
            <a:gdLst>
              <a:gd name="connsiteX0" fmla="*/ 367909 w 8597348"/>
              <a:gd name="connsiteY0" fmla="*/ 5886541 h 5886541"/>
              <a:gd name="connsiteX1" fmla="*/ 735818 w 8597348"/>
              <a:gd name="connsiteY1" fmla="*/ 5518632 h 5886541"/>
              <a:gd name="connsiteX2" fmla="*/ 367909 w 8597348"/>
              <a:gd name="connsiteY2" fmla="*/ 5518632 h 5886541"/>
              <a:gd name="connsiteX3" fmla="*/ 551863 w 8597348"/>
              <a:gd name="connsiteY3" fmla="*/ 5334678 h 5886541"/>
              <a:gd name="connsiteX4" fmla="*/ 367909 w 8597348"/>
              <a:gd name="connsiteY4" fmla="*/ 5150724 h 5886541"/>
              <a:gd name="connsiteX5" fmla="*/ 735818 w 8597348"/>
              <a:gd name="connsiteY5" fmla="*/ 5150723 h 5886541"/>
              <a:gd name="connsiteX6" fmla="*/ 735818 w 8597348"/>
              <a:gd name="connsiteY6" fmla="*/ 367909 h 5886541"/>
              <a:gd name="connsiteX7" fmla="*/ 1103727 w 8597348"/>
              <a:gd name="connsiteY7" fmla="*/ 0 h 5886541"/>
              <a:gd name="connsiteX8" fmla="*/ 8229439 w 8597348"/>
              <a:gd name="connsiteY8" fmla="*/ 0 h 5886541"/>
              <a:gd name="connsiteX9" fmla="*/ 8597348 w 8597348"/>
              <a:gd name="connsiteY9" fmla="*/ 367909 h 5886541"/>
              <a:gd name="connsiteX10" fmla="*/ 8229439 w 8597348"/>
              <a:gd name="connsiteY10" fmla="*/ 735818 h 5886541"/>
              <a:gd name="connsiteX11" fmla="*/ 7861530 w 8597348"/>
              <a:gd name="connsiteY11" fmla="*/ 735818 h 5886541"/>
              <a:gd name="connsiteX12" fmla="*/ 7861530 w 8597348"/>
              <a:gd name="connsiteY12" fmla="*/ 5518632 h 5886541"/>
              <a:gd name="connsiteX13" fmla="*/ 7493621 w 8597348"/>
              <a:gd name="connsiteY13" fmla="*/ 5886541 h 5886541"/>
              <a:gd name="connsiteX14" fmla="*/ 367909 w 8597348"/>
              <a:gd name="connsiteY14" fmla="*/ 5886541 h 5886541"/>
              <a:gd name="connsiteX15" fmla="*/ 1471635 w 8597348"/>
              <a:gd name="connsiteY15" fmla="*/ 367909 h 5886541"/>
              <a:gd name="connsiteX16" fmla="*/ 1103726 w 8597348"/>
              <a:gd name="connsiteY16" fmla="*/ 735818 h 5886541"/>
              <a:gd name="connsiteX17" fmla="*/ 919772 w 8597348"/>
              <a:gd name="connsiteY17" fmla="*/ 551864 h 5886541"/>
              <a:gd name="connsiteX18" fmla="*/ 1103726 w 8597348"/>
              <a:gd name="connsiteY18" fmla="*/ 367910 h 5886541"/>
              <a:gd name="connsiteX19" fmla="*/ 1471635 w 8597348"/>
              <a:gd name="connsiteY19" fmla="*/ 367909 h 5886541"/>
              <a:gd name="connsiteX0" fmla="*/ 1471635 w 8597348"/>
              <a:gd name="connsiteY0" fmla="*/ 367909 h 5886541"/>
              <a:gd name="connsiteX1" fmla="*/ 1103726 w 8597348"/>
              <a:gd name="connsiteY1" fmla="*/ 735818 h 5886541"/>
              <a:gd name="connsiteX2" fmla="*/ 919772 w 8597348"/>
              <a:gd name="connsiteY2" fmla="*/ 551864 h 5886541"/>
              <a:gd name="connsiteX3" fmla="*/ 1103726 w 8597348"/>
              <a:gd name="connsiteY3" fmla="*/ 367910 h 5886541"/>
              <a:gd name="connsiteX4" fmla="*/ 1471635 w 8597348"/>
              <a:gd name="connsiteY4" fmla="*/ 367909 h 5886541"/>
              <a:gd name="connsiteX5" fmla="*/ 735818 w 8597348"/>
              <a:gd name="connsiteY5" fmla="*/ 5518632 h 5886541"/>
              <a:gd name="connsiteX6" fmla="*/ 367909 w 8597348"/>
              <a:gd name="connsiteY6" fmla="*/ 5886541 h 5886541"/>
              <a:gd name="connsiteX7" fmla="*/ 0 w 8597348"/>
              <a:gd name="connsiteY7" fmla="*/ 5518632 h 5886541"/>
              <a:gd name="connsiteX8" fmla="*/ 367909 w 8597348"/>
              <a:gd name="connsiteY8" fmla="*/ 5150723 h 5886541"/>
              <a:gd name="connsiteX9" fmla="*/ 551863 w 8597348"/>
              <a:gd name="connsiteY9" fmla="*/ 5334677 h 5886541"/>
              <a:gd name="connsiteX10" fmla="*/ 367909 w 8597348"/>
              <a:gd name="connsiteY10" fmla="*/ 5518631 h 5886541"/>
              <a:gd name="connsiteX11" fmla="*/ 735818 w 8597348"/>
              <a:gd name="connsiteY11" fmla="*/ 5518632 h 5886541"/>
              <a:gd name="connsiteX0" fmla="*/ 735818 w 8597348"/>
              <a:gd name="connsiteY0" fmla="*/ 5150723 h 5886541"/>
              <a:gd name="connsiteX1" fmla="*/ 735818 w 8597348"/>
              <a:gd name="connsiteY1" fmla="*/ 367909 h 5886541"/>
              <a:gd name="connsiteX2" fmla="*/ 1103727 w 8597348"/>
              <a:gd name="connsiteY2" fmla="*/ 0 h 5886541"/>
              <a:gd name="connsiteX3" fmla="*/ 8229439 w 8597348"/>
              <a:gd name="connsiteY3" fmla="*/ 0 h 5886541"/>
              <a:gd name="connsiteX4" fmla="*/ 8597348 w 8597348"/>
              <a:gd name="connsiteY4" fmla="*/ 367909 h 5886541"/>
              <a:gd name="connsiteX5" fmla="*/ 8229439 w 8597348"/>
              <a:gd name="connsiteY5" fmla="*/ 735818 h 5886541"/>
              <a:gd name="connsiteX6" fmla="*/ 7861530 w 8597348"/>
              <a:gd name="connsiteY6" fmla="*/ 735818 h 5886541"/>
              <a:gd name="connsiteX7" fmla="*/ 7861530 w 8597348"/>
              <a:gd name="connsiteY7" fmla="*/ 5518632 h 5886541"/>
              <a:gd name="connsiteX8" fmla="*/ 7493621 w 8597348"/>
              <a:gd name="connsiteY8" fmla="*/ 5886541 h 5886541"/>
              <a:gd name="connsiteX9" fmla="*/ 367909 w 8597348"/>
              <a:gd name="connsiteY9" fmla="*/ 5886541 h 5886541"/>
              <a:gd name="connsiteX10" fmla="*/ 0 w 8597348"/>
              <a:gd name="connsiteY10" fmla="*/ 5518632 h 5886541"/>
              <a:gd name="connsiteX11" fmla="*/ 367909 w 8597348"/>
              <a:gd name="connsiteY11" fmla="*/ 5150723 h 5886541"/>
              <a:gd name="connsiteX12" fmla="*/ 735818 w 8597348"/>
              <a:gd name="connsiteY12" fmla="*/ 5150723 h 5886541"/>
              <a:gd name="connsiteX13" fmla="*/ 1103726 w 8597348"/>
              <a:gd name="connsiteY13" fmla="*/ 0 h 5886541"/>
              <a:gd name="connsiteX14" fmla="*/ 1471635 w 8597348"/>
              <a:gd name="connsiteY14" fmla="*/ 367909 h 5886541"/>
              <a:gd name="connsiteX15" fmla="*/ 1103726 w 8597348"/>
              <a:gd name="connsiteY15" fmla="*/ 735818 h 5886541"/>
              <a:gd name="connsiteX16" fmla="*/ 919772 w 8597348"/>
              <a:gd name="connsiteY16" fmla="*/ 551864 h 5886541"/>
              <a:gd name="connsiteX17" fmla="*/ 1103726 w 8597348"/>
              <a:gd name="connsiteY17" fmla="*/ 367910 h 5886541"/>
              <a:gd name="connsiteX18" fmla="*/ 1471635 w 8597348"/>
              <a:gd name="connsiteY18" fmla="*/ 367909 h 5886541"/>
              <a:gd name="connsiteX19" fmla="*/ 7861530 w 8597348"/>
              <a:gd name="connsiteY19" fmla="*/ 735818 h 5886541"/>
              <a:gd name="connsiteX20" fmla="*/ 1103726 w 8597348"/>
              <a:gd name="connsiteY20" fmla="*/ 735818 h 5886541"/>
              <a:gd name="connsiteX21" fmla="*/ 367909 w 8597348"/>
              <a:gd name="connsiteY21" fmla="*/ 5150723 h 5886541"/>
              <a:gd name="connsiteX22" fmla="*/ 551863 w 8597348"/>
              <a:gd name="connsiteY22" fmla="*/ 5334677 h 5886541"/>
              <a:gd name="connsiteX23" fmla="*/ 367909 w 8597348"/>
              <a:gd name="connsiteY23" fmla="*/ 5518631 h 5886541"/>
              <a:gd name="connsiteX24" fmla="*/ 735818 w 8597348"/>
              <a:gd name="connsiteY24" fmla="*/ 5518632 h 5886541"/>
              <a:gd name="connsiteX25" fmla="*/ 367909 w 8597348"/>
              <a:gd name="connsiteY25" fmla="*/ 5886541 h 5886541"/>
              <a:gd name="connsiteX26" fmla="*/ 735818 w 8597348"/>
              <a:gd name="connsiteY26" fmla="*/ 5518632 h 5886541"/>
              <a:gd name="connsiteX27" fmla="*/ 735818 w 8597348"/>
              <a:gd name="connsiteY27" fmla="*/ 5150723 h 588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7348" h="5886541" stroke="0" extrusionOk="0">
                <a:moveTo>
                  <a:pt x="367909" y="5886541"/>
                </a:moveTo>
                <a:cubicBezTo>
                  <a:pt x="548868" y="5912442"/>
                  <a:pt x="699355" y="5737887"/>
                  <a:pt x="735818" y="5518632"/>
                </a:cubicBezTo>
                <a:cubicBezTo>
                  <a:pt x="583254" y="5500667"/>
                  <a:pt x="501560" y="5520287"/>
                  <a:pt x="367909" y="5518632"/>
                </a:cubicBezTo>
                <a:cubicBezTo>
                  <a:pt x="469724" y="5506985"/>
                  <a:pt x="543367" y="5435116"/>
                  <a:pt x="551863" y="5334678"/>
                </a:cubicBezTo>
                <a:cubicBezTo>
                  <a:pt x="561452" y="5234875"/>
                  <a:pt x="477873" y="5153738"/>
                  <a:pt x="367909" y="5150724"/>
                </a:cubicBezTo>
                <a:cubicBezTo>
                  <a:pt x="544880" y="5149038"/>
                  <a:pt x="662895" y="5165850"/>
                  <a:pt x="735818" y="5150723"/>
                </a:cubicBezTo>
                <a:cubicBezTo>
                  <a:pt x="855569" y="3634142"/>
                  <a:pt x="780888" y="1981665"/>
                  <a:pt x="735818" y="367909"/>
                </a:cubicBezTo>
                <a:cubicBezTo>
                  <a:pt x="702806" y="169872"/>
                  <a:pt x="898299" y="-2265"/>
                  <a:pt x="1103727" y="0"/>
                </a:cubicBezTo>
                <a:cubicBezTo>
                  <a:pt x="2205814" y="-50699"/>
                  <a:pt x="6397904" y="-13366"/>
                  <a:pt x="8229439" y="0"/>
                </a:cubicBezTo>
                <a:cubicBezTo>
                  <a:pt x="8467372" y="-8313"/>
                  <a:pt x="8623834" y="194982"/>
                  <a:pt x="8597348" y="367909"/>
                </a:cubicBezTo>
                <a:cubicBezTo>
                  <a:pt x="8561142" y="557796"/>
                  <a:pt x="8403009" y="747630"/>
                  <a:pt x="8229439" y="735818"/>
                </a:cubicBezTo>
                <a:cubicBezTo>
                  <a:pt x="8073630" y="762747"/>
                  <a:pt x="8026710" y="709105"/>
                  <a:pt x="7861530" y="735818"/>
                </a:cubicBezTo>
                <a:cubicBezTo>
                  <a:pt x="7983148" y="1280992"/>
                  <a:pt x="8020581" y="3876473"/>
                  <a:pt x="7861530" y="5518632"/>
                </a:cubicBezTo>
                <a:cubicBezTo>
                  <a:pt x="7860640" y="5730736"/>
                  <a:pt x="7709958" y="5896563"/>
                  <a:pt x="7493621" y="5886541"/>
                </a:cubicBezTo>
                <a:cubicBezTo>
                  <a:pt x="5538803" y="5753658"/>
                  <a:pt x="1771442" y="5901134"/>
                  <a:pt x="367909" y="5886541"/>
                </a:cubicBezTo>
                <a:close/>
                <a:moveTo>
                  <a:pt x="1471635" y="367909"/>
                </a:moveTo>
                <a:cubicBezTo>
                  <a:pt x="1465368" y="568054"/>
                  <a:pt x="1309771" y="731997"/>
                  <a:pt x="1103726" y="735818"/>
                </a:cubicBezTo>
                <a:cubicBezTo>
                  <a:pt x="998171" y="736553"/>
                  <a:pt x="911025" y="660433"/>
                  <a:pt x="919772" y="551864"/>
                </a:cubicBezTo>
                <a:cubicBezTo>
                  <a:pt x="933371" y="457113"/>
                  <a:pt x="997188" y="360447"/>
                  <a:pt x="1103726" y="367910"/>
                </a:cubicBezTo>
                <a:cubicBezTo>
                  <a:pt x="1192334" y="370398"/>
                  <a:pt x="1387031" y="345365"/>
                  <a:pt x="1471635" y="367909"/>
                </a:cubicBezTo>
                <a:close/>
              </a:path>
              <a:path w="8597348" h="5886541" fill="darkenLess" stroke="0" extrusionOk="0">
                <a:moveTo>
                  <a:pt x="1471635" y="367909"/>
                </a:moveTo>
                <a:cubicBezTo>
                  <a:pt x="1470611" y="544534"/>
                  <a:pt x="1317987" y="761984"/>
                  <a:pt x="1103726" y="735818"/>
                </a:cubicBezTo>
                <a:cubicBezTo>
                  <a:pt x="999905" y="734267"/>
                  <a:pt x="919064" y="654895"/>
                  <a:pt x="919772" y="551864"/>
                </a:cubicBezTo>
                <a:cubicBezTo>
                  <a:pt x="926697" y="448559"/>
                  <a:pt x="991848" y="374589"/>
                  <a:pt x="1103726" y="367910"/>
                </a:cubicBezTo>
                <a:cubicBezTo>
                  <a:pt x="1187205" y="352149"/>
                  <a:pt x="1397247" y="383051"/>
                  <a:pt x="1471635" y="367909"/>
                </a:cubicBezTo>
                <a:close/>
                <a:moveTo>
                  <a:pt x="735818" y="5518632"/>
                </a:moveTo>
                <a:cubicBezTo>
                  <a:pt x="714259" y="5704878"/>
                  <a:pt x="575037" y="5891404"/>
                  <a:pt x="367909" y="5886541"/>
                </a:cubicBezTo>
                <a:cubicBezTo>
                  <a:pt x="140975" y="5853983"/>
                  <a:pt x="34988" y="5717623"/>
                  <a:pt x="0" y="5518632"/>
                </a:cubicBezTo>
                <a:cubicBezTo>
                  <a:pt x="2386" y="5298884"/>
                  <a:pt x="149030" y="5140709"/>
                  <a:pt x="367909" y="5150723"/>
                </a:cubicBezTo>
                <a:cubicBezTo>
                  <a:pt x="468117" y="5165067"/>
                  <a:pt x="539009" y="5231347"/>
                  <a:pt x="551863" y="5334677"/>
                </a:cubicBezTo>
                <a:cubicBezTo>
                  <a:pt x="544026" y="5428229"/>
                  <a:pt x="482866" y="5516329"/>
                  <a:pt x="367909" y="5518631"/>
                </a:cubicBezTo>
                <a:cubicBezTo>
                  <a:pt x="500916" y="5542569"/>
                  <a:pt x="675077" y="5496743"/>
                  <a:pt x="735818" y="5518632"/>
                </a:cubicBezTo>
                <a:close/>
              </a:path>
              <a:path w="8597348" h="5886541" fill="none" extrusionOk="0">
                <a:moveTo>
                  <a:pt x="735818" y="5150723"/>
                </a:moveTo>
                <a:cubicBezTo>
                  <a:pt x="638786" y="4455167"/>
                  <a:pt x="780823" y="1049607"/>
                  <a:pt x="735818" y="367909"/>
                </a:cubicBezTo>
                <a:cubicBezTo>
                  <a:pt x="749461" y="174198"/>
                  <a:pt x="899669" y="3659"/>
                  <a:pt x="1103727" y="0"/>
                </a:cubicBezTo>
                <a:cubicBezTo>
                  <a:pt x="3479319" y="-73420"/>
                  <a:pt x="5502224" y="17263"/>
                  <a:pt x="8229439" y="0"/>
                </a:cubicBezTo>
                <a:cubicBezTo>
                  <a:pt x="8423874" y="12583"/>
                  <a:pt x="8625729" y="170521"/>
                  <a:pt x="8597348" y="367909"/>
                </a:cubicBezTo>
                <a:cubicBezTo>
                  <a:pt x="8595071" y="597162"/>
                  <a:pt x="8411904" y="768711"/>
                  <a:pt x="8229439" y="735818"/>
                </a:cubicBezTo>
                <a:cubicBezTo>
                  <a:pt x="8167856" y="758243"/>
                  <a:pt x="8003647" y="716281"/>
                  <a:pt x="7861530" y="735818"/>
                </a:cubicBezTo>
                <a:cubicBezTo>
                  <a:pt x="7802497" y="1347488"/>
                  <a:pt x="7693650" y="4060161"/>
                  <a:pt x="7861530" y="5518632"/>
                </a:cubicBezTo>
                <a:cubicBezTo>
                  <a:pt x="7841175" y="5729310"/>
                  <a:pt x="7701156" y="5893812"/>
                  <a:pt x="7493621" y="5886541"/>
                </a:cubicBezTo>
                <a:cubicBezTo>
                  <a:pt x="5230509" y="5755938"/>
                  <a:pt x="3319174" y="5780941"/>
                  <a:pt x="367909" y="5886541"/>
                </a:cubicBezTo>
                <a:cubicBezTo>
                  <a:pt x="166525" y="5883423"/>
                  <a:pt x="2770" y="5725671"/>
                  <a:pt x="0" y="5518632"/>
                </a:cubicBezTo>
                <a:cubicBezTo>
                  <a:pt x="-6838" y="5320171"/>
                  <a:pt x="144132" y="5153584"/>
                  <a:pt x="367909" y="5150723"/>
                </a:cubicBezTo>
                <a:cubicBezTo>
                  <a:pt x="447937" y="5132905"/>
                  <a:pt x="655890" y="5149303"/>
                  <a:pt x="735818" y="5150723"/>
                </a:cubicBezTo>
                <a:close/>
                <a:moveTo>
                  <a:pt x="1103726" y="0"/>
                </a:moveTo>
                <a:cubicBezTo>
                  <a:pt x="1318558" y="33037"/>
                  <a:pt x="1480478" y="198611"/>
                  <a:pt x="1471635" y="367909"/>
                </a:cubicBezTo>
                <a:cubicBezTo>
                  <a:pt x="1441650" y="595716"/>
                  <a:pt x="1317755" y="732493"/>
                  <a:pt x="1103726" y="735818"/>
                </a:cubicBezTo>
                <a:cubicBezTo>
                  <a:pt x="1005955" y="733930"/>
                  <a:pt x="915250" y="653881"/>
                  <a:pt x="919772" y="551864"/>
                </a:cubicBezTo>
                <a:cubicBezTo>
                  <a:pt x="913242" y="447444"/>
                  <a:pt x="1015582" y="382067"/>
                  <a:pt x="1103726" y="367910"/>
                </a:cubicBezTo>
                <a:cubicBezTo>
                  <a:pt x="1258065" y="391889"/>
                  <a:pt x="1390611" y="373239"/>
                  <a:pt x="1471635" y="367909"/>
                </a:cubicBezTo>
                <a:moveTo>
                  <a:pt x="7861530" y="735818"/>
                </a:moveTo>
                <a:cubicBezTo>
                  <a:pt x="6551926" y="865701"/>
                  <a:pt x="2383205" y="872877"/>
                  <a:pt x="1103726" y="735818"/>
                </a:cubicBezTo>
                <a:moveTo>
                  <a:pt x="367909" y="5150723"/>
                </a:moveTo>
                <a:cubicBezTo>
                  <a:pt x="465034" y="5130994"/>
                  <a:pt x="571071" y="5227952"/>
                  <a:pt x="551863" y="5334677"/>
                </a:cubicBezTo>
                <a:cubicBezTo>
                  <a:pt x="555051" y="5431354"/>
                  <a:pt x="477398" y="5517066"/>
                  <a:pt x="367909" y="5518631"/>
                </a:cubicBezTo>
                <a:cubicBezTo>
                  <a:pt x="529719" y="5548758"/>
                  <a:pt x="609615" y="5510364"/>
                  <a:pt x="735818" y="5518632"/>
                </a:cubicBezTo>
                <a:moveTo>
                  <a:pt x="367909" y="5886541"/>
                </a:moveTo>
                <a:cubicBezTo>
                  <a:pt x="597679" y="5859852"/>
                  <a:pt x="714029" y="5717493"/>
                  <a:pt x="735818" y="5518632"/>
                </a:cubicBezTo>
                <a:cubicBezTo>
                  <a:pt x="763571" y="5343349"/>
                  <a:pt x="705455" y="5294657"/>
                  <a:pt x="735818" y="5150723"/>
                </a:cubicBezTo>
              </a:path>
              <a:path w="8597348" h="5886541" fill="none" stroke="0" extrusionOk="0">
                <a:moveTo>
                  <a:pt x="735818" y="5150723"/>
                </a:moveTo>
                <a:cubicBezTo>
                  <a:pt x="649228" y="3667454"/>
                  <a:pt x="836270" y="1483112"/>
                  <a:pt x="735818" y="367909"/>
                </a:cubicBezTo>
                <a:cubicBezTo>
                  <a:pt x="769657" y="168292"/>
                  <a:pt x="874795" y="4654"/>
                  <a:pt x="1103727" y="0"/>
                </a:cubicBezTo>
                <a:cubicBezTo>
                  <a:pt x="2920837" y="-131073"/>
                  <a:pt x="5212763" y="101275"/>
                  <a:pt x="8229439" y="0"/>
                </a:cubicBezTo>
                <a:cubicBezTo>
                  <a:pt x="8425746" y="-11452"/>
                  <a:pt x="8600886" y="158674"/>
                  <a:pt x="8597348" y="367909"/>
                </a:cubicBezTo>
                <a:cubicBezTo>
                  <a:pt x="8612638" y="583127"/>
                  <a:pt x="8452801" y="725294"/>
                  <a:pt x="8229439" y="735818"/>
                </a:cubicBezTo>
                <a:cubicBezTo>
                  <a:pt x="8143852" y="724176"/>
                  <a:pt x="7990398" y="755127"/>
                  <a:pt x="7861530" y="735818"/>
                </a:cubicBezTo>
                <a:cubicBezTo>
                  <a:pt x="7710717" y="3028010"/>
                  <a:pt x="8013491" y="3329928"/>
                  <a:pt x="7861530" y="5518632"/>
                </a:cubicBezTo>
                <a:cubicBezTo>
                  <a:pt x="7848308" y="5736871"/>
                  <a:pt x="7723339" y="5867163"/>
                  <a:pt x="7493621" y="5886541"/>
                </a:cubicBezTo>
                <a:cubicBezTo>
                  <a:pt x="4209105" y="5888600"/>
                  <a:pt x="2887798" y="6045211"/>
                  <a:pt x="367909" y="5886541"/>
                </a:cubicBezTo>
                <a:cubicBezTo>
                  <a:pt x="142743" y="5920668"/>
                  <a:pt x="18360" y="5729200"/>
                  <a:pt x="0" y="5518632"/>
                </a:cubicBezTo>
                <a:cubicBezTo>
                  <a:pt x="-8954" y="5314926"/>
                  <a:pt x="130954" y="5169776"/>
                  <a:pt x="367909" y="5150723"/>
                </a:cubicBezTo>
                <a:cubicBezTo>
                  <a:pt x="499028" y="5136534"/>
                  <a:pt x="552165" y="5137084"/>
                  <a:pt x="735818" y="5150723"/>
                </a:cubicBezTo>
                <a:close/>
                <a:moveTo>
                  <a:pt x="1103726" y="0"/>
                </a:moveTo>
                <a:cubicBezTo>
                  <a:pt x="1300104" y="8418"/>
                  <a:pt x="1459899" y="143347"/>
                  <a:pt x="1471635" y="367909"/>
                </a:cubicBezTo>
                <a:cubicBezTo>
                  <a:pt x="1499140" y="571853"/>
                  <a:pt x="1299114" y="739553"/>
                  <a:pt x="1103726" y="735818"/>
                </a:cubicBezTo>
                <a:cubicBezTo>
                  <a:pt x="992513" y="747134"/>
                  <a:pt x="907621" y="648698"/>
                  <a:pt x="919772" y="551864"/>
                </a:cubicBezTo>
                <a:cubicBezTo>
                  <a:pt x="924279" y="453411"/>
                  <a:pt x="1017187" y="371278"/>
                  <a:pt x="1103726" y="367910"/>
                </a:cubicBezTo>
                <a:cubicBezTo>
                  <a:pt x="1197767" y="397222"/>
                  <a:pt x="1288042" y="363936"/>
                  <a:pt x="1471635" y="367909"/>
                </a:cubicBezTo>
                <a:moveTo>
                  <a:pt x="7861530" y="735818"/>
                </a:moveTo>
                <a:cubicBezTo>
                  <a:pt x="6162780" y="903748"/>
                  <a:pt x="3811623" y="720543"/>
                  <a:pt x="1103726" y="735818"/>
                </a:cubicBezTo>
                <a:moveTo>
                  <a:pt x="367909" y="5150723"/>
                </a:moveTo>
                <a:cubicBezTo>
                  <a:pt x="470561" y="5131835"/>
                  <a:pt x="535469" y="5232861"/>
                  <a:pt x="551863" y="5334677"/>
                </a:cubicBezTo>
                <a:cubicBezTo>
                  <a:pt x="552420" y="5439278"/>
                  <a:pt x="454054" y="5527799"/>
                  <a:pt x="367909" y="5518631"/>
                </a:cubicBezTo>
                <a:cubicBezTo>
                  <a:pt x="532725" y="5485590"/>
                  <a:pt x="683007" y="5488103"/>
                  <a:pt x="735818" y="5518632"/>
                </a:cubicBezTo>
                <a:moveTo>
                  <a:pt x="367909" y="5886541"/>
                </a:moveTo>
                <a:cubicBezTo>
                  <a:pt x="566401" y="5857226"/>
                  <a:pt x="713544" y="5745844"/>
                  <a:pt x="735818" y="5518632"/>
                </a:cubicBezTo>
                <a:cubicBezTo>
                  <a:pt x="756634" y="5475901"/>
                  <a:pt x="716454" y="5255354"/>
                  <a:pt x="735818" y="5150723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1510748" y="1813638"/>
            <a:ext cx="663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78A32-CD9C-9FB9-C33E-76DD866FD1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0596" y="713194"/>
            <a:ext cx="39810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249</TotalTime>
  <Words>394</Words>
  <PresentationFormat>Widescreen</PresentationFormat>
  <Paragraphs>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Coiny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2023-07-13T09:30:50Z</dcterms:created>
  <dcterms:modified xsi:type="dcterms:W3CDTF">2023-08-11T13:30:48Z</dcterms:modified>
</cp:coreProperties>
</file>