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60" r:id="rId3"/>
    <p:sldId id="265" r:id="rId4"/>
    <p:sldId id="270" r:id="rId5"/>
    <p:sldId id="268" r:id="rId6"/>
    <p:sldId id="262" r:id="rId7"/>
    <p:sldId id="273" r:id="rId8"/>
    <p:sldId id="275" r:id="rId9"/>
    <p:sldId id="276" r:id="rId10"/>
    <p:sldId id="277" r:id="rId11"/>
    <p:sldId id="278" r:id="rId12"/>
    <p:sldId id="279" r:id="rId13"/>
    <p:sldId id="280" r:id="rId14"/>
    <p:sldId id="283" r:id="rId15"/>
    <p:sldId id="281" r:id="rId16"/>
    <p:sldId id="284" r:id="rId17"/>
    <p:sldId id="286" r:id="rId18"/>
    <p:sldId id="285" r:id="rId19"/>
    <p:sldId id="290" r:id="rId20"/>
    <p:sldId id="289"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B9C1C5-D05B-41F4-84D9-71CFAA1443BD}" type="datetimeFigureOut">
              <a:rPr lang="en-US" smtClean="0"/>
              <a:t>8/9/2023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5BA170-C094-4F17-BF40-EB88CF5BE5A6}" type="slidenum">
              <a:rPr lang="en-US" smtClean="0"/>
              <a:t>‹#›</a:t>
            </a:fld>
            <a:endParaRPr lang="en-US"/>
          </a:p>
        </p:txBody>
      </p:sp>
    </p:spTree>
    <p:extLst>
      <p:ext uri="{BB962C8B-B14F-4D97-AF65-F5344CB8AC3E}">
        <p14:creationId xmlns:p14="http://schemas.microsoft.com/office/powerpoint/2010/main" val="2588166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10</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11</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12</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13</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14</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15</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16</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17</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18</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19</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2</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20</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3</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4</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5</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6</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7</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8</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9</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p:cNvPr>
          <p:cNvSpPr>
            <a:spLocks noGrp="1"/>
          </p:cNvSpPr>
          <p:nvPr>
            <p:ph type="dt" sz="half" idx="10"/>
          </p:nvPr>
        </p:nvSpPr>
        <p:spPr/>
        <p:txBody>
          <a:bodyPr/>
          <a:lstStyle>
            <a:lvl1pPr>
              <a:defRPr/>
            </a:lvl1pPr>
          </a:lstStyle>
          <a:p>
            <a:pPr>
              <a:defRPr/>
            </a:pPr>
            <a:fld id="{7B3F85C1-FFA3-480C-8791-8722C701BDCC}"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7211D549-B5A9-4000-8C7C-C3339170C33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2881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Content Placeholder 2">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ADC3A0E4-63AB-4DC5-B46F-DEDF68639E8E}"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000C4E17-0643-46DA-9091-B91C5CF96E9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12968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p:cNvPr>
          <p:cNvSpPr>
            <a:spLocks noGrp="1"/>
          </p:cNvSpPr>
          <p:nvPr>
            <p:ph type="dt" sz="half" idx="10"/>
          </p:nvPr>
        </p:nvSpPr>
        <p:spPr/>
        <p:txBody>
          <a:bodyPr/>
          <a:lstStyle>
            <a:lvl1pPr>
              <a:defRPr/>
            </a:lvl1pPr>
          </a:lstStyle>
          <a:p>
            <a:pPr>
              <a:defRPr/>
            </a:pPr>
            <a:fld id="{330900A7-0FB9-4B13-9AE4-EEA15B0F1322}"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74DAF1E4-1AFD-4BC4-AF5C-2E4E620C218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94417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Content Placeholder 2">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p:cNvPr>
          <p:cNvSpPr>
            <a:spLocks noGrp="1"/>
          </p:cNvSpPr>
          <p:nvPr>
            <p:ph type="dt" sz="half" idx="10"/>
          </p:nvPr>
        </p:nvSpPr>
        <p:spPr/>
        <p:txBody>
          <a:bodyPr/>
          <a:lstStyle>
            <a:lvl1pPr>
              <a:defRPr/>
            </a:lvl1pPr>
          </a:lstStyle>
          <a:p>
            <a:pPr>
              <a:defRPr/>
            </a:pPr>
            <a:fld id="{B950EA04-4311-4328-AE7C-A5ACA219553F}" type="datetimeFigureOut">
              <a:rPr lang="en-US">
                <a:solidFill>
                  <a:prstClr val="black">
                    <a:tint val="75000"/>
                  </a:prstClr>
                </a:solidFill>
              </a:rPr>
              <a:pPr>
                <a:defRPr/>
              </a:pPr>
              <a:t>8/9/2023</a:t>
            </a:fld>
            <a:endParaRPr lang="en-US">
              <a:solidFill>
                <a:prstClr val="black">
                  <a:tint val="75000"/>
                </a:prstClr>
              </a:solidFill>
            </a:endParaRPr>
          </a:p>
        </p:txBody>
      </p:sp>
      <p:sp>
        <p:nvSpPr>
          <p:cNvPr id="6"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a:extLst/>
          </p:cNvPr>
          <p:cNvSpPr>
            <a:spLocks noGrp="1"/>
          </p:cNvSpPr>
          <p:nvPr>
            <p:ph type="sldNum" sz="quarter" idx="12"/>
          </p:nvPr>
        </p:nvSpPr>
        <p:spPr/>
        <p:txBody>
          <a:bodyPr/>
          <a:lstStyle>
            <a:lvl1pPr>
              <a:defRPr/>
            </a:lvl1pPr>
          </a:lstStyle>
          <a:p>
            <a:pPr>
              <a:defRPr/>
            </a:pPr>
            <a:fld id="{E4F6E8D4-9D2E-4DBD-B363-885E9057E2F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02092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p:cNvPr>
          <p:cNvSpPr>
            <a:spLocks noGrp="1"/>
          </p:cNvSpPr>
          <p:nvPr>
            <p:ph type="dt" sz="half" idx="10"/>
          </p:nvPr>
        </p:nvSpPr>
        <p:spPr/>
        <p:txBody>
          <a:bodyPr/>
          <a:lstStyle>
            <a:lvl1pPr>
              <a:defRPr/>
            </a:lvl1pPr>
          </a:lstStyle>
          <a:p>
            <a:pPr>
              <a:defRPr/>
            </a:pPr>
            <a:fld id="{E98ED97A-FEA0-42DB-8DEF-4CE229814039}" type="datetimeFigureOut">
              <a:rPr lang="en-US">
                <a:solidFill>
                  <a:prstClr val="black">
                    <a:tint val="75000"/>
                  </a:prstClr>
                </a:solidFill>
              </a:rPr>
              <a:pPr>
                <a:defRPr/>
              </a:pPr>
              <a:t>8/9/2023</a:t>
            </a:fld>
            <a:endParaRPr lang="en-US">
              <a:solidFill>
                <a:prstClr val="black">
                  <a:tint val="75000"/>
                </a:prstClr>
              </a:solidFill>
            </a:endParaRPr>
          </a:p>
        </p:txBody>
      </p:sp>
      <p:sp>
        <p:nvSpPr>
          <p:cNvPr id="8"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a:extLst/>
          </p:cNvPr>
          <p:cNvSpPr>
            <a:spLocks noGrp="1"/>
          </p:cNvSpPr>
          <p:nvPr>
            <p:ph type="sldNum" sz="quarter" idx="12"/>
          </p:nvPr>
        </p:nvSpPr>
        <p:spPr/>
        <p:txBody>
          <a:bodyPr/>
          <a:lstStyle>
            <a:lvl1pPr>
              <a:defRPr/>
            </a:lvl1pPr>
          </a:lstStyle>
          <a:p>
            <a:pPr>
              <a:defRPr/>
            </a:pPr>
            <a:fld id="{31CAFB29-2888-46BB-B6BA-3F9D9E0EF94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64692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Date Placeholder 3">
            <a:extLst/>
          </p:cNvPr>
          <p:cNvSpPr>
            <a:spLocks noGrp="1"/>
          </p:cNvSpPr>
          <p:nvPr>
            <p:ph type="dt" sz="half" idx="10"/>
          </p:nvPr>
        </p:nvSpPr>
        <p:spPr/>
        <p:txBody>
          <a:bodyPr/>
          <a:lstStyle>
            <a:lvl1pPr>
              <a:defRPr/>
            </a:lvl1pPr>
          </a:lstStyle>
          <a:p>
            <a:pPr>
              <a:defRPr/>
            </a:pPr>
            <a:fld id="{53BD7FCA-96A1-45B1-A324-A93C1FE9EB7F}" type="datetimeFigureOut">
              <a:rPr lang="en-US">
                <a:solidFill>
                  <a:prstClr val="black">
                    <a:tint val="75000"/>
                  </a:prstClr>
                </a:solidFill>
              </a:rPr>
              <a:pPr>
                <a:defRPr/>
              </a:pPr>
              <a:t>8/9/2023</a:t>
            </a:fld>
            <a:endParaRPr lang="en-US">
              <a:solidFill>
                <a:prstClr val="black">
                  <a:tint val="75000"/>
                </a:prstClr>
              </a:solidFill>
            </a:endParaRPr>
          </a:p>
        </p:txBody>
      </p:sp>
      <p:sp>
        <p:nvSpPr>
          <p:cNvPr id="4"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a:extLst/>
          </p:cNvPr>
          <p:cNvSpPr>
            <a:spLocks noGrp="1"/>
          </p:cNvSpPr>
          <p:nvPr>
            <p:ph type="sldNum" sz="quarter" idx="12"/>
          </p:nvPr>
        </p:nvSpPr>
        <p:spPr/>
        <p:txBody>
          <a:bodyPr/>
          <a:lstStyle>
            <a:lvl1pPr>
              <a:defRPr/>
            </a:lvl1pPr>
          </a:lstStyle>
          <a:p>
            <a:pPr>
              <a:defRPr/>
            </a:pPr>
            <a:fld id="{2D25F228-A945-4010-B739-A53B7DE079D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05074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p:cNvPr>
          <p:cNvSpPr>
            <a:spLocks noGrp="1"/>
          </p:cNvSpPr>
          <p:nvPr>
            <p:ph type="dt" sz="half" idx="10"/>
          </p:nvPr>
        </p:nvSpPr>
        <p:spPr/>
        <p:txBody>
          <a:bodyPr/>
          <a:lstStyle>
            <a:lvl1pPr>
              <a:defRPr/>
            </a:lvl1pPr>
          </a:lstStyle>
          <a:p>
            <a:pPr>
              <a:defRPr/>
            </a:pPr>
            <a:fld id="{089DF184-5C32-4AC3-94EE-508303250056}" type="datetimeFigureOut">
              <a:rPr lang="en-US">
                <a:solidFill>
                  <a:prstClr val="black">
                    <a:tint val="75000"/>
                  </a:prstClr>
                </a:solidFill>
              </a:rPr>
              <a:pPr>
                <a:defRPr/>
              </a:pPr>
              <a:t>8/9/2023</a:t>
            </a:fld>
            <a:endParaRPr lang="en-US">
              <a:solidFill>
                <a:prstClr val="black">
                  <a:tint val="75000"/>
                </a:prstClr>
              </a:solidFill>
            </a:endParaRPr>
          </a:p>
        </p:txBody>
      </p:sp>
      <p:sp>
        <p:nvSpPr>
          <p:cNvPr id="3"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a:extLst/>
          </p:cNvPr>
          <p:cNvSpPr>
            <a:spLocks noGrp="1"/>
          </p:cNvSpPr>
          <p:nvPr>
            <p:ph type="sldNum" sz="quarter" idx="12"/>
          </p:nvPr>
        </p:nvSpPr>
        <p:spPr/>
        <p:txBody>
          <a:bodyPr/>
          <a:lstStyle>
            <a:lvl1pPr>
              <a:defRPr/>
            </a:lvl1pPr>
          </a:lstStyle>
          <a:p>
            <a:pPr>
              <a:defRPr/>
            </a:pPr>
            <a:fld id="{467F39C5-FC58-44CB-9A2B-3BE68772CB0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606617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p:cNvPr>
          <p:cNvSpPr>
            <a:spLocks noGrp="1"/>
          </p:cNvSpPr>
          <p:nvPr>
            <p:ph type="dt" sz="half" idx="10"/>
          </p:nvPr>
        </p:nvSpPr>
        <p:spPr/>
        <p:txBody>
          <a:bodyPr/>
          <a:lstStyle>
            <a:lvl1pPr>
              <a:defRPr/>
            </a:lvl1pPr>
          </a:lstStyle>
          <a:p>
            <a:pPr>
              <a:defRPr/>
            </a:pPr>
            <a:fld id="{D6C951BA-B62F-48E1-B4E9-03E32BB56272}" type="datetimeFigureOut">
              <a:rPr lang="en-US">
                <a:solidFill>
                  <a:prstClr val="black">
                    <a:tint val="75000"/>
                  </a:prstClr>
                </a:solidFill>
              </a:rPr>
              <a:pPr>
                <a:defRPr/>
              </a:pPr>
              <a:t>8/9/2023</a:t>
            </a:fld>
            <a:endParaRPr lang="en-US">
              <a:solidFill>
                <a:prstClr val="black">
                  <a:tint val="75000"/>
                </a:prstClr>
              </a:solidFill>
            </a:endParaRPr>
          </a:p>
        </p:txBody>
      </p:sp>
      <p:sp>
        <p:nvSpPr>
          <p:cNvPr id="6"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a:extLst/>
          </p:cNvPr>
          <p:cNvSpPr>
            <a:spLocks noGrp="1"/>
          </p:cNvSpPr>
          <p:nvPr>
            <p:ph type="sldNum" sz="quarter" idx="12"/>
          </p:nvPr>
        </p:nvSpPr>
        <p:spPr/>
        <p:txBody>
          <a:bodyPr/>
          <a:lstStyle>
            <a:lvl1pPr>
              <a:defRPr/>
            </a:lvl1pPr>
          </a:lstStyle>
          <a:p>
            <a:pPr>
              <a:defRPr/>
            </a:pPr>
            <a:fld id="{2BA5133C-D32B-4596-88EE-D88751ED8FC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2766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a:extLst/>
          </p:cNvPr>
          <p:cNvSpPr>
            <a:spLocks noGrp="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p:cNvPr>
          <p:cNvSpPr>
            <a:spLocks noGrp="1"/>
          </p:cNvSpPr>
          <p:nvPr>
            <p:ph type="dt" sz="half" idx="10"/>
          </p:nvPr>
        </p:nvSpPr>
        <p:spPr/>
        <p:txBody>
          <a:bodyPr/>
          <a:lstStyle>
            <a:lvl1pPr>
              <a:defRPr/>
            </a:lvl1pPr>
          </a:lstStyle>
          <a:p>
            <a:pPr>
              <a:defRPr/>
            </a:pPr>
            <a:fld id="{004A2F06-4747-4810-A16E-8E38E4EAD813}" type="datetimeFigureOut">
              <a:rPr lang="en-US">
                <a:solidFill>
                  <a:prstClr val="black">
                    <a:tint val="75000"/>
                  </a:prstClr>
                </a:solidFill>
              </a:rPr>
              <a:pPr>
                <a:defRPr/>
              </a:pPr>
              <a:t>8/9/2023</a:t>
            </a:fld>
            <a:endParaRPr lang="en-US">
              <a:solidFill>
                <a:prstClr val="black">
                  <a:tint val="75000"/>
                </a:prstClr>
              </a:solidFill>
            </a:endParaRPr>
          </a:p>
        </p:txBody>
      </p:sp>
      <p:sp>
        <p:nvSpPr>
          <p:cNvPr id="6"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a:extLst/>
          </p:cNvPr>
          <p:cNvSpPr>
            <a:spLocks noGrp="1"/>
          </p:cNvSpPr>
          <p:nvPr>
            <p:ph type="sldNum" sz="quarter" idx="12"/>
          </p:nvPr>
        </p:nvSpPr>
        <p:spPr/>
        <p:txBody>
          <a:bodyPr/>
          <a:lstStyle>
            <a:lvl1pPr>
              <a:defRPr/>
            </a:lvl1pPr>
          </a:lstStyle>
          <a:p>
            <a:pPr>
              <a:defRPr/>
            </a:pPr>
            <a:fld id="{F4E825EE-484D-43D9-8346-F588742D184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892121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Vertical Text Placeholder 2">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C756BF13-BD58-4195-82BA-650458EF7EA7}"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9CC8CC75-0D99-41FC-AF17-FD68E3669E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70714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8F3E889B-B84B-40C2-8991-AC1E456806D4}"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0BBF429D-6D97-44AC-A7A6-3E688D13D4B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64298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6"/>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B25B8AE-3316-4DA0-A532-39DECA1DB008}"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18786F4-C2F1-4AB5-BD42-66DDBFA876D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84715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hyperlink" Target="https://vndoc.com/soan-bai-lop-6-so-dua-113606" TargetMode="External"/><Relationship Id="rId5" Type="http://schemas.openxmlformats.org/officeDocument/2006/relationships/image" Target="../media/image8.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6.gif"/><Relationship Id="rId5" Type="http://schemas.openxmlformats.org/officeDocument/2006/relationships/image" Target="../media/image7.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6.gif"/><Relationship Id="rId5" Type="http://schemas.openxmlformats.org/officeDocument/2006/relationships/image" Target="../media/image8.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6.gif"/><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105400"/>
            <a:ext cx="2057400" cy="1745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2936" y="808470"/>
            <a:ext cx="8223250" cy="318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3327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62000" y="298913"/>
            <a:ext cx="8229600" cy="2308324"/>
          </a:xfrm>
          <a:prstGeom prst="rect">
            <a:avLst/>
          </a:prstGeom>
        </p:spPr>
        <p:txBody>
          <a:bodyPr wrap="square">
            <a:spAutoFit/>
          </a:bodyPr>
          <a:lstStyle/>
          <a:p>
            <a:pPr marL="26670" marR="26670" algn="ctr">
              <a:lnSpc>
                <a:spcPct val="120000"/>
              </a:lnSpc>
              <a:spcBef>
                <a:spcPts val="0"/>
              </a:spcBef>
              <a:spcAft>
                <a:spcPts val="0"/>
              </a:spcAft>
            </a:pPr>
            <a:r>
              <a:rPr lang="vi-VN" sz="2400" b="1" dirty="0">
                <a:latin typeface="Times New Roman"/>
                <a:ea typeface="Arial"/>
                <a:cs typeface="Times New Roman"/>
              </a:rPr>
              <a:t>Bài tập 3:</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b="1" dirty="0">
                <a:latin typeface="Times New Roman"/>
                <a:ea typeface="Arial"/>
                <a:cs typeface="Times New Roman"/>
              </a:rPr>
              <a:t>Tìm những từ ghép thuần Việt tương ứng với các từ Hán Việt sau:</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i="1" dirty="0">
                <a:latin typeface="Times New Roman"/>
                <a:ea typeface="Arial"/>
                <a:cs typeface="Times New Roman"/>
              </a:rPr>
              <a:t>Phụ mẫu, huynh đệ, thiên địa , giang sơn, quốc kì, tiền hậu, thi nhân, sinh tử, sinh nhật, phụ tử, mẫu tử.</a:t>
            </a:r>
            <a:endParaRPr lang="en-US" sz="2400" i="1" dirty="0">
              <a:effectLst/>
              <a:latin typeface="Times New Roman"/>
              <a:ea typeface="Calibri"/>
              <a:cs typeface="Times New Roman"/>
            </a:endParaRPr>
          </a:p>
        </p:txBody>
      </p:sp>
      <p:sp>
        <p:nvSpPr>
          <p:cNvPr id="3" name="Rectangle 2"/>
          <p:cNvSpPr/>
          <p:nvPr/>
        </p:nvSpPr>
        <p:spPr>
          <a:xfrm>
            <a:off x="2459152" y="2895600"/>
            <a:ext cx="2736647" cy="496867"/>
          </a:xfrm>
          <a:prstGeom prst="rect">
            <a:avLst/>
          </a:prstGeom>
        </p:spPr>
        <p:txBody>
          <a:bodyPr wrap="none">
            <a:spAutoFit/>
          </a:bodyPr>
          <a:lstStyle/>
          <a:p>
            <a:pPr algn="ctr">
              <a:lnSpc>
                <a:spcPct val="120000"/>
              </a:lnSpc>
              <a:spcAft>
                <a:spcPts val="800"/>
              </a:spcAft>
            </a:pPr>
            <a:r>
              <a:rPr lang="it-IT" sz="2400" b="1" dirty="0">
                <a:latin typeface="Times New Roman"/>
                <a:ea typeface="Calibri"/>
                <a:cs typeface="Times New Roman"/>
              </a:rPr>
              <a:t>Hướng dẫn làm bài</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251143416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Table 2"/>
          <p:cNvGraphicFramePr>
            <a:graphicFrameLocks noGrp="1"/>
          </p:cNvGraphicFramePr>
          <p:nvPr>
            <p:extLst>
              <p:ext uri="{D42A27DB-BD31-4B8C-83A1-F6EECF244321}">
                <p14:modId xmlns:p14="http://schemas.microsoft.com/office/powerpoint/2010/main" val="3687341884"/>
              </p:ext>
            </p:extLst>
          </p:nvPr>
        </p:nvGraphicFramePr>
        <p:xfrm>
          <a:off x="1187739" y="228600"/>
          <a:ext cx="7362825" cy="5647004"/>
        </p:xfrm>
        <a:graphic>
          <a:graphicData uri="http://schemas.openxmlformats.org/drawingml/2006/table">
            <a:tbl>
              <a:tblPr/>
              <a:tblGrid>
                <a:gridCol w="3910186"/>
                <a:gridCol w="3452639"/>
              </a:tblGrid>
              <a:tr h="395576">
                <a:tc>
                  <a:txBody>
                    <a:bodyPr/>
                    <a:lstStyle/>
                    <a:p>
                      <a:pPr marL="0" marR="0" algn="ctr" fontAlgn="t">
                        <a:lnSpc>
                          <a:spcPct val="120000"/>
                        </a:lnSpc>
                        <a:spcBef>
                          <a:spcPts val="0"/>
                        </a:spcBef>
                        <a:spcAft>
                          <a:spcPts val="800"/>
                        </a:spcAft>
                      </a:pPr>
                      <a:r>
                        <a:rPr lang="en-US" sz="2000" dirty="0" err="1">
                          <a:effectLst/>
                          <a:latin typeface="Times New Roman"/>
                          <a:ea typeface="Arial"/>
                          <a:cs typeface="Times New Roman"/>
                        </a:rPr>
                        <a:t>Từ</a:t>
                      </a:r>
                      <a:r>
                        <a:rPr lang="en-US" sz="2000" dirty="0">
                          <a:effectLst/>
                          <a:latin typeface="Times New Roman"/>
                          <a:ea typeface="Arial"/>
                          <a:cs typeface="Times New Roman"/>
                        </a:rPr>
                        <a:t> </a:t>
                      </a:r>
                      <a:r>
                        <a:rPr lang="en-US" sz="2000" dirty="0" err="1">
                          <a:effectLst/>
                          <a:latin typeface="Times New Roman"/>
                          <a:ea typeface="Arial"/>
                          <a:cs typeface="Times New Roman"/>
                        </a:rPr>
                        <a:t>Hán</a:t>
                      </a:r>
                      <a:r>
                        <a:rPr lang="en-US" sz="2000" dirty="0">
                          <a:effectLst/>
                          <a:latin typeface="Times New Roman"/>
                          <a:ea typeface="Arial"/>
                          <a:cs typeface="Times New Roman"/>
                        </a:rPr>
                        <a:t> </a:t>
                      </a:r>
                      <a:r>
                        <a:rPr lang="en-US" sz="2000" dirty="0" err="1">
                          <a:effectLst/>
                          <a:latin typeface="Times New Roman"/>
                          <a:ea typeface="Arial"/>
                          <a:cs typeface="Times New Roman"/>
                        </a:rPr>
                        <a:t>Việt</a:t>
                      </a:r>
                      <a:endParaRPr lang="en-US" sz="2000" dirty="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20000"/>
                        </a:lnSpc>
                        <a:spcBef>
                          <a:spcPts val="0"/>
                        </a:spcBef>
                        <a:spcAft>
                          <a:spcPts val="800"/>
                        </a:spcAft>
                      </a:pPr>
                      <a:r>
                        <a:rPr lang="en-US" sz="2000">
                          <a:effectLst/>
                          <a:latin typeface="Times New Roman"/>
                          <a:ea typeface="Arial"/>
                          <a:cs typeface="Times New Roman"/>
                        </a:rPr>
                        <a:t>Từ thuần Việt</a:t>
                      </a:r>
                      <a:endParaRPr lang="en-US" sz="200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576">
                <a:tc>
                  <a:txBody>
                    <a:bodyPr/>
                    <a:lstStyle/>
                    <a:p>
                      <a:pPr marL="0" marR="0" algn="ctr" fontAlgn="t">
                        <a:lnSpc>
                          <a:spcPct val="120000"/>
                        </a:lnSpc>
                        <a:spcBef>
                          <a:spcPts val="0"/>
                        </a:spcBef>
                        <a:spcAft>
                          <a:spcPts val="800"/>
                        </a:spcAft>
                      </a:pPr>
                      <a:r>
                        <a:rPr lang="en-US" sz="2000" dirty="0" err="1">
                          <a:effectLst/>
                          <a:latin typeface="Times New Roman"/>
                          <a:ea typeface="Arial"/>
                          <a:cs typeface="Times New Roman"/>
                        </a:rPr>
                        <a:t>Phụ</a:t>
                      </a:r>
                      <a:r>
                        <a:rPr lang="en-US" sz="2000" dirty="0">
                          <a:effectLst/>
                          <a:latin typeface="Times New Roman"/>
                          <a:ea typeface="Arial"/>
                          <a:cs typeface="Times New Roman"/>
                        </a:rPr>
                        <a:t> </a:t>
                      </a:r>
                      <a:r>
                        <a:rPr lang="en-US" sz="2000" dirty="0" err="1">
                          <a:effectLst/>
                          <a:latin typeface="Times New Roman"/>
                          <a:ea typeface="Arial"/>
                          <a:cs typeface="Times New Roman"/>
                        </a:rPr>
                        <a:t>mẫu</a:t>
                      </a:r>
                      <a:endParaRPr lang="en-US" sz="2000" dirty="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20000"/>
                        </a:lnSpc>
                        <a:spcBef>
                          <a:spcPts val="0"/>
                        </a:spcBef>
                        <a:spcAft>
                          <a:spcPts val="800"/>
                        </a:spcAft>
                      </a:pPr>
                      <a:r>
                        <a:rPr lang="en-US" sz="2000">
                          <a:effectLst/>
                          <a:latin typeface="Times New Roman"/>
                          <a:ea typeface="Arial"/>
                          <a:cs typeface="Times New Roman"/>
                        </a:rPr>
                        <a:t>Cha mẹ</a:t>
                      </a:r>
                      <a:endParaRPr lang="en-US" sz="200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576">
                <a:tc>
                  <a:txBody>
                    <a:bodyPr/>
                    <a:lstStyle/>
                    <a:p>
                      <a:pPr marL="0" marR="0" algn="ctr" fontAlgn="t">
                        <a:lnSpc>
                          <a:spcPct val="120000"/>
                        </a:lnSpc>
                        <a:spcBef>
                          <a:spcPts val="0"/>
                        </a:spcBef>
                        <a:spcAft>
                          <a:spcPts val="800"/>
                        </a:spcAft>
                      </a:pPr>
                      <a:r>
                        <a:rPr lang="en-US" sz="2000" dirty="0">
                          <a:effectLst/>
                          <a:latin typeface="Times New Roman"/>
                          <a:ea typeface="Arial"/>
                          <a:cs typeface="Times New Roman"/>
                        </a:rPr>
                        <a:t>Huynh </a:t>
                      </a:r>
                      <a:r>
                        <a:rPr lang="en-US" sz="2000" dirty="0" err="1">
                          <a:effectLst/>
                          <a:latin typeface="Times New Roman"/>
                          <a:ea typeface="Arial"/>
                          <a:cs typeface="Times New Roman"/>
                        </a:rPr>
                        <a:t>đệ</a:t>
                      </a:r>
                      <a:endParaRPr lang="en-US" sz="2000" dirty="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20000"/>
                        </a:lnSpc>
                        <a:spcBef>
                          <a:spcPts val="0"/>
                        </a:spcBef>
                        <a:spcAft>
                          <a:spcPts val="800"/>
                        </a:spcAft>
                      </a:pPr>
                      <a:r>
                        <a:rPr lang="en-US" sz="2000">
                          <a:effectLst/>
                          <a:latin typeface="Times New Roman"/>
                          <a:ea typeface="Arial"/>
                          <a:cs typeface="Times New Roman"/>
                        </a:rPr>
                        <a:t>Anh em</a:t>
                      </a:r>
                      <a:endParaRPr lang="en-US" sz="200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576">
                <a:tc>
                  <a:txBody>
                    <a:bodyPr/>
                    <a:lstStyle/>
                    <a:p>
                      <a:pPr marL="0" marR="0" algn="ctr" fontAlgn="t">
                        <a:lnSpc>
                          <a:spcPct val="120000"/>
                        </a:lnSpc>
                        <a:spcBef>
                          <a:spcPts val="0"/>
                        </a:spcBef>
                        <a:spcAft>
                          <a:spcPts val="800"/>
                        </a:spcAft>
                      </a:pPr>
                      <a:r>
                        <a:rPr lang="en-US" sz="2000" dirty="0" err="1">
                          <a:effectLst/>
                          <a:latin typeface="Times New Roman"/>
                          <a:ea typeface="Arial"/>
                          <a:cs typeface="Times New Roman"/>
                        </a:rPr>
                        <a:t>Thiên</a:t>
                      </a:r>
                      <a:r>
                        <a:rPr lang="en-US" sz="2000" dirty="0">
                          <a:effectLst/>
                          <a:latin typeface="Times New Roman"/>
                          <a:ea typeface="Arial"/>
                          <a:cs typeface="Times New Roman"/>
                        </a:rPr>
                        <a:t> </a:t>
                      </a:r>
                      <a:r>
                        <a:rPr lang="en-US" sz="2000" dirty="0" err="1">
                          <a:effectLst/>
                          <a:latin typeface="Times New Roman"/>
                          <a:ea typeface="Arial"/>
                          <a:cs typeface="Times New Roman"/>
                        </a:rPr>
                        <a:t>địa</a:t>
                      </a:r>
                      <a:endParaRPr lang="en-US" sz="2000" dirty="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20000"/>
                        </a:lnSpc>
                        <a:spcBef>
                          <a:spcPts val="0"/>
                        </a:spcBef>
                        <a:spcAft>
                          <a:spcPts val="800"/>
                        </a:spcAft>
                      </a:pPr>
                      <a:r>
                        <a:rPr lang="en-US" sz="2000">
                          <a:effectLst/>
                          <a:latin typeface="Times New Roman"/>
                          <a:ea typeface="Arial"/>
                          <a:cs typeface="Times New Roman"/>
                        </a:rPr>
                        <a:t>Trời đất</a:t>
                      </a:r>
                      <a:endParaRPr lang="en-US" sz="200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576">
                <a:tc>
                  <a:txBody>
                    <a:bodyPr/>
                    <a:lstStyle/>
                    <a:p>
                      <a:pPr marL="0" marR="0" algn="ctr" fontAlgn="t">
                        <a:lnSpc>
                          <a:spcPct val="120000"/>
                        </a:lnSpc>
                        <a:spcBef>
                          <a:spcPts val="0"/>
                        </a:spcBef>
                        <a:spcAft>
                          <a:spcPts val="800"/>
                        </a:spcAft>
                      </a:pPr>
                      <a:r>
                        <a:rPr lang="en-US" sz="2000" dirty="0" err="1">
                          <a:effectLst/>
                          <a:latin typeface="Times New Roman"/>
                          <a:ea typeface="Arial"/>
                          <a:cs typeface="Times New Roman"/>
                        </a:rPr>
                        <a:t>Giang</a:t>
                      </a:r>
                      <a:r>
                        <a:rPr lang="en-US" sz="2000" dirty="0">
                          <a:effectLst/>
                          <a:latin typeface="Times New Roman"/>
                          <a:ea typeface="Arial"/>
                          <a:cs typeface="Times New Roman"/>
                        </a:rPr>
                        <a:t> </a:t>
                      </a:r>
                      <a:r>
                        <a:rPr lang="en-US" sz="2000" dirty="0" err="1">
                          <a:effectLst/>
                          <a:latin typeface="Times New Roman"/>
                          <a:ea typeface="Arial"/>
                          <a:cs typeface="Times New Roman"/>
                        </a:rPr>
                        <a:t>sơn</a:t>
                      </a:r>
                      <a:endParaRPr lang="en-US" sz="2000" dirty="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20000"/>
                        </a:lnSpc>
                        <a:spcBef>
                          <a:spcPts val="0"/>
                        </a:spcBef>
                        <a:spcAft>
                          <a:spcPts val="800"/>
                        </a:spcAft>
                      </a:pPr>
                      <a:r>
                        <a:rPr lang="en-US" sz="2000">
                          <a:effectLst/>
                          <a:latin typeface="Times New Roman"/>
                          <a:ea typeface="Arial"/>
                          <a:cs typeface="Times New Roman"/>
                        </a:rPr>
                        <a:t>Sông núi</a:t>
                      </a:r>
                      <a:endParaRPr lang="en-US" sz="200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576">
                <a:tc>
                  <a:txBody>
                    <a:bodyPr/>
                    <a:lstStyle/>
                    <a:p>
                      <a:pPr marL="0" marR="0" algn="ctr" fontAlgn="t">
                        <a:lnSpc>
                          <a:spcPct val="120000"/>
                        </a:lnSpc>
                        <a:spcBef>
                          <a:spcPts val="0"/>
                        </a:spcBef>
                        <a:spcAft>
                          <a:spcPts val="800"/>
                        </a:spcAft>
                      </a:pPr>
                      <a:r>
                        <a:rPr lang="en-US" sz="2000">
                          <a:effectLst/>
                          <a:latin typeface="Times New Roman"/>
                          <a:ea typeface="Arial"/>
                          <a:cs typeface="Times New Roman"/>
                        </a:rPr>
                        <a:t>Sinh tử</a:t>
                      </a:r>
                      <a:endParaRPr lang="en-US" sz="200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20000"/>
                        </a:lnSpc>
                        <a:spcBef>
                          <a:spcPts val="0"/>
                        </a:spcBef>
                        <a:spcAft>
                          <a:spcPts val="800"/>
                        </a:spcAft>
                      </a:pPr>
                      <a:r>
                        <a:rPr lang="en-US" sz="2000" dirty="0" err="1">
                          <a:effectLst/>
                          <a:latin typeface="Times New Roman"/>
                          <a:ea typeface="Arial"/>
                          <a:cs typeface="Times New Roman"/>
                        </a:rPr>
                        <a:t>Sống</a:t>
                      </a:r>
                      <a:r>
                        <a:rPr lang="en-US" sz="2000" dirty="0">
                          <a:effectLst/>
                          <a:latin typeface="Times New Roman"/>
                          <a:ea typeface="Arial"/>
                          <a:cs typeface="Times New Roman"/>
                        </a:rPr>
                        <a:t> </a:t>
                      </a:r>
                      <a:r>
                        <a:rPr lang="en-US" sz="2000" dirty="0" err="1">
                          <a:effectLst/>
                          <a:latin typeface="Times New Roman"/>
                          <a:ea typeface="Arial"/>
                          <a:cs typeface="Times New Roman"/>
                        </a:rPr>
                        <a:t>chết</a:t>
                      </a:r>
                      <a:endParaRPr lang="en-US" sz="2000" dirty="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576">
                <a:tc>
                  <a:txBody>
                    <a:bodyPr/>
                    <a:lstStyle/>
                    <a:p>
                      <a:pPr marL="0" marR="0" algn="ctr" fontAlgn="t">
                        <a:lnSpc>
                          <a:spcPct val="120000"/>
                        </a:lnSpc>
                        <a:spcBef>
                          <a:spcPts val="0"/>
                        </a:spcBef>
                        <a:spcAft>
                          <a:spcPts val="800"/>
                        </a:spcAft>
                      </a:pPr>
                      <a:r>
                        <a:rPr lang="en-US" sz="2000">
                          <a:effectLst/>
                          <a:latin typeface="Times New Roman"/>
                          <a:ea typeface="Arial"/>
                          <a:cs typeface="Times New Roman"/>
                        </a:rPr>
                        <a:t>Tiền hậu</a:t>
                      </a:r>
                      <a:endParaRPr lang="en-US" sz="200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20000"/>
                        </a:lnSpc>
                        <a:spcBef>
                          <a:spcPts val="0"/>
                        </a:spcBef>
                        <a:spcAft>
                          <a:spcPts val="800"/>
                        </a:spcAft>
                      </a:pPr>
                      <a:r>
                        <a:rPr lang="en-US" sz="2000" dirty="0" err="1">
                          <a:effectLst/>
                          <a:latin typeface="Times New Roman"/>
                          <a:ea typeface="Arial"/>
                          <a:cs typeface="Times New Roman"/>
                        </a:rPr>
                        <a:t>Trước</a:t>
                      </a:r>
                      <a:r>
                        <a:rPr lang="en-US" sz="2000" dirty="0">
                          <a:effectLst/>
                          <a:latin typeface="Times New Roman"/>
                          <a:ea typeface="Arial"/>
                          <a:cs typeface="Times New Roman"/>
                        </a:rPr>
                        <a:t> </a:t>
                      </a:r>
                      <a:r>
                        <a:rPr lang="en-US" sz="2000" dirty="0" err="1">
                          <a:effectLst/>
                          <a:latin typeface="Times New Roman"/>
                          <a:ea typeface="Arial"/>
                          <a:cs typeface="Times New Roman"/>
                        </a:rPr>
                        <a:t>sau</a:t>
                      </a:r>
                      <a:endParaRPr lang="en-US" sz="2000" dirty="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576">
                <a:tc>
                  <a:txBody>
                    <a:bodyPr/>
                    <a:lstStyle/>
                    <a:p>
                      <a:pPr marL="0" marR="0" algn="ctr" fontAlgn="t">
                        <a:lnSpc>
                          <a:spcPct val="120000"/>
                        </a:lnSpc>
                        <a:spcBef>
                          <a:spcPts val="0"/>
                        </a:spcBef>
                        <a:spcAft>
                          <a:spcPts val="800"/>
                        </a:spcAft>
                      </a:pPr>
                      <a:r>
                        <a:rPr lang="en-US" sz="2000">
                          <a:effectLst/>
                          <a:latin typeface="Times New Roman"/>
                          <a:ea typeface="Arial"/>
                          <a:cs typeface="Times New Roman"/>
                        </a:rPr>
                        <a:t>Thi nhân</a:t>
                      </a:r>
                      <a:endParaRPr lang="en-US" sz="200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20000"/>
                        </a:lnSpc>
                        <a:spcBef>
                          <a:spcPts val="0"/>
                        </a:spcBef>
                        <a:spcAft>
                          <a:spcPts val="800"/>
                        </a:spcAft>
                      </a:pPr>
                      <a:r>
                        <a:rPr lang="en-US" sz="2000" dirty="0" err="1">
                          <a:effectLst/>
                          <a:latin typeface="Times New Roman"/>
                          <a:ea typeface="Arial"/>
                          <a:cs typeface="Times New Roman"/>
                        </a:rPr>
                        <a:t>Nhà</a:t>
                      </a:r>
                      <a:r>
                        <a:rPr lang="en-US" sz="2000" dirty="0">
                          <a:effectLst/>
                          <a:latin typeface="Times New Roman"/>
                          <a:ea typeface="Arial"/>
                          <a:cs typeface="Times New Roman"/>
                        </a:rPr>
                        <a:t> </a:t>
                      </a:r>
                      <a:r>
                        <a:rPr lang="en-US" sz="2000" dirty="0" err="1">
                          <a:effectLst/>
                          <a:latin typeface="Times New Roman"/>
                          <a:ea typeface="Arial"/>
                          <a:cs typeface="Times New Roman"/>
                        </a:rPr>
                        <a:t>thơ</a:t>
                      </a:r>
                      <a:endParaRPr lang="en-US" sz="2000" dirty="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576">
                <a:tc>
                  <a:txBody>
                    <a:bodyPr/>
                    <a:lstStyle/>
                    <a:p>
                      <a:pPr marL="0" marR="0" algn="ctr" fontAlgn="t">
                        <a:lnSpc>
                          <a:spcPct val="120000"/>
                        </a:lnSpc>
                        <a:spcBef>
                          <a:spcPts val="0"/>
                        </a:spcBef>
                        <a:spcAft>
                          <a:spcPts val="800"/>
                        </a:spcAft>
                      </a:pPr>
                      <a:r>
                        <a:rPr lang="en-US" sz="2000">
                          <a:effectLst/>
                          <a:latin typeface="Times New Roman"/>
                          <a:ea typeface="Arial"/>
                          <a:cs typeface="Times New Roman"/>
                        </a:rPr>
                        <a:t>Phụ tử</a:t>
                      </a:r>
                      <a:endParaRPr lang="en-US" sz="200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20000"/>
                        </a:lnSpc>
                        <a:spcBef>
                          <a:spcPts val="0"/>
                        </a:spcBef>
                        <a:spcAft>
                          <a:spcPts val="800"/>
                        </a:spcAft>
                      </a:pPr>
                      <a:r>
                        <a:rPr lang="en-US" sz="2000" dirty="0">
                          <a:effectLst/>
                          <a:latin typeface="Times New Roman"/>
                          <a:ea typeface="Arial"/>
                          <a:cs typeface="Times New Roman"/>
                        </a:rPr>
                        <a:t>Cha con</a:t>
                      </a:r>
                      <a:endParaRPr lang="en-US" sz="2000" dirty="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576">
                <a:tc>
                  <a:txBody>
                    <a:bodyPr/>
                    <a:lstStyle/>
                    <a:p>
                      <a:pPr marL="0" marR="0" algn="ctr" fontAlgn="t">
                        <a:lnSpc>
                          <a:spcPct val="120000"/>
                        </a:lnSpc>
                        <a:spcBef>
                          <a:spcPts val="0"/>
                        </a:spcBef>
                        <a:spcAft>
                          <a:spcPts val="800"/>
                        </a:spcAft>
                      </a:pPr>
                      <a:r>
                        <a:rPr lang="en-US" sz="2000">
                          <a:effectLst/>
                          <a:latin typeface="Times New Roman"/>
                          <a:ea typeface="Arial"/>
                          <a:cs typeface="Times New Roman"/>
                        </a:rPr>
                        <a:t>Nhật dạ</a:t>
                      </a:r>
                      <a:endParaRPr lang="en-US" sz="200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20000"/>
                        </a:lnSpc>
                        <a:spcBef>
                          <a:spcPts val="0"/>
                        </a:spcBef>
                        <a:spcAft>
                          <a:spcPts val="800"/>
                        </a:spcAft>
                      </a:pPr>
                      <a:r>
                        <a:rPr lang="en-US" sz="2000" dirty="0" err="1">
                          <a:effectLst/>
                          <a:latin typeface="Times New Roman"/>
                          <a:ea typeface="Arial"/>
                          <a:cs typeface="Times New Roman"/>
                        </a:rPr>
                        <a:t>Ngày</a:t>
                      </a:r>
                      <a:r>
                        <a:rPr lang="en-US" sz="2000" dirty="0">
                          <a:effectLst/>
                          <a:latin typeface="Times New Roman"/>
                          <a:ea typeface="Arial"/>
                          <a:cs typeface="Times New Roman"/>
                        </a:rPr>
                        <a:t> </a:t>
                      </a:r>
                      <a:r>
                        <a:rPr lang="en-US" sz="2000" dirty="0" err="1">
                          <a:effectLst/>
                          <a:latin typeface="Times New Roman"/>
                          <a:ea typeface="Arial"/>
                          <a:cs typeface="Times New Roman"/>
                        </a:rPr>
                        <a:t>đêm</a:t>
                      </a:r>
                      <a:endParaRPr lang="en-US" sz="2000" dirty="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576">
                <a:tc>
                  <a:txBody>
                    <a:bodyPr/>
                    <a:lstStyle/>
                    <a:p>
                      <a:pPr marL="0" marR="0" algn="ctr" fontAlgn="t">
                        <a:lnSpc>
                          <a:spcPct val="120000"/>
                        </a:lnSpc>
                        <a:spcBef>
                          <a:spcPts val="0"/>
                        </a:spcBef>
                        <a:spcAft>
                          <a:spcPts val="800"/>
                        </a:spcAft>
                      </a:pPr>
                      <a:r>
                        <a:rPr lang="en-US" sz="2000">
                          <a:effectLst/>
                          <a:latin typeface="Times New Roman"/>
                          <a:ea typeface="Arial"/>
                          <a:cs typeface="Times New Roman"/>
                        </a:rPr>
                        <a:t>Mẫu tử</a:t>
                      </a:r>
                      <a:endParaRPr lang="en-US" sz="200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20000"/>
                        </a:lnSpc>
                        <a:spcBef>
                          <a:spcPts val="0"/>
                        </a:spcBef>
                        <a:spcAft>
                          <a:spcPts val="800"/>
                        </a:spcAft>
                      </a:pPr>
                      <a:r>
                        <a:rPr lang="en-US" sz="2000" dirty="0" err="1">
                          <a:effectLst/>
                          <a:latin typeface="Times New Roman"/>
                          <a:ea typeface="Arial"/>
                          <a:cs typeface="Times New Roman"/>
                        </a:rPr>
                        <a:t>Mẹ</a:t>
                      </a:r>
                      <a:r>
                        <a:rPr lang="en-US" sz="2000" dirty="0">
                          <a:effectLst/>
                          <a:latin typeface="Times New Roman"/>
                          <a:ea typeface="Arial"/>
                          <a:cs typeface="Times New Roman"/>
                        </a:rPr>
                        <a:t> con</a:t>
                      </a:r>
                      <a:endParaRPr lang="en-US" sz="2000" dirty="0">
                        <a:effectLst/>
                        <a:latin typeface="Times New Roman"/>
                        <a:ea typeface="Calibri"/>
                        <a:cs typeface="Times New Roman"/>
                      </a:endParaRPr>
                    </a:p>
                  </a:txBody>
                  <a:tcPr marL="73802" marR="73802" marT="73802" marB="738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1143416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38200" y="136127"/>
            <a:ext cx="7696200" cy="4524315"/>
          </a:xfrm>
          <a:prstGeom prst="rect">
            <a:avLst/>
          </a:prstGeom>
        </p:spPr>
        <p:txBody>
          <a:bodyPr wrap="square">
            <a:spAutoFit/>
          </a:bodyPr>
          <a:lstStyle/>
          <a:p>
            <a:pPr marL="26670" marR="26670" algn="ctr">
              <a:lnSpc>
                <a:spcPct val="120000"/>
              </a:lnSpc>
              <a:spcBef>
                <a:spcPts val="0"/>
              </a:spcBef>
              <a:spcAft>
                <a:spcPts val="0"/>
              </a:spcAft>
            </a:pPr>
            <a:r>
              <a:rPr lang="vi-VN" sz="2400" b="1" dirty="0">
                <a:latin typeface="Times New Roman"/>
                <a:ea typeface="Arial"/>
                <a:cs typeface="Times New Roman"/>
              </a:rPr>
              <a:t>Bài tập 4:</a:t>
            </a:r>
            <a:endParaRPr lang="en-US" sz="2400" dirty="0">
              <a:latin typeface="Times New Roman"/>
              <a:ea typeface="Calibri"/>
              <a:cs typeface="Times New Roman"/>
            </a:endParaRPr>
          </a:p>
          <a:p>
            <a:pPr algn="just">
              <a:lnSpc>
                <a:spcPct val="120000"/>
              </a:lnSpc>
            </a:pPr>
            <a:r>
              <a:rPr lang="vi-VN" sz="2400" b="1" dirty="0">
                <a:latin typeface="Times New Roman"/>
                <a:ea typeface="Times New Roman"/>
                <a:cs typeface="Times New Roman"/>
              </a:rPr>
              <a:t>Ghi lại các từ mượn có trong những câu dưới đây. Cho biết các từ ấy được mượn của tiếng (ngôn ngữ) nào?</a:t>
            </a:r>
            <a:endParaRPr lang="en-US" sz="2400" dirty="0">
              <a:latin typeface="Times New Roman"/>
              <a:ea typeface="Calibri"/>
              <a:cs typeface="Times New Roman"/>
            </a:endParaRPr>
          </a:p>
          <a:p>
            <a:pPr algn="just">
              <a:lnSpc>
                <a:spcPct val="120000"/>
              </a:lnSpc>
            </a:pPr>
            <a:r>
              <a:rPr lang="vi-VN" sz="2400" dirty="0">
                <a:latin typeface="Times New Roman"/>
                <a:ea typeface="Times New Roman"/>
                <a:cs typeface="Times New Roman"/>
              </a:rPr>
              <a:t>a) Đúng ngày hẹn, bà mẹ vô cùng ngạc nhiên vì trong nhà tự nhiên có bao nhiêu sính lễ.</a:t>
            </a:r>
            <a:endParaRPr lang="en-US" sz="2400" dirty="0">
              <a:latin typeface="Times New Roman"/>
              <a:ea typeface="Calibri"/>
              <a:cs typeface="Times New Roman"/>
            </a:endParaRPr>
          </a:p>
          <a:p>
            <a:pPr algn="just">
              <a:lnSpc>
                <a:spcPct val="120000"/>
              </a:lnSpc>
            </a:pPr>
            <a:r>
              <a:rPr lang="vi-VN" sz="2400" dirty="0">
                <a:latin typeface="Times New Roman"/>
                <a:ea typeface="Times New Roman"/>
                <a:cs typeface="Times New Roman"/>
              </a:rPr>
              <a:t>b) Ngày cưới, trong nhà Sọ Dừa cỗ bàn thật linh đình, gia nhân chạy ra, chạy vào tấp nập.</a:t>
            </a:r>
            <a:endParaRPr lang="en-US" sz="2400" dirty="0">
              <a:latin typeface="Times New Roman"/>
              <a:ea typeface="Calibri"/>
              <a:cs typeface="Times New Roman"/>
            </a:endParaRPr>
          </a:p>
          <a:p>
            <a:pPr marR="355600">
              <a:lnSpc>
                <a:spcPct val="120000"/>
              </a:lnSpc>
            </a:pPr>
            <a:r>
              <a:rPr lang="vi-VN" sz="2400" dirty="0">
                <a:latin typeface="Times New Roman"/>
                <a:ea typeface="Times New Roman"/>
                <a:cs typeface="Times New Roman"/>
              </a:rPr>
              <a:t>                                                                   </a:t>
            </a:r>
            <a:r>
              <a:rPr lang="vi-VN" sz="2400" dirty="0" smtClean="0">
                <a:latin typeface="Times New Roman"/>
                <a:ea typeface="Times New Roman"/>
                <a:cs typeface="Times New Roman"/>
              </a:rPr>
              <a:t>(</a:t>
            </a:r>
            <a:r>
              <a:rPr lang="vi-VN" sz="2400" u="sng" dirty="0">
                <a:solidFill>
                  <a:srgbClr val="003399"/>
                </a:solidFill>
                <a:latin typeface="Times New Roman"/>
                <a:ea typeface="Times New Roman"/>
                <a:cs typeface="Times New Roman"/>
                <a:hlinkClick r:id="rId6"/>
              </a:rPr>
              <a:t>Sọ Dừa</a:t>
            </a:r>
            <a:r>
              <a:rPr lang="vi-VN" sz="2400" dirty="0">
                <a:latin typeface="Times New Roman"/>
                <a:ea typeface="Times New Roman"/>
                <a:cs typeface="Times New Roman"/>
              </a:rPr>
              <a:t>)</a:t>
            </a:r>
            <a:endParaRPr lang="en-US" sz="2400" dirty="0">
              <a:latin typeface="Times New Roman"/>
              <a:ea typeface="Calibri"/>
              <a:cs typeface="Times New Roman"/>
            </a:endParaRPr>
          </a:p>
          <a:p>
            <a:pPr algn="just">
              <a:lnSpc>
                <a:spcPct val="120000"/>
              </a:lnSpc>
            </a:pPr>
            <a:r>
              <a:rPr lang="vi-VN" sz="2400" dirty="0">
                <a:latin typeface="Times New Roman"/>
                <a:ea typeface="Times New Roman"/>
                <a:cs typeface="Times New Roman"/>
              </a:rPr>
              <a:t>c) Ông vua nhạc pốp Mai-cơn Giắc-xơn đã quyết định nhảy vào lãnh địa in-tơ-nét với việc mở một trang chủ riêng.</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251143416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63600" y="574884"/>
            <a:ext cx="7591425" cy="3769237"/>
          </a:xfrm>
          <a:prstGeom prst="rect">
            <a:avLst/>
          </a:prstGeom>
        </p:spPr>
        <p:txBody>
          <a:bodyPr wrap="square">
            <a:spAutoFit/>
          </a:bodyPr>
          <a:lstStyle/>
          <a:p>
            <a:pPr algn="ctr">
              <a:lnSpc>
                <a:spcPct val="120000"/>
              </a:lnSpc>
              <a:spcAft>
                <a:spcPts val="800"/>
              </a:spcAft>
            </a:pPr>
            <a:r>
              <a:rPr lang="it-IT" sz="2800" b="1" dirty="0">
                <a:latin typeface="Times New Roman"/>
                <a:ea typeface="Calibri"/>
                <a:cs typeface="Times New Roman"/>
              </a:rPr>
              <a:t>Hướng dẫn làm bài</a:t>
            </a:r>
            <a:endParaRPr lang="en-US" sz="2800" dirty="0">
              <a:latin typeface="Times New Roman"/>
              <a:ea typeface="Calibri"/>
              <a:cs typeface="Times New Roman"/>
            </a:endParaRPr>
          </a:p>
          <a:p>
            <a:pPr algn="just">
              <a:lnSpc>
                <a:spcPct val="120000"/>
              </a:lnSpc>
            </a:pPr>
            <a:r>
              <a:rPr lang="vi-VN" sz="2800" dirty="0">
                <a:latin typeface="Times New Roman"/>
                <a:ea typeface="Times New Roman"/>
                <a:cs typeface="Times New Roman"/>
              </a:rPr>
              <a:t>+ Các từ mượn của các câu trên được mượn từ ngôn ngữ tiếng Hán và ngôn ngữ Anh, Pháp, Nga:</a:t>
            </a:r>
            <a:endParaRPr lang="en-US" sz="2800" dirty="0">
              <a:latin typeface="Times New Roman"/>
              <a:ea typeface="Calibri"/>
              <a:cs typeface="Times New Roman"/>
            </a:endParaRPr>
          </a:p>
          <a:p>
            <a:pPr algn="just">
              <a:lnSpc>
                <a:spcPct val="120000"/>
              </a:lnSpc>
            </a:pPr>
            <a:r>
              <a:rPr lang="vi-VN" sz="2800" dirty="0">
                <a:latin typeface="Times New Roman"/>
                <a:ea typeface="Times New Roman"/>
                <a:cs typeface="Times New Roman"/>
              </a:rPr>
              <a:t>• Từ mượn của ngôn ngữ Hán: Sính lễ, cỗ bàn, gia nhân.</a:t>
            </a:r>
            <a:endParaRPr lang="en-US" sz="2800" dirty="0">
              <a:latin typeface="Times New Roman"/>
              <a:ea typeface="Calibri"/>
              <a:cs typeface="Times New Roman"/>
            </a:endParaRPr>
          </a:p>
          <a:p>
            <a:pPr algn="just">
              <a:lnSpc>
                <a:spcPct val="120000"/>
              </a:lnSpc>
            </a:pPr>
            <a:r>
              <a:rPr lang="vi-VN" sz="2800" dirty="0">
                <a:latin typeface="Times New Roman"/>
                <a:ea typeface="Times New Roman"/>
                <a:cs typeface="Times New Roman"/>
              </a:rPr>
              <a:t>• Từ mượn của ngôn ngữ khác: pốp, Mai-cơn Giắc-xơn, in-tơ-nét, trang chủ, lãnh địa.</a:t>
            </a:r>
            <a:endParaRPr lang="en-US" sz="2800" dirty="0">
              <a:effectLst/>
              <a:latin typeface="Times New Roman"/>
              <a:ea typeface="Calibri"/>
              <a:cs typeface="Times New Roman"/>
            </a:endParaRPr>
          </a:p>
        </p:txBody>
      </p:sp>
    </p:spTree>
    <p:extLst>
      <p:ext uri="{BB962C8B-B14F-4D97-AF65-F5344CB8AC3E}">
        <p14:creationId xmlns:p14="http://schemas.microsoft.com/office/powerpoint/2010/main" val="19367337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38200" y="22881"/>
            <a:ext cx="8001000" cy="5210209"/>
          </a:xfrm>
          <a:prstGeom prst="rect">
            <a:avLst/>
          </a:prstGeom>
        </p:spPr>
        <p:txBody>
          <a:bodyPr wrap="square">
            <a:spAutoFit/>
          </a:bodyPr>
          <a:lstStyle/>
          <a:p>
            <a:pPr marL="26670" marR="26670" algn="ctr">
              <a:lnSpc>
                <a:spcPct val="120000"/>
              </a:lnSpc>
              <a:spcBef>
                <a:spcPts val="0"/>
              </a:spcBef>
              <a:spcAft>
                <a:spcPts val="0"/>
              </a:spcAft>
            </a:pPr>
            <a:r>
              <a:rPr lang="vi-VN" sz="2000" b="1" dirty="0">
                <a:latin typeface="Times New Roman"/>
                <a:ea typeface="Arial"/>
                <a:cs typeface="Times New Roman"/>
              </a:rPr>
              <a:t>Bài tập 5:</a:t>
            </a:r>
            <a:endParaRPr lang="en-US" sz="2000" dirty="0">
              <a:latin typeface="Times New Roman"/>
              <a:ea typeface="Calibri"/>
              <a:cs typeface="Times New Roman"/>
            </a:endParaRPr>
          </a:p>
          <a:p>
            <a:pPr algn="just">
              <a:lnSpc>
                <a:spcPct val="120000"/>
              </a:lnSpc>
              <a:spcAft>
                <a:spcPts val="800"/>
              </a:spcAft>
            </a:pPr>
            <a:r>
              <a:rPr lang="vi-VN" sz="2000" b="1" dirty="0">
                <a:latin typeface="Times New Roman"/>
                <a:ea typeface="Calibri"/>
                <a:cs typeface="Times New Roman"/>
              </a:rPr>
              <a:t>Những từ nào trong các cặp từ dưới đây là từ mượn? Có thể dùng chúng trong hoàn cảnh nào, với những đối tượng giao tiếp nào?</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a) Bạn bè tới tấp phôn/gọi điện đến</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b) Ngọc Linh là một fan / người say mê bóng đá cuồng nhiệt</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c) Anh đã hạ nốc ao /đo ván võ sĩ nước chủ nhà</a:t>
            </a:r>
            <a:endParaRPr lang="en-US" sz="2000" dirty="0">
              <a:latin typeface="Times New Roman"/>
              <a:ea typeface="Calibri"/>
              <a:cs typeface="Times New Roman"/>
            </a:endParaRPr>
          </a:p>
          <a:p>
            <a:pPr algn="ctr">
              <a:lnSpc>
                <a:spcPct val="120000"/>
              </a:lnSpc>
              <a:spcAft>
                <a:spcPts val="800"/>
              </a:spcAft>
            </a:pPr>
            <a:r>
              <a:rPr lang="it-IT" sz="2000" b="1" dirty="0">
                <a:latin typeface="Times New Roman"/>
                <a:ea typeface="Calibri"/>
                <a:cs typeface="Times New Roman"/>
              </a:rPr>
              <a:t>Hướng dẫn làm bài</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 Từ vay mượn trong các ví dụ trên là: phôn, fan, say mê.</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 Các từ: Gọi điện, người say mê, nốc ao dùng trong trường hợp giao tiếp có tính chất nghiêm túc, trước đám đông, hay người lớn tuổi.</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 Các từ: Phôn, fan, đo ván dùng trong những trường hợp bạn bè nói với nhau.</a:t>
            </a:r>
            <a:endParaRPr lang="en-US" sz="2000" dirty="0">
              <a:effectLst/>
              <a:latin typeface="Times New Roman"/>
              <a:ea typeface="Calibri"/>
              <a:cs typeface="Times New Roman"/>
            </a:endParaRPr>
          </a:p>
        </p:txBody>
      </p:sp>
    </p:spTree>
    <p:extLst>
      <p:ext uri="{BB962C8B-B14F-4D97-AF65-F5344CB8AC3E}">
        <p14:creationId xmlns:p14="http://schemas.microsoft.com/office/powerpoint/2010/main" val="25114341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fade">
                                      <p:cBhvr>
                                        <p:cTn id="13" dur="1000"/>
                                        <p:tgtEl>
                                          <p:spTgt spid="2">
                                            <p:txEl>
                                              <p:pRg st="6" end="6"/>
                                            </p:txEl>
                                          </p:spTgt>
                                        </p:tgtEl>
                                      </p:cBhvr>
                                    </p:animEffect>
                                    <p:anim calcmode="lin" valueType="num">
                                      <p:cBhvr>
                                        <p:cTn id="14"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2">
                                            <p:txEl>
                                              <p:pRg st="7" end="7"/>
                                            </p:txEl>
                                          </p:spTgt>
                                        </p:tgtEl>
                                        <p:attrNameLst>
                                          <p:attrName>style.visibility</p:attrName>
                                        </p:attrNameLst>
                                      </p:cBhvr>
                                      <p:to>
                                        <p:strVal val="visible"/>
                                      </p:to>
                                    </p:set>
                                    <p:animEffect transition="in" filter="fade">
                                      <p:cBhvr>
                                        <p:cTn id="18" dur="1000"/>
                                        <p:tgtEl>
                                          <p:spTgt spid="2">
                                            <p:txEl>
                                              <p:pRg st="7" end="7"/>
                                            </p:txEl>
                                          </p:spTgt>
                                        </p:tgtEl>
                                      </p:cBhvr>
                                    </p:animEffect>
                                    <p:anim calcmode="lin" valueType="num">
                                      <p:cBhvr>
                                        <p:cTn id="19"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7" end="7"/>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Effect transition="in" filter="fade">
                                      <p:cBhvr>
                                        <p:cTn id="23" dur="1000"/>
                                        <p:tgtEl>
                                          <p:spTgt spid="2">
                                            <p:txEl>
                                              <p:pRg st="8" end="8"/>
                                            </p:txEl>
                                          </p:spTgt>
                                        </p:tgtEl>
                                      </p:cBhvr>
                                    </p:animEffect>
                                    <p:anim calcmode="lin" valueType="num">
                                      <p:cBhvr>
                                        <p:cTn id="2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2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190048" y="62246"/>
            <a:ext cx="7086600" cy="2616101"/>
          </a:xfrm>
          <a:prstGeom prst="rect">
            <a:avLst/>
          </a:prstGeom>
        </p:spPr>
        <p:txBody>
          <a:bodyPr wrap="square">
            <a:spAutoFit/>
          </a:bodyPr>
          <a:lstStyle/>
          <a:p>
            <a:pPr marL="26670" marR="26670" algn="ctr">
              <a:lnSpc>
                <a:spcPct val="120000"/>
              </a:lnSpc>
              <a:spcBef>
                <a:spcPts val="0"/>
              </a:spcBef>
              <a:spcAft>
                <a:spcPts val="0"/>
              </a:spcAft>
            </a:pPr>
            <a:r>
              <a:rPr lang="vi-VN" sz="2400" b="1" dirty="0">
                <a:latin typeface="Times New Roman"/>
                <a:ea typeface="Arial"/>
                <a:cs typeface="Times New Roman"/>
              </a:rPr>
              <a:t>Bài tập 6:</a:t>
            </a:r>
            <a:endParaRPr lang="en-US" sz="2400" dirty="0">
              <a:latin typeface="Times New Roman"/>
              <a:ea typeface="Calibri"/>
              <a:cs typeface="Times New Roman"/>
            </a:endParaRPr>
          </a:p>
          <a:p>
            <a:pPr algn="just">
              <a:lnSpc>
                <a:spcPct val="120000"/>
              </a:lnSpc>
              <a:spcAft>
                <a:spcPts val="800"/>
              </a:spcAft>
            </a:pPr>
            <a:r>
              <a:rPr lang="vi-VN" sz="2400" b="1" dirty="0">
                <a:latin typeface="Times New Roman"/>
                <a:ea typeface="Calibri"/>
                <a:cs typeface="Times New Roman"/>
              </a:rPr>
              <a:t>Hãy kể một số từ mượn thuộc những nội dung sau:</a:t>
            </a:r>
            <a:endParaRPr lang="en-US" sz="2400" dirty="0">
              <a:latin typeface="Times New Roman"/>
              <a:ea typeface="Calibri"/>
              <a:cs typeface="Times New Roman"/>
            </a:endParaRPr>
          </a:p>
          <a:p>
            <a:pPr algn="just">
              <a:lnSpc>
                <a:spcPct val="120000"/>
              </a:lnSpc>
              <a:spcAft>
                <a:spcPts val="800"/>
              </a:spcAft>
            </a:pPr>
            <a:r>
              <a:rPr lang="vi-VN" sz="2400" dirty="0">
                <a:latin typeface="Times New Roman"/>
                <a:ea typeface="Calibri"/>
                <a:cs typeface="Times New Roman"/>
              </a:rPr>
              <a:t>a) Từ mượn là đơn vị đo lường. </a:t>
            </a:r>
            <a:endParaRPr lang="en-US" sz="2400" dirty="0">
              <a:latin typeface="Times New Roman"/>
              <a:ea typeface="Calibri"/>
              <a:cs typeface="Times New Roman"/>
            </a:endParaRPr>
          </a:p>
          <a:p>
            <a:pPr algn="just">
              <a:lnSpc>
                <a:spcPct val="120000"/>
              </a:lnSpc>
              <a:spcAft>
                <a:spcPts val="800"/>
              </a:spcAft>
            </a:pPr>
            <a:r>
              <a:rPr lang="vi-VN" sz="2400" dirty="0">
                <a:latin typeface="Times New Roman"/>
                <a:ea typeface="Calibri"/>
                <a:cs typeface="Times New Roman"/>
              </a:rPr>
              <a:t>b) Từ mượn là tên một số bộ phận của xe đạp.</a:t>
            </a:r>
            <a:endParaRPr lang="en-US" sz="2400" dirty="0">
              <a:latin typeface="Times New Roman"/>
              <a:ea typeface="Calibri"/>
              <a:cs typeface="Times New Roman"/>
            </a:endParaRPr>
          </a:p>
          <a:p>
            <a:pPr algn="just">
              <a:lnSpc>
                <a:spcPct val="120000"/>
              </a:lnSpc>
              <a:spcAft>
                <a:spcPts val="800"/>
              </a:spcAft>
            </a:pPr>
            <a:r>
              <a:rPr lang="vi-VN" sz="2400" dirty="0">
                <a:latin typeface="Times New Roman"/>
                <a:ea typeface="Calibri"/>
                <a:cs typeface="Times New Roman"/>
              </a:rPr>
              <a:t>e) Từ mượn là tên một số đồ vật.</a:t>
            </a:r>
            <a:endParaRPr lang="en-US" sz="2400" dirty="0">
              <a:effectLst/>
              <a:latin typeface="Times New Roman"/>
              <a:ea typeface="Calibri"/>
              <a:cs typeface="Times New Roman"/>
            </a:endParaRPr>
          </a:p>
        </p:txBody>
      </p:sp>
      <p:sp>
        <p:nvSpPr>
          <p:cNvPr id="3" name="Rectangle 2"/>
          <p:cNvSpPr/>
          <p:nvPr/>
        </p:nvSpPr>
        <p:spPr>
          <a:xfrm>
            <a:off x="1524000" y="2517106"/>
            <a:ext cx="7474599" cy="3463833"/>
          </a:xfrm>
          <a:prstGeom prst="rect">
            <a:avLst/>
          </a:prstGeom>
        </p:spPr>
        <p:txBody>
          <a:bodyPr wrap="square">
            <a:spAutoFit/>
          </a:bodyPr>
          <a:lstStyle/>
          <a:p>
            <a:pPr algn="ctr">
              <a:lnSpc>
                <a:spcPct val="120000"/>
              </a:lnSpc>
              <a:spcAft>
                <a:spcPts val="800"/>
              </a:spcAft>
            </a:pPr>
            <a:r>
              <a:rPr lang="it-IT" sz="2400" b="1" dirty="0">
                <a:latin typeface="Times New Roman"/>
                <a:ea typeface="Calibri"/>
                <a:cs typeface="Times New Roman"/>
              </a:rPr>
              <a:t>Hướng dẫn làm bài</a:t>
            </a:r>
            <a:endParaRPr lang="en-US" sz="2400" dirty="0">
              <a:latin typeface="Times New Roman"/>
              <a:ea typeface="Calibri"/>
              <a:cs typeface="Times New Roman"/>
            </a:endParaRPr>
          </a:p>
          <a:p>
            <a:pPr algn="just">
              <a:lnSpc>
                <a:spcPct val="120000"/>
              </a:lnSpc>
              <a:spcAft>
                <a:spcPts val="800"/>
              </a:spcAft>
            </a:pPr>
            <a:r>
              <a:rPr lang="en-US" sz="2400" dirty="0">
                <a:latin typeface="Times New Roman"/>
                <a:ea typeface="Calibri"/>
                <a:cs typeface="Times New Roman"/>
              </a:rPr>
              <a:t>a) </a:t>
            </a:r>
            <a:r>
              <a:rPr lang="en-US" sz="2400" dirty="0" err="1">
                <a:latin typeface="Times New Roman"/>
                <a:ea typeface="Calibri"/>
                <a:cs typeface="Times New Roman"/>
              </a:rPr>
              <a:t>Từ</a:t>
            </a:r>
            <a:r>
              <a:rPr lang="en-US" sz="2400" dirty="0">
                <a:latin typeface="Times New Roman"/>
                <a:ea typeface="Calibri"/>
                <a:cs typeface="Times New Roman"/>
              </a:rPr>
              <a:t> </a:t>
            </a:r>
            <a:r>
              <a:rPr lang="en-US" sz="2400" dirty="0" err="1">
                <a:latin typeface="Times New Roman"/>
                <a:ea typeface="Calibri"/>
                <a:cs typeface="Times New Roman"/>
              </a:rPr>
              <a:t>mượn</a:t>
            </a:r>
            <a:r>
              <a:rPr lang="en-US" sz="2400" dirty="0">
                <a:latin typeface="Times New Roman"/>
                <a:ea typeface="Calibri"/>
                <a:cs typeface="Times New Roman"/>
              </a:rPr>
              <a:t> </a:t>
            </a:r>
            <a:r>
              <a:rPr lang="en-US" sz="2400" dirty="0" err="1">
                <a:latin typeface="Times New Roman"/>
                <a:ea typeface="Calibri"/>
                <a:cs typeface="Times New Roman"/>
              </a:rPr>
              <a:t>là</a:t>
            </a:r>
            <a:r>
              <a:rPr lang="en-US" sz="2400" dirty="0">
                <a:latin typeface="Times New Roman"/>
                <a:ea typeface="Calibri"/>
                <a:cs typeface="Times New Roman"/>
              </a:rPr>
              <a:t> </a:t>
            </a:r>
            <a:r>
              <a:rPr lang="en-US" sz="2400" dirty="0" err="1">
                <a:latin typeface="Times New Roman"/>
                <a:ea typeface="Calibri"/>
                <a:cs typeface="Times New Roman"/>
              </a:rPr>
              <a:t>đơn</a:t>
            </a:r>
            <a:r>
              <a:rPr lang="en-US" sz="2400" dirty="0">
                <a:latin typeface="Times New Roman"/>
                <a:ea typeface="Calibri"/>
                <a:cs typeface="Times New Roman"/>
              </a:rPr>
              <a:t> </a:t>
            </a:r>
            <a:r>
              <a:rPr lang="en-US" sz="2400" dirty="0" err="1">
                <a:latin typeface="Times New Roman"/>
                <a:ea typeface="Calibri"/>
                <a:cs typeface="Times New Roman"/>
              </a:rPr>
              <a:t>vị</a:t>
            </a:r>
            <a:r>
              <a:rPr lang="en-US" sz="2400" dirty="0">
                <a:latin typeface="Times New Roman"/>
                <a:ea typeface="Calibri"/>
                <a:cs typeface="Times New Roman"/>
              </a:rPr>
              <a:t> </a:t>
            </a:r>
            <a:r>
              <a:rPr lang="en-US" sz="2400" dirty="0" err="1">
                <a:latin typeface="Times New Roman"/>
                <a:ea typeface="Calibri"/>
                <a:cs typeface="Times New Roman"/>
              </a:rPr>
              <a:t>đo</a:t>
            </a:r>
            <a:r>
              <a:rPr lang="en-US" sz="2400" dirty="0">
                <a:latin typeface="Times New Roman"/>
                <a:ea typeface="Calibri"/>
                <a:cs typeface="Times New Roman"/>
              </a:rPr>
              <a:t> </a:t>
            </a:r>
            <a:r>
              <a:rPr lang="en-US" sz="2400" dirty="0" err="1">
                <a:latin typeface="Times New Roman"/>
                <a:ea typeface="Calibri"/>
                <a:cs typeface="Times New Roman"/>
              </a:rPr>
              <a:t>lường</a:t>
            </a:r>
            <a:r>
              <a:rPr lang="en-US" sz="2400" dirty="0">
                <a:latin typeface="Times New Roman"/>
                <a:ea typeface="Calibri"/>
                <a:cs typeface="Times New Roman"/>
              </a:rPr>
              <a:t>: </a:t>
            </a:r>
            <a:r>
              <a:rPr lang="en-US" sz="2400" dirty="0" err="1">
                <a:latin typeface="Times New Roman"/>
                <a:ea typeface="Calibri"/>
                <a:cs typeface="Times New Roman"/>
              </a:rPr>
              <a:t>Mét</a:t>
            </a:r>
            <a:r>
              <a:rPr lang="en-US" sz="2400" dirty="0">
                <a:latin typeface="Times New Roman"/>
                <a:ea typeface="Calibri"/>
                <a:cs typeface="Times New Roman"/>
              </a:rPr>
              <a:t>, </a:t>
            </a:r>
            <a:r>
              <a:rPr lang="en-US" sz="2400" dirty="0" err="1">
                <a:latin typeface="Times New Roman"/>
                <a:ea typeface="Calibri"/>
                <a:cs typeface="Times New Roman"/>
              </a:rPr>
              <a:t>ki-lô-mét</a:t>
            </a:r>
            <a:r>
              <a:rPr lang="en-US" sz="2400" dirty="0">
                <a:latin typeface="Times New Roman"/>
                <a:ea typeface="Calibri"/>
                <a:cs typeface="Times New Roman"/>
              </a:rPr>
              <a:t>, </a:t>
            </a:r>
            <a:r>
              <a:rPr lang="en-US" sz="2400" dirty="0" err="1">
                <a:latin typeface="Times New Roman"/>
                <a:ea typeface="Calibri"/>
                <a:cs typeface="Times New Roman"/>
              </a:rPr>
              <a:t>héc-tô-mét</a:t>
            </a:r>
            <a:r>
              <a:rPr lang="en-US" sz="2400" dirty="0">
                <a:latin typeface="Times New Roman"/>
                <a:ea typeface="Calibri"/>
                <a:cs typeface="Times New Roman"/>
              </a:rPr>
              <a:t>; </a:t>
            </a:r>
            <a:r>
              <a:rPr lang="en-US" sz="2400" dirty="0" err="1">
                <a:latin typeface="Times New Roman"/>
                <a:ea typeface="Calibri"/>
                <a:cs typeface="Times New Roman"/>
              </a:rPr>
              <a:t>hải</a:t>
            </a:r>
            <a:r>
              <a:rPr lang="en-US" sz="2400" dirty="0">
                <a:latin typeface="Times New Roman"/>
                <a:ea typeface="Calibri"/>
                <a:cs typeface="Times New Roman"/>
              </a:rPr>
              <a:t> </a:t>
            </a:r>
            <a:r>
              <a:rPr lang="en-US" sz="2400" dirty="0" err="1">
                <a:latin typeface="Times New Roman"/>
                <a:ea typeface="Calibri"/>
                <a:cs typeface="Times New Roman"/>
              </a:rPr>
              <a:t>lí</a:t>
            </a:r>
            <a:r>
              <a:rPr lang="en-US" sz="2400" dirty="0">
                <a:latin typeface="Times New Roman"/>
                <a:ea typeface="Calibri"/>
                <a:cs typeface="Times New Roman"/>
              </a:rPr>
              <a:t>, </a:t>
            </a:r>
            <a:r>
              <a:rPr lang="en-US" sz="2400" dirty="0" err="1">
                <a:latin typeface="Times New Roman"/>
                <a:ea typeface="Calibri"/>
                <a:cs typeface="Times New Roman"/>
              </a:rPr>
              <a:t>dặm</a:t>
            </a:r>
            <a:r>
              <a:rPr lang="en-US" sz="2400" dirty="0">
                <a:latin typeface="Times New Roman"/>
                <a:ea typeface="Calibri"/>
                <a:cs typeface="Times New Roman"/>
              </a:rPr>
              <a:t>, v.v...</a:t>
            </a:r>
          </a:p>
          <a:p>
            <a:pPr algn="just">
              <a:lnSpc>
                <a:spcPct val="120000"/>
              </a:lnSpc>
              <a:spcAft>
                <a:spcPts val="800"/>
              </a:spcAft>
            </a:pPr>
            <a:r>
              <a:rPr lang="en-US" sz="2400" dirty="0">
                <a:latin typeface="Times New Roman"/>
                <a:ea typeface="Calibri"/>
                <a:cs typeface="Times New Roman"/>
              </a:rPr>
              <a:t>b) </a:t>
            </a:r>
            <a:r>
              <a:rPr lang="en-US" sz="2400" dirty="0" err="1">
                <a:latin typeface="Times New Roman"/>
                <a:ea typeface="Calibri"/>
                <a:cs typeface="Times New Roman"/>
              </a:rPr>
              <a:t>Từ</a:t>
            </a:r>
            <a:r>
              <a:rPr lang="en-US" sz="2400" dirty="0">
                <a:latin typeface="Times New Roman"/>
                <a:ea typeface="Calibri"/>
                <a:cs typeface="Times New Roman"/>
              </a:rPr>
              <a:t> </a:t>
            </a:r>
            <a:r>
              <a:rPr lang="en-US" sz="2400" dirty="0" err="1">
                <a:latin typeface="Times New Roman"/>
                <a:ea typeface="Calibri"/>
                <a:cs typeface="Times New Roman"/>
              </a:rPr>
              <a:t>mượn</a:t>
            </a:r>
            <a:r>
              <a:rPr lang="en-US" sz="2400" dirty="0">
                <a:latin typeface="Times New Roman"/>
                <a:ea typeface="Calibri"/>
                <a:cs typeface="Times New Roman"/>
              </a:rPr>
              <a:t> </a:t>
            </a:r>
            <a:r>
              <a:rPr lang="en-US" sz="2400" dirty="0" err="1">
                <a:latin typeface="Times New Roman"/>
                <a:ea typeface="Calibri"/>
                <a:cs typeface="Times New Roman"/>
              </a:rPr>
              <a:t>là</a:t>
            </a:r>
            <a:r>
              <a:rPr lang="en-US" sz="2400" dirty="0">
                <a:latin typeface="Times New Roman"/>
                <a:ea typeface="Calibri"/>
                <a:cs typeface="Times New Roman"/>
              </a:rPr>
              <a:t> </a:t>
            </a:r>
            <a:r>
              <a:rPr lang="en-US" sz="2400" dirty="0" err="1">
                <a:latin typeface="Times New Roman"/>
                <a:ea typeface="Calibri"/>
                <a:cs typeface="Times New Roman"/>
              </a:rPr>
              <a:t>tên</a:t>
            </a:r>
            <a:r>
              <a:rPr lang="en-US" sz="2400" dirty="0">
                <a:latin typeface="Times New Roman"/>
                <a:ea typeface="Calibri"/>
                <a:cs typeface="Times New Roman"/>
              </a:rPr>
              <a:t> </a:t>
            </a:r>
            <a:r>
              <a:rPr lang="en-US" sz="2400" dirty="0" err="1">
                <a:latin typeface="Times New Roman"/>
                <a:ea typeface="Calibri"/>
                <a:cs typeface="Times New Roman"/>
              </a:rPr>
              <a:t>một</a:t>
            </a:r>
            <a:r>
              <a:rPr lang="en-US" sz="2400" dirty="0">
                <a:latin typeface="Times New Roman"/>
                <a:ea typeface="Calibri"/>
                <a:cs typeface="Times New Roman"/>
              </a:rPr>
              <a:t> </a:t>
            </a:r>
            <a:r>
              <a:rPr lang="en-US" sz="2400" dirty="0" err="1">
                <a:latin typeface="Times New Roman"/>
                <a:ea typeface="Calibri"/>
                <a:cs typeface="Times New Roman"/>
              </a:rPr>
              <a:t>số</a:t>
            </a:r>
            <a:r>
              <a:rPr lang="en-US" sz="2400" dirty="0">
                <a:latin typeface="Times New Roman"/>
                <a:ea typeface="Calibri"/>
                <a:cs typeface="Times New Roman"/>
              </a:rPr>
              <a:t> </a:t>
            </a:r>
            <a:r>
              <a:rPr lang="en-US" sz="2400" dirty="0" err="1">
                <a:latin typeface="Times New Roman"/>
                <a:ea typeface="Calibri"/>
                <a:cs typeface="Times New Roman"/>
              </a:rPr>
              <a:t>bộ</a:t>
            </a:r>
            <a:r>
              <a:rPr lang="en-US" sz="2400" dirty="0">
                <a:latin typeface="Times New Roman"/>
                <a:ea typeface="Calibri"/>
                <a:cs typeface="Times New Roman"/>
              </a:rPr>
              <a:t> </a:t>
            </a:r>
            <a:r>
              <a:rPr lang="en-US" sz="2400" dirty="0" err="1">
                <a:latin typeface="Times New Roman"/>
                <a:ea typeface="Calibri"/>
                <a:cs typeface="Times New Roman"/>
              </a:rPr>
              <a:t>phận</a:t>
            </a:r>
            <a:r>
              <a:rPr lang="en-US" sz="2400" dirty="0">
                <a:latin typeface="Times New Roman"/>
                <a:ea typeface="Calibri"/>
                <a:cs typeface="Times New Roman"/>
              </a:rPr>
              <a:t> </a:t>
            </a:r>
            <a:r>
              <a:rPr lang="en-US" sz="2400" dirty="0" err="1">
                <a:latin typeface="Times New Roman"/>
                <a:ea typeface="Calibri"/>
                <a:cs typeface="Times New Roman"/>
              </a:rPr>
              <a:t>của</a:t>
            </a:r>
            <a:r>
              <a:rPr lang="en-US" sz="2400" dirty="0">
                <a:latin typeface="Times New Roman"/>
                <a:ea typeface="Calibri"/>
                <a:cs typeface="Times New Roman"/>
              </a:rPr>
              <a:t> </a:t>
            </a:r>
            <a:r>
              <a:rPr lang="en-US" sz="2400" dirty="0" err="1">
                <a:latin typeface="Times New Roman"/>
                <a:ea typeface="Calibri"/>
                <a:cs typeface="Times New Roman"/>
              </a:rPr>
              <a:t>xe</a:t>
            </a:r>
            <a:r>
              <a:rPr lang="en-US" sz="2400" dirty="0">
                <a:latin typeface="Times New Roman"/>
                <a:ea typeface="Calibri"/>
                <a:cs typeface="Times New Roman"/>
              </a:rPr>
              <a:t> </a:t>
            </a:r>
            <a:r>
              <a:rPr lang="en-US" sz="2400" dirty="0" err="1">
                <a:latin typeface="Times New Roman"/>
                <a:ea typeface="Calibri"/>
                <a:cs typeface="Times New Roman"/>
              </a:rPr>
              <a:t>đạp</a:t>
            </a:r>
            <a:r>
              <a:rPr lang="en-US" sz="2400" dirty="0">
                <a:latin typeface="Times New Roman"/>
                <a:ea typeface="Calibri"/>
                <a:cs typeface="Times New Roman"/>
              </a:rPr>
              <a:t>: </a:t>
            </a:r>
            <a:r>
              <a:rPr lang="en-US" sz="2400" dirty="0" err="1">
                <a:latin typeface="Times New Roman"/>
                <a:ea typeface="Calibri"/>
                <a:cs typeface="Times New Roman"/>
              </a:rPr>
              <a:t>Ốc</a:t>
            </a:r>
            <a:r>
              <a:rPr lang="en-US" sz="2400" dirty="0">
                <a:latin typeface="Times New Roman"/>
                <a:ea typeface="Calibri"/>
                <a:cs typeface="Times New Roman"/>
              </a:rPr>
              <a:t> </a:t>
            </a:r>
            <a:r>
              <a:rPr lang="en-US" sz="2400" dirty="0" err="1">
                <a:latin typeface="Times New Roman"/>
                <a:ea typeface="Calibri"/>
                <a:cs typeface="Times New Roman"/>
              </a:rPr>
              <a:t>vít</a:t>
            </a:r>
            <a:r>
              <a:rPr lang="en-US" sz="2400" dirty="0">
                <a:latin typeface="Times New Roman"/>
                <a:ea typeface="Calibri"/>
                <a:cs typeface="Times New Roman"/>
              </a:rPr>
              <a:t>, </a:t>
            </a:r>
            <a:r>
              <a:rPr lang="en-US" sz="2400" dirty="0" err="1">
                <a:latin typeface="Times New Roman"/>
                <a:ea typeface="Calibri"/>
                <a:cs typeface="Times New Roman"/>
              </a:rPr>
              <a:t>bu</a:t>
            </a:r>
            <a:r>
              <a:rPr lang="en-US" sz="2400" dirty="0">
                <a:latin typeface="Times New Roman"/>
                <a:ea typeface="Calibri"/>
                <a:cs typeface="Times New Roman"/>
              </a:rPr>
              <a:t> </a:t>
            </a:r>
            <a:r>
              <a:rPr lang="en-US" sz="2400" dirty="0" err="1">
                <a:latin typeface="Times New Roman"/>
                <a:ea typeface="Calibri"/>
                <a:cs typeface="Times New Roman"/>
              </a:rPr>
              <a:t>loong</a:t>
            </a:r>
            <a:r>
              <a:rPr lang="en-US" sz="2400" dirty="0">
                <a:latin typeface="Times New Roman"/>
                <a:ea typeface="Calibri"/>
                <a:cs typeface="Times New Roman"/>
              </a:rPr>
              <a:t>, </a:t>
            </a:r>
            <a:r>
              <a:rPr lang="en-US" sz="2400" dirty="0" err="1">
                <a:latin typeface="Times New Roman"/>
                <a:ea typeface="Calibri"/>
                <a:cs typeface="Times New Roman"/>
              </a:rPr>
              <a:t>gác-ba-ga</a:t>
            </a:r>
            <a:r>
              <a:rPr lang="en-US" sz="2400" dirty="0">
                <a:latin typeface="Times New Roman"/>
                <a:ea typeface="Calibri"/>
                <a:cs typeface="Times New Roman"/>
              </a:rPr>
              <a:t>, </a:t>
            </a:r>
            <a:r>
              <a:rPr lang="en-US" sz="2400" dirty="0" err="1">
                <a:latin typeface="Times New Roman"/>
                <a:ea typeface="Calibri"/>
                <a:cs typeface="Times New Roman"/>
              </a:rPr>
              <a:t>phanh</a:t>
            </a:r>
            <a:r>
              <a:rPr lang="en-US" sz="2400" dirty="0">
                <a:latin typeface="Times New Roman"/>
                <a:ea typeface="Calibri"/>
                <a:cs typeface="Times New Roman"/>
              </a:rPr>
              <a:t>, nan </a:t>
            </a:r>
            <a:r>
              <a:rPr lang="en-US" sz="2400" dirty="0" err="1">
                <a:latin typeface="Times New Roman"/>
                <a:ea typeface="Calibri"/>
                <a:cs typeface="Times New Roman"/>
              </a:rPr>
              <a:t>hoa</a:t>
            </a:r>
            <a:r>
              <a:rPr lang="en-US" sz="2400" dirty="0">
                <a:latin typeface="Times New Roman"/>
                <a:ea typeface="Calibri"/>
                <a:cs typeface="Times New Roman"/>
              </a:rPr>
              <a:t>, </a:t>
            </a:r>
            <a:r>
              <a:rPr lang="en-US" sz="2400" dirty="0" err="1">
                <a:latin typeface="Times New Roman"/>
                <a:ea typeface="Calibri"/>
                <a:cs typeface="Times New Roman"/>
              </a:rPr>
              <a:t>ghi</a:t>
            </a:r>
            <a:r>
              <a:rPr lang="en-US" sz="2400" dirty="0">
                <a:latin typeface="Times New Roman"/>
                <a:ea typeface="Calibri"/>
                <a:cs typeface="Times New Roman"/>
              </a:rPr>
              <a:t> </a:t>
            </a:r>
            <a:r>
              <a:rPr lang="en-US" sz="2400" dirty="0" err="1">
                <a:latin typeface="Times New Roman"/>
                <a:ea typeface="Calibri"/>
                <a:cs typeface="Times New Roman"/>
              </a:rPr>
              <a:t>đông</a:t>
            </a:r>
            <a:endParaRPr lang="en-US" sz="2400" dirty="0">
              <a:latin typeface="Times New Roman"/>
              <a:ea typeface="Calibri"/>
              <a:cs typeface="Times New Roman"/>
            </a:endParaRPr>
          </a:p>
          <a:p>
            <a:pPr algn="just">
              <a:lnSpc>
                <a:spcPct val="120000"/>
              </a:lnSpc>
              <a:spcAft>
                <a:spcPts val="800"/>
              </a:spcAft>
            </a:pPr>
            <a:r>
              <a:rPr lang="en-US" sz="2400" dirty="0">
                <a:latin typeface="Times New Roman"/>
                <a:ea typeface="Calibri"/>
                <a:cs typeface="Times New Roman"/>
              </a:rPr>
              <a:t>e) </a:t>
            </a:r>
            <a:r>
              <a:rPr lang="en-US" sz="2400" dirty="0" err="1">
                <a:latin typeface="Times New Roman"/>
                <a:ea typeface="Calibri"/>
                <a:cs typeface="Times New Roman"/>
              </a:rPr>
              <a:t>Từ</a:t>
            </a:r>
            <a:r>
              <a:rPr lang="en-US" sz="2400" dirty="0">
                <a:latin typeface="Times New Roman"/>
                <a:ea typeface="Calibri"/>
                <a:cs typeface="Times New Roman"/>
              </a:rPr>
              <a:t> </a:t>
            </a:r>
            <a:r>
              <a:rPr lang="en-US" sz="2400" dirty="0" err="1">
                <a:latin typeface="Times New Roman"/>
                <a:ea typeface="Calibri"/>
                <a:cs typeface="Times New Roman"/>
              </a:rPr>
              <a:t>mượn</a:t>
            </a:r>
            <a:r>
              <a:rPr lang="en-US" sz="2400" dirty="0">
                <a:latin typeface="Times New Roman"/>
                <a:ea typeface="Calibri"/>
                <a:cs typeface="Times New Roman"/>
              </a:rPr>
              <a:t> </a:t>
            </a:r>
            <a:r>
              <a:rPr lang="en-US" sz="2400" dirty="0" err="1">
                <a:latin typeface="Times New Roman"/>
                <a:ea typeface="Calibri"/>
                <a:cs typeface="Times New Roman"/>
              </a:rPr>
              <a:t>là</a:t>
            </a:r>
            <a:r>
              <a:rPr lang="en-US" sz="2400" dirty="0">
                <a:latin typeface="Times New Roman"/>
                <a:ea typeface="Calibri"/>
                <a:cs typeface="Times New Roman"/>
              </a:rPr>
              <a:t> </a:t>
            </a:r>
            <a:r>
              <a:rPr lang="en-US" sz="2400" dirty="0" err="1">
                <a:latin typeface="Times New Roman"/>
                <a:ea typeface="Calibri"/>
                <a:cs typeface="Times New Roman"/>
              </a:rPr>
              <a:t>tên</a:t>
            </a:r>
            <a:r>
              <a:rPr lang="en-US" sz="2400" dirty="0">
                <a:latin typeface="Times New Roman"/>
                <a:ea typeface="Calibri"/>
                <a:cs typeface="Times New Roman"/>
              </a:rPr>
              <a:t> </a:t>
            </a:r>
            <a:r>
              <a:rPr lang="en-US" sz="2400" dirty="0" err="1">
                <a:latin typeface="Times New Roman"/>
                <a:ea typeface="Calibri"/>
                <a:cs typeface="Times New Roman"/>
              </a:rPr>
              <a:t>một</a:t>
            </a:r>
            <a:r>
              <a:rPr lang="en-US" sz="2400" dirty="0">
                <a:latin typeface="Times New Roman"/>
                <a:ea typeface="Calibri"/>
                <a:cs typeface="Times New Roman"/>
              </a:rPr>
              <a:t> </a:t>
            </a:r>
            <a:r>
              <a:rPr lang="en-US" sz="2400" dirty="0" err="1">
                <a:latin typeface="Times New Roman"/>
                <a:ea typeface="Calibri"/>
                <a:cs typeface="Times New Roman"/>
              </a:rPr>
              <a:t>số</a:t>
            </a:r>
            <a:r>
              <a:rPr lang="en-US" sz="2400" dirty="0">
                <a:latin typeface="Times New Roman"/>
                <a:ea typeface="Calibri"/>
                <a:cs typeface="Times New Roman"/>
              </a:rPr>
              <a:t> </a:t>
            </a:r>
            <a:r>
              <a:rPr lang="en-US" sz="2400" dirty="0" err="1">
                <a:latin typeface="Times New Roman"/>
                <a:ea typeface="Calibri"/>
                <a:cs typeface="Times New Roman"/>
              </a:rPr>
              <a:t>đồ</a:t>
            </a:r>
            <a:r>
              <a:rPr lang="en-US" sz="2400" dirty="0">
                <a:latin typeface="Times New Roman"/>
                <a:ea typeface="Calibri"/>
                <a:cs typeface="Times New Roman"/>
              </a:rPr>
              <a:t> </a:t>
            </a:r>
            <a:r>
              <a:rPr lang="en-US" sz="2400" dirty="0" err="1">
                <a:latin typeface="Times New Roman"/>
                <a:ea typeface="Calibri"/>
                <a:cs typeface="Times New Roman"/>
              </a:rPr>
              <a:t>vật</a:t>
            </a:r>
            <a:r>
              <a:rPr lang="en-US" sz="2400" dirty="0">
                <a:latin typeface="Times New Roman"/>
                <a:ea typeface="Calibri"/>
                <a:cs typeface="Times New Roman"/>
              </a:rPr>
              <a:t>: Ra-</a:t>
            </a:r>
            <a:r>
              <a:rPr lang="en-US" sz="2400" dirty="0" err="1">
                <a:latin typeface="Times New Roman"/>
                <a:ea typeface="Calibri"/>
                <a:cs typeface="Times New Roman"/>
              </a:rPr>
              <a:t>đi</a:t>
            </a:r>
            <a:r>
              <a:rPr lang="en-US" sz="2400" dirty="0">
                <a:latin typeface="Times New Roman"/>
                <a:ea typeface="Calibri"/>
                <a:cs typeface="Times New Roman"/>
              </a:rPr>
              <a:t>-ô, </a:t>
            </a:r>
            <a:r>
              <a:rPr lang="en-US" sz="2400" dirty="0" err="1">
                <a:latin typeface="Times New Roman"/>
                <a:ea typeface="Calibri"/>
                <a:cs typeface="Times New Roman"/>
              </a:rPr>
              <a:t>ti</a:t>
            </a:r>
            <a:r>
              <a:rPr lang="en-US" sz="2400" dirty="0">
                <a:latin typeface="Times New Roman"/>
                <a:ea typeface="Calibri"/>
                <a:cs typeface="Times New Roman"/>
              </a:rPr>
              <a:t> vi, </a:t>
            </a:r>
            <a:r>
              <a:rPr lang="en-US" sz="2400" dirty="0" err="1">
                <a:latin typeface="Times New Roman"/>
                <a:ea typeface="Calibri"/>
                <a:cs typeface="Times New Roman"/>
              </a:rPr>
              <a:t>cát-sét</a:t>
            </a:r>
            <a:r>
              <a:rPr lang="en-US" sz="2400" dirty="0">
                <a:latin typeface="Times New Roman"/>
                <a:ea typeface="Calibri"/>
                <a:cs typeface="Times New Roman"/>
              </a:rPr>
              <a:t>, </a:t>
            </a:r>
            <a:r>
              <a:rPr lang="en-US" sz="2400" dirty="0" err="1">
                <a:latin typeface="Times New Roman"/>
                <a:ea typeface="Calibri"/>
                <a:cs typeface="Times New Roman"/>
              </a:rPr>
              <a:t>sơ</a:t>
            </a:r>
            <a:r>
              <a:rPr lang="en-US" sz="2400" dirty="0">
                <a:latin typeface="Times New Roman"/>
                <a:ea typeface="Calibri"/>
                <a:cs typeface="Times New Roman"/>
              </a:rPr>
              <a:t> mi, pi-a-</a:t>
            </a:r>
            <a:r>
              <a:rPr lang="en-US" sz="2400" dirty="0" err="1">
                <a:latin typeface="Times New Roman"/>
                <a:ea typeface="Calibri"/>
                <a:cs typeface="Times New Roman"/>
              </a:rPr>
              <a:t>nô</a:t>
            </a:r>
            <a:r>
              <a:rPr lang="en-US" sz="2400" dirty="0">
                <a:latin typeface="Times New Roman"/>
                <a:ea typeface="Calibri"/>
                <a:cs typeface="Times New Roman"/>
              </a:rPr>
              <a:t>, </a:t>
            </a:r>
            <a:r>
              <a:rPr lang="en-US" sz="2400" dirty="0" err="1">
                <a:latin typeface="Times New Roman"/>
                <a:ea typeface="Calibri"/>
                <a:cs typeface="Times New Roman"/>
              </a:rPr>
              <a:t>mì</a:t>
            </a:r>
            <a:r>
              <a:rPr lang="en-US" sz="2400" dirty="0">
                <a:latin typeface="Times New Roman"/>
                <a:ea typeface="Calibri"/>
                <a:cs typeface="Times New Roman"/>
              </a:rPr>
              <a:t> </a:t>
            </a:r>
            <a:r>
              <a:rPr lang="en-US" sz="2400" dirty="0" err="1">
                <a:latin typeface="Times New Roman"/>
                <a:ea typeface="Calibri"/>
                <a:cs typeface="Times New Roman"/>
              </a:rPr>
              <a:t>chính</a:t>
            </a:r>
            <a:r>
              <a:rPr lang="en-US" sz="2400" dirty="0">
                <a:latin typeface="Times New Roman"/>
                <a:ea typeface="Calibri"/>
                <a:cs typeface="Times New Roman"/>
              </a:rPr>
              <a:t> v.v...</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41780100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79763" y="-151677"/>
            <a:ext cx="8229601" cy="5480475"/>
          </a:xfrm>
          <a:prstGeom prst="rect">
            <a:avLst/>
          </a:prstGeom>
        </p:spPr>
        <p:txBody>
          <a:bodyPr wrap="square">
            <a:spAutoFit/>
          </a:bodyPr>
          <a:lstStyle/>
          <a:p>
            <a:pPr algn="ctr">
              <a:lnSpc>
                <a:spcPct val="120000"/>
              </a:lnSpc>
              <a:spcAft>
                <a:spcPts val="800"/>
              </a:spcAft>
            </a:pPr>
            <a:r>
              <a:rPr lang="en-US" sz="2400" b="1" dirty="0" err="1">
                <a:latin typeface="Times New Roman"/>
                <a:ea typeface="Calibri"/>
                <a:cs typeface="Times New Roman"/>
              </a:rPr>
              <a:t>Bài</a:t>
            </a:r>
            <a:r>
              <a:rPr lang="en-US" sz="2400" b="1" dirty="0">
                <a:latin typeface="Times New Roman"/>
                <a:ea typeface="Calibri"/>
                <a:cs typeface="Times New Roman"/>
              </a:rPr>
              <a:t> </a:t>
            </a:r>
            <a:r>
              <a:rPr lang="en-US" sz="2400" b="1" dirty="0" err="1">
                <a:latin typeface="Times New Roman"/>
                <a:ea typeface="Calibri"/>
                <a:cs typeface="Times New Roman"/>
              </a:rPr>
              <a:t>tập</a:t>
            </a:r>
            <a:r>
              <a:rPr lang="en-US" sz="2400" b="1" dirty="0">
                <a:latin typeface="Times New Roman"/>
                <a:ea typeface="Calibri"/>
                <a:cs typeface="Times New Roman"/>
              </a:rPr>
              <a:t> 1:</a:t>
            </a:r>
            <a:endParaRPr lang="en-US" sz="2400" dirty="0">
              <a:latin typeface="Times New Roman"/>
              <a:ea typeface="Calibri"/>
              <a:cs typeface="Times New Roman"/>
            </a:endParaRPr>
          </a:p>
          <a:p>
            <a:pPr algn="just">
              <a:lnSpc>
                <a:spcPct val="120000"/>
              </a:lnSpc>
              <a:spcAft>
                <a:spcPts val="800"/>
              </a:spcAft>
            </a:pPr>
            <a:r>
              <a:rPr lang="pl-PL" sz="2400" b="1" dirty="0">
                <a:latin typeface="Times New Roman"/>
                <a:ea typeface="Calibri"/>
                <a:cs typeface="Times New Roman"/>
              </a:rPr>
              <a:t>Đọc đoạn văn sau và trả lời các câu hỏi bên dưới: </a:t>
            </a:r>
            <a:endParaRPr lang="en-US" sz="2400" dirty="0">
              <a:latin typeface="Times New Roman"/>
              <a:ea typeface="Calibri"/>
              <a:cs typeface="Times New Roman"/>
            </a:endParaRPr>
          </a:p>
          <a:p>
            <a:pPr algn="just">
              <a:lnSpc>
                <a:spcPct val="120000"/>
              </a:lnSpc>
              <a:spcAft>
                <a:spcPts val="800"/>
              </a:spcAft>
            </a:pPr>
            <a:r>
              <a:rPr lang="pl-PL" sz="2400" dirty="0">
                <a:latin typeface="Times New Roman"/>
                <a:ea typeface="Calibri"/>
                <a:cs typeface="Times New Roman"/>
              </a:rPr>
              <a:t>       “Trong xã hội Truyện Kiều, đồng tiền đã trở thành một sức mạnh  tác quái rất ghê. Quan lại vì tiền mà bất chấp công lý.Sai nha vì tiền mà tra tấn cha con Vương Ông. Tú bà, Mã Giám Sinh vì tiền mà làm nghề buôn thịt bán người.Sở Khanh vì tiền mà táng tận lương tâm.Khuyển , Ưng vì tiền mà làm những điều ác.” </a:t>
            </a:r>
            <a:endParaRPr lang="en-US" sz="2400" dirty="0">
              <a:latin typeface="Times New Roman"/>
              <a:ea typeface="Calibri"/>
              <a:cs typeface="Times New Roman"/>
            </a:endParaRPr>
          </a:p>
          <a:p>
            <a:pPr algn="just">
              <a:lnSpc>
                <a:spcPct val="120000"/>
              </a:lnSpc>
              <a:spcAft>
                <a:spcPts val="800"/>
              </a:spcAft>
            </a:pPr>
            <a:r>
              <a:rPr lang="pl-PL" sz="2400" i="1" dirty="0">
                <a:latin typeface="Times New Roman"/>
                <a:ea typeface="Calibri"/>
                <a:cs typeface="Times New Roman"/>
              </a:rPr>
              <a:t>                                                                          </a:t>
            </a:r>
            <a:r>
              <a:rPr lang="pl-PL" sz="2400" i="1" dirty="0" smtClean="0">
                <a:latin typeface="Times New Roman"/>
                <a:ea typeface="Calibri"/>
                <a:cs typeface="Times New Roman"/>
              </a:rPr>
              <a:t>(</a:t>
            </a:r>
            <a:r>
              <a:rPr lang="pl-PL" sz="2400" i="1" dirty="0">
                <a:latin typeface="Times New Roman"/>
                <a:ea typeface="Calibri"/>
                <a:cs typeface="Times New Roman"/>
              </a:rPr>
              <a:t>Sưu tầm)</a:t>
            </a:r>
            <a:endParaRPr lang="en-US" sz="2400" dirty="0">
              <a:latin typeface="Times New Roman"/>
              <a:ea typeface="Calibri"/>
              <a:cs typeface="Times New Roman"/>
            </a:endParaRPr>
          </a:p>
          <a:p>
            <a:pPr algn="just">
              <a:lnSpc>
                <a:spcPct val="120000"/>
              </a:lnSpc>
              <a:spcAft>
                <a:spcPts val="800"/>
              </a:spcAft>
            </a:pPr>
            <a:r>
              <a:rPr lang="pl-PL" sz="2400" b="1" dirty="0">
                <a:latin typeface="Times New Roman"/>
                <a:ea typeface="Calibri"/>
                <a:cs typeface="Times New Roman"/>
              </a:rPr>
              <a:t>a.</a:t>
            </a:r>
            <a:r>
              <a:rPr lang="pl-PL" sz="2400" dirty="0">
                <a:latin typeface="Times New Roman"/>
                <a:ea typeface="Calibri"/>
                <a:cs typeface="Times New Roman"/>
              </a:rPr>
              <a:t> Đoạn văn trên có câu chủ đề không? Nếu có thì nó ở vị trí nào?</a:t>
            </a:r>
            <a:endParaRPr lang="en-US" sz="2400" dirty="0">
              <a:latin typeface="Times New Roman"/>
              <a:ea typeface="Calibri"/>
              <a:cs typeface="Times New Roman"/>
            </a:endParaRPr>
          </a:p>
          <a:p>
            <a:pPr algn="just">
              <a:lnSpc>
                <a:spcPct val="120000"/>
              </a:lnSpc>
              <a:spcAft>
                <a:spcPts val="800"/>
              </a:spcAft>
            </a:pPr>
            <a:r>
              <a:rPr lang="pl-PL" sz="2400" b="1" dirty="0">
                <a:latin typeface="Times New Roman"/>
                <a:ea typeface="Calibri"/>
                <a:cs typeface="Times New Roman"/>
              </a:rPr>
              <a:t>b.</a:t>
            </a:r>
            <a:r>
              <a:rPr lang="en-US" sz="2400" dirty="0">
                <a:latin typeface="Times New Roman"/>
                <a:ea typeface="Calibri"/>
                <a:cs typeface="Times New Roman"/>
              </a:rPr>
              <a:t> </a:t>
            </a:r>
            <a:r>
              <a:rPr lang="en-US" sz="2400" dirty="0" err="1">
                <a:latin typeface="Times New Roman"/>
                <a:ea typeface="Calibri"/>
                <a:cs typeface="Times New Roman"/>
              </a:rPr>
              <a:t>Chủ</a:t>
            </a:r>
            <a:r>
              <a:rPr lang="en-US" sz="2400" dirty="0">
                <a:latin typeface="Times New Roman"/>
                <a:ea typeface="Calibri"/>
                <a:cs typeface="Times New Roman"/>
              </a:rPr>
              <a:t> </a:t>
            </a:r>
            <a:r>
              <a:rPr lang="en-US" sz="2400" dirty="0" err="1">
                <a:latin typeface="Times New Roman"/>
                <a:ea typeface="Calibri"/>
                <a:cs typeface="Times New Roman"/>
              </a:rPr>
              <a:t>đề</a:t>
            </a:r>
            <a:r>
              <a:rPr lang="en-US" sz="2400" dirty="0">
                <a:latin typeface="Times New Roman"/>
                <a:ea typeface="Calibri"/>
                <a:cs typeface="Times New Roman"/>
              </a:rPr>
              <a:t> </a:t>
            </a:r>
            <a:r>
              <a:rPr lang="en-US" sz="2400" dirty="0" err="1">
                <a:latin typeface="Times New Roman"/>
                <a:ea typeface="Calibri"/>
                <a:cs typeface="Times New Roman"/>
              </a:rPr>
              <a:t>của</a:t>
            </a:r>
            <a:r>
              <a:rPr lang="en-US" sz="2400" dirty="0">
                <a:latin typeface="Times New Roman"/>
                <a:ea typeface="Calibri"/>
                <a:cs typeface="Times New Roman"/>
              </a:rPr>
              <a:t> </a:t>
            </a:r>
            <a:r>
              <a:rPr lang="en-US" sz="2400" dirty="0" err="1">
                <a:latin typeface="Times New Roman"/>
                <a:ea typeface="Calibri"/>
                <a:cs typeface="Times New Roman"/>
              </a:rPr>
              <a:t>đoạn</a:t>
            </a:r>
            <a:r>
              <a:rPr lang="en-US" sz="2400" dirty="0">
                <a:latin typeface="Times New Roman"/>
                <a:ea typeface="Calibri"/>
                <a:cs typeface="Times New Roman"/>
              </a:rPr>
              <a:t> </a:t>
            </a:r>
            <a:r>
              <a:rPr lang="en-US" sz="2400" dirty="0" err="1">
                <a:latin typeface="Times New Roman"/>
                <a:ea typeface="Calibri"/>
                <a:cs typeface="Times New Roman"/>
              </a:rPr>
              <a:t>văn</a:t>
            </a:r>
            <a:r>
              <a:rPr lang="en-US" sz="2400" dirty="0">
                <a:latin typeface="Times New Roman"/>
                <a:ea typeface="Calibri"/>
                <a:cs typeface="Times New Roman"/>
              </a:rPr>
              <a:t> </a:t>
            </a:r>
            <a:r>
              <a:rPr lang="en-US" sz="2400" dirty="0" err="1">
                <a:latin typeface="Times New Roman"/>
                <a:ea typeface="Calibri"/>
                <a:cs typeface="Times New Roman"/>
              </a:rPr>
              <a:t>trên</a:t>
            </a:r>
            <a:r>
              <a:rPr lang="en-US" sz="2400" dirty="0">
                <a:latin typeface="Times New Roman"/>
                <a:ea typeface="Calibri"/>
                <a:cs typeface="Times New Roman"/>
              </a:rPr>
              <a:t> </a:t>
            </a:r>
            <a:r>
              <a:rPr lang="en-US" sz="2400" dirty="0" err="1">
                <a:latin typeface="Times New Roman"/>
                <a:ea typeface="Calibri"/>
                <a:cs typeface="Times New Roman"/>
              </a:rPr>
              <a:t>là</a:t>
            </a:r>
            <a:r>
              <a:rPr lang="en-US" sz="2400" dirty="0">
                <a:latin typeface="Times New Roman"/>
                <a:ea typeface="Calibri"/>
                <a:cs typeface="Times New Roman"/>
              </a:rPr>
              <a:t> </a:t>
            </a:r>
            <a:r>
              <a:rPr lang="en-US" sz="2400" dirty="0" err="1">
                <a:latin typeface="Times New Roman"/>
                <a:ea typeface="Calibri"/>
                <a:cs typeface="Times New Roman"/>
              </a:rPr>
              <a:t>gì</a:t>
            </a:r>
            <a:r>
              <a:rPr lang="en-US" sz="2400" dirty="0">
                <a:latin typeface="Times New Roman"/>
                <a:ea typeface="Calibri"/>
                <a:cs typeface="Times New Roman"/>
              </a:rPr>
              <a:t> ? Qua </a:t>
            </a:r>
            <a:r>
              <a:rPr lang="en-US" sz="2400" dirty="0" err="1">
                <a:latin typeface="Times New Roman"/>
                <a:ea typeface="Calibri"/>
                <a:cs typeface="Times New Roman"/>
              </a:rPr>
              <a:t>đó</a:t>
            </a:r>
            <a:r>
              <a:rPr lang="en-US" sz="2400" dirty="0">
                <a:latin typeface="Times New Roman"/>
                <a:ea typeface="Calibri"/>
                <a:cs typeface="Times New Roman"/>
              </a:rPr>
              <a:t> </a:t>
            </a:r>
            <a:r>
              <a:rPr lang="en-US" sz="2400" dirty="0" err="1">
                <a:latin typeface="Times New Roman"/>
                <a:ea typeface="Calibri"/>
                <a:cs typeface="Times New Roman"/>
              </a:rPr>
              <a:t>em</a:t>
            </a:r>
            <a:r>
              <a:rPr lang="en-US" sz="2400" dirty="0">
                <a:latin typeface="Times New Roman"/>
                <a:ea typeface="Calibri"/>
                <a:cs typeface="Times New Roman"/>
              </a:rPr>
              <a:t> </a:t>
            </a:r>
            <a:r>
              <a:rPr lang="en-US" sz="2400" dirty="0" err="1">
                <a:latin typeface="Times New Roman"/>
                <a:ea typeface="Calibri"/>
                <a:cs typeface="Times New Roman"/>
              </a:rPr>
              <a:t>có</a:t>
            </a:r>
            <a:r>
              <a:rPr lang="en-US" sz="2400" dirty="0">
                <a:latin typeface="Times New Roman"/>
                <a:ea typeface="Calibri"/>
                <a:cs typeface="Times New Roman"/>
              </a:rPr>
              <a:t> </a:t>
            </a:r>
            <a:r>
              <a:rPr lang="en-US" sz="2400" dirty="0" err="1">
                <a:latin typeface="Times New Roman"/>
                <a:ea typeface="Calibri"/>
                <a:cs typeface="Times New Roman"/>
              </a:rPr>
              <a:t>hiểu</a:t>
            </a:r>
            <a:r>
              <a:rPr lang="en-US" sz="2400" dirty="0">
                <a:latin typeface="Times New Roman"/>
                <a:ea typeface="Calibri"/>
                <a:cs typeface="Times New Roman"/>
              </a:rPr>
              <a:t> </a:t>
            </a:r>
            <a:r>
              <a:rPr lang="en-US" sz="2400" dirty="0" err="1">
                <a:latin typeface="Times New Roman"/>
                <a:ea typeface="Calibri"/>
                <a:cs typeface="Times New Roman"/>
              </a:rPr>
              <a:t>biết</a:t>
            </a:r>
            <a:r>
              <a:rPr lang="en-US" sz="2400" dirty="0">
                <a:latin typeface="Times New Roman"/>
                <a:ea typeface="Calibri"/>
                <a:cs typeface="Times New Roman"/>
              </a:rPr>
              <a:t> </a:t>
            </a:r>
            <a:r>
              <a:rPr lang="en-US" sz="2400" dirty="0" err="1">
                <a:latin typeface="Times New Roman"/>
                <a:ea typeface="Calibri"/>
                <a:cs typeface="Times New Roman"/>
              </a:rPr>
              <a:t>gì</a:t>
            </a:r>
            <a:r>
              <a:rPr lang="en-US" sz="2400" dirty="0">
                <a:latin typeface="Times New Roman"/>
                <a:ea typeface="Calibri"/>
                <a:cs typeface="Times New Roman"/>
              </a:rPr>
              <a:t> </a:t>
            </a:r>
            <a:r>
              <a:rPr lang="en-US" sz="2400" dirty="0" err="1">
                <a:latin typeface="Times New Roman"/>
                <a:ea typeface="Calibri"/>
                <a:cs typeface="Times New Roman"/>
              </a:rPr>
              <a:t>về</a:t>
            </a:r>
            <a:r>
              <a:rPr lang="en-US" sz="2400" dirty="0">
                <a:latin typeface="Times New Roman"/>
                <a:ea typeface="Calibri"/>
                <a:cs typeface="Times New Roman"/>
              </a:rPr>
              <a:t> </a:t>
            </a:r>
            <a:r>
              <a:rPr lang="en-US" sz="2400" dirty="0" err="1">
                <a:latin typeface="Times New Roman"/>
                <a:ea typeface="Calibri"/>
                <a:cs typeface="Times New Roman"/>
              </a:rPr>
              <a:t>số</a:t>
            </a:r>
            <a:r>
              <a:rPr lang="en-US" sz="2400" dirty="0">
                <a:latin typeface="Times New Roman"/>
                <a:ea typeface="Calibri"/>
                <a:cs typeface="Times New Roman"/>
              </a:rPr>
              <a:t> </a:t>
            </a:r>
            <a:r>
              <a:rPr lang="en-US" sz="2400" dirty="0" err="1">
                <a:latin typeface="Times New Roman"/>
                <a:ea typeface="Calibri"/>
                <a:cs typeface="Times New Roman"/>
              </a:rPr>
              <a:t>phận</a:t>
            </a:r>
            <a:r>
              <a:rPr lang="en-US" sz="2400" dirty="0">
                <a:latin typeface="Times New Roman"/>
                <a:ea typeface="Calibri"/>
                <a:cs typeface="Times New Roman"/>
              </a:rPr>
              <a:t> </a:t>
            </a:r>
            <a:r>
              <a:rPr lang="en-US" sz="2400" dirty="0" err="1">
                <a:latin typeface="Times New Roman"/>
                <a:ea typeface="Calibri"/>
                <a:cs typeface="Times New Roman"/>
              </a:rPr>
              <a:t>của</a:t>
            </a:r>
            <a:r>
              <a:rPr lang="en-US" sz="2400" dirty="0">
                <a:latin typeface="Times New Roman"/>
                <a:ea typeface="Calibri"/>
                <a:cs typeface="Times New Roman"/>
              </a:rPr>
              <a:t> </a:t>
            </a:r>
            <a:r>
              <a:rPr lang="en-US" sz="2400" dirty="0" err="1">
                <a:latin typeface="Times New Roman"/>
                <a:ea typeface="Calibri"/>
                <a:cs typeface="Times New Roman"/>
              </a:rPr>
              <a:t>người</a:t>
            </a:r>
            <a:r>
              <a:rPr lang="en-US" sz="2400" dirty="0">
                <a:latin typeface="Times New Roman"/>
                <a:ea typeface="Calibri"/>
                <a:cs typeface="Times New Roman"/>
              </a:rPr>
              <a:t> </a:t>
            </a:r>
            <a:r>
              <a:rPr lang="en-US" sz="2400" dirty="0" err="1">
                <a:latin typeface="Times New Roman"/>
                <a:ea typeface="Calibri"/>
                <a:cs typeface="Times New Roman"/>
              </a:rPr>
              <a:t>dân</a:t>
            </a:r>
            <a:r>
              <a:rPr lang="en-US" sz="2400" dirty="0">
                <a:latin typeface="Times New Roman"/>
                <a:ea typeface="Calibri"/>
                <a:cs typeface="Times New Roman"/>
              </a:rPr>
              <a:t> </a:t>
            </a:r>
            <a:r>
              <a:rPr lang="en-US" sz="2400" dirty="0" err="1">
                <a:latin typeface="Times New Roman"/>
                <a:ea typeface="Calibri"/>
                <a:cs typeface="Times New Roman"/>
              </a:rPr>
              <a:t>trong</a:t>
            </a:r>
            <a:r>
              <a:rPr lang="en-US" sz="2400" dirty="0">
                <a:latin typeface="Times New Roman"/>
                <a:ea typeface="Calibri"/>
                <a:cs typeface="Times New Roman"/>
              </a:rPr>
              <a:t> </a:t>
            </a:r>
            <a:r>
              <a:rPr lang="en-US" sz="2400" dirty="0" err="1">
                <a:latin typeface="Times New Roman"/>
                <a:ea typeface="Calibri"/>
                <a:cs typeface="Times New Roman"/>
              </a:rPr>
              <a:t>xã</a:t>
            </a:r>
            <a:r>
              <a:rPr lang="en-US" sz="2400" dirty="0">
                <a:latin typeface="Times New Roman"/>
                <a:ea typeface="Calibri"/>
                <a:cs typeface="Times New Roman"/>
              </a:rPr>
              <a:t> </a:t>
            </a:r>
            <a:r>
              <a:rPr lang="en-US" sz="2400" dirty="0" err="1">
                <a:latin typeface="Times New Roman"/>
                <a:ea typeface="Calibri"/>
                <a:cs typeface="Times New Roman"/>
              </a:rPr>
              <a:t>hội</a:t>
            </a:r>
            <a:r>
              <a:rPr lang="en-US" sz="2400" dirty="0">
                <a:latin typeface="Times New Roman"/>
                <a:ea typeface="Calibri"/>
                <a:cs typeface="Times New Roman"/>
              </a:rPr>
              <a:t> </a:t>
            </a:r>
            <a:r>
              <a:rPr lang="en-US" sz="2400" dirty="0" err="1">
                <a:latin typeface="Times New Roman"/>
                <a:ea typeface="Calibri"/>
                <a:cs typeface="Times New Roman"/>
              </a:rPr>
              <a:t>phong</a:t>
            </a:r>
            <a:r>
              <a:rPr lang="en-US" sz="2400" dirty="0">
                <a:latin typeface="Times New Roman"/>
                <a:ea typeface="Calibri"/>
                <a:cs typeface="Times New Roman"/>
              </a:rPr>
              <a:t>  </a:t>
            </a:r>
            <a:r>
              <a:rPr lang="en-US" sz="2400" dirty="0" err="1">
                <a:latin typeface="Times New Roman"/>
                <a:ea typeface="Calibri"/>
                <a:cs typeface="Times New Roman"/>
              </a:rPr>
              <a:t>kiến</a:t>
            </a:r>
            <a:r>
              <a:rPr lang="en-US" sz="2400" dirty="0">
                <a:latin typeface="Times New Roman"/>
                <a:ea typeface="Calibri"/>
                <a:cs typeface="Times New Roman"/>
              </a:rPr>
              <a:t>.</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389065079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600200" y="228600"/>
            <a:ext cx="7068488" cy="4594078"/>
          </a:xfrm>
          <a:prstGeom prst="rect">
            <a:avLst/>
          </a:prstGeom>
        </p:spPr>
        <p:txBody>
          <a:bodyPr wrap="square">
            <a:spAutoFit/>
          </a:bodyPr>
          <a:lstStyle/>
          <a:p>
            <a:pPr algn="just">
              <a:lnSpc>
                <a:spcPct val="120000"/>
              </a:lnSpc>
              <a:spcAft>
                <a:spcPts val="800"/>
              </a:spcAft>
            </a:pPr>
            <a:r>
              <a:rPr lang="vi-VN" sz="2400" b="1" dirty="0">
                <a:latin typeface="Times New Roman"/>
                <a:ea typeface="Calibri"/>
                <a:cs typeface="Times New Roman"/>
              </a:rPr>
              <a:t>Hướng dẫn làm bài</a:t>
            </a:r>
            <a:endParaRPr lang="en-US" sz="2400" dirty="0">
              <a:latin typeface="Times New Roman"/>
              <a:ea typeface="Calibri"/>
              <a:cs typeface="Times New Roman"/>
            </a:endParaRPr>
          </a:p>
          <a:p>
            <a:pPr algn="just">
              <a:lnSpc>
                <a:spcPct val="120000"/>
              </a:lnSpc>
              <a:spcAft>
                <a:spcPts val="800"/>
              </a:spcAft>
            </a:pPr>
            <a:r>
              <a:rPr lang="en-US" sz="2400" b="1" dirty="0">
                <a:latin typeface="Times New Roman"/>
                <a:ea typeface="Calibri"/>
                <a:cs typeface="Times New Roman"/>
              </a:rPr>
              <a:t>a.</a:t>
            </a:r>
            <a:endParaRPr lang="en-US" sz="2400" dirty="0">
              <a:latin typeface="Times New Roman"/>
              <a:ea typeface="Calibri"/>
              <a:cs typeface="Times New Roman"/>
            </a:endParaRPr>
          </a:p>
          <a:p>
            <a:pPr algn="just">
              <a:lnSpc>
                <a:spcPct val="120000"/>
              </a:lnSpc>
              <a:spcAft>
                <a:spcPts val="800"/>
              </a:spcAft>
            </a:pPr>
            <a:r>
              <a:rPr lang="en-US" sz="2400" dirty="0">
                <a:latin typeface="Times New Roman"/>
                <a:ea typeface="Calibri"/>
                <a:cs typeface="Times New Roman"/>
              </a:rPr>
              <a:t>- </a:t>
            </a:r>
            <a:r>
              <a:rPr lang="en-US" sz="2400" dirty="0" err="1">
                <a:latin typeface="Times New Roman"/>
                <a:ea typeface="Calibri"/>
                <a:cs typeface="Times New Roman"/>
              </a:rPr>
              <a:t>Có</a:t>
            </a:r>
            <a:r>
              <a:rPr lang="en-US" sz="2400" dirty="0">
                <a:latin typeface="Times New Roman"/>
                <a:ea typeface="Calibri"/>
                <a:cs typeface="Times New Roman"/>
              </a:rPr>
              <a:t> </a:t>
            </a:r>
            <a:r>
              <a:rPr lang="en-US" sz="2400" dirty="0" err="1">
                <a:latin typeface="Times New Roman"/>
                <a:ea typeface="Calibri"/>
                <a:cs typeface="Times New Roman"/>
              </a:rPr>
              <a:t>câu</a:t>
            </a:r>
            <a:r>
              <a:rPr lang="en-US" sz="2400" dirty="0">
                <a:latin typeface="Times New Roman"/>
                <a:ea typeface="Calibri"/>
                <a:cs typeface="Times New Roman"/>
              </a:rPr>
              <a:t> </a:t>
            </a:r>
            <a:r>
              <a:rPr lang="en-US" sz="2400" dirty="0" err="1">
                <a:latin typeface="Times New Roman"/>
                <a:ea typeface="Calibri"/>
                <a:cs typeface="Times New Roman"/>
              </a:rPr>
              <a:t>chủ</a:t>
            </a:r>
            <a:r>
              <a:rPr lang="en-US" sz="2400" dirty="0">
                <a:latin typeface="Times New Roman"/>
                <a:ea typeface="Calibri"/>
                <a:cs typeface="Times New Roman"/>
              </a:rPr>
              <a:t> </a:t>
            </a:r>
            <a:r>
              <a:rPr lang="en-US" sz="2400" dirty="0" err="1">
                <a:latin typeface="Times New Roman"/>
                <a:ea typeface="Calibri"/>
                <a:cs typeface="Times New Roman"/>
              </a:rPr>
              <a:t>đề</a:t>
            </a:r>
            <a:r>
              <a:rPr lang="en-US" sz="2400" dirty="0">
                <a:latin typeface="Times New Roman"/>
                <a:ea typeface="Calibri"/>
                <a:cs typeface="Times New Roman"/>
              </a:rPr>
              <a:t>.</a:t>
            </a:r>
          </a:p>
          <a:p>
            <a:pPr algn="just">
              <a:lnSpc>
                <a:spcPct val="120000"/>
              </a:lnSpc>
              <a:spcAft>
                <a:spcPts val="800"/>
              </a:spcAft>
            </a:pPr>
            <a:r>
              <a:rPr lang="en-US" sz="2400" dirty="0">
                <a:latin typeface="Times New Roman"/>
                <a:ea typeface="Calibri"/>
                <a:cs typeface="Times New Roman"/>
              </a:rPr>
              <a:t>- </a:t>
            </a:r>
            <a:r>
              <a:rPr lang="en-US" sz="2400" dirty="0" err="1">
                <a:latin typeface="Times New Roman"/>
                <a:ea typeface="Calibri"/>
                <a:cs typeface="Times New Roman"/>
              </a:rPr>
              <a:t>Đoạn</a:t>
            </a:r>
            <a:r>
              <a:rPr lang="en-US" sz="2400" dirty="0">
                <a:latin typeface="Times New Roman"/>
                <a:ea typeface="Calibri"/>
                <a:cs typeface="Times New Roman"/>
              </a:rPr>
              <a:t> </a:t>
            </a:r>
            <a:r>
              <a:rPr lang="en-US" sz="2400" dirty="0" err="1">
                <a:latin typeface="Times New Roman"/>
                <a:ea typeface="Calibri"/>
                <a:cs typeface="Times New Roman"/>
              </a:rPr>
              <a:t>văn</a:t>
            </a:r>
            <a:r>
              <a:rPr lang="en-US" sz="2400" dirty="0">
                <a:latin typeface="Times New Roman"/>
                <a:ea typeface="Calibri"/>
                <a:cs typeface="Times New Roman"/>
              </a:rPr>
              <a:t> </a:t>
            </a:r>
            <a:r>
              <a:rPr lang="en-US" sz="2400" dirty="0" err="1">
                <a:latin typeface="Times New Roman"/>
                <a:ea typeface="Calibri"/>
                <a:cs typeface="Times New Roman"/>
              </a:rPr>
              <a:t>trên</a:t>
            </a:r>
            <a:r>
              <a:rPr lang="en-US" sz="2400" dirty="0">
                <a:latin typeface="Times New Roman"/>
                <a:ea typeface="Calibri"/>
                <a:cs typeface="Times New Roman"/>
              </a:rPr>
              <a:t> </a:t>
            </a:r>
            <a:r>
              <a:rPr lang="en-US" sz="2400" dirty="0" err="1">
                <a:latin typeface="Times New Roman"/>
                <a:ea typeface="Calibri"/>
                <a:cs typeface="Times New Roman"/>
              </a:rPr>
              <a:t>có</a:t>
            </a:r>
            <a:r>
              <a:rPr lang="en-US" sz="2400" dirty="0">
                <a:latin typeface="Times New Roman"/>
                <a:ea typeface="Calibri"/>
                <a:cs typeface="Times New Roman"/>
              </a:rPr>
              <a:t> </a:t>
            </a:r>
            <a:r>
              <a:rPr lang="en-US" sz="2400" dirty="0" err="1">
                <a:latin typeface="Times New Roman"/>
                <a:ea typeface="Calibri"/>
                <a:cs typeface="Times New Roman"/>
              </a:rPr>
              <a:t>câu</a:t>
            </a:r>
            <a:r>
              <a:rPr lang="en-US" sz="2400" dirty="0">
                <a:latin typeface="Times New Roman"/>
                <a:ea typeface="Calibri"/>
                <a:cs typeface="Times New Roman"/>
              </a:rPr>
              <a:t> </a:t>
            </a:r>
            <a:r>
              <a:rPr lang="en-US" sz="2400" dirty="0" err="1">
                <a:latin typeface="Times New Roman"/>
                <a:ea typeface="Calibri"/>
                <a:cs typeface="Times New Roman"/>
              </a:rPr>
              <a:t>chủ</a:t>
            </a:r>
            <a:r>
              <a:rPr lang="en-US" sz="2400" dirty="0">
                <a:latin typeface="Times New Roman"/>
                <a:ea typeface="Calibri"/>
                <a:cs typeface="Times New Roman"/>
              </a:rPr>
              <a:t> </a:t>
            </a:r>
            <a:r>
              <a:rPr lang="en-US" sz="2400" dirty="0" err="1">
                <a:latin typeface="Times New Roman"/>
                <a:ea typeface="Calibri"/>
                <a:cs typeface="Times New Roman"/>
              </a:rPr>
              <a:t>đề</a:t>
            </a:r>
            <a:r>
              <a:rPr lang="en-US" sz="2400" dirty="0">
                <a:latin typeface="Times New Roman"/>
                <a:ea typeface="Calibri"/>
                <a:cs typeface="Times New Roman"/>
              </a:rPr>
              <a:t> </a:t>
            </a:r>
            <a:r>
              <a:rPr lang="en-US" sz="2400" dirty="0" err="1">
                <a:latin typeface="Times New Roman"/>
                <a:ea typeface="Calibri"/>
                <a:cs typeface="Times New Roman"/>
              </a:rPr>
              <a:t>nằm</a:t>
            </a:r>
            <a:r>
              <a:rPr lang="en-US" sz="2400" dirty="0">
                <a:latin typeface="Times New Roman"/>
                <a:ea typeface="Calibri"/>
                <a:cs typeface="Times New Roman"/>
              </a:rPr>
              <a:t> ở </a:t>
            </a:r>
            <a:r>
              <a:rPr lang="en-US" sz="2400" dirty="0" err="1">
                <a:latin typeface="Times New Roman"/>
                <a:ea typeface="Calibri"/>
                <a:cs typeface="Times New Roman"/>
              </a:rPr>
              <a:t>vị</a:t>
            </a:r>
            <a:r>
              <a:rPr lang="en-US" sz="2400" dirty="0">
                <a:latin typeface="Times New Roman"/>
                <a:ea typeface="Calibri"/>
                <a:cs typeface="Times New Roman"/>
              </a:rPr>
              <a:t> </a:t>
            </a:r>
            <a:r>
              <a:rPr lang="en-US" sz="2400" dirty="0" err="1">
                <a:latin typeface="Times New Roman"/>
                <a:ea typeface="Calibri"/>
                <a:cs typeface="Times New Roman"/>
              </a:rPr>
              <a:t>trí</a:t>
            </a:r>
            <a:r>
              <a:rPr lang="en-US" sz="2400" dirty="0">
                <a:latin typeface="Times New Roman"/>
                <a:ea typeface="Calibri"/>
                <a:cs typeface="Times New Roman"/>
              </a:rPr>
              <a:t> </a:t>
            </a:r>
            <a:r>
              <a:rPr lang="en-US" sz="2400" dirty="0" err="1">
                <a:latin typeface="Times New Roman"/>
                <a:ea typeface="Calibri"/>
                <a:cs typeface="Times New Roman"/>
              </a:rPr>
              <a:t>đầu</a:t>
            </a:r>
            <a:r>
              <a:rPr lang="en-US" sz="2400" dirty="0">
                <a:latin typeface="Times New Roman"/>
                <a:ea typeface="Calibri"/>
                <a:cs typeface="Times New Roman"/>
              </a:rPr>
              <a:t> </a:t>
            </a:r>
            <a:r>
              <a:rPr lang="en-US" sz="2400" dirty="0" err="1">
                <a:latin typeface="Times New Roman"/>
                <a:ea typeface="Calibri"/>
                <a:cs typeface="Times New Roman"/>
              </a:rPr>
              <a:t>đoạn</a:t>
            </a:r>
            <a:r>
              <a:rPr lang="en-US" sz="2400" dirty="0">
                <a:latin typeface="Times New Roman"/>
                <a:ea typeface="Calibri"/>
                <a:cs typeface="Times New Roman"/>
              </a:rPr>
              <a:t> </a:t>
            </a:r>
            <a:r>
              <a:rPr lang="en-US" sz="2400" dirty="0" err="1">
                <a:latin typeface="Times New Roman"/>
                <a:ea typeface="Calibri"/>
                <a:cs typeface="Times New Roman"/>
              </a:rPr>
              <a:t>văn</a:t>
            </a:r>
            <a:r>
              <a:rPr lang="en-US" sz="2400" dirty="0">
                <a:latin typeface="Times New Roman"/>
                <a:ea typeface="Calibri"/>
                <a:cs typeface="Times New Roman"/>
              </a:rPr>
              <a:t>.</a:t>
            </a:r>
          </a:p>
          <a:p>
            <a:pPr algn="just">
              <a:lnSpc>
                <a:spcPct val="120000"/>
              </a:lnSpc>
              <a:spcAft>
                <a:spcPts val="800"/>
              </a:spcAft>
            </a:pPr>
            <a:r>
              <a:rPr lang="en-US" sz="2400" b="1" dirty="0">
                <a:latin typeface="Times New Roman"/>
                <a:ea typeface="Calibri"/>
                <a:cs typeface="Times New Roman"/>
              </a:rPr>
              <a:t>b. </a:t>
            </a:r>
            <a:r>
              <a:rPr lang="en-US" sz="2400" dirty="0" err="1">
                <a:latin typeface="Times New Roman"/>
                <a:ea typeface="Calibri"/>
                <a:cs typeface="Times New Roman"/>
              </a:rPr>
              <a:t>Chủ</a:t>
            </a:r>
            <a:r>
              <a:rPr lang="en-US" sz="2400" dirty="0">
                <a:latin typeface="Times New Roman"/>
                <a:ea typeface="Calibri"/>
                <a:cs typeface="Times New Roman"/>
              </a:rPr>
              <a:t> </a:t>
            </a:r>
            <a:r>
              <a:rPr lang="en-US" sz="2400" dirty="0" err="1">
                <a:latin typeface="Times New Roman"/>
                <a:ea typeface="Calibri"/>
                <a:cs typeface="Times New Roman"/>
              </a:rPr>
              <a:t>đề</a:t>
            </a:r>
            <a:r>
              <a:rPr lang="en-US" sz="2400" dirty="0">
                <a:latin typeface="Times New Roman"/>
                <a:ea typeface="Calibri"/>
                <a:cs typeface="Times New Roman"/>
              </a:rPr>
              <a:t> </a:t>
            </a:r>
            <a:r>
              <a:rPr lang="en-US" sz="2400" dirty="0" err="1">
                <a:latin typeface="Times New Roman"/>
                <a:ea typeface="Calibri"/>
                <a:cs typeface="Times New Roman"/>
              </a:rPr>
              <a:t>của</a:t>
            </a:r>
            <a:r>
              <a:rPr lang="en-US" sz="2400" dirty="0">
                <a:latin typeface="Times New Roman"/>
                <a:ea typeface="Calibri"/>
                <a:cs typeface="Times New Roman"/>
              </a:rPr>
              <a:t> </a:t>
            </a:r>
            <a:r>
              <a:rPr lang="en-US" sz="2400" dirty="0" err="1">
                <a:latin typeface="Times New Roman"/>
                <a:ea typeface="Calibri"/>
                <a:cs typeface="Times New Roman"/>
              </a:rPr>
              <a:t>đoạn</a:t>
            </a:r>
            <a:r>
              <a:rPr lang="en-US" sz="2400" dirty="0">
                <a:latin typeface="Times New Roman"/>
                <a:ea typeface="Calibri"/>
                <a:cs typeface="Times New Roman"/>
              </a:rPr>
              <a:t> </a:t>
            </a:r>
            <a:r>
              <a:rPr lang="en-US" sz="2400" dirty="0" err="1">
                <a:latin typeface="Times New Roman"/>
                <a:ea typeface="Calibri"/>
                <a:cs typeface="Times New Roman"/>
              </a:rPr>
              <a:t>văn</a:t>
            </a:r>
            <a:r>
              <a:rPr lang="en-US" sz="2400" dirty="0">
                <a:latin typeface="Times New Roman"/>
                <a:ea typeface="Calibri"/>
                <a:cs typeface="Times New Roman"/>
              </a:rPr>
              <a:t> </a:t>
            </a:r>
            <a:r>
              <a:rPr lang="en-US" sz="2400" dirty="0" err="1">
                <a:latin typeface="Times New Roman"/>
                <a:ea typeface="Calibri"/>
                <a:cs typeface="Times New Roman"/>
              </a:rPr>
              <a:t>trên</a:t>
            </a:r>
            <a:r>
              <a:rPr lang="en-US" sz="2400" dirty="0">
                <a:latin typeface="Times New Roman"/>
                <a:ea typeface="Calibri"/>
                <a:cs typeface="Times New Roman"/>
              </a:rPr>
              <a:t> </a:t>
            </a:r>
            <a:r>
              <a:rPr lang="en-US" sz="2400" dirty="0" err="1">
                <a:latin typeface="Times New Roman"/>
                <a:ea typeface="Calibri"/>
                <a:cs typeface="Times New Roman"/>
              </a:rPr>
              <a:t>là</a:t>
            </a:r>
            <a:r>
              <a:rPr lang="en-US" sz="2400" dirty="0">
                <a:latin typeface="Times New Roman"/>
                <a:ea typeface="Calibri"/>
                <a:cs typeface="Times New Roman"/>
              </a:rPr>
              <a:t> </a:t>
            </a:r>
            <a:r>
              <a:rPr lang="en-US" sz="2400" i="1" dirty="0" err="1">
                <a:latin typeface="Times New Roman"/>
                <a:ea typeface="Calibri"/>
                <a:cs typeface="Times New Roman"/>
              </a:rPr>
              <a:t>Sức</a:t>
            </a:r>
            <a:r>
              <a:rPr lang="en-US" sz="2400" i="1" dirty="0">
                <a:latin typeface="Times New Roman"/>
                <a:ea typeface="Calibri"/>
                <a:cs typeface="Times New Roman"/>
              </a:rPr>
              <a:t> </a:t>
            </a:r>
            <a:r>
              <a:rPr lang="en-US" sz="2400" i="1" dirty="0" err="1">
                <a:latin typeface="Times New Roman"/>
                <a:ea typeface="Calibri"/>
                <a:cs typeface="Times New Roman"/>
              </a:rPr>
              <a:t>mạnh</a:t>
            </a:r>
            <a:r>
              <a:rPr lang="en-US" sz="2400" i="1" dirty="0">
                <a:latin typeface="Times New Roman"/>
                <a:ea typeface="Calibri"/>
                <a:cs typeface="Times New Roman"/>
              </a:rPr>
              <a:t> </a:t>
            </a:r>
            <a:r>
              <a:rPr lang="en-US" sz="2400" i="1" dirty="0" err="1">
                <a:latin typeface="Times New Roman"/>
                <a:ea typeface="Calibri"/>
                <a:cs typeface="Times New Roman"/>
              </a:rPr>
              <a:t>của</a:t>
            </a:r>
            <a:r>
              <a:rPr lang="en-US" sz="2400" i="1" dirty="0">
                <a:latin typeface="Times New Roman"/>
                <a:ea typeface="Calibri"/>
                <a:cs typeface="Times New Roman"/>
              </a:rPr>
              <a:t> </a:t>
            </a:r>
            <a:r>
              <a:rPr lang="en-US" sz="2400" i="1" dirty="0" err="1">
                <a:latin typeface="Times New Roman"/>
                <a:ea typeface="Calibri"/>
                <a:cs typeface="Times New Roman"/>
              </a:rPr>
              <a:t>đồng</a:t>
            </a:r>
            <a:r>
              <a:rPr lang="en-US" sz="2400" i="1" dirty="0">
                <a:latin typeface="Times New Roman"/>
                <a:ea typeface="Calibri"/>
                <a:cs typeface="Times New Roman"/>
              </a:rPr>
              <a:t> </a:t>
            </a:r>
            <a:r>
              <a:rPr lang="en-US" sz="2400" i="1" dirty="0" err="1">
                <a:latin typeface="Times New Roman"/>
                <a:ea typeface="Calibri"/>
                <a:cs typeface="Times New Roman"/>
              </a:rPr>
              <a:t>tiền</a:t>
            </a:r>
            <a:r>
              <a:rPr lang="en-US" sz="2400" i="1" dirty="0">
                <a:latin typeface="Times New Roman"/>
                <a:ea typeface="Calibri"/>
                <a:cs typeface="Times New Roman"/>
              </a:rPr>
              <a:t> </a:t>
            </a:r>
            <a:r>
              <a:rPr lang="en-US" sz="2400" i="1" dirty="0" err="1">
                <a:latin typeface="Times New Roman"/>
                <a:ea typeface="Calibri"/>
                <a:cs typeface="Times New Roman"/>
              </a:rPr>
              <a:t>có</a:t>
            </a:r>
            <a:r>
              <a:rPr lang="en-US" sz="2400" i="1" dirty="0">
                <a:latin typeface="Times New Roman"/>
                <a:ea typeface="Calibri"/>
                <a:cs typeface="Times New Roman"/>
              </a:rPr>
              <a:t> </a:t>
            </a:r>
            <a:r>
              <a:rPr lang="en-US" sz="2400" i="1" dirty="0" err="1">
                <a:latin typeface="Times New Roman"/>
                <a:ea typeface="Calibri"/>
                <a:cs typeface="Times New Roman"/>
              </a:rPr>
              <a:t>thể</a:t>
            </a:r>
            <a:r>
              <a:rPr lang="en-US" sz="2400" i="1" dirty="0">
                <a:latin typeface="Times New Roman"/>
                <a:ea typeface="Calibri"/>
                <a:cs typeface="Times New Roman"/>
              </a:rPr>
              <a:t> </a:t>
            </a:r>
            <a:r>
              <a:rPr lang="en-US" sz="2400" i="1" dirty="0" err="1">
                <a:latin typeface="Times New Roman"/>
                <a:ea typeface="Calibri"/>
                <a:cs typeface="Times New Roman"/>
              </a:rPr>
              <a:t>làm</a:t>
            </a:r>
            <a:r>
              <a:rPr lang="en-US" sz="2400" i="1" dirty="0">
                <a:latin typeface="Times New Roman"/>
                <a:ea typeface="Calibri"/>
                <a:cs typeface="Times New Roman"/>
              </a:rPr>
              <a:t> </a:t>
            </a:r>
            <a:r>
              <a:rPr lang="en-US" sz="2400" i="1" dirty="0" err="1">
                <a:latin typeface="Times New Roman"/>
                <a:ea typeface="Calibri"/>
                <a:cs typeface="Times New Roman"/>
              </a:rPr>
              <a:t>thay</a:t>
            </a:r>
            <a:r>
              <a:rPr lang="en-US" sz="2400" i="1" dirty="0">
                <a:latin typeface="Times New Roman"/>
                <a:ea typeface="Calibri"/>
                <a:cs typeface="Times New Roman"/>
              </a:rPr>
              <a:t> </a:t>
            </a:r>
            <a:r>
              <a:rPr lang="en-US" sz="2400" i="1" dirty="0" err="1">
                <a:latin typeface="Times New Roman"/>
                <a:ea typeface="Calibri"/>
                <a:cs typeface="Times New Roman"/>
              </a:rPr>
              <a:t>đổi</a:t>
            </a:r>
            <a:r>
              <a:rPr lang="en-US" sz="2400" i="1" dirty="0">
                <a:latin typeface="Times New Roman"/>
                <a:ea typeface="Calibri"/>
                <a:cs typeface="Times New Roman"/>
              </a:rPr>
              <a:t> </a:t>
            </a:r>
            <a:r>
              <a:rPr lang="en-US" sz="2400" i="1" dirty="0" err="1">
                <a:latin typeface="Times New Roman"/>
                <a:ea typeface="Calibri"/>
                <a:cs typeface="Times New Roman"/>
              </a:rPr>
              <a:t>nhân</a:t>
            </a:r>
            <a:r>
              <a:rPr lang="en-US" sz="2400" i="1" dirty="0">
                <a:latin typeface="Times New Roman"/>
                <a:ea typeface="Calibri"/>
                <a:cs typeface="Times New Roman"/>
              </a:rPr>
              <a:t> </a:t>
            </a:r>
            <a:r>
              <a:rPr lang="en-US" sz="2400" i="1" dirty="0" err="1">
                <a:latin typeface="Times New Roman"/>
                <a:ea typeface="Calibri"/>
                <a:cs typeface="Times New Roman"/>
              </a:rPr>
              <a:t>cách</a:t>
            </a:r>
            <a:r>
              <a:rPr lang="en-US" sz="2400" i="1" dirty="0">
                <a:latin typeface="Times New Roman"/>
                <a:ea typeface="Calibri"/>
                <a:cs typeface="Times New Roman"/>
              </a:rPr>
              <a:t> </a:t>
            </a:r>
            <a:r>
              <a:rPr lang="en-US" sz="2400" i="1" dirty="0" err="1">
                <a:latin typeface="Times New Roman"/>
                <a:ea typeface="Calibri"/>
                <a:cs typeface="Times New Roman"/>
              </a:rPr>
              <a:t>của</a:t>
            </a:r>
            <a:r>
              <a:rPr lang="en-US" sz="2400" i="1" dirty="0">
                <a:latin typeface="Times New Roman"/>
                <a:ea typeface="Calibri"/>
                <a:cs typeface="Times New Roman"/>
              </a:rPr>
              <a:t> con </a:t>
            </a:r>
            <a:r>
              <a:rPr lang="en-US" sz="2400" i="1" dirty="0" err="1">
                <a:latin typeface="Times New Roman"/>
                <a:ea typeface="Calibri"/>
                <a:cs typeface="Times New Roman"/>
              </a:rPr>
              <a:t>người</a:t>
            </a:r>
            <a:r>
              <a:rPr lang="en-US" sz="2400" i="1" dirty="0">
                <a:latin typeface="Times New Roman"/>
                <a:ea typeface="Calibri"/>
                <a:cs typeface="Times New Roman"/>
              </a:rPr>
              <a:t>…</a:t>
            </a:r>
            <a:endParaRPr lang="en-US" sz="2400" dirty="0">
              <a:latin typeface="Times New Roman"/>
              <a:ea typeface="Calibri"/>
              <a:cs typeface="Times New Roman"/>
            </a:endParaRPr>
          </a:p>
          <a:p>
            <a:pPr algn="just">
              <a:lnSpc>
                <a:spcPct val="120000"/>
              </a:lnSpc>
              <a:spcAft>
                <a:spcPts val="800"/>
              </a:spcAft>
            </a:pPr>
            <a:r>
              <a:rPr lang="en-US" sz="2400" dirty="0">
                <a:latin typeface="Times New Roman"/>
                <a:ea typeface="Calibri"/>
                <a:cs typeface="Times New Roman"/>
              </a:rPr>
              <a:t>-</a:t>
            </a:r>
            <a:r>
              <a:rPr lang="en-US" sz="2400" dirty="0" err="1">
                <a:latin typeface="Times New Roman"/>
                <a:ea typeface="Calibri"/>
                <a:cs typeface="Times New Roman"/>
              </a:rPr>
              <a:t>Những</a:t>
            </a:r>
            <a:r>
              <a:rPr lang="en-US" sz="2400" dirty="0">
                <a:latin typeface="Times New Roman"/>
                <a:ea typeface="Calibri"/>
                <a:cs typeface="Times New Roman"/>
              </a:rPr>
              <a:t> </a:t>
            </a:r>
            <a:r>
              <a:rPr lang="en-US" sz="2400" dirty="0" err="1">
                <a:latin typeface="Times New Roman"/>
                <a:ea typeface="Calibri"/>
                <a:cs typeface="Times New Roman"/>
              </a:rPr>
              <a:t>người</a:t>
            </a:r>
            <a:r>
              <a:rPr lang="en-US" sz="2400" dirty="0">
                <a:latin typeface="Times New Roman"/>
                <a:ea typeface="Calibri"/>
                <a:cs typeface="Times New Roman"/>
              </a:rPr>
              <a:t> </a:t>
            </a:r>
            <a:r>
              <a:rPr lang="en-US" sz="2400" dirty="0" err="1">
                <a:latin typeface="Times New Roman"/>
                <a:ea typeface="Calibri"/>
                <a:cs typeface="Times New Roman"/>
              </a:rPr>
              <a:t>dân</a:t>
            </a:r>
            <a:r>
              <a:rPr lang="en-US" sz="2400" dirty="0">
                <a:latin typeface="Times New Roman"/>
                <a:ea typeface="Calibri"/>
                <a:cs typeface="Times New Roman"/>
              </a:rPr>
              <a:t> </a:t>
            </a:r>
            <a:r>
              <a:rPr lang="en-US" sz="2400" dirty="0" err="1">
                <a:latin typeface="Times New Roman"/>
                <a:ea typeface="Calibri"/>
                <a:cs typeface="Times New Roman"/>
              </a:rPr>
              <a:t>trong</a:t>
            </a:r>
            <a:r>
              <a:rPr lang="en-US" sz="2400" dirty="0">
                <a:latin typeface="Times New Roman"/>
                <a:ea typeface="Calibri"/>
                <a:cs typeface="Times New Roman"/>
              </a:rPr>
              <a:t> </a:t>
            </a:r>
            <a:r>
              <a:rPr lang="en-US" sz="2400" dirty="0" err="1">
                <a:latin typeface="Times New Roman"/>
                <a:ea typeface="Calibri"/>
                <a:cs typeface="Times New Roman"/>
              </a:rPr>
              <a:t>xã</a:t>
            </a:r>
            <a:r>
              <a:rPr lang="en-US" sz="2400" dirty="0">
                <a:latin typeface="Times New Roman"/>
                <a:ea typeface="Calibri"/>
                <a:cs typeface="Times New Roman"/>
              </a:rPr>
              <a:t> </a:t>
            </a:r>
            <a:r>
              <a:rPr lang="en-US" sz="2400" dirty="0" err="1">
                <a:latin typeface="Times New Roman"/>
                <a:ea typeface="Calibri"/>
                <a:cs typeface="Times New Roman"/>
              </a:rPr>
              <a:t>hội</a:t>
            </a:r>
            <a:r>
              <a:rPr lang="en-US" sz="2400" dirty="0">
                <a:latin typeface="Times New Roman"/>
                <a:ea typeface="Calibri"/>
                <a:cs typeface="Times New Roman"/>
              </a:rPr>
              <a:t> </a:t>
            </a:r>
            <a:r>
              <a:rPr lang="en-US" sz="2400" dirty="0" err="1">
                <a:latin typeface="Times New Roman"/>
                <a:ea typeface="Calibri"/>
                <a:cs typeface="Times New Roman"/>
              </a:rPr>
              <a:t>xưa</a:t>
            </a:r>
            <a:r>
              <a:rPr lang="en-US" sz="2400" dirty="0">
                <a:latin typeface="Times New Roman"/>
                <a:ea typeface="Calibri"/>
                <a:cs typeface="Times New Roman"/>
              </a:rPr>
              <a:t> </a:t>
            </a:r>
            <a:r>
              <a:rPr lang="en-US" sz="2400" dirty="0" err="1">
                <a:latin typeface="Times New Roman"/>
                <a:ea typeface="Calibri"/>
                <a:cs typeface="Times New Roman"/>
              </a:rPr>
              <a:t>bị</a:t>
            </a:r>
            <a:r>
              <a:rPr lang="en-US" sz="2400" dirty="0">
                <a:latin typeface="Times New Roman"/>
                <a:ea typeface="Calibri"/>
                <a:cs typeface="Times New Roman"/>
              </a:rPr>
              <a:t> </a:t>
            </a:r>
            <a:r>
              <a:rPr lang="en-US" sz="2400" dirty="0" err="1">
                <a:latin typeface="Times New Roman"/>
                <a:ea typeface="Calibri"/>
                <a:cs typeface="Times New Roman"/>
              </a:rPr>
              <a:t>vùi</a:t>
            </a:r>
            <a:r>
              <a:rPr lang="en-US" sz="2400" dirty="0">
                <a:latin typeface="Times New Roman"/>
                <a:ea typeface="Calibri"/>
                <a:cs typeface="Times New Roman"/>
              </a:rPr>
              <a:t> </a:t>
            </a:r>
            <a:r>
              <a:rPr lang="en-US" sz="2400" dirty="0" err="1">
                <a:latin typeface="Times New Roman"/>
                <a:ea typeface="Calibri"/>
                <a:cs typeface="Times New Roman"/>
              </a:rPr>
              <a:t>dập</a:t>
            </a:r>
            <a:r>
              <a:rPr lang="en-US" sz="2400" dirty="0">
                <a:latin typeface="Times New Roman"/>
                <a:ea typeface="Calibri"/>
                <a:cs typeface="Times New Roman"/>
              </a:rPr>
              <a:t>, </a:t>
            </a:r>
            <a:r>
              <a:rPr lang="en-US" sz="2400" dirty="0" err="1">
                <a:latin typeface="Times New Roman"/>
                <a:ea typeface="Calibri"/>
                <a:cs typeface="Times New Roman"/>
              </a:rPr>
              <a:t>chà</a:t>
            </a:r>
            <a:r>
              <a:rPr lang="en-US" sz="2400" dirty="0">
                <a:latin typeface="Times New Roman"/>
                <a:ea typeface="Calibri"/>
                <a:cs typeface="Times New Roman"/>
              </a:rPr>
              <a:t> </a:t>
            </a:r>
            <a:r>
              <a:rPr lang="en-US" sz="2400" dirty="0" err="1">
                <a:latin typeface="Times New Roman"/>
                <a:ea typeface="Calibri"/>
                <a:cs typeface="Times New Roman"/>
              </a:rPr>
              <a:t>đạp</a:t>
            </a:r>
            <a:r>
              <a:rPr lang="en-US" sz="2400" dirty="0">
                <a:latin typeface="Times New Roman"/>
                <a:ea typeface="Calibri"/>
                <a:cs typeface="Times New Roman"/>
              </a:rPr>
              <a:t>, </a:t>
            </a:r>
            <a:r>
              <a:rPr lang="en-US" sz="2400" dirty="0" err="1">
                <a:latin typeface="Times New Roman"/>
                <a:ea typeface="Calibri"/>
                <a:cs typeface="Times New Roman"/>
              </a:rPr>
              <a:t>trở</a:t>
            </a:r>
            <a:r>
              <a:rPr lang="en-US" sz="2400" dirty="0">
                <a:latin typeface="Times New Roman"/>
                <a:ea typeface="Calibri"/>
                <a:cs typeface="Times New Roman"/>
              </a:rPr>
              <a:t> </a:t>
            </a:r>
            <a:r>
              <a:rPr lang="en-US" sz="2400" dirty="0" err="1">
                <a:latin typeface="Times New Roman"/>
                <a:ea typeface="Calibri"/>
                <a:cs typeface="Times New Roman"/>
              </a:rPr>
              <a:t>thành</a:t>
            </a:r>
            <a:r>
              <a:rPr lang="en-US" sz="2400" dirty="0">
                <a:latin typeface="Times New Roman"/>
                <a:ea typeface="Calibri"/>
                <a:cs typeface="Times New Roman"/>
              </a:rPr>
              <a:t> </a:t>
            </a:r>
            <a:r>
              <a:rPr lang="en-US" sz="2400" dirty="0" err="1">
                <a:latin typeface="Times New Roman"/>
                <a:ea typeface="Calibri"/>
                <a:cs typeface="Times New Roman"/>
              </a:rPr>
              <a:t>nô</a:t>
            </a:r>
            <a:r>
              <a:rPr lang="en-US" sz="2400" dirty="0">
                <a:latin typeface="Times New Roman"/>
                <a:ea typeface="Calibri"/>
                <a:cs typeface="Times New Roman"/>
              </a:rPr>
              <a:t> </a:t>
            </a:r>
            <a:r>
              <a:rPr lang="en-US" sz="2400" dirty="0" err="1">
                <a:latin typeface="Times New Roman"/>
                <a:ea typeface="Calibri"/>
                <a:cs typeface="Times New Roman"/>
              </a:rPr>
              <a:t>lệ</a:t>
            </a:r>
            <a:r>
              <a:rPr lang="en-US" sz="2400" dirty="0">
                <a:latin typeface="Times New Roman"/>
                <a:ea typeface="Calibri"/>
                <a:cs typeface="Times New Roman"/>
              </a:rPr>
              <a:t> </a:t>
            </a:r>
            <a:r>
              <a:rPr lang="en-US" sz="2400" dirty="0" err="1">
                <a:latin typeface="Times New Roman"/>
                <a:ea typeface="Calibri"/>
                <a:cs typeface="Times New Roman"/>
              </a:rPr>
              <a:t>cho</a:t>
            </a:r>
            <a:r>
              <a:rPr lang="en-US" sz="2400" dirty="0">
                <a:latin typeface="Times New Roman"/>
                <a:ea typeface="Calibri"/>
                <a:cs typeface="Times New Roman"/>
              </a:rPr>
              <a:t> </a:t>
            </a:r>
            <a:r>
              <a:rPr lang="en-US" sz="2400" dirty="0" err="1">
                <a:latin typeface="Times New Roman"/>
                <a:ea typeface="Calibri"/>
                <a:cs typeface="Times New Roman"/>
              </a:rPr>
              <a:t>đồng</a:t>
            </a:r>
            <a:r>
              <a:rPr lang="en-US" sz="2400" dirty="0">
                <a:latin typeface="Times New Roman"/>
                <a:ea typeface="Calibri"/>
                <a:cs typeface="Times New Roman"/>
              </a:rPr>
              <a:t> </a:t>
            </a:r>
            <a:r>
              <a:rPr lang="en-US" sz="2400" dirty="0" err="1">
                <a:latin typeface="Times New Roman"/>
                <a:ea typeface="Calibri"/>
                <a:cs typeface="Times New Roman"/>
              </a:rPr>
              <a:t>tiền</a:t>
            </a:r>
            <a:r>
              <a:rPr lang="en-US" sz="2400" dirty="0">
                <a:latin typeface="Times New Roman"/>
                <a:ea typeface="Calibri"/>
                <a:cs typeface="Times New Roman"/>
              </a:rPr>
              <a:t>…XHPK </a:t>
            </a:r>
            <a:r>
              <a:rPr lang="en-US" sz="2400" dirty="0" err="1">
                <a:latin typeface="Times New Roman"/>
                <a:ea typeface="Calibri"/>
                <a:cs typeface="Times New Roman"/>
              </a:rPr>
              <a:t>đầy</a:t>
            </a:r>
            <a:r>
              <a:rPr lang="en-US" sz="2400" dirty="0">
                <a:latin typeface="Times New Roman"/>
                <a:ea typeface="Calibri"/>
                <a:cs typeface="Times New Roman"/>
              </a:rPr>
              <a:t> </a:t>
            </a:r>
            <a:r>
              <a:rPr lang="en-US" sz="2400" dirty="0" err="1">
                <a:latin typeface="Times New Roman"/>
                <a:ea typeface="Calibri"/>
                <a:cs typeface="Times New Roman"/>
              </a:rPr>
              <a:t>bất</a:t>
            </a:r>
            <a:r>
              <a:rPr lang="en-US" sz="2400" dirty="0">
                <a:latin typeface="Times New Roman"/>
                <a:ea typeface="Calibri"/>
                <a:cs typeface="Times New Roman"/>
              </a:rPr>
              <a:t> </a:t>
            </a:r>
            <a:r>
              <a:rPr lang="en-US" sz="2400" dirty="0" err="1">
                <a:latin typeface="Times New Roman"/>
                <a:ea typeface="Calibri"/>
                <a:cs typeface="Times New Roman"/>
              </a:rPr>
              <a:t>công</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41780100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barn(inVertical)">
                                      <p:cBhvr>
                                        <p:cTn id="21" dur="500"/>
                                        <p:tgtEl>
                                          <p:spTgt spid="2">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barn(inVertical)">
                                      <p:cBhvr>
                                        <p:cTn id="24"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25631" y="1266308"/>
            <a:ext cx="8019068" cy="1524520"/>
          </a:xfrm>
          <a:prstGeom prst="rect">
            <a:avLst/>
          </a:prstGeom>
        </p:spPr>
        <p:txBody>
          <a:bodyPr wrap="square">
            <a:spAutoFit/>
          </a:bodyPr>
          <a:lstStyle/>
          <a:p>
            <a:pPr algn="ctr">
              <a:lnSpc>
                <a:spcPct val="120000"/>
              </a:lnSpc>
              <a:spcAft>
                <a:spcPts val="800"/>
              </a:spcAft>
            </a:pPr>
            <a:r>
              <a:rPr lang="en-US" sz="2400" b="1" dirty="0" err="1">
                <a:solidFill>
                  <a:prstClr val="black"/>
                </a:solidFill>
                <a:latin typeface="Times New Roman"/>
                <a:ea typeface="Calibri"/>
                <a:cs typeface="Times New Roman"/>
              </a:rPr>
              <a:t>Bài</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tập</a:t>
            </a:r>
            <a:r>
              <a:rPr lang="en-US" sz="2400" b="1" dirty="0">
                <a:solidFill>
                  <a:prstClr val="black"/>
                </a:solidFill>
                <a:latin typeface="Times New Roman"/>
                <a:ea typeface="Calibri"/>
                <a:cs typeface="Times New Roman"/>
              </a:rPr>
              <a:t> 2:</a:t>
            </a:r>
            <a:endParaRPr lang="en-US" sz="2400" dirty="0">
              <a:solidFill>
                <a:prstClr val="black"/>
              </a:solidFill>
              <a:latin typeface="Times New Roman"/>
              <a:ea typeface="Calibri"/>
              <a:cs typeface="Times New Roman"/>
            </a:endParaRPr>
          </a:p>
          <a:p>
            <a:pPr algn="ctr">
              <a:lnSpc>
                <a:spcPct val="120000"/>
              </a:lnSpc>
              <a:spcAft>
                <a:spcPts val="800"/>
              </a:spcAft>
            </a:pPr>
            <a:r>
              <a:rPr lang="en-US" sz="2400" dirty="0" err="1">
                <a:solidFill>
                  <a:prstClr val="black"/>
                </a:solidFill>
                <a:latin typeface="Times New Roman"/>
                <a:ea typeface="Calibri"/>
                <a:cs typeface="Times New Roman"/>
              </a:rPr>
              <a:t>Viết</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đoạn</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văn</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theo</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kiểu</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diễn</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dịch</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có</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câu</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chủ</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đề</a:t>
            </a:r>
            <a:r>
              <a:rPr lang="en-US" sz="2400" dirty="0">
                <a:solidFill>
                  <a:prstClr val="black"/>
                </a:solidFill>
                <a:latin typeface="Times New Roman"/>
                <a:ea typeface="Calibri"/>
                <a:cs typeface="Times New Roman"/>
              </a:rPr>
              <a:t> : </a:t>
            </a:r>
            <a:r>
              <a:rPr lang="en-US" sz="2400" b="1" i="1" dirty="0" err="1">
                <a:solidFill>
                  <a:prstClr val="black"/>
                </a:solidFill>
                <a:latin typeface="Times New Roman"/>
                <a:ea typeface="Calibri"/>
                <a:cs typeface="Times New Roman"/>
              </a:rPr>
              <a:t>Nhân</a:t>
            </a:r>
            <a:r>
              <a:rPr lang="en-US" sz="2400" b="1" i="1" dirty="0">
                <a:solidFill>
                  <a:prstClr val="black"/>
                </a:solidFill>
                <a:latin typeface="Times New Roman"/>
                <a:ea typeface="Calibri"/>
                <a:cs typeface="Times New Roman"/>
              </a:rPr>
              <a:t> </a:t>
            </a:r>
            <a:r>
              <a:rPr lang="en-US" sz="2400" b="1" i="1" dirty="0" err="1">
                <a:solidFill>
                  <a:prstClr val="black"/>
                </a:solidFill>
                <a:latin typeface="Times New Roman"/>
                <a:ea typeface="Calibri"/>
                <a:cs typeface="Times New Roman"/>
              </a:rPr>
              <a:t>dân</a:t>
            </a:r>
            <a:r>
              <a:rPr lang="en-US" sz="2400" b="1" i="1" dirty="0">
                <a:solidFill>
                  <a:prstClr val="black"/>
                </a:solidFill>
                <a:latin typeface="Times New Roman"/>
                <a:ea typeface="Calibri"/>
                <a:cs typeface="Times New Roman"/>
              </a:rPr>
              <a:t> ta </a:t>
            </a:r>
            <a:r>
              <a:rPr lang="en-US" sz="2400" b="1" i="1" dirty="0" err="1">
                <a:solidFill>
                  <a:prstClr val="black"/>
                </a:solidFill>
                <a:latin typeface="Times New Roman"/>
                <a:ea typeface="Calibri"/>
                <a:cs typeface="Times New Roman"/>
              </a:rPr>
              <a:t>có</a:t>
            </a:r>
            <a:r>
              <a:rPr lang="en-US" sz="2400" b="1" i="1" dirty="0">
                <a:solidFill>
                  <a:prstClr val="black"/>
                </a:solidFill>
                <a:latin typeface="Times New Roman"/>
                <a:ea typeface="Calibri"/>
                <a:cs typeface="Times New Roman"/>
              </a:rPr>
              <a:t> </a:t>
            </a:r>
            <a:r>
              <a:rPr lang="en-US" sz="2400" b="1" i="1" dirty="0" err="1">
                <a:solidFill>
                  <a:prstClr val="black"/>
                </a:solidFill>
                <a:latin typeface="Times New Roman"/>
                <a:ea typeface="Calibri"/>
                <a:cs typeface="Times New Roman"/>
              </a:rPr>
              <a:t>một</a:t>
            </a:r>
            <a:r>
              <a:rPr lang="en-US" sz="2400" b="1" i="1" dirty="0">
                <a:solidFill>
                  <a:prstClr val="black"/>
                </a:solidFill>
                <a:latin typeface="Times New Roman"/>
                <a:ea typeface="Calibri"/>
                <a:cs typeface="Times New Roman"/>
              </a:rPr>
              <a:t> </a:t>
            </a:r>
            <a:r>
              <a:rPr lang="en-US" sz="2400" b="1" i="1" dirty="0" err="1">
                <a:solidFill>
                  <a:prstClr val="black"/>
                </a:solidFill>
                <a:latin typeface="Times New Roman"/>
                <a:ea typeface="Calibri"/>
                <a:cs typeface="Times New Roman"/>
              </a:rPr>
              <a:t>lòng</a:t>
            </a:r>
            <a:r>
              <a:rPr lang="en-US" sz="2400" b="1" i="1" dirty="0">
                <a:solidFill>
                  <a:prstClr val="black"/>
                </a:solidFill>
                <a:latin typeface="Times New Roman"/>
                <a:ea typeface="Calibri"/>
                <a:cs typeface="Times New Roman"/>
              </a:rPr>
              <a:t> </a:t>
            </a:r>
            <a:r>
              <a:rPr lang="en-US" sz="2400" b="1" i="1" dirty="0" err="1">
                <a:solidFill>
                  <a:prstClr val="black"/>
                </a:solidFill>
                <a:latin typeface="Times New Roman"/>
                <a:ea typeface="Calibri"/>
                <a:cs typeface="Times New Roman"/>
              </a:rPr>
              <a:t>yêu</a:t>
            </a:r>
            <a:r>
              <a:rPr lang="en-US" sz="2400" b="1" i="1" dirty="0">
                <a:solidFill>
                  <a:prstClr val="black"/>
                </a:solidFill>
                <a:latin typeface="Times New Roman"/>
                <a:ea typeface="Calibri"/>
                <a:cs typeface="Times New Roman"/>
              </a:rPr>
              <a:t> </a:t>
            </a:r>
            <a:r>
              <a:rPr lang="en-US" sz="2400" b="1" i="1" dirty="0" err="1">
                <a:solidFill>
                  <a:prstClr val="black"/>
                </a:solidFill>
                <a:latin typeface="Times New Roman"/>
                <a:ea typeface="Calibri"/>
                <a:cs typeface="Times New Roman"/>
              </a:rPr>
              <a:t>nước</a:t>
            </a:r>
            <a:r>
              <a:rPr lang="en-US" sz="2400" b="1" i="1" dirty="0">
                <a:solidFill>
                  <a:prstClr val="black"/>
                </a:solidFill>
                <a:latin typeface="Times New Roman"/>
                <a:ea typeface="Calibri"/>
                <a:cs typeface="Times New Roman"/>
              </a:rPr>
              <a:t> </a:t>
            </a:r>
            <a:r>
              <a:rPr lang="en-US" sz="2400" b="1" i="1" dirty="0" err="1">
                <a:solidFill>
                  <a:prstClr val="black"/>
                </a:solidFill>
                <a:latin typeface="Times New Roman"/>
                <a:ea typeface="Calibri"/>
                <a:cs typeface="Times New Roman"/>
              </a:rPr>
              <a:t>nồng</a:t>
            </a:r>
            <a:r>
              <a:rPr lang="en-US" sz="2400" b="1" i="1" dirty="0">
                <a:solidFill>
                  <a:prstClr val="black"/>
                </a:solidFill>
                <a:latin typeface="Times New Roman"/>
                <a:ea typeface="Calibri"/>
                <a:cs typeface="Times New Roman"/>
              </a:rPr>
              <a:t> </a:t>
            </a:r>
            <a:r>
              <a:rPr lang="en-US" sz="2400" b="1" i="1" dirty="0" err="1">
                <a:solidFill>
                  <a:prstClr val="black"/>
                </a:solidFill>
                <a:latin typeface="Times New Roman"/>
                <a:ea typeface="Calibri"/>
                <a:cs typeface="Times New Roman"/>
              </a:rPr>
              <a:t>nàn</a:t>
            </a:r>
            <a:r>
              <a:rPr lang="en-US" sz="2400" b="1" i="1" dirty="0" smtClean="0">
                <a:solidFill>
                  <a:prstClr val="black"/>
                </a:solidFill>
                <a:latin typeface="Times New Roman"/>
                <a:ea typeface="Calibri"/>
                <a:cs typeface="Times New Roman"/>
              </a:rPr>
              <a:t>.</a:t>
            </a:r>
            <a:endParaRPr lang="en-US" sz="2400" dirty="0">
              <a:solidFill>
                <a:prstClr val="black"/>
              </a:solidFill>
              <a:latin typeface="Times New Roman"/>
              <a:ea typeface="Calibri"/>
              <a:cs typeface="Times New Roman"/>
            </a:endParaRPr>
          </a:p>
        </p:txBody>
      </p:sp>
    </p:spTree>
    <p:extLst>
      <p:ext uri="{BB962C8B-B14F-4D97-AF65-F5344CB8AC3E}">
        <p14:creationId xmlns:p14="http://schemas.microsoft.com/office/powerpoint/2010/main" val="385691738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33400" y="76200"/>
            <a:ext cx="8448964" cy="6678751"/>
          </a:xfrm>
          <a:prstGeom prst="rect">
            <a:avLst/>
          </a:prstGeom>
        </p:spPr>
        <p:txBody>
          <a:bodyPr wrap="square">
            <a:spAutoFit/>
          </a:bodyPr>
          <a:lstStyle/>
          <a:p>
            <a:pPr algn="ctr">
              <a:lnSpc>
                <a:spcPct val="120000"/>
              </a:lnSpc>
              <a:spcAft>
                <a:spcPts val="800"/>
              </a:spcAft>
            </a:pPr>
            <a:r>
              <a:rPr lang="vi-VN" sz="2000" b="1" dirty="0" smtClean="0">
                <a:latin typeface="Times New Roman"/>
                <a:ea typeface="Calibri"/>
                <a:cs typeface="Times New Roman"/>
              </a:rPr>
              <a:t>Hướng </a:t>
            </a:r>
            <a:r>
              <a:rPr lang="vi-VN" sz="2000" b="1" dirty="0">
                <a:latin typeface="Times New Roman"/>
                <a:ea typeface="Calibri"/>
                <a:cs typeface="Times New Roman"/>
              </a:rPr>
              <a:t>dẫn làm bài</a:t>
            </a:r>
            <a:endParaRPr lang="en-US" sz="2000" dirty="0">
              <a:latin typeface="Times New Roman"/>
              <a:ea typeface="Calibri"/>
              <a:cs typeface="Times New Roman"/>
            </a:endParaRPr>
          </a:p>
          <a:p>
            <a:pPr algn="just">
              <a:lnSpc>
                <a:spcPct val="120000"/>
              </a:lnSpc>
              <a:spcAft>
                <a:spcPts val="800"/>
              </a:spcAft>
            </a:pPr>
            <a:r>
              <a:rPr lang="nl-NL" sz="2000" dirty="0" smtClean="0">
                <a:latin typeface="Times New Roman"/>
                <a:ea typeface="Calibri"/>
                <a:cs typeface="Times New Roman"/>
              </a:rPr>
              <a:t>+ </a:t>
            </a:r>
            <a:r>
              <a:rPr lang="nl-NL" sz="2000" dirty="0">
                <a:latin typeface="Times New Roman"/>
                <a:ea typeface="Calibri"/>
                <a:cs typeface="Times New Roman"/>
              </a:rPr>
              <a:t>Mọi người dân Việt Nam đều có tinh thần yêu nước. Từ già đến trẻ…..</a:t>
            </a:r>
            <a:endParaRPr lang="en-US" sz="2000" dirty="0">
              <a:latin typeface="Times New Roman"/>
              <a:ea typeface="Calibri"/>
              <a:cs typeface="Times New Roman"/>
            </a:endParaRPr>
          </a:p>
          <a:p>
            <a:pPr algn="just">
              <a:lnSpc>
                <a:spcPct val="120000"/>
              </a:lnSpc>
              <a:spcAft>
                <a:spcPts val="800"/>
              </a:spcAft>
            </a:pPr>
            <a:r>
              <a:rPr lang="nl-NL" sz="2000" dirty="0">
                <a:latin typeface="Times New Roman"/>
                <a:ea typeface="Calibri"/>
                <a:cs typeface="Times New Roman"/>
              </a:rPr>
              <a:t>+ Tất cả đều sẵn sàng hi sinh mỗi khi tổ quốc bị xâm lăng.</a:t>
            </a:r>
            <a:endParaRPr lang="en-US" sz="2000" dirty="0">
              <a:latin typeface="Times New Roman"/>
              <a:ea typeface="Calibri"/>
              <a:cs typeface="Times New Roman"/>
            </a:endParaRPr>
          </a:p>
          <a:p>
            <a:pPr algn="just">
              <a:lnSpc>
                <a:spcPct val="120000"/>
              </a:lnSpc>
              <a:spcAft>
                <a:spcPts val="800"/>
              </a:spcAft>
            </a:pPr>
            <a:r>
              <a:rPr lang="en-US" sz="2000" dirty="0" err="1">
                <a:latin typeface="Times New Roman"/>
                <a:ea typeface="Calibri"/>
                <a:cs typeface="Times New Roman"/>
              </a:rPr>
              <a:t>Nhân</a:t>
            </a:r>
            <a:r>
              <a:rPr lang="en-US" sz="2000" dirty="0">
                <a:latin typeface="Times New Roman"/>
                <a:ea typeface="Calibri"/>
                <a:cs typeface="Times New Roman"/>
              </a:rPr>
              <a:t> </a:t>
            </a:r>
            <a:r>
              <a:rPr lang="en-US" sz="2000" dirty="0" err="1">
                <a:latin typeface="Times New Roman"/>
                <a:ea typeface="Calibri"/>
                <a:cs typeface="Times New Roman"/>
              </a:rPr>
              <a:t>dân</a:t>
            </a:r>
            <a:r>
              <a:rPr lang="en-US" sz="2000" dirty="0">
                <a:latin typeface="Times New Roman"/>
                <a:ea typeface="Calibri"/>
                <a:cs typeface="Times New Roman"/>
              </a:rPr>
              <a:t> ta </a:t>
            </a:r>
            <a:r>
              <a:rPr lang="en-US" sz="2000" dirty="0" err="1">
                <a:latin typeface="Times New Roman"/>
                <a:ea typeface="Calibri"/>
                <a:cs typeface="Times New Roman"/>
              </a:rPr>
              <a:t>có</a:t>
            </a:r>
            <a:r>
              <a:rPr lang="en-US" sz="2000" dirty="0">
                <a:latin typeface="Times New Roman"/>
                <a:ea typeface="Calibri"/>
                <a:cs typeface="Times New Roman"/>
              </a:rPr>
              <a:t> </a:t>
            </a:r>
            <a:r>
              <a:rPr lang="en-US" sz="2000" dirty="0" err="1">
                <a:latin typeface="Times New Roman"/>
                <a:ea typeface="Calibri"/>
                <a:cs typeface="Times New Roman"/>
              </a:rPr>
              <a:t>một</a:t>
            </a:r>
            <a:r>
              <a:rPr lang="en-US" sz="2000" dirty="0">
                <a:latin typeface="Times New Roman"/>
                <a:ea typeface="Calibri"/>
                <a:cs typeface="Times New Roman"/>
              </a:rPr>
              <a:t> </a:t>
            </a:r>
            <a:r>
              <a:rPr lang="en-US" sz="2000" dirty="0" err="1">
                <a:latin typeface="Times New Roman"/>
                <a:ea typeface="Calibri"/>
                <a:cs typeface="Times New Roman"/>
              </a:rPr>
              <a:t>lòng</a:t>
            </a:r>
            <a:r>
              <a:rPr lang="en-US" sz="2000" dirty="0">
                <a:latin typeface="Times New Roman"/>
                <a:ea typeface="Calibri"/>
                <a:cs typeface="Times New Roman"/>
              </a:rPr>
              <a:t> </a:t>
            </a:r>
            <a:r>
              <a:rPr lang="en-US" sz="2000" dirty="0" err="1">
                <a:latin typeface="Times New Roman"/>
                <a:ea typeface="Calibri"/>
                <a:cs typeface="Times New Roman"/>
              </a:rPr>
              <a:t>yêu</a:t>
            </a:r>
            <a:r>
              <a:rPr lang="en-US" sz="2000" dirty="0">
                <a:latin typeface="Times New Roman"/>
                <a:ea typeface="Calibri"/>
                <a:cs typeface="Times New Roman"/>
              </a:rPr>
              <a:t> </a:t>
            </a:r>
            <a:r>
              <a:rPr lang="en-US" sz="2000" dirty="0" err="1">
                <a:latin typeface="Times New Roman"/>
                <a:ea typeface="Calibri"/>
                <a:cs typeface="Times New Roman"/>
              </a:rPr>
              <a:t>nước</a:t>
            </a:r>
            <a:r>
              <a:rPr lang="en-US" sz="2000" dirty="0">
                <a:latin typeface="Times New Roman"/>
                <a:ea typeface="Calibri"/>
                <a:cs typeface="Times New Roman"/>
              </a:rPr>
              <a:t> </a:t>
            </a:r>
            <a:r>
              <a:rPr lang="en-US" sz="2000" dirty="0" err="1">
                <a:latin typeface="Times New Roman"/>
                <a:ea typeface="Calibri"/>
                <a:cs typeface="Times New Roman"/>
              </a:rPr>
              <a:t>nồng</a:t>
            </a:r>
            <a:r>
              <a:rPr lang="en-US" sz="2000" dirty="0">
                <a:latin typeface="Times New Roman"/>
                <a:ea typeface="Calibri"/>
                <a:cs typeface="Times New Roman"/>
              </a:rPr>
              <a:t> </a:t>
            </a:r>
            <a:r>
              <a:rPr lang="en-US" sz="2000" dirty="0" err="1">
                <a:latin typeface="Times New Roman"/>
                <a:ea typeface="Calibri"/>
                <a:cs typeface="Times New Roman"/>
              </a:rPr>
              <a:t>nàn</a:t>
            </a:r>
            <a:r>
              <a:rPr lang="en-US" sz="2000" dirty="0">
                <a:latin typeface="Times New Roman"/>
                <a:ea typeface="Calibri"/>
                <a:cs typeface="Times New Roman"/>
              </a:rPr>
              <a:t>. </a:t>
            </a:r>
            <a:r>
              <a:rPr lang="en-US" sz="2000" dirty="0" err="1">
                <a:latin typeface="Times New Roman"/>
                <a:ea typeface="Calibri"/>
                <a:cs typeface="Times New Roman"/>
              </a:rPr>
              <a:t>Từ</a:t>
            </a:r>
            <a:r>
              <a:rPr lang="en-US" sz="2000" dirty="0">
                <a:latin typeface="Times New Roman"/>
                <a:ea typeface="Calibri"/>
                <a:cs typeface="Times New Roman"/>
              </a:rPr>
              <a:t> </a:t>
            </a:r>
            <a:r>
              <a:rPr lang="en-US" sz="2000" dirty="0" err="1">
                <a:latin typeface="Times New Roman"/>
                <a:ea typeface="Calibri"/>
                <a:cs typeface="Times New Roman"/>
              </a:rPr>
              <a:t>già</a:t>
            </a:r>
            <a:r>
              <a:rPr lang="en-US" sz="2000" dirty="0">
                <a:latin typeface="Times New Roman"/>
                <a:ea typeface="Calibri"/>
                <a:cs typeface="Times New Roman"/>
              </a:rPr>
              <a:t> </a:t>
            </a:r>
            <a:r>
              <a:rPr lang="en-US" sz="2000" dirty="0" err="1">
                <a:latin typeface="Times New Roman"/>
                <a:ea typeface="Calibri"/>
                <a:cs typeface="Times New Roman"/>
              </a:rPr>
              <a:t>đến</a:t>
            </a:r>
            <a:r>
              <a:rPr lang="en-US" sz="2000" dirty="0">
                <a:latin typeface="Times New Roman"/>
                <a:ea typeface="Calibri"/>
                <a:cs typeface="Times New Roman"/>
              </a:rPr>
              <a:t> </a:t>
            </a:r>
            <a:r>
              <a:rPr lang="en-US" sz="2000" dirty="0" err="1">
                <a:latin typeface="Times New Roman"/>
                <a:ea typeface="Calibri"/>
                <a:cs typeface="Times New Roman"/>
              </a:rPr>
              <a:t>trẻ</a:t>
            </a:r>
            <a:r>
              <a:rPr lang="en-US" sz="2000" dirty="0">
                <a:latin typeface="Times New Roman"/>
                <a:ea typeface="Calibri"/>
                <a:cs typeface="Times New Roman"/>
              </a:rPr>
              <a:t>, </a:t>
            </a:r>
            <a:r>
              <a:rPr lang="en-US" sz="2000" dirty="0" err="1">
                <a:latin typeface="Times New Roman"/>
                <a:ea typeface="Calibri"/>
                <a:cs typeface="Times New Roman"/>
              </a:rPr>
              <a:t>tất</a:t>
            </a:r>
            <a:r>
              <a:rPr lang="en-US" sz="2000" dirty="0">
                <a:latin typeface="Times New Roman"/>
                <a:ea typeface="Calibri"/>
                <a:cs typeface="Times New Roman"/>
              </a:rPr>
              <a:t> </a:t>
            </a:r>
            <a:r>
              <a:rPr lang="en-US" sz="2000" dirty="0" err="1">
                <a:latin typeface="Times New Roman"/>
                <a:ea typeface="Calibri"/>
                <a:cs typeface="Times New Roman"/>
              </a:rPr>
              <a:t>cả</a:t>
            </a:r>
            <a:r>
              <a:rPr lang="en-US" sz="2000" dirty="0">
                <a:latin typeface="Times New Roman"/>
                <a:ea typeface="Calibri"/>
                <a:cs typeface="Times New Roman"/>
              </a:rPr>
              <a:t> </a:t>
            </a:r>
            <a:r>
              <a:rPr lang="en-US" sz="2000" dirty="0" err="1">
                <a:latin typeface="Times New Roman"/>
                <a:ea typeface="Calibri"/>
                <a:cs typeface="Times New Roman"/>
              </a:rPr>
              <a:t>đều</a:t>
            </a:r>
            <a:r>
              <a:rPr lang="en-US" sz="2000" dirty="0">
                <a:latin typeface="Times New Roman"/>
                <a:ea typeface="Calibri"/>
                <a:cs typeface="Times New Roman"/>
              </a:rPr>
              <a:t> </a:t>
            </a:r>
            <a:r>
              <a:rPr lang="en-US" sz="2000" dirty="0" err="1">
                <a:latin typeface="Times New Roman"/>
                <a:ea typeface="Calibri"/>
                <a:cs typeface="Times New Roman"/>
              </a:rPr>
              <a:t>sẵn</a:t>
            </a:r>
            <a:r>
              <a:rPr lang="en-US" sz="2000" dirty="0">
                <a:latin typeface="Times New Roman"/>
                <a:ea typeface="Calibri"/>
                <a:cs typeface="Times New Roman"/>
              </a:rPr>
              <a:t> </a:t>
            </a:r>
            <a:r>
              <a:rPr lang="en-US" sz="2000" dirty="0" err="1">
                <a:latin typeface="Times New Roman"/>
                <a:ea typeface="Calibri"/>
                <a:cs typeface="Times New Roman"/>
              </a:rPr>
              <a:t>sàng</a:t>
            </a:r>
            <a:r>
              <a:rPr lang="en-US" sz="2000" dirty="0">
                <a:latin typeface="Times New Roman"/>
                <a:ea typeface="Calibri"/>
                <a:cs typeface="Times New Roman"/>
              </a:rPr>
              <a:t> </a:t>
            </a:r>
            <a:r>
              <a:rPr lang="en-US" sz="2000" dirty="0" err="1">
                <a:latin typeface="Times New Roman"/>
                <a:ea typeface="Calibri"/>
                <a:cs typeface="Times New Roman"/>
              </a:rPr>
              <a:t>hy</a:t>
            </a:r>
            <a:r>
              <a:rPr lang="en-US" sz="2000" dirty="0">
                <a:latin typeface="Times New Roman"/>
                <a:ea typeface="Calibri"/>
                <a:cs typeface="Times New Roman"/>
              </a:rPr>
              <a:t> </a:t>
            </a:r>
            <a:r>
              <a:rPr lang="en-US" sz="2000" dirty="0" err="1">
                <a:latin typeface="Times New Roman"/>
                <a:ea typeface="Calibri"/>
                <a:cs typeface="Times New Roman"/>
              </a:rPr>
              <a:t>sinh</a:t>
            </a:r>
            <a:r>
              <a:rPr lang="en-US" sz="2000" dirty="0">
                <a:latin typeface="Times New Roman"/>
                <a:ea typeface="Calibri"/>
                <a:cs typeface="Times New Roman"/>
              </a:rPr>
              <a:t> </a:t>
            </a:r>
            <a:r>
              <a:rPr lang="en-US" sz="2000" dirty="0" err="1">
                <a:latin typeface="Times New Roman"/>
                <a:ea typeface="Calibri"/>
                <a:cs typeface="Times New Roman"/>
              </a:rPr>
              <a:t>vì</a:t>
            </a:r>
            <a:r>
              <a:rPr lang="en-US" sz="2000" dirty="0">
                <a:latin typeface="Times New Roman"/>
                <a:ea typeface="Calibri"/>
                <a:cs typeface="Times New Roman"/>
              </a:rPr>
              <a:t> </a:t>
            </a:r>
            <a:r>
              <a:rPr lang="en-US" sz="2000" dirty="0" err="1">
                <a:latin typeface="Times New Roman"/>
                <a:ea typeface="Calibri"/>
                <a:cs typeface="Times New Roman"/>
              </a:rPr>
              <a:t>đất</a:t>
            </a:r>
            <a:r>
              <a:rPr lang="en-US" sz="2000" dirty="0">
                <a:latin typeface="Times New Roman"/>
                <a:ea typeface="Calibri"/>
                <a:cs typeface="Times New Roman"/>
              </a:rPr>
              <a:t> </a:t>
            </a:r>
            <a:r>
              <a:rPr lang="en-US" sz="2000" dirty="0" err="1">
                <a:latin typeface="Times New Roman"/>
                <a:ea typeface="Calibri"/>
                <a:cs typeface="Times New Roman"/>
              </a:rPr>
              <a:t>nước</a:t>
            </a:r>
            <a:r>
              <a:rPr lang="en-US" sz="2000" dirty="0">
                <a:latin typeface="Times New Roman"/>
                <a:ea typeface="Calibri"/>
                <a:cs typeface="Times New Roman"/>
              </a:rPr>
              <a:t> </a:t>
            </a:r>
            <a:r>
              <a:rPr lang="en-US" sz="2000" dirty="0" err="1">
                <a:latin typeface="Times New Roman"/>
                <a:ea typeface="Calibri"/>
                <a:cs typeface="Times New Roman"/>
              </a:rPr>
              <a:t>Việt</a:t>
            </a:r>
            <a:r>
              <a:rPr lang="en-US" sz="2000" dirty="0">
                <a:latin typeface="Times New Roman"/>
                <a:ea typeface="Calibri"/>
                <a:cs typeface="Times New Roman"/>
              </a:rPr>
              <a:t> Nam. </a:t>
            </a:r>
            <a:r>
              <a:rPr lang="en-US" sz="2000" dirty="0" err="1">
                <a:latin typeface="Times New Roman"/>
                <a:ea typeface="Calibri"/>
                <a:cs typeface="Times New Roman"/>
              </a:rPr>
              <a:t>Những</a:t>
            </a:r>
            <a:r>
              <a:rPr lang="en-US" sz="2000" dirty="0">
                <a:latin typeface="Times New Roman"/>
                <a:ea typeface="Calibri"/>
                <a:cs typeface="Times New Roman"/>
              </a:rPr>
              <a:t> </a:t>
            </a:r>
            <a:r>
              <a:rPr lang="en-US" sz="2000" dirty="0" err="1">
                <a:latin typeface="Times New Roman"/>
                <a:ea typeface="Calibri"/>
                <a:cs typeface="Times New Roman"/>
              </a:rPr>
              <a:t>cô</a:t>
            </a:r>
            <a:r>
              <a:rPr lang="en-US" sz="2000" dirty="0">
                <a:latin typeface="Times New Roman"/>
                <a:ea typeface="Calibri"/>
                <a:cs typeface="Times New Roman"/>
              </a:rPr>
              <a:t> </a:t>
            </a:r>
            <a:r>
              <a:rPr lang="en-US" sz="2000" dirty="0" err="1">
                <a:latin typeface="Times New Roman"/>
                <a:ea typeface="Calibri"/>
                <a:cs typeface="Times New Roman"/>
              </a:rPr>
              <a:t>gái</a:t>
            </a:r>
            <a:r>
              <a:rPr lang="en-US" sz="2000" dirty="0">
                <a:latin typeface="Times New Roman"/>
                <a:ea typeface="Calibri"/>
                <a:cs typeface="Times New Roman"/>
              </a:rPr>
              <a:t> </a:t>
            </a:r>
            <a:r>
              <a:rPr lang="en-US" sz="2000" dirty="0" err="1">
                <a:latin typeface="Times New Roman"/>
                <a:ea typeface="Calibri"/>
                <a:cs typeface="Times New Roman"/>
              </a:rPr>
              <a:t>trẻ</a:t>
            </a:r>
            <a:r>
              <a:rPr lang="en-US" sz="2000" dirty="0">
                <a:latin typeface="Times New Roman"/>
                <a:ea typeface="Calibri"/>
                <a:cs typeface="Times New Roman"/>
              </a:rPr>
              <a:t> </a:t>
            </a:r>
            <a:r>
              <a:rPr lang="en-US" sz="2000" dirty="0" err="1">
                <a:latin typeface="Times New Roman"/>
                <a:ea typeface="Calibri"/>
                <a:cs typeface="Times New Roman"/>
              </a:rPr>
              <a:t>độ</a:t>
            </a:r>
            <a:r>
              <a:rPr lang="en-US" sz="2000" dirty="0">
                <a:latin typeface="Times New Roman"/>
                <a:ea typeface="Calibri"/>
                <a:cs typeface="Times New Roman"/>
              </a:rPr>
              <a:t> </a:t>
            </a:r>
            <a:r>
              <a:rPr lang="en-US" sz="2000" dirty="0" err="1">
                <a:latin typeface="Times New Roman"/>
                <a:ea typeface="Calibri"/>
                <a:cs typeface="Times New Roman"/>
              </a:rPr>
              <a:t>tuôi</a:t>
            </a:r>
            <a:r>
              <a:rPr lang="en-US" sz="2000" dirty="0">
                <a:latin typeface="Times New Roman"/>
                <a:ea typeface="Calibri"/>
                <a:cs typeface="Times New Roman"/>
              </a:rPr>
              <a:t> </a:t>
            </a:r>
            <a:r>
              <a:rPr lang="en-US" sz="2000" dirty="0" err="1">
                <a:latin typeface="Times New Roman"/>
                <a:ea typeface="Calibri"/>
                <a:cs typeface="Times New Roman"/>
              </a:rPr>
              <a:t>đôi</a:t>
            </a:r>
            <a:r>
              <a:rPr lang="en-US" sz="2000" dirty="0">
                <a:latin typeface="Times New Roman"/>
                <a:ea typeface="Calibri"/>
                <a:cs typeface="Times New Roman"/>
              </a:rPr>
              <a:t> </a:t>
            </a:r>
            <a:r>
              <a:rPr lang="en-US" sz="2000" dirty="0" err="1">
                <a:latin typeface="Times New Roman"/>
                <a:ea typeface="Calibri"/>
                <a:cs typeface="Times New Roman"/>
              </a:rPr>
              <a:t>mươi</a:t>
            </a:r>
            <a:r>
              <a:rPr lang="en-US" sz="2000" dirty="0">
                <a:latin typeface="Times New Roman"/>
                <a:ea typeface="Calibri"/>
                <a:cs typeface="Times New Roman"/>
              </a:rPr>
              <a:t>, </a:t>
            </a:r>
            <a:r>
              <a:rPr lang="en-US" sz="2000" dirty="0" err="1">
                <a:latin typeface="Times New Roman"/>
                <a:ea typeface="Calibri"/>
                <a:cs typeface="Times New Roman"/>
              </a:rPr>
              <a:t>cũng</a:t>
            </a:r>
            <a:r>
              <a:rPr lang="en-US" sz="2000" dirty="0">
                <a:latin typeface="Times New Roman"/>
                <a:ea typeface="Calibri"/>
                <a:cs typeface="Times New Roman"/>
              </a:rPr>
              <a:t> </a:t>
            </a:r>
            <a:r>
              <a:rPr lang="en-US" sz="2000" dirty="0" err="1">
                <a:latin typeface="Times New Roman"/>
                <a:ea typeface="Calibri"/>
                <a:cs typeface="Times New Roman"/>
              </a:rPr>
              <a:t>chấp</a:t>
            </a:r>
            <a:r>
              <a:rPr lang="en-US" sz="2000" dirty="0">
                <a:latin typeface="Times New Roman"/>
                <a:ea typeface="Calibri"/>
                <a:cs typeface="Times New Roman"/>
              </a:rPr>
              <a:t> </a:t>
            </a:r>
            <a:r>
              <a:rPr lang="en-US" sz="2000" dirty="0" err="1">
                <a:latin typeface="Times New Roman"/>
                <a:ea typeface="Calibri"/>
                <a:cs typeface="Times New Roman"/>
              </a:rPr>
              <a:t>nhận</a:t>
            </a:r>
            <a:r>
              <a:rPr lang="en-US" sz="2000" dirty="0">
                <a:latin typeface="Times New Roman"/>
                <a:ea typeface="Calibri"/>
                <a:cs typeface="Times New Roman"/>
              </a:rPr>
              <a:t> </a:t>
            </a:r>
            <a:r>
              <a:rPr lang="en-US" sz="2000" dirty="0" err="1">
                <a:latin typeface="Times New Roman"/>
                <a:ea typeface="Calibri"/>
                <a:cs typeface="Times New Roman"/>
              </a:rPr>
              <a:t>từ</a:t>
            </a:r>
            <a:r>
              <a:rPr lang="en-US" sz="2000" dirty="0">
                <a:latin typeface="Times New Roman"/>
                <a:ea typeface="Calibri"/>
                <a:cs typeface="Times New Roman"/>
              </a:rPr>
              <a:t> </a:t>
            </a:r>
            <a:r>
              <a:rPr lang="en-US" sz="2000" dirty="0" err="1">
                <a:latin typeface="Times New Roman"/>
                <a:ea typeface="Calibri"/>
                <a:cs typeface="Times New Roman"/>
              </a:rPr>
              <a:t>bỏ</a:t>
            </a:r>
            <a:r>
              <a:rPr lang="en-US" sz="2000" dirty="0">
                <a:latin typeface="Times New Roman"/>
                <a:ea typeface="Calibri"/>
                <a:cs typeface="Times New Roman"/>
              </a:rPr>
              <a:t> </a:t>
            </a:r>
            <a:r>
              <a:rPr lang="en-US" sz="2000" dirty="0" err="1">
                <a:latin typeface="Times New Roman"/>
                <a:ea typeface="Calibri"/>
                <a:cs typeface="Times New Roman"/>
              </a:rPr>
              <a:t>lứa</a:t>
            </a:r>
            <a:r>
              <a:rPr lang="en-US" sz="2000" dirty="0">
                <a:latin typeface="Times New Roman"/>
                <a:ea typeface="Calibri"/>
                <a:cs typeface="Times New Roman"/>
              </a:rPr>
              <a:t> </a:t>
            </a:r>
            <a:r>
              <a:rPr lang="en-US" sz="2000" dirty="0" err="1">
                <a:latin typeface="Times New Roman"/>
                <a:ea typeface="Calibri"/>
                <a:cs typeface="Times New Roman"/>
              </a:rPr>
              <a:t>tuổi</a:t>
            </a:r>
            <a:r>
              <a:rPr lang="en-US" sz="2000" dirty="0">
                <a:latin typeface="Times New Roman"/>
                <a:ea typeface="Calibri"/>
                <a:cs typeface="Times New Roman"/>
              </a:rPr>
              <a:t> </a:t>
            </a:r>
            <a:r>
              <a:rPr lang="en-US" sz="2000" dirty="0" err="1">
                <a:latin typeface="Times New Roman"/>
                <a:ea typeface="Calibri"/>
                <a:cs typeface="Times New Roman"/>
              </a:rPr>
              <a:t>đẹp</a:t>
            </a:r>
            <a:r>
              <a:rPr lang="en-US" sz="2000" dirty="0">
                <a:latin typeface="Times New Roman"/>
                <a:ea typeface="Calibri"/>
                <a:cs typeface="Times New Roman"/>
              </a:rPr>
              <a:t> </a:t>
            </a:r>
            <a:r>
              <a:rPr lang="en-US" sz="2000" dirty="0" err="1">
                <a:latin typeface="Times New Roman"/>
                <a:ea typeface="Calibri"/>
                <a:cs typeface="Times New Roman"/>
              </a:rPr>
              <a:t>nhất</a:t>
            </a:r>
            <a:r>
              <a:rPr lang="en-US" sz="2000" dirty="0">
                <a:latin typeface="Times New Roman"/>
                <a:ea typeface="Calibri"/>
                <a:cs typeface="Times New Roman"/>
              </a:rPr>
              <a:t> </a:t>
            </a:r>
            <a:r>
              <a:rPr lang="en-US" sz="2000" dirty="0" err="1">
                <a:latin typeface="Times New Roman"/>
                <a:ea typeface="Calibri"/>
                <a:cs typeface="Times New Roman"/>
              </a:rPr>
              <a:t>của</a:t>
            </a:r>
            <a:r>
              <a:rPr lang="en-US" sz="2000" dirty="0">
                <a:latin typeface="Times New Roman"/>
                <a:ea typeface="Calibri"/>
                <a:cs typeface="Times New Roman"/>
              </a:rPr>
              <a:t> </a:t>
            </a:r>
            <a:r>
              <a:rPr lang="en-US" sz="2000" dirty="0" err="1">
                <a:latin typeface="Times New Roman"/>
                <a:ea typeface="Calibri"/>
                <a:cs typeface="Times New Roman"/>
              </a:rPr>
              <a:t>đời</a:t>
            </a:r>
            <a:r>
              <a:rPr lang="en-US" sz="2000" dirty="0">
                <a:latin typeface="Times New Roman"/>
                <a:ea typeface="Calibri"/>
                <a:cs typeface="Times New Roman"/>
              </a:rPr>
              <a:t> </a:t>
            </a:r>
            <a:r>
              <a:rPr lang="en-US" sz="2000" dirty="0" err="1">
                <a:latin typeface="Times New Roman"/>
                <a:ea typeface="Calibri"/>
                <a:cs typeface="Times New Roman"/>
              </a:rPr>
              <a:t>người</a:t>
            </a:r>
            <a:r>
              <a:rPr lang="en-US" sz="2000" dirty="0">
                <a:latin typeface="Times New Roman"/>
                <a:ea typeface="Calibri"/>
                <a:cs typeface="Times New Roman"/>
              </a:rPr>
              <a:t> </a:t>
            </a:r>
            <a:r>
              <a:rPr lang="en-US" sz="2000" dirty="0" err="1">
                <a:latin typeface="Times New Roman"/>
                <a:ea typeface="Calibri"/>
                <a:cs typeface="Times New Roman"/>
              </a:rPr>
              <a:t>để</a:t>
            </a:r>
            <a:r>
              <a:rPr lang="en-US" sz="2000" dirty="0">
                <a:latin typeface="Times New Roman"/>
                <a:ea typeface="Calibri"/>
                <a:cs typeface="Times New Roman"/>
              </a:rPr>
              <a:t> </a:t>
            </a:r>
            <a:r>
              <a:rPr lang="en-US" sz="2000" dirty="0" err="1">
                <a:latin typeface="Times New Roman"/>
                <a:ea typeface="Calibri"/>
                <a:cs typeface="Times New Roman"/>
              </a:rPr>
              <a:t>ra</a:t>
            </a:r>
            <a:r>
              <a:rPr lang="en-US" sz="2000" dirty="0">
                <a:latin typeface="Times New Roman"/>
                <a:ea typeface="Calibri"/>
                <a:cs typeface="Times New Roman"/>
              </a:rPr>
              <a:t> </a:t>
            </a:r>
            <a:r>
              <a:rPr lang="en-US" sz="2000" dirty="0" err="1">
                <a:latin typeface="Times New Roman"/>
                <a:ea typeface="Calibri"/>
                <a:cs typeface="Times New Roman"/>
              </a:rPr>
              <a:t>trận</a:t>
            </a:r>
            <a:r>
              <a:rPr lang="en-US" sz="2000" dirty="0">
                <a:latin typeface="Times New Roman"/>
                <a:ea typeface="Calibri"/>
                <a:cs typeface="Times New Roman"/>
              </a:rPr>
              <a:t>. </a:t>
            </a:r>
            <a:r>
              <a:rPr lang="en-US" sz="2000" dirty="0" err="1">
                <a:latin typeface="Times New Roman"/>
                <a:ea typeface="Calibri"/>
                <a:cs typeface="Times New Roman"/>
              </a:rPr>
              <a:t>Những</a:t>
            </a:r>
            <a:r>
              <a:rPr lang="en-US" sz="2000" dirty="0">
                <a:latin typeface="Times New Roman"/>
                <a:ea typeface="Calibri"/>
                <a:cs typeface="Times New Roman"/>
              </a:rPr>
              <a:t> </a:t>
            </a:r>
            <a:r>
              <a:rPr lang="en-US" sz="2000" dirty="0" err="1">
                <a:latin typeface="Times New Roman"/>
                <a:ea typeface="Calibri"/>
                <a:cs typeface="Times New Roman"/>
              </a:rPr>
              <a:t>người</a:t>
            </a:r>
            <a:r>
              <a:rPr lang="en-US" sz="2000" dirty="0">
                <a:latin typeface="Times New Roman"/>
                <a:ea typeface="Calibri"/>
                <a:cs typeface="Times New Roman"/>
              </a:rPr>
              <a:t> </a:t>
            </a:r>
            <a:r>
              <a:rPr lang="en-US" sz="2000" dirty="0" err="1">
                <a:latin typeface="Times New Roman"/>
                <a:ea typeface="Calibri"/>
                <a:cs typeface="Times New Roman"/>
              </a:rPr>
              <a:t>mẹ</a:t>
            </a:r>
            <a:r>
              <a:rPr lang="en-US" sz="2000" dirty="0">
                <a:latin typeface="Times New Roman"/>
                <a:ea typeface="Calibri"/>
                <a:cs typeface="Times New Roman"/>
              </a:rPr>
              <a:t> </a:t>
            </a:r>
            <a:r>
              <a:rPr lang="en-US" sz="2000" dirty="0" err="1">
                <a:latin typeface="Times New Roman"/>
                <a:ea typeface="Calibri"/>
                <a:cs typeface="Times New Roman"/>
              </a:rPr>
              <a:t>tần</a:t>
            </a:r>
            <a:r>
              <a:rPr lang="en-US" sz="2000" dirty="0">
                <a:latin typeface="Times New Roman"/>
                <a:ea typeface="Calibri"/>
                <a:cs typeface="Times New Roman"/>
              </a:rPr>
              <a:t> </a:t>
            </a:r>
            <a:r>
              <a:rPr lang="en-US" sz="2000" dirty="0" err="1">
                <a:latin typeface="Times New Roman"/>
                <a:ea typeface="Calibri"/>
                <a:cs typeface="Times New Roman"/>
              </a:rPr>
              <a:t>tảo</a:t>
            </a:r>
            <a:r>
              <a:rPr lang="en-US" sz="2000" dirty="0">
                <a:latin typeface="Times New Roman"/>
                <a:ea typeface="Calibri"/>
                <a:cs typeface="Times New Roman"/>
              </a:rPr>
              <a:t> </a:t>
            </a:r>
            <a:r>
              <a:rPr lang="en-US" sz="2000" dirty="0" err="1">
                <a:latin typeface="Times New Roman"/>
                <a:ea typeface="Calibri"/>
                <a:cs typeface="Times New Roman"/>
              </a:rPr>
              <a:t>đã</a:t>
            </a:r>
            <a:r>
              <a:rPr lang="en-US" sz="2000" dirty="0">
                <a:latin typeface="Times New Roman"/>
                <a:ea typeface="Calibri"/>
                <a:cs typeface="Times New Roman"/>
              </a:rPr>
              <a:t> </a:t>
            </a:r>
            <a:r>
              <a:rPr lang="en-US" sz="2000" dirty="0" err="1">
                <a:latin typeface="Times New Roman"/>
                <a:ea typeface="Calibri"/>
                <a:cs typeface="Times New Roman"/>
              </a:rPr>
              <a:t>đau</a:t>
            </a:r>
            <a:r>
              <a:rPr lang="en-US" sz="2000" dirty="0">
                <a:latin typeface="Times New Roman"/>
                <a:ea typeface="Calibri"/>
                <a:cs typeface="Times New Roman"/>
              </a:rPr>
              <a:t> </a:t>
            </a:r>
            <a:r>
              <a:rPr lang="en-US" sz="2000" dirty="0" err="1">
                <a:latin typeface="Times New Roman"/>
                <a:ea typeface="Calibri"/>
                <a:cs typeface="Times New Roman"/>
              </a:rPr>
              <a:t>khổ</a:t>
            </a:r>
            <a:r>
              <a:rPr lang="en-US" sz="2000" dirty="0">
                <a:latin typeface="Times New Roman"/>
                <a:ea typeface="Calibri"/>
                <a:cs typeface="Times New Roman"/>
              </a:rPr>
              <a:t> </a:t>
            </a:r>
            <a:r>
              <a:rPr lang="en-US" sz="2000" dirty="0" err="1">
                <a:latin typeface="Times New Roman"/>
                <a:ea typeface="Calibri"/>
                <a:cs typeface="Times New Roman"/>
              </a:rPr>
              <a:t>biết</a:t>
            </a:r>
            <a:r>
              <a:rPr lang="en-US" sz="2000" dirty="0">
                <a:latin typeface="Times New Roman"/>
                <a:ea typeface="Calibri"/>
                <a:cs typeface="Times New Roman"/>
              </a:rPr>
              <a:t> </a:t>
            </a:r>
            <a:r>
              <a:rPr lang="en-US" sz="2000" dirty="0" err="1">
                <a:latin typeface="Times New Roman"/>
                <a:ea typeface="Calibri"/>
                <a:cs typeface="Times New Roman"/>
              </a:rPr>
              <a:t>mấy</a:t>
            </a:r>
            <a:r>
              <a:rPr lang="en-US" sz="2000" dirty="0">
                <a:latin typeface="Times New Roman"/>
                <a:ea typeface="Calibri"/>
                <a:cs typeface="Times New Roman"/>
              </a:rPr>
              <a:t> </a:t>
            </a:r>
            <a:r>
              <a:rPr lang="en-US" sz="2000" dirty="0" err="1">
                <a:latin typeface="Times New Roman"/>
                <a:ea typeface="Calibri"/>
                <a:cs typeface="Times New Roman"/>
              </a:rPr>
              <a:t>khi</a:t>
            </a:r>
            <a:r>
              <a:rPr lang="en-US" sz="2000" dirty="0">
                <a:latin typeface="Times New Roman"/>
                <a:ea typeface="Calibri"/>
                <a:cs typeface="Times New Roman"/>
              </a:rPr>
              <a:t> </a:t>
            </a:r>
            <a:r>
              <a:rPr lang="en-US" sz="2000" dirty="0" err="1">
                <a:latin typeface="Times New Roman"/>
                <a:ea typeface="Calibri"/>
                <a:cs typeface="Times New Roman"/>
              </a:rPr>
              <a:t>để</a:t>
            </a:r>
            <a:r>
              <a:rPr lang="en-US" sz="2000" dirty="0">
                <a:latin typeface="Times New Roman"/>
                <a:ea typeface="Calibri"/>
                <a:cs typeface="Times New Roman"/>
              </a:rPr>
              <a:t> </a:t>
            </a:r>
            <a:r>
              <a:rPr lang="en-US" sz="2000" dirty="0" err="1">
                <a:latin typeface="Times New Roman"/>
                <a:ea typeface="Calibri"/>
                <a:cs typeface="Times New Roman"/>
              </a:rPr>
              <a:t>những</a:t>
            </a:r>
            <a:r>
              <a:rPr lang="en-US" sz="2000" dirty="0">
                <a:latin typeface="Times New Roman"/>
                <a:ea typeface="Calibri"/>
                <a:cs typeface="Times New Roman"/>
              </a:rPr>
              <a:t> </a:t>
            </a:r>
            <a:r>
              <a:rPr lang="en-US" sz="2000" dirty="0" err="1">
                <a:latin typeface="Times New Roman"/>
                <a:ea typeface="Calibri"/>
                <a:cs typeface="Times New Roman"/>
              </a:rPr>
              <a:t>người</a:t>
            </a:r>
            <a:r>
              <a:rPr lang="en-US" sz="2000" dirty="0">
                <a:latin typeface="Times New Roman"/>
                <a:ea typeface="Calibri"/>
                <a:cs typeface="Times New Roman"/>
              </a:rPr>
              <a:t> con </a:t>
            </a:r>
            <a:r>
              <a:rPr lang="en-US" sz="2000" dirty="0" err="1">
                <a:latin typeface="Times New Roman"/>
                <a:ea typeface="Calibri"/>
                <a:cs typeface="Times New Roman"/>
              </a:rPr>
              <a:t>mà</a:t>
            </a:r>
            <a:r>
              <a:rPr lang="en-US" sz="2000" dirty="0">
                <a:latin typeface="Times New Roman"/>
                <a:ea typeface="Calibri"/>
                <a:cs typeface="Times New Roman"/>
              </a:rPr>
              <a:t> </a:t>
            </a:r>
            <a:r>
              <a:rPr lang="en-US" sz="2000" dirty="0" err="1">
                <a:latin typeface="Times New Roman"/>
                <a:ea typeface="Calibri"/>
                <a:cs typeface="Times New Roman"/>
              </a:rPr>
              <a:t>họ</a:t>
            </a:r>
            <a:r>
              <a:rPr lang="en-US" sz="2000" dirty="0">
                <a:latin typeface="Times New Roman"/>
                <a:ea typeface="Calibri"/>
                <a:cs typeface="Times New Roman"/>
              </a:rPr>
              <a:t> </a:t>
            </a:r>
            <a:r>
              <a:rPr lang="en-US" sz="2000" dirty="0" err="1">
                <a:latin typeface="Times New Roman"/>
                <a:ea typeface="Calibri"/>
                <a:cs typeface="Times New Roman"/>
              </a:rPr>
              <a:t>hết</a:t>
            </a:r>
            <a:r>
              <a:rPr lang="en-US" sz="2000" dirty="0">
                <a:latin typeface="Times New Roman"/>
                <a:ea typeface="Calibri"/>
                <a:cs typeface="Times New Roman"/>
              </a:rPr>
              <a:t> </a:t>
            </a:r>
            <a:r>
              <a:rPr lang="en-US" sz="2000" dirty="0" err="1">
                <a:latin typeface="Times New Roman"/>
                <a:ea typeface="Calibri"/>
                <a:cs typeface="Times New Roman"/>
              </a:rPr>
              <a:t>lòng</a:t>
            </a:r>
            <a:r>
              <a:rPr lang="en-US" sz="2000" dirty="0">
                <a:latin typeface="Times New Roman"/>
                <a:ea typeface="Calibri"/>
                <a:cs typeface="Times New Roman"/>
              </a:rPr>
              <a:t> </a:t>
            </a:r>
            <a:r>
              <a:rPr lang="en-US" sz="2000" dirty="0" err="1">
                <a:latin typeface="Times New Roman"/>
                <a:ea typeface="Calibri"/>
                <a:cs typeface="Times New Roman"/>
              </a:rPr>
              <a:t>yêu</a:t>
            </a:r>
            <a:r>
              <a:rPr lang="en-US" sz="2000" dirty="0">
                <a:latin typeface="Times New Roman"/>
                <a:ea typeface="Calibri"/>
                <a:cs typeface="Times New Roman"/>
              </a:rPr>
              <a:t> </a:t>
            </a:r>
            <a:r>
              <a:rPr lang="en-US" sz="2000" dirty="0" err="1">
                <a:latin typeface="Times New Roman"/>
                <a:ea typeface="Calibri"/>
                <a:cs typeface="Times New Roman"/>
              </a:rPr>
              <a:t>thương</a:t>
            </a:r>
            <a:r>
              <a:rPr lang="en-US" sz="2000" dirty="0">
                <a:latin typeface="Times New Roman"/>
                <a:ea typeface="Calibri"/>
                <a:cs typeface="Times New Roman"/>
              </a:rPr>
              <a:t> </a:t>
            </a:r>
            <a:r>
              <a:rPr lang="en-US" sz="2000" dirty="0" err="1">
                <a:latin typeface="Times New Roman"/>
                <a:ea typeface="Calibri"/>
                <a:cs typeface="Times New Roman"/>
              </a:rPr>
              <a:t>ra</a:t>
            </a:r>
            <a:r>
              <a:rPr lang="en-US" sz="2000" dirty="0">
                <a:latin typeface="Times New Roman"/>
                <a:ea typeface="Calibri"/>
                <a:cs typeface="Times New Roman"/>
              </a:rPr>
              <a:t> </a:t>
            </a:r>
            <a:r>
              <a:rPr lang="en-US" sz="2000" dirty="0" err="1">
                <a:latin typeface="Times New Roman"/>
                <a:ea typeface="Calibri"/>
                <a:cs typeface="Times New Roman"/>
              </a:rPr>
              <a:t>trận</a:t>
            </a:r>
            <a:r>
              <a:rPr lang="en-US" sz="2000" dirty="0">
                <a:latin typeface="Times New Roman"/>
                <a:ea typeface="Calibri"/>
                <a:cs typeface="Times New Roman"/>
              </a:rPr>
              <a:t>. </a:t>
            </a:r>
            <a:r>
              <a:rPr lang="en-US" sz="2000" dirty="0" err="1">
                <a:latin typeface="Times New Roman"/>
                <a:ea typeface="Calibri"/>
                <a:cs typeface="Times New Roman"/>
              </a:rPr>
              <a:t>Những</a:t>
            </a:r>
            <a:r>
              <a:rPr lang="en-US" sz="2000" dirty="0">
                <a:latin typeface="Times New Roman"/>
                <a:ea typeface="Calibri"/>
                <a:cs typeface="Times New Roman"/>
              </a:rPr>
              <a:t> </a:t>
            </a:r>
            <a:r>
              <a:rPr lang="en-US" sz="2000" dirty="0" err="1">
                <a:latin typeface="Times New Roman"/>
                <a:ea typeface="Calibri"/>
                <a:cs typeface="Times New Roman"/>
              </a:rPr>
              <a:t>người</a:t>
            </a:r>
            <a:r>
              <a:rPr lang="en-US" sz="2000" dirty="0">
                <a:latin typeface="Times New Roman"/>
                <a:ea typeface="Calibri"/>
                <a:cs typeface="Times New Roman"/>
              </a:rPr>
              <a:t> </a:t>
            </a:r>
            <a:r>
              <a:rPr lang="en-US" sz="2000" dirty="0" err="1">
                <a:latin typeface="Times New Roman"/>
                <a:ea typeface="Calibri"/>
                <a:cs typeface="Times New Roman"/>
              </a:rPr>
              <a:t>phụ</a:t>
            </a:r>
            <a:r>
              <a:rPr lang="en-US" sz="2000" dirty="0">
                <a:latin typeface="Times New Roman"/>
                <a:ea typeface="Calibri"/>
                <a:cs typeface="Times New Roman"/>
              </a:rPr>
              <a:t> </a:t>
            </a:r>
            <a:r>
              <a:rPr lang="en-US" sz="2000" dirty="0" err="1">
                <a:latin typeface="Times New Roman"/>
                <a:ea typeface="Calibri"/>
                <a:cs typeface="Times New Roman"/>
              </a:rPr>
              <a:t>nữ</a:t>
            </a:r>
            <a:r>
              <a:rPr lang="en-US" sz="2000" dirty="0">
                <a:latin typeface="Times New Roman"/>
                <a:ea typeface="Calibri"/>
                <a:cs typeface="Times New Roman"/>
              </a:rPr>
              <a:t>, </a:t>
            </a:r>
            <a:r>
              <a:rPr lang="en-US" sz="2000" dirty="0" err="1">
                <a:latin typeface="Times New Roman"/>
                <a:ea typeface="Calibri"/>
                <a:cs typeface="Times New Roman"/>
              </a:rPr>
              <a:t>bất</a:t>
            </a:r>
            <a:r>
              <a:rPr lang="en-US" sz="2000" dirty="0">
                <a:latin typeface="Times New Roman"/>
                <a:ea typeface="Calibri"/>
                <a:cs typeface="Times New Roman"/>
              </a:rPr>
              <a:t> </a:t>
            </a:r>
            <a:r>
              <a:rPr lang="en-US" sz="2000" dirty="0" err="1">
                <a:latin typeface="Times New Roman"/>
                <a:ea typeface="Calibri"/>
                <a:cs typeface="Times New Roman"/>
              </a:rPr>
              <a:t>chấp</a:t>
            </a:r>
            <a:r>
              <a:rPr lang="en-US" sz="2000" dirty="0">
                <a:latin typeface="Times New Roman"/>
                <a:ea typeface="Calibri"/>
                <a:cs typeface="Times New Roman"/>
              </a:rPr>
              <a:t> </a:t>
            </a:r>
            <a:r>
              <a:rPr lang="en-US" sz="2000" dirty="0" err="1">
                <a:latin typeface="Times New Roman"/>
                <a:ea typeface="Calibri"/>
                <a:cs typeface="Times New Roman"/>
              </a:rPr>
              <a:t>tất</a:t>
            </a:r>
            <a:r>
              <a:rPr lang="en-US" sz="2000" dirty="0">
                <a:latin typeface="Times New Roman"/>
                <a:ea typeface="Calibri"/>
                <a:cs typeface="Times New Roman"/>
              </a:rPr>
              <a:t> </a:t>
            </a:r>
            <a:r>
              <a:rPr lang="en-US" sz="2000" dirty="0" err="1">
                <a:latin typeface="Times New Roman"/>
                <a:ea typeface="Calibri"/>
                <a:cs typeface="Times New Roman"/>
              </a:rPr>
              <a:t>cả</a:t>
            </a:r>
            <a:r>
              <a:rPr lang="en-US" sz="2000" dirty="0">
                <a:latin typeface="Times New Roman"/>
                <a:ea typeface="Calibri"/>
                <a:cs typeface="Times New Roman"/>
              </a:rPr>
              <a:t>, </a:t>
            </a:r>
            <a:r>
              <a:rPr lang="en-US" sz="2000" dirty="0" err="1">
                <a:latin typeface="Times New Roman"/>
                <a:ea typeface="Calibri"/>
                <a:cs typeface="Times New Roman"/>
              </a:rPr>
              <a:t>cũng</a:t>
            </a:r>
            <a:r>
              <a:rPr lang="en-US" sz="2000" dirty="0">
                <a:latin typeface="Times New Roman"/>
                <a:ea typeface="Calibri"/>
                <a:cs typeface="Times New Roman"/>
              </a:rPr>
              <a:t> </a:t>
            </a:r>
            <a:r>
              <a:rPr lang="en-US" sz="2000" dirty="0" err="1">
                <a:latin typeface="Times New Roman"/>
                <a:ea typeface="Calibri"/>
                <a:cs typeface="Times New Roman"/>
              </a:rPr>
              <a:t>cùng</a:t>
            </a:r>
            <a:r>
              <a:rPr lang="en-US" sz="2000" dirty="0">
                <a:latin typeface="Times New Roman"/>
                <a:ea typeface="Calibri"/>
                <a:cs typeface="Times New Roman"/>
              </a:rPr>
              <a:t> </a:t>
            </a:r>
            <a:r>
              <a:rPr lang="en-US" sz="2000" dirty="0" err="1">
                <a:latin typeface="Times New Roman"/>
                <a:ea typeface="Calibri"/>
                <a:cs typeface="Times New Roman"/>
              </a:rPr>
              <a:t>các</a:t>
            </a:r>
            <a:r>
              <a:rPr lang="en-US" sz="2000" dirty="0">
                <a:latin typeface="Times New Roman"/>
                <a:ea typeface="Calibri"/>
                <a:cs typeface="Times New Roman"/>
              </a:rPr>
              <a:t> </a:t>
            </a:r>
            <a:r>
              <a:rPr lang="en-US" sz="2000" dirty="0" err="1">
                <a:latin typeface="Times New Roman"/>
                <a:ea typeface="Calibri"/>
                <a:cs typeface="Times New Roman"/>
              </a:rPr>
              <a:t>thanh</a:t>
            </a:r>
            <a:r>
              <a:rPr lang="en-US" sz="2000" dirty="0">
                <a:latin typeface="Times New Roman"/>
                <a:ea typeface="Calibri"/>
                <a:cs typeface="Times New Roman"/>
              </a:rPr>
              <a:t> </a:t>
            </a:r>
            <a:r>
              <a:rPr lang="en-US" sz="2000" dirty="0" err="1">
                <a:latin typeface="Times New Roman"/>
                <a:ea typeface="Calibri"/>
                <a:cs typeface="Times New Roman"/>
              </a:rPr>
              <a:t>niên</a:t>
            </a:r>
            <a:r>
              <a:rPr lang="en-US" sz="2000" dirty="0">
                <a:latin typeface="Times New Roman"/>
                <a:ea typeface="Calibri"/>
                <a:cs typeface="Times New Roman"/>
              </a:rPr>
              <a:t> </a:t>
            </a:r>
            <a:r>
              <a:rPr lang="en-US" sz="2000" dirty="0" err="1">
                <a:latin typeface="Times New Roman"/>
                <a:ea typeface="Calibri"/>
                <a:cs typeface="Times New Roman"/>
              </a:rPr>
              <a:t>trang</a:t>
            </a:r>
            <a:r>
              <a:rPr lang="en-US" sz="2000" dirty="0">
                <a:latin typeface="Times New Roman"/>
                <a:ea typeface="Calibri"/>
                <a:cs typeface="Times New Roman"/>
              </a:rPr>
              <a:t> </a:t>
            </a:r>
            <a:r>
              <a:rPr lang="en-US" sz="2000" dirty="0" err="1">
                <a:latin typeface="Times New Roman"/>
                <a:ea typeface="Calibri"/>
                <a:cs typeface="Times New Roman"/>
              </a:rPr>
              <a:t>bị</a:t>
            </a:r>
            <a:r>
              <a:rPr lang="en-US" sz="2000" dirty="0">
                <a:latin typeface="Times New Roman"/>
                <a:ea typeface="Calibri"/>
                <a:cs typeface="Times New Roman"/>
              </a:rPr>
              <a:t> </a:t>
            </a:r>
            <a:r>
              <a:rPr lang="en-US" sz="2000" dirty="0" err="1">
                <a:latin typeface="Times New Roman"/>
                <a:ea typeface="Calibri"/>
                <a:cs typeface="Times New Roman"/>
              </a:rPr>
              <a:t>cho</a:t>
            </a:r>
            <a:r>
              <a:rPr lang="en-US" sz="2000" dirty="0">
                <a:latin typeface="Times New Roman"/>
                <a:ea typeface="Calibri"/>
                <a:cs typeface="Times New Roman"/>
              </a:rPr>
              <a:t> </a:t>
            </a:r>
            <a:r>
              <a:rPr lang="en-US" sz="2000" dirty="0" err="1">
                <a:latin typeface="Times New Roman"/>
                <a:ea typeface="Calibri"/>
                <a:cs typeface="Times New Roman"/>
              </a:rPr>
              <a:t>cuộc</a:t>
            </a:r>
            <a:r>
              <a:rPr lang="en-US" sz="2000" dirty="0">
                <a:latin typeface="Times New Roman"/>
                <a:ea typeface="Calibri"/>
                <a:cs typeface="Times New Roman"/>
              </a:rPr>
              <a:t> </a:t>
            </a:r>
            <a:r>
              <a:rPr lang="en-US" sz="2000" dirty="0" err="1">
                <a:latin typeface="Times New Roman"/>
                <a:ea typeface="Calibri"/>
                <a:cs typeface="Times New Roman"/>
              </a:rPr>
              <a:t>chiến</a:t>
            </a:r>
            <a:r>
              <a:rPr lang="en-US" sz="2000" dirty="0">
                <a:latin typeface="Times New Roman"/>
                <a:ea typeface="Calibri"/>
                <a:cs typeface="Times New Roman"/>
              </a:rPr>
              <a:t> </a:t>
            </a:r>
            <a:r>
              <a:rPr lang="en-US" sz="2000" dirty="0" err="1">
                <a:latin typeface="Times New Roman"/>
                <a:ea typeface="Calibri"/>
                <a:cs typeface="Times New Roman"/>
              </a:rPr>
              <a:t>tranh</a:t>
            </a:r>
            <a:r>
              <a:rPr lang="en-US" sz="2000" dirty="0">
                <a:latin typeface="Times New Roman"/>
                <a:ea typeface="Calibri"/>
                <a:cs typeface="Times New Roman"/>
              </a:rPr>
              <a:t> </a:t>
            </a:r>
            <a:r>
              <a:rPr lang="en-US" sz="2000" dirty="0" err="1">
                <a:latin typeface="Times New Roman"/>
                <a:ea typeface="Calibri"/>
                <a:cs typeface="Times New Roman"/>
              </a:rPr>
              <a:t>sắp</a:t>
            </a:r>
            <a:r>
              <a:rPr lang="en-US" sz="2000" dirty="0">
                <a:latin typeface="Times New Roman"/>
                <a:ea typeface="Calibri"/>
                <a:cs typeface="Times New Roman"/>
              </a:rPr>
              <a:t> </a:t>
            </a:r>
            <a:r>
              <a:rPr lang="en-US" sz="2000" dirty="0" err="1">
                <a:latin typeface="Times New Roman"/>
                <a:ea typeface="Calibri"/>
                <a:cs typeface="Times New Roman"/>
              </a:rPr>
              <a:t>đến</a:t>
            </a:r>
            <a:r>
              <a:rPr lang="en-US" sz="2000" dirty="0">
                <a:latin typeface="Times New Roman"/>
                <a:ea typeface="Calibri"/>
                <a:cs typeface="Times New Roman"/>
              </a:rPr>
              <a:t>... </a:t>
            </a:r>
            <a:r>
              <a:rPr lang="en-US" sz="2000" dirty="0" err="1">
                <a:latin typeface="Times New Roman"/>
                <a:ea typeface="Calibri"/>
                <a:cs typeface="Times New Roman"/>
              </a:rPr>
              <a:t>Tất</a:t>
            </a:r>
            <a:r>
              <a:rPr lang="en-US" sz="2000" dirty="0">
                <a:latin typeface="Times New Roman"/>
                <a:ea typeface="Calibri"/>
                <a:cs typeface="Times New Roman"/>
              </a:rPr>
              <a:t> </a:t>
            </a:r>
            <a:r>
              <a:rPr lang="en-US" sz="2000" dirty="0" err="1">
                <a:latin typeface="Times New Roman"/>
                <a:ea typeface="Calibri"/>
                <a:cs typeface="Times New Roman"/>
              </a:rPr>
              <a:t>cả</a:t>
            </a:r>
            <a:r>
              <a:rPr lang="en-US" sz="2000" dirty="0">
                <a:latin typeface="Times New Roman"/>
                <a:ea typeface="Calibri"/>
                <a:cs typeface="Times New Roman"/>
              </a:rPr>
              <a:t> </a:t>
            </a:r>
            <a:r>
              <a:rPr lang="en-US" sz="2000" dirty="0" err="1">
                <a:latin typeface="Times New Roman"/>
                <a:ea typeface="Calibri"/>
                <a:cs typeface="Times New Roman"/>
              </a:rPr>
              <a:t>những</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a:t>
            </a:r>
            <a:r>
              <a:rPr lang="en-US" sz="2000" dirty="0" err="1">
                <a:latin typeface="Times New Roman"/>
                <a:ea typeface="Calibri"/>
                <a:cs typeface="Times New Roman"/>
              </a:rPr>
              <a:t>dân</a:t>
            </a:r>
            <a:r>
              <a:rPr lang="en-US" sz="2000" dirty="0">
                <a:latin typeface="Times New Roman"/>
                <a:ea typeface="Calibri"/>
                <a:cs typeface="Times New Roman"/>
              </a:rPr>
              <a:t> </a:t>
            </a:r>
            <a:r>
              <a:rPr lang="en-US" sz="2000" dirty="0" err="1">
                <a:latin typeface="Times New Roman"/>
                <a:ea typeface="Calibri"/>
                <a:cs typeface="Times New Roman"/>
              </a:rPr>
              <a:t>Việt</a:t>
            </a:r>
            <a:r>
              <a:rPr lang="en-US" sz="2000" dirty="0">
                <a:latin typeface="Times New Roman"/>
                <a:ea typeface="Calibri"/>
                <a:cs typeface="Times New Roman"/>
              </a:rPr>
              <a:t> Nam, </a:t>
            </a:r>
            <a:r>
              <a:rPr lang="en-US" sz="2000" dirty="0" err="1">
                <a:latin typeface="Times New Roman"/>
                <a:ea typeface="Calibri"/>
                <a:cs typeface="Times New Roman"/>
              </a:rPr>
              <a:t>họ</a:t>
            </a:r>
            <a:r>
              <a:rPr lang="en-US" sz="2000" dirty="0">
                <a:latin typeface="Times New Roman"/>
                <a:ea typeface="Calibri"/>
                <a:cs typeface="Times New Roman"/>
              </a:rPr>
              <a:t> </a:t>
            </a:r>
            <a:r>
              <a:rPr lang="en-US" sz="2000" dirty="0" err="1">
                <a:latin typeface="Times New Roman"/>
                <a:ea typeface="Calibri"/>
                <a:cs typeface="Times New Roman"/>
              </a:rPr>
              <a:t>biết</a:t>
            </a:r>
            <a:r>
              <a:rPr lang="en-US" sz="2000" dirty="0">
                <a:latin typeface="Times New Roman"/>
                <a:ea typeface="Calibri"/>
                <a:cs typeface="Times New Roman"/>
              </a:rPr>
              <a:t> </a:t>
            </a:r>
            <a:r>
              <a:rPr lang="en-US" sz="2000" dirty="0" err="1">
                <a:latin typeface="Times New Roman"/>
                <a:ea typeface="Calibri"/>
                <a:cs typeface="Times New Roman"/>
              </a:rPr>
              <a:t>họ</a:t>
            </a:r>
            <a:r>
              <a:rPr lang="en-US" sz="2000" dirty="0">
                <a:latin typeface="Times New Roman"/>
                <a:ea typeface="Calibri"/>
                <a:cs typeface="Times New Roman"/>
              </a:rPr>
              <a:t> </a:t>
            </a:r>
            <a:r>
              <a:rPr lang="en-US" sz="2000" dirty="0" err="1">
                <a:latin typeface="Times New Roman"/>
                <a:ea typeface="Calibri"/>
                <a:cs typeface="Times New Roman"/>
              </a:rPr>
              <a:t>đang</a:t>
            </a:r>
            <a:r>
              <a:rPr lang="en-US" sz="2000" dirty="0">
                <a:latin typeface="Times New Roman"/>
                <a:ea typeface="Calibri"/>
                <a:cs typeface="Times New Roman"/>
              </a:rPr>
              <a:t> </a:t>
            </a:r>
            <a:r>
              <a:rPr lang="en-US" sz="2000" dirty="0" err="1">
                <a:latin typeface="Times New Roman"/>
                <a:ea typeface="Calibri"/>
                <a:cs typeface="Times New Roman"/>
              </a:rPr>
              <a:t>đối</a:t>
            </a:r>
            <a:r>
              <a:rPr lang="en-US" sz="2000" dirty="0">
                <a:latin typeface="Times New Roman"/>
                <a:ea typeface="Calibri"/>
                <a:cs typeface="Times New Roman"/>
              </a:rPr>
              <a:t> </a:t>
            </a:r>
            <a:r>
              <a:rPr lang="en-US" sz="2000" dirty="0" err="1">
                <a:latin typeface="Times New Roman"/>
                <a:ea typeface="Calibri"/>
                <a:cs typeface="Times New Roman"/>
              </a:rPr>
              <a:t>mặt</a:t>
            </a:r>
            <a:r>
              <a:rPr lang="en-US" sz="2000" dirty="0">
                <a:latin typeface="Times New Roman"/>
                <a:ea typeface="Calibri"/>
                <a:cs typeface="Times New Roman"/>
              </a:rPr>
              <a:t> </a:t>
            </a:r>
            <a:r>
              <a:rPr lang="en-US" sz="2000" dirty="0" err="1">
                <a:latin typeface="Times New Roman"/>
                <a:ea typeface="Calibri"/>
                <a:cs typeface="Times New Roman"/>
              </a:rPr>
              <a:t>với</a:t>
            </a:r>
            <a:r>
              <a:rPr lang="en-US" sz="2000" dirty="0">
                <a:latin typeface="Times New Roman"/>
                <a:ea typeface="Calibri"/>
                <a:cs typeface="Times New Roman"/>
              </a:rPr>
              <a:t> </a:t>
            </a:r>
            <a:r>
              <a:rPr lang="en-US" sz="2000" dirty="0" err="1">
                <a:latin typeface="Times New Roman"/>
                <a:ea typeface="Calibri"/>
                <a:cs typeface="Times New Roman"/>
              </a:rPr>
              <a:t>sự</a:t>
            </a:r>
            <a:r>
              <a:rPr lang="en-US" sz="2000" dirty="0">
                <a:latin typeface="Times New Roman"/>
                <a:ea typeface="Calibri"/>
                <a:cs typeface="Times New Roman"/>
              </a:rPr>
              <a:t> </a:t>
            </a:r>
            <a:r>
              <a:rPr lang="en-US" sz="2000" dirty="0" err="1">
                <a:latin typeface="Times New Roman"/>
                <a:ea typeface="Calibri"/>
                <a:cs typeface="Times New Roman"/>
              </a:rPr>
              <a:t>sống</a:t>
            </a:r>
            <a:r>
              <a:rPr lang="en-US" sz="2000" dirty="0">
                <a:latin typeface="Times New Roman"/>
                <a:ea typeface="Calibri"/>
                <a:cs typeface="Times New Roman"/>
              </a:rPr>
              <a:t> </a:t>
            </a:r>
            <a:r>
              <a:rPr lang="en-US" sz="2000" dirty="0" err="1">
                <a:latin typeface="Times New Roman"/>
                <a:ea typeface="Calibri"/>
                <a:cs typeface="Times New Roman"/>
              </a:rPr>
              <a:t>và</a:t>
            </a:r>
            <a:r>
              <a:rPr lang="en-US" sz="2000" dirty="0">
                <a:latin typeface="Times New Roman"/>
                <a:ea typeface="Calibri"/>
                <a:cs typeface="Times New Roman"/>
              </a:rPr>
              <a:t> </a:t>
            </a:r>
            <a:r>
              <a:rPr lang="en-US" sz="2000" dirty="0" err="1">
                <a:latin typeface="Times New Roman"/>
                <a:ea typeface="Calibri"/>
                <a:cs typeface="Times New Roman"/>
              </a:rPr>
              <a:t>cái</a:t>
            </a:r>
            <a:r>
              <a:rPr lang="en-US" sz="2000" dirty="0">
                <a:latin typeface="Times New Roman"/>
                <a:ea typeface="Calibri"/>
                <a:cs typeface="Times New Roman"/>
              </a:rPr>
              <a:t> </a:t>
            </a:r>
            <a:r>
              <a:rPr lang="en-US" sz="2000" dirty="0" err="1">
                <a:latin typeface="Times New Roman"/>
                <a:ea typeface="Calibri"/>
                <a:cs typeface="Times New Roman"/>
              </a:rPr>
              <a:t>chết</a:t>
            </a:r>
            <a:r>
              <a:rPr lang="en-US" sz="2000" dirty="0">
                <a:latin typeface="Times New Roman"/>
                <a:ea typeface="Calibri"/>
                <a:cs typeface="Times New Roman"/>
              </a:rPr>
              <a:t>... </a:t>
            </a:r>
            <a:r>
              <a:rPr lang="en-US" sz="2000" dirty="0" err="1">
                <a:latin typeface="Times New Roman"/>
                <a:ea typeface="Calibri"/>
                <a:cs typeface="Times New Roman"/>
              </a:rPr>
              <a:t>nhưng</a:t>
            </a:r>
            <a:r>
              <a:rPr lang="en-US" sz="2000" dirty="0">
                <a:latin typeface="Times New Roman"/>
                <a:ea typeface="Calibri"/>
                <a:cs typeface="Times New Roman"/>
              </a:rPr>
              <a:t> </a:t>
            </a:r>
            <a:r>
              <a:rPr lang="en-US" sz="2000" dirty="0" err="1">
                <a:latin typeface="Times New Roman"/>
                <a:ea typeface="Calibri"/>
                <a:cs typeface="Times New Roman"/>
              </a:rPr>
              <a:t>họ</a:t>
            </a:r>
            <a:r>
              <a:rPr lang="en-US" sz="2000" dirty="0">
                <a:latin typeface="Times New Roman"/>
                <a:ea typeface="Calibri"/>
                <a:cs typeface="Times New Roman"/>
              </a:rPr>
              <a:t> </a:t>
            </a:r>
            <a:r>
              <a:rPr lang="en-US" sz="2000" dirty="0" err="1">
                <a:latin typeface="Times New Roman"/>
                <a:ea typeface="Calibri"/>
                <a:cs typeface="Times New Roman"/>
              </a:rPr>
              <a:t>gạt</a:t>
            </a:r>
            <a:r>
              <a:rPr lang="en-US" sz="2000" dirty="0">
                <a:latin typeface="Times New Roman"/>
                <a:ea typeface="Calibri"/>
                <a:cs typeface="Times New Roman"/>
              </a:rPr>
              <a:t> </a:t>
            </a:r>
            <a:r>
              <a:rPr lang="en-US" sz="2000" dirty="0" err="1">
                <a:latin typeface="Times New Roman"/>
                <a:ea typeface="Calibri"/>
                <a:cs typeface="Times New Roman"/>
              </a:rPr>
              <a:t>bỏ</a:t>
            </a:r>
            <a:r>
              <a:rPr lang="en-US" sz="2000" dirty="0">
                <a:latin typeface="Times New Roman"/>
                <a:ea typeface="Calibri"/>
                <a:cs typeface="Times New Roman"/>
              </a:rPr>
              <a:t> </a:t>
            </a:r>
            <a:r>
              <a:rPr lang="en-US" sz="2000" dirty="0" err="1">
                <a:latin typeface="Times New Roman"/>
                <a:ea typeface="Calibri"/>
                <a:cs typeface="Times New Roman"/>
              </a:rPr>
              <a:t>tất</a:t>
            </a:r>
            <a:r>
              <a:rPr lang="en-US" sz="2000" dirty="0">
                <a:latin typeface="Times New Roman"/>
                <a:ea typeface="Calibri"/>
                <a:cs typeface="Times New Roman"/>
              </a:rPr>
              <a:t> </a:t>
            </a:r>
            <a:r>
              <a:rPr lang="en-US" sz="2000" dirty="0" err="1">
                <a:latin typeface="Times New Roman"/>
                <a:ea typeface="Calibri"/>
                <a:cs typeface="Times New Roman"/>
              </a:rPr>
              <a:t>cả</a:t>
            </a:r>
            <a:r>
              <a:rPr lang="en-US" sz="2000" dirty="0">
                <a:latin typeface="Times New Roman"/>
                <a:ea typeface="Calibri"/>
                <a:cs typeface="Times New Roman"/>
              </a:rPr>
              <a:t> </a:t>
            </a:r>
            <a:r>
              <a:rPr lang="en-US" sz="2000" dirty="0" err="1">
                <a:latin typeface="Times New Roman"/>
                <a:ea typeface="Calibri"/>
                <a:cs typeface="Times New Roman"/>
              </a:rPr>
              <a:t>nỗi</a:t>
            </a:r>
            <a:r>
              <a:rPr lang="en-US" sz="2000" dirty="0">
                <a:latin typeface="Times New Roman"/>
                <a:ea typeface="Calibri"/>
                <a:cs typeface="Times New Roman"/>
              </a:rPr>
              <a:t> </a:t>
            </a:r>
            <a:r>
              <a:rPr lang="en-US" sz="2000" dirty="0" err="1">
                <a:latin typeface="Times New Roman"/>
                <a:ea typeface="Calibri"/>
                <a:cs typeface="Times New Roman"/>
              </a:rPr>
              <a:t>sợ</a:t>
            </a:r>
            <a:r>
              <a:rPr lang="en-US" sz="2000" dirty="0">
                <a:latin typeface="Times New Roman"/>
                <a:ea typeface="Calibri"/>
                <a:cs typeface="Times New Roman"/>
              </a:rPr>
              <a:t> </a:t>
            </a:r>
            <a:r>
              <a:rPr lang="en-US" sz="2000" dirty="0" err="1">
                <a:latin typeface="Times New Roman"/>
                <a:ea typeface="Calibri"/>
                <a:cs typeface="Times New Roman"/>
              </a:rPr>
              <a:t>hãi</a:t>
            </a:r>
            <a:r>
              <a:rPr lang="en-US" sz="2000" dirty="0">
                <a:latin typeface="Times New Roman"/>
                <a:ea typeface="Calibri"/>
                <a:cs typeface="Times New Roman"/>
              </a:rPr>
              <a:t> </a:t>
            </a:r>
            <a:r>
              <a:rPr lang="en-US" sz="2000" dirty="0" err="1">
                <a:latin typeface="Times New Roman"/>
                <a:ea typeface="Calibri"/>
                <a:cs typeface="Times New Roman"/>
              </a:rPr>
              <a:t>bị</a:t>
            </a:r>
            <a:r>
              <a:rPr lang="en-US" sz="2000" dirty="0">
                <a:latin typeface="Times New Roman"/>
                <a:ea typeface="Calibri"/>
                <a:cs typeface="Times New Roman"/>
              </a:rPr>
              <a:t> </a:t>
            </a:r>
            <a:r>
              <a:rPr lang="en-US" sz="2000" dirty="0" err="1">
                <a:latin typeface="Times New Roman"/>
                <a:ea typeface="Calibri"/>
                <a:cs typeface="Times New Roman"/>
              </a:rPr>
              <a:t>tật</a:t>
            </a:r>
            <a:r>
              <a:rPr lang="en-US" sz="2000" dirty="0">
                <a:latin typeface="Times New Roman"/>
                <a:ea typeface="Calibri"/>
                <a:cs typeface="Times New Roman"/>
              </a:rPr>
              <a:t> </a:t>
            </a:r>
            <a:r>
              <a:rPr lang="en-US" sz="2000" dirty="0" err="1">
                <a:latin typeface="Times New Roman"/>
                <a:ea typeface="Calibri"/>
                <a:cs typeface="Times New Roman"/>
              </a:rPr>
              <a:t>nguyền</a:t>
            </a:r>
            <a:r>
              <a:rPr lang="en-US" sz="2000" dirty="0">
                <a:latin typeface="Times New Roman"/>
                <a:ea typeface="Calibri"/>
                <a:cs typeface="Times New Roman"/>
              </a:rPr>
              <a:t>, </a:t>
            </a:r>
            <a:r>
              <a:rPr lang="en-US" sz="2000" dirty="0" err="1">
                <a:latin typeface="Times New Roman"/>
                <a:ea typeface="Calibri"/>
                <a:cs typeface="Times New Roman"/>
              </a:rPr>
              <a:t>bị</a:t>
            </a:r>
            <a:r>
              <a:rPr lang="en-US" sz="2000" dirty="0">
                <a:latin typeface="Times New Roman"/>
                <a:ea typeface="Calibri"/>
                <a:cs typeface="Times New Roman"/>
              </a:rPr>
              <a:t> </a:t>
            </a:r>
            <a:r>
              <a:rPr lang="en-US" sz="2000" dirty="0" err="1">
                <a:latin typeface="Times New Roman"/>
                <a:ea typeface="Calibri"/>
                <a:cs typeface="Times New Roman"/>
              </a:rPr>
              <a:t>mất</a:t>
            </a:r>
            <a:r>
              <a:rPr lang="en-US" sz="2000" dirty="0">
                <a:latin typeface="Times New Roman"/>
                <a:ea typeface="Calibri"/>
                <a:cs typeface="Times New Roman"/>
              </a:rPr>
              <a:t> </a:t>
            </a:r>
            <a:r>
              <a:rPr lang="en-US" sz="2000" dirty="0" err="1">
                <a:latin typeface="Times New Roman"/>
                <a:ea typeface="Calibri"/>
                <a:cs typeface="Times New Roman"/>
              </a:rPr>
              <a:t>đi</a:t>
            </a:r>
            <a:r>
              <a:rPr lang="en-US" sz="2000" dirty="0">
                <a:latin typeface="Times New Roman"/>
                <a:ea typeface="Calibri"/>
                <a:cs typeface="Times New Roman"/>
              </a:rPr>
              <a:t> </a:t>
            </a:r>
            <a:r>
              <a:rPr lang="en-US" sz="2000" dirty="0" err="1">
                <a:latin typeface="Times New Roman"/>
                <a:ea typeface="Calibri"/>
                <a:cs typeface="Times New Roman"/>
              </a:rPr>
              <a:t>đôi</a:t>
            </a:r>
            <a:r>
              <a:rPr lang="en-US" sz="2000" dirty="0">
                <a:latin typeface="Times New Roman"/>
                <a:ea typeface="Calibri"/>
                <a:cs typeface="Times New Roman"/>
              </a:rPr>
              <a:t> </a:t>
            </a:r>
            <a:r>
              <a:rPr lang="en-US" sz="2000" dirty="0" err="1">
                <a:latin typeface="Times New Roman"/>
                <a:ea typeface="Calibri"/>
                <a:cs typeface="Times New Roman"/>
              </a:rPr>
              <a:t>chân</a:t>
            </a:r>
            <a:r>
              <a:rPr lang="en-US" sz="2000" dirty="0">
                <a:latin typeface="Times New Roman"/>
                <a:ea typeface="Calibri"/>
                <a:cs typeface="Times New Roman"/>
              </a:rPr>
              <a:t> </a:t>
            </a:r>
            <a:r>
              <a:rPr lang="en-US" sz="2000" dirty="0" err="1">
                <a:latin typeface="Times New Roman"/>
                <a:ea typeface="Calibri"/>
                <a:cs typeface="Times New Roman"/>
              </a:rPr>
              <a:t>hoặc</a:t>
            </a:r>
            <a:r>
              <a:rPr lang="en-US" sz="2000" dirty="0">
                <a:latin typeface="Times New Roman"/>
                <a:ea typeface="Calibri"/>
                <a:cs typeface="Times New Roman"/>
              </a:rPr>
              <a:t> </a:t>
            </a:r>
            <a:r>
              <a:rPr lang="en-US" sz="2000" dirty="0" err="1">
                <a:latin typeface="Times New Roman"/>
                <a:ea typeface="Calibri"/>
                <a:cs typeface="Times New Roman"/>
              </a:rPr>
              <a:t>cánh</a:t>
            </a:r>
            <a:r>
              <a:rPr lang="en-US" sz="2000" dirty="0">
                <a:latin typeface="Times New Roman"/>
                <a:ea typeface="Calibri"/>
                <a:cs typeface="Times New Roman"/>
              </a:rPr>
              <a:t> </a:t>
            </a:r>
            <a:r>
              <a:rPr lang="en-US" sz="2000" dirty="0" err="1">
                <a:latin typeface="Times New Roman"/>
                <a:ea typeface="Calibri"/>
                <a:cs typeface="Times New Roman"/>
              </a:rPr>
              <a:t>tay</a:t>
            </a:r>
            <a:r>
              <a:rPr lang="en-US" sz="2000" dirty="0">
                <a:latin typeface="Times New Roman"/>
                <a:ea typeface="Calibri"/>
                <a:cs typeface="Times New Roman"/>
              </a:rPr>
              <a:t>, </a:t>
            </a:r>
            <a:r>
              <a:rPr lang="en-US" sz="2000" dirty="0" err="1">
                <a:latin typeface="Times New Roman"/>
                <a:ea typeface="Calibri"/>
                <a:cs typeface="Times New Roman"/>
              </a:rPr>
              <a:t>tệ</a:t>
            </a:r>
            <a:r>
              <a:rPr lang="en-US" sz="2000" dirty="0">
                <a:latin typeface="Times New Roman"/>
                <a:ea typeface="Calibri"/>
                <a:cs typeface="Times New Roman"/>
              </a:rPr>
              <a:t> </a:t>
            </a:r>
            <a:r>
              <a:rPr lang="en-US" sz="2000" dirty="0" err="1">
                <a:latin typeface="Times New Roman"/>
                <a:ea typeface="Calibri"/>
                <a:cs typeface="Times New Roman"/>
              </a:rPr>
              <a:t>hơn</a:t>
            </a:r>
            <a:r>
              <a:rPr lang="en-US" sz="2000" dirty="0">
                <a:latin typeface="Times New Roman"/>
                <a:ea typeface="Calibri"/>
                <a:cs typeface="Times New Roman"/>
              </a:rPr>
              <a:t> </a:t>
            </a:r>
            <a:r>
              <a:rPr lang="en-US" sz="2000" dirty="0" err="1">
                <a:latin typeface="Times New Roman"/>
                <a:ea typeface="Calibri"/>
                <a:cs typeface="Times New Roman"/>
              </a:rPr>
              <a:t>nữa</a:t>
            </a:r>
            <a:r>
              <a:rPr lang="en-US" sz="2000" dirty="0">
                <a:latin typeface="Times New Roman"/>
                <a:ea typeface="Calibri"/>
                <a:cs typeface="Times New Roman"/>
              </a:rPr>
              <a:t>, </a:t>
            </a:r>
            <a:r>
              <a:rPr lang="en-US" sz="2000" dirty="0" err="1">
                <a:latin typeface="Times New Roman"/>
                <a:ea typeface="Calibri"/>
                <a:cs typeface="Times New Roman"/>
              </a:rPr>
              <a:t>họ</a:t>
            </a:r>
            <a:r>
              <a:rPr lang="en-US" sz="2000" dirty="0">
                <a:latin typeface="Times New Roman"/>
                <a:ea typeface="Calibri"/>
                <a:cs typeface="Times New Roman"/>
              </a:rPr>
              <a:t> </a:t>
            </a:r>
            <a:r>
              <a:rPr lang="en-US" sz="2000" dirty="0" err="1">
                <a:latin typeface="Times New Roman"/>
                <a:ea typeface="Calibri"/>
                <a:cs typeface="Times New Roman"/>
              </a:rPr>
              <a:t>sẽ</a:t>
            </a:r>
            <a:r>
              <a:rPr lang="en-US" sz="2000" dirty="0">
                <a:latin typeface="Times New Roman"/>
                <a:ea typeface="Calibri"/>
                <a:cs typeface="Times New Roman"/>
              </a:rPr>
              <a:t> </a:t>
            </a:r>
            <a:r>
              <a:rPr lang="en-US" sz="2000" dirty="0" err="1">
                <a:latin typeface="Times New Roman"/>
                <a:ea typeface="Calibri"/>
                <a:cs typeface="Times New Roman"/>
              </a:rPr>
              <a:t>chết</a:t>
            </a:r>
            <a:r>
              <a:rPr lang="en-US" sz="2000" dirty="0">
                <a:latin typeface="Times New Roman"/>
                <a:ea typeface="Calibri"/>
                <a:cs typeface="Times New Roman"/>
              </a:rPr>
              <a:t> </a:t>
            </a:r>
            <a:r>
              <a:rPr lang="en-US" sz="2000" dirty="0" err="1">
                <a:latin typeface="Times New Roman"/>
                <a:ea typeface="Calibri"/>
                <a:cs typeface="Times New Roman"/>
              </a:rPr>
              <a:t>chìm</a:t>
            </a:r>
            <a:r>
              <a:rPr lang="en-US" sz="2000" dirty="0">
                <a:latin typeface="Times New Roman"/>
                <a:ea typeface="Calibri"/>
                <a:cs typeface="Times New Roman"/>
              </a:rPr>
              <a:t> </a:t>
            </a:r>
            <a:r>
              <a:rPr lang="en-US" sz="2000" dirty="0" err="1">
                <a:latin typeface="Times New Roman"/>
                <a:ea typeface="Calibri"/>
                <a:cs typeface="Times New Roman"/>
              </a:rPr>
              <a:t>trong</a:t>
            </a:r>
            <a:r>
              <a:rPr lang="en-US" sz="2000" dirty="0">
                <a:latin typeface="Times New Roman"/>
                <a:ea typeface="Calibri"/>
                <a:cs typeface="Times New Roman"/>
              </a:rPr>
              <a:t> </a:t>
            </a:r>
            <a:r>
              <a:rPr lang="en-US" sz="2000" dirty="0" err="1">
                <a:latin typeface="Times New Roman"/>
                <a:ea typeface="Calibri"/>
                <a:cs typeface="Times New Roman"/>
              </a:rPr>
              <a:t>biển</a:t>
            </a:r>
            <a:r>
              <a:rPr lang="en-US" sz="2000" dirty="0">
                <a:latin typeface="Times New Roman"/>
                <a:ea typeface="Calibri"/>
                <a:cs typeface="Times New Roman"/>
              </a:rPr>
              <a:t> </a:t>
            </a:r>
            <a:r>
              <a:rPr lang="en-US" sz="2000" dirty="0" err="1">
                <a:latin typeface="Times New Roman"/>
                <a:ea typeface="Calibri"/>
                <a:cs typeface="Times New Roman"/>
              </a:rPr>
              <a:t>lửa</a:t>
            </a:r>
            <a:r>
              <a:rPr lang="en-US" sz="2000" dirty="0">
                <a:latin typeface="Times New Roman"/>
                <a:ea typeface="Calibri"/>
                <a:cs typeface="Times New Roman"/>
              </a:rPr>
              <a:t> </a:t>
            </a:r>
            <a:r>
              <a:rPr lang="en-US" sz="2000" dirty="0" err="1">
                <a:latin typeface="Times New Roman"/>
                <a:ea typeface="Calibri"/>
                <a:cs typeface="Times New Roman"/>
              </a:rPr>
              <a:t>tàn</a:t>
            </a:r>
            <a:r>
              <a:rPr lang="en-US" sz="2000" dirty="0">
                <a:latin typeface="Times New Roman"/>
                <a:ea typeface="Calibri"/>
                <a:cs typeface="Times New Roman"/>
              </a:rPr>
              <a:t> </a:t>
            </a:r>
            <a:r>
              <a:rPr lang="en-US" sz="2000" dirty="0" err="1">
                <a:latin typeface="Times New Roman"/>
                <a:ea typeface="Calibri"/>
                <a:cs typeface="Times New Roman"/>
              </a:rPr>
              <a:t>khốc</a:t>
            </a:r>
            <a:r>
              <a:rPr lang="en-US" sz="2000" dirty="0">
                <a:latin typeface="Times New Roman"/>
                <a:ea typeface="Calibri"/>
                <a:cs typeface="Times New Roman"/>
              </a:rPr>
              <a:t> </a:t>
            </a:r>
            <a:r>
              <a:rPr lang="en-US" sz="2000" dirty="0" err="1">
                <a:latin typeface="Times New Roman"/>
                <a:ea typeface="Calibri"/>
                <a:cs typeface="Times New Roman"/>
              </a:rPr>
              <a:t>của</a:t>
            </a:r>
            <a:r>
              <a:rPr lang="en-US" sz="2000" dirty="0">
                <a:latin typeface="Times New Roman"/>
                <a:ea typeface="Calibri"/>
                <a:cs typeface="Times New Roman"/>
              </a:rPr>
              <a:t> </a:t>
            </a:r>
            <a:r>
              <a:rPr lang="en-US" sz="2000" dirty="0" err="1">
                <a:latin typeface="Times New Roman"/>
                <a:ea typeface="Calibri"/>
                <a:cs typeface="Times New Roman"/>
              </a:rPr>
              <a:t>chiến</a:t>
            </a:r>
            <a:r>
              <a:rPr lang="en-US" sz="2000" dirty="0">
                <a:latin typeface="Times New Roman"/>
                <a:ea typeface="Calibri"/>
                <a:cs typeface="Times New Roman"/>
              </a:rPr>
              <a:t> </a:t>
            </a:r>
            <a:r>
              <a:rPr lang="en-US" sz="2000" dirty="0" err="1">
                <a:latin typeface="Times New Roman"/>
                <a:ea typeface="Calibri"/>
                <a:cs typeface="Times New Roman"/>
              </a:rPr>
              <a:t>tranh</a:t>
            </a:r>
            <a:r>
              <a:rPr lang="en-US" sz="2000" dirty="0">
                <a:latin typeface="Times New Roman"/>
                <a:ea typeface="Calibri"/>
                <a:cs typeface="Times New Roman"/>
              </a:rPr>
              <a:t>. </a:t>
            </a:r>
            <a:r>
              <a:rPr lang="en-US" sz="2000" dirty="0" err="1">
                <a:latin typeface="Times New Roman"/>
                <a:ea typeface="Calibri"/>
                <a:cs typeface="Times New Roman"/>
              </a:rPr>
              <a:t>Nhưng</a:t>
            </a:r>
            <a:r>
              <a:rPr lang="en-US" sz="2000" dirty="0">
                <a:latin typeface="Times New Roman"/>
                <a:ea typeface="Calibri"/>
                <a:cs typeface="Times New Roman"/>
              </a:rPr>
              <a:t> </a:t>
            </a:r>
            <a:r>
              <a:rPr lang="en-US" sz="2000" dirty="0" err="1">
                <a:latin typeface="Times New Roman"/>
                <a:ea typeface="Calibri"/>
                <a:cs typeface="Times New Roman"/>
              </a:rPr>
              <a:t>lý</a:t>
            </a:r>
            <a:r>
              <a:rPr lang="en-US" sz="2000" dirty="0">
                <a:latin typeface="Times New Roman"/>
                <a:ea typeface="Calibri"/>
                <a:cs typeface="Times New Roman"/>
              </a:rPr>
              <a:t> do </a:t>
            </a:r>
            <a:r>
              <a:rPr lang="en-US" sz="2000" dirty="0" err="1">
                <a:latin typeface="Times New Roman"/>
                <a:ea typeface="Calibri"/>
                <a:cs typeface="Times New Roman"/>
              </a:rPr>
              <a:t>gì</a:t>
            </a:r>
            <a:r>
              <a:rPr lang="en-US" sz="2000" dirty="0">
                <a:latin typeface="Times New Roman"/>
                <a:ea typeface="Calibri"/>
                <a:cs typeface="Times New Roman"/>
              </a:rPr>
              <a:t> </a:t>
            </a:r>
            <a:r>
              <a:rPr lang="en-US" sz="2000" dirty="0" err="1">
                <a:latin typeface="Times New Roman"/>
                <a:ea typeface="Calibri"/>
                <a:cs typeface="Times New Roman"/>
              </a:rPr>
              <a:t>đã</a:t>
            </a:r>
            <a:r>
              <a:rPr lang="en-US" sz="2000" dirty="0">
                <a:latin typeface="Times New Roman"/>
                <a:ea typeface="Calibri"/>
                <a:cs typeface="Times New Roman"/>
              </a:rPr>
              <a:t> </a:t>
            </a:r>
            <a:r>
              <a:rPr lang="en-US" sz="2000" dirty="0" err="1">
                <a:latin typeface="Times New Roman"/>
                <a:ea typeface="Calibri"/>
                <a:cs typeface="Times New Roman"/>
              </a:rPr>
              <a:t>không</a:t>
            </a:r>
            <a:r>
              <a:rPr lang="en-US" sz="2000" dirty="0">
                <a:latin typeface="Times New Roman"/>
                <a:ea typeface="Calibri"/>
                <a:cs typeface="Times New Roman"/>
              </a:rPr>
              <a:t> </a:t>
            </a:r>
            <a:r>
              <a:rPr lang="en-US" sz="2000" dirty="0" err="1">
                <a:latin typeface="Times New Roman"/>
                <a:ea typeface="Calibri"/>
                <a:cs typeface="Times New Roman"/>
              </a:rPr>
              <a:t>ngừng</a:t>
            </a:r>
            <a:r>
              <a:rPr lang="en-US" sz="2000" dirty="0">
                <a:latin typeface="Times New Roman"/>
                <a:ea typeface="Calibri"/>
                <a:cs typeface="Times New Roman"/>
              </a:rPr>
              <a:t> </a:t>
            </a:r>
            <a:r>
              <a:rPr lang="en-US" sz="2000" dirty="0" err="1">
                <a:latin typeface="Times New Roman"/>
                <a:ea typeface="Calibri"/>
                <a:cs typeface="Times New Roman"/>
              </a:rPr>
              <a:t>thôi</a:t>
            </a:r>
            <a:r>
              <a:rPr lang="en-US" sz="2000" dirty="0">
                <a:latin typeface="Times New Roman"/>
                <a:ea typeface="Calibri"/>
                <a:cs typeface="Times New Roman"/>
              </a:rPr>
              <a:t> </a:t>
            </a:r>
            <a:r>
              <a:rPr lang="en-US" sz="2000" dirty="0" err="1">
                <a:latin typeface="Times New Roman"/>
                <a:ea typeface="Calibri"/>
                <a:cs typeface="Times New Roman"/>
              </a:rPr>
              <a:t>thúc</a:t>
            </a:r>
            <a:r>
              <a:rPr lang="en-US" sz="2000" dirty="0">
                <a:latin typeface="Times New Roman"/>
                <a:ea typeface="Calibri"/>
                <a:cs typeface="Times New Roman"/>
              </a:rPr>
              <a:t> </a:t>
            </a:r>
            <a:r>
              <a:rPr lang="en-US" sz="2000" dirty="0" err="1">
                <a:latin typeface="Times New Roman"/>
                <a:ea typeface="Calibri"/>
                <a:cs typeface="Times New Roman"/>
              </a:rPr>
              <a:t>họ</a:t>
            </a:r>
            <a:r>
              <a:rPr lang="en-US" sz="2000" dirty="0">
                <a:latin typeface="Times New Roman"/>
                <a:ea typeface="Calibri"/>
                <a:cs typeface="Times New Roman"/>
              </a:rPr>
              <a:t> </a:t>
            </a:r>
            <a:r>
              <a:rPr lang="en-US" sz="2000" dirty="0" err="1">
                <a:latin typeface="Times New Roman"/>
                <a:ea typeface="Calibri"/>
                <a:cs typeface="Times New Roman"/>
              </a:rPr>
              <a:t>không</a:t>
            </a:r>
            <a:r>
              <a:rPr lang="en-US" sz="2000" dirty="0">
                <a:latin typeface="Times New Roman"/>
                <a:ea typeface="Calibri"/>
                <a:cs typeface="Times New Roman"/>
              </a:rPr>
              <a:t> </a:t>
            </a:r>
            <a:r>
              <a:rPr lang="en-US" sz="2000" dirty="0" err="1">
                <a:latin typeface="Times New Roman"/>
                <a:ea typeface="Calibri"/>
                <a:cs typeface="Times New Roman"/>
              </a:rPr>
              <a:t>được</a:t>
            </a:r>
            <a:r>
              <a:rPr lang="en-US" sz="2000" dirty="0">
                <a:latin typeface="Times New Roman"/>
                <a:ea typeface="Calibri"/>
                <a:cs typeface="Times New Roman"/>
              </a:rPr>
              <a:t> </a:t>
            </a:r>
            <a:r>
              <a:rPr lang="en-US" sz="2000" dirty="0" err="1">
                <a:latin typeface="Times New Roman"/>
                <a:ea typeface="Calibri"/>
                <a:cs typeface="Times New Roman"/>
              </a:rPr>
              <a:t>từ</a:t>
            </a:r>
            <a:r>
              <a:rPr lang="en-US" sz="2000" dirty="0">
                <a:latin typeface="Times New Roman"/>
                <a:ea typeface="Calibri"/>
                <a:cs typeface="Times New Roman"/>
              </a:rPr>
              <a:t> </a:t>
            </a:r>
            <a:r>
              <a:rPr lang="en-US" sz="2000" dirty="0" err="1">
                <a:latin typeface="Times New Roman"/>
                <a:ea typeface="Calibri"/>
                <a:cs typeface="Times New Roman"/>
              </a:rPr>
              <a:t>bỏ</a:t>
            </a:r>
            <a:r>
              <a:rPr lang="en-US" sz="2000" dirty="0">
                <a:latin typeface="Times New Roman"/>
                <a:ea typeface="Calibri"/>
                <a:cs typeface="Times New Roman"/>
              </a:rPr>
              <a:t>, </a:t>
            </a:r>
            <a:r>
              <a:rPr lang="en-US" sz="2000" dirty="0" err="1">
                <a:latin typeface="Times New Roman"/>
                <a:ea typeface="Calibri"/>
                <a:cs typeface="Times New Roman"/>
              </a:rPr>
              <a:t>rằng</a:t>
            </a:r>
            <a:r>
              <a:rPr lang="en-US" sz="2000" dirty="0">
                <a:latin typeface="Times New Roman"/>
                <a:ea typeface="Calibri"/>
                <a:cs typeface="Times New Roman"/>
              </a:rPr>
              <a:t> </a:t>
            </a:r>
            <a:r>
              <a:rPr lang="en-US" sz="2000" dirty="0" err="1">
                <a:latin typeface="Times New Roman"/>
                <a:ea typeface="Calibri"/>
                <a:cs typeface="Times New Roman"/>
              </a:rPr>
              <a:t>dù</a:t>
            </a:r>
            <a:r>
              <a:rPr lang="en-US" sz="2000" dirty="0">
                <a:latin typeface="Times New Roman"/>
                <a:ea typeface="Calibri"/>
                <a:cs typeface="Times New Roman"/>
              </a:rPr>
              <a:t> </a:t>
            </a:r>
            <a:r>
              <a:rPr lang="en-US" sz="2000" dirty="0" err="1">
                <a:latin typeface="Times New Roman"/>
                <a:ea typeface="Calibri"/>
                <a:cs typeface="Times New Roman"/>
              </a:rPr>
              <a:t>có</a:t>
            </a:r>
            <a:r>
              <a:rPr lang="en-US" sz="2000" dirty="0">
                <a:latin typeface="Times New Roman"/>
                <a:ea typeface="Calibri"/>
                <a:cs typeface="Times New Roman"/>
              </a:rPr>
              <a:t> </a:t>
            </a:r>
            <a:r>
              <a:rPr lang="en-US" sz="2000" dirty="0" err="1">
                <a:latin typeface="Times New Roman"/>
                <a:ea typeface="Calibri"/>
                <a:cs typeface="Times New Roman"/>
              </a:rPr>
              <a:t>bị</a:t>
            </a:r>
            <a:r>
              <a:rPr lang="en-US" sz="2000" dirty="0">
                <a:latin typeface="Times New Roman"/>
                <a:ea typeface="Calibri"/>
                <a:cs typeface="Times New Roman"/>
              </a:rPr>
              <a:t> </a:t>
            </a:r>
            <a:r>
              <a:rPr lang="en-US" sz="2000" dirty="0" err="1">
                <a:latin typeface="Times New Roman"/>
                <a:ea typeface="Calibri"/>
                <a:cs typeface="Times New Roman"/>
              </a:rPr>
              <a:t>tật</a:t>
            </a:r>
            <a:r>
              <a:rPr lang="en-US" sz="2000" dirty="0">
                <a:latin typeface="Times New Roman"/>
                <a:ea typeface="Calibri"/>
                <a:cs typeface="Times New Roman"/>
              </a:rPr>
              <a:t> </a:t>
            </a:r>
            <a:r>
              <a:rPr lang="en-US" sz="2000" dirty="0" err="1">
                <a:latin typeface="Times New Roman"/>
                <a:ea typeface="Calibri"/>
                <a:cs typeface="Times New Roman"/>
              </a:rPr>
              <a:t>nguyền</a:t>
            </a:r>
            <a:r>
              <a:rPr lang="en-US" sz="2000" dirty="0">
                <a:latin typeface="Times New Roman"/>
                <a:ea typeface="Calibri"/>
                <a:cs typeface="Times New Roman"/>
              </a:rPr>
              <a:t> </a:t>
            </a:r>
            <a:r>
              <a:rPr lang="en-US" sz="2000" dirty="0" err="1">
                <a:latin typeface="Times New Roman"/>
                <a:ea typeface="Calibri"/>
                <a:cs typeface="Times New Roman"/>
              </a:rPr>
              <a:t>cũng</a:t>
            </a:r>
            <a:r>
              <a:rPr lang="en-US" sz="2000" dirty="0">
                <a:latin typeface="Times New Roman"/>
                <a:ea typeface="Calibri"/>
                <a:cs typeface="Times New Roman"/>
              </a:rPr>
              <a:t> </a:t>
            </a:r>
            <a:r>
              <a:rPr lang="en-US" sz="2000" dirty="0" err="1">
                <a:latin typeface="Times New Roman"/>
                <a:ea typeface="Calibri"/>
                <a:cs typeface="Times New Roman"/>
              </a:rPr>
              <a:t>phải</a:t>
            </a:r>
            <a:r>
              <a:rPr lang="en-US" sz="2000" dirty="0">
                <a:latin typeface="Times New Roman"/>
                <a:ea typeface="Calibri"/>
                <a:cs typeface="Times New Roman"/>
              </a:rPr>
              <a:t> </a:t>
            </a:r>
            <a:r>
              <a:rPr lang="en-US" sz="2000" dirty="0" err="1">
                <a:latin typeface="Times New Roman"/>
                <a:ea typeface="Calibri"/>
                <a:cs typeface="Times New Roman"/>
              </a:rPr>
              <a:t>dũng</a:t>
            </a:r>
            <a:r>
              <a:rPr lang="en-US" sz="2000" dirty="0">
                <a:latin typeface="Times New Roman"/>
                <a:ea typeface="Calibri"/>
                <a:cs typeface="Times New Roman"/>
              </a:rPr>
              <a:t> </a:t>
            </a:r>
            <a:r>
              <a:rPr lang="en-US" sz="2000" dirty="0" err="1">
                <a:latin typeface="Times New Roman"/>
                <a:ea typeface="Calibri"/>
                <a:cs typeface="Times New Roman"/>
              </a:rPr>
              <a:t>cảm</a:t>
            </a:r>
            <a:r>
              <a:rPr lang="en-US" sz="2000" dirty="0">
                <a:latin typeface="Times New Roman"/>
                <a:ea typeface="Calibri"/>
                <a:cs typeface="Times New Roman"/>
              </a:rPr>
              <a:t> </a:t>
            </a:r>
            <a:r>
              <a:rPr lang="en-US" sz="2000" dirty="0" err="1">
                <a:latin typeface="Times New Roman"/>
                <a:ea typeface="Calibri"/>
                <a:cs typeface="Times New Roman"/>
              </a:rPr>
              <a:t>chiến</a:t>
            </a:r>
            <a:r>
              <a:rPr lang="en-US" sz="2000" dirty="0">
                <a:latin typeface="Times New Roman"/>
                <a:ea typeface="Calibri"/>
                <a:cs typeface="Times New Roman"/>
              </a:rPr>
              <a:t> </a:t>
            </a:r>
            <a:r>
              <a:rPr lang="en-US" sz="2000" dirty="0" err="1">
                <a:latin typeface="Times New Roman"/>
                <a:ea typeface="Calibri"/>
                <a:cs typeface="Times New Roman"/>
              </a:rPr>
              <a:t>đấu</a:t>
            </a:r>
            <a:r>
              <a:rPr lang="en-US" sz="2000" dirty="0">
                <a:latin typeface="Times New Roman"/>
                <a:ea typeface="Calibri"/>
                <a:cs typeface="Times New Roman"/>
              </a:rPr>
              <a:t> </a:t>
            </a:r>
            <a:r>
              <a:rPr lang="en-US" sz="2000" dirty="0" err="1">
                <a:latin typeface="Times New Roman"/>
                <a:ea typeface="Calibri"/>
                <a:cs typeface="Times New Roman"/>
              </a:rPr>
              <a:t>vì</a:t>
            </a:r>
            <a:r>
              <a:rPr lang="en-US" sz="2000" dirty="0">
                <a:latin typeface="Times New Roman"/>
                <a:ea typeface="Calibri"/>
                <a:cs typeface="Times New Roman"/>
              </a:rPr>
              <a:t> </a:t>
            </a:r>
            <a:r>
              <a:rPr lang="en-US" sz="2000" dirty="0" err="1">
                <a:latin typeface="Times New Roman"/>
                <a:ea typeface="Calibri"/>
                <a:cs typeface="Times New Roman"/>
              </a:rPr>
              <a:t>tương</a:t>
            </a:r>
            <a:r>
              <a:rPr lang="en-US" sz="2000" dirty="0">
                <a:latin typeface="Times New Roman"/>
                <a:ea typeface="Calibri"/>
                <a:cs typeface="Times New Roman"/>
              </a:rPr>
              <a:t> </a:t>
            </a:r>
            <a:r>
              <a:rPr lang="en-US" sz="2000" dirty="0" err="1">
                <a:latin typeface="Times New Roman"/>
                <a:ea typeface="Calibri"/>
                <a:cs typeface="Times New Roman"/>
              </a:rPr>
              <a:t>lai</a:t>
            </a:r>
            <a:r>
              <a:rPr lang="en-US" sz="2000" dirty="0">
                <a:latin typeface="Times New Roman"/>
                <a:ea typeface="Calibri"/>
                <a:cs typeface="Times New Roman"/>
              </a:rPr>
              <a:t> </a:t>
            </a:r>
            <a:r>
              <a:rPr lang="en-US" sz="2000" dirty="0" err="1">
                <a:latin typeface="Times New Roman"/>
                <a:ea typeface="Calibri"/>
                <a:cs typeface="Times New Roman"/>
              </a:rPr>
              <a:t>sau</a:t>
            </a:r>
            <a:r>
              <a:rPr lang="en-US" sz="2000" dirty="0">
                <a:latin typeface="Times New Roman"/>
                <a:ea typeface="Calibri"/>
                <a:cs typeface="Times New Roman"/>
              </a:rPr>
              <a:t> </a:t>
            </a:r>
            <a:r>
              <a:rPr lang="en-US" sz="2000" dirty="0" err="1">
                <a:latin typeface="Times New Roman"/>
                <a:ea typeface="Calibri"/>
                <a:cs typeface="Times New Roman"/>
              </a:rPr>
              <a:t>này</a:t>
            </a:r>
            <a:r>
              <a:rPr lang="en-US" sz="2000" dirty="0">
                <a:latin typeface="Times New Roman"/>
                <a:ea typeface="Calibri"/>
                <a:cs typeface="Times New Roman"/>
              </a:rPr>
              <a:t>? </a:t>
            </a:r>
            <a:r>
              <a:rPr lang="en-US" sz="2000" dirty="0" err="1">
                <a:latin typeface="Times New Roman"/>
                <a:ea typeface="Calibri"/>
                <a:cs typeface="Times New Roman"/>
              </a:rPr>
              <a:t>Đó</a:t>
            </a:r>
            <a:r>
              <a:rPr lang="en-US" sz="2000" dirty="0">
                <a:latin typeface="Times New Roman"/>
                <a:ea typeface="Calibri"/>
                <a:cs typeface="Times New Roman"/>
              </a:rPr>
              <a:t> </a:t>
            </a:r>
            <a:r>
              <a:rPr lang="en-US" sz="2000" dirty="0" err="1">
                <a:latin typeface="Times New Roman"/>
                <a:ea typeface="Calibri"/>
                <a:cs typeface="Times New Roman"/>
              </a:rPr>
              <a:t>là</a:t>
            </a:r>
            <a:r>
              <a:rPr lang="en-US" sz="2000" dirty="0">
                <a:latin typeface="Times New Roman"/>
                <a:ea typeface="Calibri"/>
                <a:cs typeface="Times New Roman"/>
              </a:rPr>
              <a:t> </a:t>
            </a:r>
            <a:r>
              <a:rPr lang="en-US" sz="2000" dirty="0" err="1">
                <a:latin typeface="Times New Roman"/>
                <a:ea typeface="Calibri"/>
                <a:cs typeface="Times New Roman"/>
              </a:rPr>
              <a:t>vì</a:t>
            </a:r>
            <a:r>
              <a:rPr lang="en-US" sz="2000" dirty="0">
                <a:latin typeface="Times New Roman"/>
                <a:ea typeface="Calibri"/>
                <a:cs typeface="Times New Roman"/>
              </a:rPr>
              <a:t> </a:t>
            </a:r>
            <a:r>
              <a:rPr lang="en-US" sz="2000" dirty="0" err="1">
                <a:latin typeface="Times New Roman"/>
                <a:ea typeface="Calibri"/>
                <a:cs typeface="Times New Roman"/>
              </a:rPr>
              <a:t>tinh</a:t>
            </a:r>
            <a:r>
              <a:rPr lang="en-US" sz="2000" dirty="0">
                <a:latin typeface="Times New Roman"/>
                <a:ea typeface="Calibri"/>
                <a:cs typeface="Times New Roman"/>
              </a:rPr>
              <a:t> </a:t>
            </a:r>
            <a:r>
              <a:rPr lang="en-US" sz="2000" dirty="0" err="1">
                <a:latin typeface="Times New Roman"/>
                <a:ea typeface="Calibri"/>
                <a:cs typeface="Times New Roman"/>
              </a:rPr>
              <a:t>thần</a:t>
            </a:r>
            <a:r>
              <a:rPr lang="en-US" sz="2000" dirty="0">
                <a:latin typeface="Times New Roman"/>
                <a:ea typeface="Calibri"/>
                <a:cs typeface="Times New Roman"/>
              </a:rPr>
              <a:t> </a:t>
            </a:r>
            <a:r>
              <a:rPr lang="en-US" sz="2000" dirty="0" err="1">
                <a:latin typeface="Times New Roman"/>
                <a:ea typeface="Calibri"/>
                <a:cs typeface="Times New Roman"/>
              </a:rPr>
              <a:t>yêu</a:t>
            </a:r>
            <a:r>
              <a:rPr lang="en-US" sz="2000" dirty="0">
                <a:latin typeface="Times New Roman"/>
                <a:ea typeface="Calibri"/>
                <a:cs typeface="Times New Roman"/>
              </a:rPr>
              <a:t> </a:t>
            </a:r>
            <a:r>
              <a:rPr lang="en-US" sz="2000" dirty="0" err="1">
                <a:latin typeface="Times New Roman"/>
                <a:ea typeface="Calibri"/>
                <a:cs typeface="Times New Roman"/>
              </a:rPr>
              <a:t>nước</a:t>
            </a:r>
            <a:r>
              <a:rPr lang="en-US" sz="2000" dirty="0">
                <a:latin typeface="Times New Roman"/>
                <a:ea typeface="Calibri"/>
                <a:cs typeface="Times New Roman"/>
              </a:rPr>
              <a:t> </a:t>
            </a:r>
            <a:r>
              <a:rPr lang="en-US" sz="2000" dirty="0" err="1">
                <a:latin typeface="Times New Roman"/>
                <a:ea typeface="Calibri"/>
                <a:cs typeface="Times New Roman"/>
              </a:rPr>
              <a:t>của</a:t>
            </a:r>
            <a:r>
              <a:rPr lang="en-US" sz="2000" dirty="0">
                <a:latin typeface="Times New Roman"/>
                <a:ea typeface="Calibri"/>
                <a:cs typeface="Times New Roman"/>
              </a:rPr>
              <a:t> </a:t>
            </a:r>
            <a:r>
              <a:rPr lang="en-US" sz="2000" dirty="0" err="1">
                <a:latin typeface="Times New Roman"/>
                <a:ea typeface="Calibri"/>
                <a:cs typeface="Times New Roman"/>
              </a:rPr>
              <a:t>nhân</a:t>
            </a:r>
            <a:r>
              <a:rPr lang="en-US" sz="2000" dirty="0">
                <a:latin typeface="Times New Roman"/>
                <a:ea typeface="Calibri"/>
                <a:cs typeface="Times New Roman"/>
              </a:rPr>
              <a:t> </a:t>
            </a:r>
            <a:r>
              <a:rPr lang="en-US" sz="2000" dirty="0" err="1">
                <a:latin typeface="Times New Roman"/>
                <a:ea typeface="Calibri"/>
                <a:cs typeface="Times New Roman"/>
              </a:rPr>
              <a:t>dân</a:t>
            </a:r>
            <a:r>
              <a:rPr lang="en-US" sz="2000" dirty="0">
                <a:latin typeface="Times New Roman"/>
                <a:ea typeface="Calibri"/>
                <a:cs typeface="Times New Roman"/>
              </a:rPr>
              <a:t> ta </a:t>
            </a:r>
            <a:r>
              <a:rPr lang="en-US" sz="2000" dirty="0" err="1">
                <a:latin typeface="Times New Roman"/>
                <a:ea typeface="Calibri"/>
                <a:cs typeface="Times New Roman"/>
              </a:rPr>
              <a:t>quá</a:t>
            </a:r>
            <a:r>
              <a:rPr lang="en-US" sz="2000" dirty="0">
                <a:latin typeface="Times New Roman"/>
                <a:ea typeface="Calibri"/>
                <a:cs typeface="Times New Roman"/>
              </a:rPr>
              <a:t> </a:t>
            </a:r>
            <a:r>
              <a:rPr lang="en-US" sz="2000" dirty="0" err="1">
                <a:latin typeface="Times New Roman"/>
                <a:ea typeface="Calibri"/>
                <a:cs typeface="Times New Roman"/>
              </a:rPr>
              <a:t>sâu</a:t>
            </a:r>
            <a:r>
              <a:rPr lang="en-US" sz="2000" dirty="0">
                <a:latin typeface="Times New Roman"/>
                <a:ea typeface="Calibri"/>
                <a:cs typeface="Times New Roman"/>
              </a:rPr>
              <a:t> </a:t>
            </a:r>
            <a:r>
              <a:rPr lang="en-US" sz="2000" dirty="0" err="1">
                <a:latin typeface="Times New Roman"/>
                <a:ea typeface="Calibri"/>
                <a:cs typeface="Times New Roman"/>
              </a:rPr>
              <a:t>đậm</a:t>
            </a:r>
            <a:r>
              <a:rPr lang="en-US" sz="2000" dirty="0">
                <a:latin typeface="Times New Roman"/>
                <a:ea typeface="Calibri"/>
                <a:cs typeface="Times New Roman"/>
              </a:rPr>
              <a:t>. </a:t>
            </a:r>
            <a:r>
              <a:rPr lang="en-US" sz="2000" dirty="0" err="1">
                <a:latin typeface="Times New Roman"/>
                <a:ea typeface="Calibri"/>
                <a:cs typeface="Times New Roman"/>
              </a:rPr>
              <a:t>Dường</a:t>
            </a:r>
            <a:r>
              <a:rPr lang="en-US" sz="2000" dirty="0">
                <a:latin typeface="Times New Roman"/>
                <a:ea typeface="Calibri"/>
                <a:cs typeface="Times New Roman"/>
              </a:rPr>
              <a:t> </a:t>
            </a:r>
            <a:r>
              <a:rPr lang="en-US" sz="2000" dirty="0" err="1">
                <a:latin typeface="Times New Roman"/>
                <a:ea typeface="Calibri"/>
                <a:cs typeface="Times New Roman"/>
              </a:rPr>
              <a:t>như</a:t>
            </a:r>
            <a:r>
              <a:rPr lang="en-US" sz="2000" dirty="0">
                <a:latin typeface="Times New Roman"/>
                <a:ea typeface="Calibri"/>
                <a:cs typeface="Times New Roman"/>
              </a:rPr>
              <a:t> </a:t>
            </a:r>
            <a:r>
              <a:rPr lang="en-US" sz="2000" dirty="0" err="1">
                <a:latin typeface="Times New Roman"/>
                <a:ea typeface="Calibri"/>
                <a:cs typeface="Times New Roman"/>
              </a:rPr>
              <a:t>trong</a:t>
            </a:r>
            <a:r>
              <a:rPr lang="en-US" sz="2000" dirty="0">
                <a:latin typeface="Times New Roman"/>
                <a:ea typeface="Calibri"/>
                <a:cs typeface="Times New Roman"/>
              </a:rPr>
              <a:t> </a:t>
            </a:r>
            <a:r>
              <a:rPr lang="en-US" sz="2000" dirty="0" err="1">
                <a:latin typeface="Times New Roman"/>
                <a:ea typeface="Calibri"/>
                <a:cs typeface="Times New Roman"/>
              </a:rPr>
              <a:t>dòng</a:t>
            </a:r>
            <a:r>
              <a:rPr lang="en-US" sz="2000" dirty="0">
                <a:latin typeface="Times New Roman"/>
                <a:ea typeface="Calibri"/>
                <a:cs typeface="Times New Roman"/>
              </a:rPr>
              <a:t> </a:t>
            </a:r>
            <a:r>
              <a:rPr lang="en-US" sz="2000" dirty="0" err="1">
                <a:latin typeface="Times New Roman"/>
                <a:ea typeface="Calibri"/>
                <a:cs typeface="Times New Roman"/>
              </a:rPr>
              <a:t>máu</a:t>
            </a:r>
            <a:r>
              <a:rPr lang="en-US" sz="2000" dirty="0">
                <a:latin typeface="Times New Roman"/>
                <a:ea typeface="Calibri"/>
                <a:cs typeface="Times New Roman"/>
              </a:rPr>
              <a:t> </a:t>
            </a:r>
            <a:r>
              <a:rPr lang="en-US" sz="2000" dirty="0" err="1">
                <a:latin typeface="Times New Roman"/>
                <a:ea typeface="Calibri"/>
                <a:cs typeface="Times New Roman"/>
              </a:rPr>
              <a:t>của</a:t>
            </a:r>
            <a:r>
              <a:rPr lang="en-US" sz="2000" dirty="0">
                <a:latin typeface="Times New Roman"/>
                <a:ea typeface="Calibri"/>
                <a:cs typeface="Times New Roman"/>
              </a:rPr>
              <a:t> </a:t>
            </a:r>
            <a:r>
              <a:rPr lang="en-US" sz="2000" dirty="0" err="1">
                <a:latin typeface="Times New Roman"/>
                <a:ea typeface="Calibri"/>
                <a:cs typeface="Times New Roman"/>
              </a:rPr>
              <a:t>mỗi</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a:t>
            </a:r>
            <a:r>
              <a:rPr lang="en-US" sz="2000" dirty="0" err="1">
                <a:latin typeface="Times New Roman"/>
                <a:ea typeface="Calibri"/>
                <a:cs typeface="Times New Roman"/>
              </a:rPr>
              <a:t>dân</a:t>
            </a:r>
            <a:r>
              <a:rPr lang="en-US" sz="2000" dirty="0">
                <a:latin typeface="Times New Roman"/>
                <a:ea typeface="Calibri"/>
                <a:cs typeface="Times New Roman"/>
              </a:rPr>
              <a:t> </a:t>
            </a:r>
            <a:r>
              <a:rPr lang="en-US" sz="2000" dirty="0" err="1">
                <a:latin typeface="Times New Roman"/>
                <a:ea typeface="Calibri"/>
                <a:cs typeface="Times New Roman"/>
              </a:rPr>
              <a:t>Việt</a:t>
            </a:r>
            <a:r>
              <a:rPr lang="en-US" sz="2000" dirty="0">
                <a:latin typeface="Times New Roman"/>
                <a:ea typeface="Calibri"/>
                <a:cs typeface="Times New Roman"/>
              </a:rPr>
              <a:t> Nam </a:t>
            </a:r>
            <a:r>
              <a:rPr lang="en-US" sz="2000" dirty="0" err="1">
                <a:latin typeface="Times New Roman"/>
                <a:ea typeface="Calibri"/>
                <a:cs typeface="Times New Roman"/>
              </a:rPr>
              <a:t>đều</a:t>
            </a:r>
            <a:r>
              <a:rPr lang="en-US" sz="2000" dirty="0">
                <a:latin typeface="Times New Roman"/>
                <a:ea typeface="Calibri"/>
                <a:cs typeface="Times New Roman"/>
              </a:rPr>
              <a:t> </a:t>
            </a:r>
            <a:r>
              <a:rPr lang="en-US" sz="2000" dirty="0" err="1">
                <a:latin typeface="Times New Roman"/>
                <a:ea typeface="Calibri"/>
                <a:cs typeface="Times New Roman"/>
              </a:rPr>
              <a:t>đã</a:t>
            </a:r>
            <a:r>
              <a:rPr lang="en-US" sz="2000" dirty="0">
                <a:latin typeface="Times New Roman"/>
                <a:ea typeface="Calibri"/>
                <a:cs typeface="Times New Roman"/>
              </a:rPr>
              <a:t> </a:t>
            </a:r>
            <a:r>
              <a:rPr lang="en-US" sz="2000" dirty="0" err="1">
                <a:latin typeface="Times New Roman"/>
                <a:ea typeface="Calibri"/>
                <a:cs typeface="Times New Roman"/>
              </a:rPr>
              <a:t>có</a:t>
            </a:r>
            <a:r>
              <a:rPr lang="en-US" sz="2000" dirty="0">
                <a:latin typeface="Times New Roman"/>
                <a:ea typeface="Calibri"/>
                <a:cs typeface="Times New Roman"/>
              </a:rPr>
              <a:t> </a:t>
            </a:r>
            <a:r>
              <a:rPr lang="en-US" sz="2000" dirty="0" err="1">
                <a:latin typeface="Times New Roman"/>
                <a:ea typeface="Calibri"/>
                <a:cs typeface="Times New Roman"/>
              </a:rPr>
              <a:t>sẵn</a:t>
            </a:r>
            <a:r>
              <a:rPr lang="en-US" sz="2000" dirty="0">
                <a:latin typeface="Times New Roman"/>
                <a:ea typeface="Calibri"/>
                <a:cs typeface="Times New Roman"/>
              </a:rPr>
              <a:t> </a:t>
            </a:r>
            <a:r>
              <a:rPr lang="en-US" sz="2000" dirty="0" err="1">
                <a:latin typeface="Times New Roman"/>
                <a:ea typeface="Calibri"/>
                <a:cs typeface="Times New Roman"/>
              </a:rPr>
              <a:t>tinh</a:t>
            </a:r>
            <a:r>
              <a:rPr lang="en-US" sz="2000" dirty="0">
                <a:latin typeface="Times New Roman"/>
                <a:ea typeface="Calibri"/>
                <a:cs typeface="Times New Roman"/>
              </a:rPr>
              <a:t> </a:t>
            </a:r>
            <a:r>
              <a:rPr lang="en-US" sz="2000" dirty="0" err="1">
                <a:latin typeface="Times New Roman"/>
                <a:ea typeface="Calibri"/>
                <a:cs typeface="Times New Roman"/>
              </a:rPr>
              <a:t>thần</a:t>
            </a:r>
            <a:r>
              <a:rPr lang="en-US" sz="2000" dirty="0">
                <a:latin typeface="Times New Roman"/>
                <a:ea typeface="Calibri"/>
                <a:cs typeface="Times New Roman"/>
              </a:rPr>
              <a:t> </a:t>
            </a:r>
            <a:r>
              <a:rPr lang="en-US" sz="2000" dirty="0" err="1">
                <a:latin typeface="Times New Roman"/>
                <a:ea typeface="Calibri"/>
                <a:cs typeface="Times New Roman"/>
              </a:rPr>
              <a:t>bất</a:t>
            </a:r>
            <a:r>
              <a:rPr lang="en-US" sz="2000" dirty="0">
                <a:latin typeface="Times New Roman"/>
                <a:ea typeface="Calibri"/>
                <a:cs typeface="Times New Roman"/>
              </a:rPr>
              <a:t> </a:t>
            </a:r>
            <a:r>
              <a:rPr lang="en-US" sz="2000" dirty="0" err="1">
                <a:latin typeface="Times New Roman"/>
                <a:ea typeface="Calibri"/>
                <a:cs typeface="Times New Roman"/>
              </a:rPr>
              <a:t>khuất</a:t>
            </a:r>
            <a:r>
              <a:rPr lang="en-US" sz="2000" dirty="0">
                <a:latin typeface="Times New Roman"/>
                <a:ea typeface="Calibri"/>
                <a:cs typeface="Times New Roman"/>
              </a:rPr>
              <a:t> </a:t>
            </a:r>
            <a:r>
              <a:rPr lang="en-US" sz="2000" dirty="0" err="1">
                <a:latin typeface="Times New Roman"/>
                <a:ea typeface="Calibri"/>
                <a:cs typeface="Times New Roman"/>
              </a:rPr>
              <a:t>ầy</a:t>
            </a:r>
            <a:r>
              <a:rPr lang="en-US" sz="2000" dirty="0">
                <a:latin typeface="Times New Roman"/>
                <a:ea typeface="Calibri"/>
                <a:cs typeface="Times New Roman"/>
              </a:rPr>
              <a:t>. </a:t>
            </a:r>
            <a:r>
              <a:rPr lang="en-US" sz="2000" dirty="0" err="1">
                <a:latin typeface="Times New Roman"/>
                <a:ea typeface="Calibri"/>
                <a:cs typeface="Times New Roman"/>
              </a:rPr>
              <a:t>Nó</a:t>
            </a:r>
            <a:r>
              <a:rPr lang="en-US" sz="2000" dirty="0">
                <a:latin typeface="Times New Roman"/>
                <a:ea typeface="Calibri"/>
                <a:cs typeface="Times New Roman"/>
              </a:rPr>
              <a:t> </a:t>
            </a:r>
            <a:r>
              <a:rPr lang="en-US" sz="2000" dirty="0" err="1">
                <a:latin typeface="Times New Roman"/>
                <a:ea typeface="Calibri"/>
                <a:cs typeface="Times New Roman"/>
              </a:rPr>
              <a:t>sẽ</a:t>
            </a:r>
            <a:r>
              <a:rPr lang="en-US" sz="2000" dirty="0">
                <a:latin typeface="Times New Roman"/>
                <a:ea typeface="Calibri"/>
                <a:cs typeface="Times New Roman"/>
              </a:rPr>
              <a:t> </a:t>
            </a:r>
            <a:r>
              <a:rPr lang="en-US" sz="2000" dirty="0" err="1">
                <a:latin typeface="Times New Roman"/>
                <a:ea typeface="Calibri"/>
                <a:cs typeface="Times New Roman"/>
              </a:rPr>
              <a:t>không</a:t>
            </a:r>
            <a:r>
              <a:rPr lang="en-US" sz="2000" dirty="0">
                <a:latin typeface="Times New Roman"/>
                <a:ea typeface="Calibri"/>
                <a:cs typeface="Times New Roman"/>
              </a:rPr>
              <a:t> </a:t>
            </a:r>
            <a:r>
              <a:rPr lang="en-US" sz="2000" dirty="0" err="1">
                <a:latin typeface="Times New Roman"/>
                <a:ea typeface="Calibri"/>
                <a:cs typeface="Times New Roman"/>
              </a:rPr>
              <a:t>bao</a:t>
            </a:r>
            <a:r>
              <a:rPr lang="en-US" sz="2000" dirty="0">
                <a:latin typeface="Times New Roman"/>
                <a:ea typeface="Calibri"/>
                <a:cs typeface="Times New Roman"/>
              </a:rPr>
              <a:t> </a:t>
            </a:r>
            <a:r>
              <a:rPr lang="en-US" sz="2000" dirty="0" err="1">
                <a:latin typeface="Times New Roman"/>
                <a:ea typeface="Calibri"/>
                <a:cs typeface="Times New Roman"/>
              </a:rPr>
              <a:t>giờ</a:t>
            </a:r>
            <a:r>
              <a:rPr lang="en-US" sz="2000" dirty="0">
                <a:latin typeface="Times New Roman"/>
                <a:ea typeface="Calibri"/>
                <a:cs typeface="Times New Roman"/>
              </a:rPr>
              <a:t> </a:t>
            </a:r>
            <a:r>
              <a:rPr lang="en-US" sz="2000" dirty="0" err="1">
                <a:latin typeface="Times New Roman"/>
                <a:ea typeface="Calibri"/>
                <a:cs typeface="Times New Roman"/>
              </a:rPr>
              <a:t>chịu</a:t>
            </a:r>
            <a:r>
              <a:rPr lang="en-US" sz="2000" dirty="0">
                <a:latin typeface="Times New Roman"/>
                <a:ea typeface="Calibri"/>
                <a:cs typeface="Times New Roman"/>
              </a:rPr>
              <a:t> </a:t>
            </a:r>
            <a:r>
              <a:rPr lang="en-US" sz="2000" dirty="0" err="1">
                <a:latin typeface="Times New Roman"/>
                <a:ea typeface="Calibri"/>
                <a:cs typeface="Times New Roman"/>
              </a:rPr>
              <a:t>khuất</a:t>
            </a:r>
            <a:r>
              <a:rPr lang="en-US" sz="2000" dirty="0">
                <a:latin typeface="Times New Roman"/>
                <a:ea typeface="Calibri"/>
                <a:cs typeface="Times New Roman"/>
              </a:rPr>
              <a:t> </a:t>
            </a:r>
            <a:r>
              <a:rPr lang="en-US" sz="2000" dirty="0" err="1">
                <a:latin typeface="Times New Roman"/>
                <a:ea typeface="Calibri"/>
                <a:cs typeface="Times New Roman"/>
              </a:rPr>
              <a:t>phục</a:t>
            </a:r>
            <a:r>
              <a:rPr lang="en-US" sz="2000" dirty="0">
                <a:latin typeface="Times New Roman"/>
                <a:ea typeface="Calibri"/>
                <a:cs typeface="Times New Roman"/>
              </a:rPr>
              <a:t> </a:t>
            </a:r>
            <a:r>
              <a:rPr lang="en-US" sz="2000" dirty="0" err="1">
                <a:latin typeface="Times New Roman"/>
                <a:ea typeface="Calibri"/>
                <a:cs typeface="Times New Roman"/>
              </a:rPr>
              <a:t>bởi</a:t>
            </a:r>
            <a:r>
              <a:rPr lang="en-US" sz="2000" dirty="0">
                <a:latin typeface="Times New Roman"/>
                <a:ea typeface="Calibri"/>
                <a:cs typeface="Times New Roman"/>
              </a:rPr>
              <a:t> </a:t>
            </a:r>
            <a:r>
              <a:rPr lang="en-US" sz="2000" dirty="0" err="1">
                <a:latin typeface="Times New Roman"/>
                <a:ea typeface="Calibri"/>
                <a:cs typeface="Times New Roman"/>
              </a:rPr>
              <a:t>chiến</a:t>
            </a:r>
            <a:r>
              <a:rPr lang="en-US" sz="2000" dirty="0">
                <a:latin typeface="Times New Roman"/>
                <a:ea typeface="Calibri"/>
                <a:cs typeface="Times New Roman"/>
              </a:rPr>
              <a:t> </a:t>
            </a:r>
            <a:r>
              <a:rPr lang="en-US" sz="2000" dirty="0" err="1">
                <a:latin typeface="Times New Roman"/>
                <a:ea typeface="Calibri"/>
                <a:cs typeface="Times New Roman"/>
              </a:rPr>
              <a:t>tranh</a:t>
            </a:r>
            <a:r>
              <a:rPr lang="en-US" sz="2000" dirty="0">
                <a:latin typeface="Times New Roman"/>
                <a:ea typeface="Calibri"/>
                <a:cs typeface="Times New Roman"/>
              </a:rPr>
              <a:t>, </a:t>
            </a:r>
            <a:r>
              <a:rPr lang="en-US" sz="2000" dirty="0" err="1">
                <a:latin typeface="Times New Roman"/>
                <a:ea typeface="Calibri"/>
                <a:cs typeface="Times New Roman"/>
              </a:rPr>
              <a:t>luôn</a:t>
            </a:r>
            <a:r>
              <a:rPr lang="en-US" sz="2000" dirty="0">
                <a:latin typeface="Times New Roman"/>
                <a:ea typeface="Calibri"/>
                <a:cs typeface="Times New Roman"/>
              </a:rPr>
              <a:t> </a:t>
            </a:r>
            <a:r>
              <a:rPr lang="en-US" sz="2000" dirty="0" err="1">
                <a:latin typeface="Times New Roman"/>
                <a:ea typeface="Calibri"/>
                <a:cs typeface="Times New Roman"/>
              </a:rPr>
              <a:t>sống</a:t>
            </a:r>
            <a:r>
              <a:rPr lang="en-US" sz="2000" dirty="0">
                <a:latin typeface="Times New Roman"/>
                <a:ea typeface="Calibri"/>
                <a:cs typeface="Times New Roman"/>
              </a:rPr>
              <a:t> </a:t>
            </a:r>
            <a:r>
              <a:rPr lang="en-US" sz="2000" dirty="0" err="1">
                <a:latin typeface="Times New Roman"/>
                <a:ea typeface="Calibri"/>
                <a:cs typeface="Times New Roman"/>
              </a:rPr>
              <a:t>mãi</a:t>
            </a:r>
            <a:r>
              <a:rPr lang="en-US" sz="2000" dirty="0">
                <a:latin typeface="Times New Roman"/>
                <a:ea typeface="Calibri"/>
                <a:cs typeface="Times New Roman"/>
              </a:rPr>
              <a:t> </a:t>
            </a:r>
            <a:r>
              <a:rPr lang="en-US" sz="2000" dirty="0" err="1">
                <a:latin typeface="Times New Roman"/>
                <a:ea typeface="Calibri"/>
                <a:cs typeface="Times New Roman"/>
              </a:rPr>
              <a:t>trong</a:t>
            </a:r>
            <a:r>
              <a:rPr lang="en-US" sz="2000" dirty="0">
                <a:latin typeface="Times New Roman"/>
                <a:ea typeface="Calibri"/>
                <a:cs typeface="Times New Roman"/>
              </a:rPr>
              <a:t> </a:t>
            </a:r>
            <a:r>
              <a:rPr lang="en-US" sz="2000" dirty="0" err="1">
                <a:latin typeface="Times New Roman"/>
                <a:ea typeface="Calibri"/>
                <a:cs typeface="Times New Roman"/>
              </a:rPr>
              <a:t>tim</a:t>
            </a:r>
            <a:r>
              <a:rPr lang="en-US" sz="2000" dirty="0">
                <a:latin typeface="Times New Roman"/>
                <a:ea typeface="Calibri"/>
                <a:cs typeface="Times New Roman"/>
              </a:rPr>
              <a:t> </a:t>
            </a:r>
            <a:r>
              <a:rPr lang="en-US" sz="2000" dirty="0" err="1">
                <a:latin typeface="Times New Roman"/>
                <a:ea typeface="Calibri"/>
                <a:cs typeface="Times New Roman"/>
              </a:rPr>
              <a:t>mỗi</a:t>
            </a:r>
            <a:r>
              <a:rPr lang="en-US" sz="2000" dirty="0">
                <a:latin typeface="Times New Roman"/>
                <a:ea typeface="Calibri"/>
                <a:cs typeface="Times New Roman"/>
              </a:rPr>
              <a:t> con </a:t>
            </a:r>
            <a:r>
              <a:rPr lang="en-US" sz="2000" dirty="0" err="1">
                <a:latin typeface="Times New Roman"/>
                <a:ea typeface="Calibri"/>
                <a:cs typeface="Times New Roman"/>
              </a:rPr>
              <a:t>người</a:t>
            </a:r>
            <a:r>
              <a:rPr lang="en-US" sz="2000" dirty="0">
                <a:latin typeface="Times New Roman"/>
                <a:ea typeface="Calibri"/>
                <a:cs typeface="Times New Roman"/>
              </a:rPr>
              <a:t>, </a:t>
            </a:r>
            <a:r>
              <a:rPr lang="en-US" sz="2000" dirty="0" err="1">
                <a:latin typeface="Times New Roman"/>
                <a:ea typeface="Calibri"/>
                <a:cs typeface="Times New Roman"/>
              </a:rPr>
              <a:t>mỗi</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a:t>
            </a:r>
            <a:r>
              <a:rPr lang="en-US" sz="2000" dirty="0" err="1">
                <a:latin typeface="Times New Roman"/>
                <a:ea typeface="Calibri"/>
                <a:cs typeface="Times New Roman"/>
              </a:rPr>
              <a:t>dân</a:t>
            </a:r>
            <a:r>
              <a:rPr lang="en-US" sz="2000" dirty="0">
                <a:latin typeface="Times New Roman"/>
                <a:ea typeface="Calibri"/>
                <a:cs typeface="Times New Roman"/>
              </a:rPr>
              <a:t> </a:t>
            </a:r>
            <a:r>
              <a:rPr lang="en-US" sz="2000" dirty="0" err="1">
                <a:latin typeface="Times New Roman"/>
                <a:ea typeface="Calibri"/>
                <a:cs typeface="Times New Roman"/>
              </a:rPr>
              <a:t>Việt</a:t>
            </a:r>
            <a:r>
              <a:rPr lang="en-US" sz="2000" dirty="0">
                <a:latin typeface="Times New Roman"/>
                <a:ea typeface="Calibri"/>
                <a:cs typeface="Times New Roman"/>
              </a:rPr>
              <a:t> Nam.</a:t>
            </a:r>
            <a:endParaRPr lang="en-US" sz="2000" dirty="0">
              <a:effectLst/>
              <a:latin typeface="Times New Roman"/>
              <a:ea typeface="Calibri"/>
              <a:cs typeface="Times New Roman"/>
            </a:endParaRPr>
          </a:p>
        </p:txBody>
      </p:sp>
    </p:spTree>
    <p:extLst>
      <p:ext uri="{BB962C8B-B14F-4D97-AF65-F5344CB8AC3E}">
        <p14:creationId xmlns:p14="http://schemas.microsoft.com/office/powerpoint/2010/main" val="41826257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0" y="5486400"/>
            <a:ext cx="1943101"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descr="Picture1">
            <a:extLst>
              <a:ext uri="{FF2B5EF4-FFF2-40B4-BE49-F238E27FC236}">
                <a16:creationId xmlns="" xmlns:a16="http://schemas.microsoft.com/office/drawing/2014/main" xmlns:lc="http://schemas.openxmlformats.org/drawingml/2006/lockedCanvas" id="{4C7A9805-4EEA-403B-BED7-9A9CC50D377D}"/>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8171396">
            <a:off x="7056354" y="533168"/>
            <a:ext cx="764350" cy="70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868218" y="717533"/>
            <a:ext cx="7697138" cy="3692293"/>
          </a:xfrm>
          <a:prstGeom prst="rect">
            <a:avLst/>
          </a:prstGeom>
        </p:spPr>
        <p:txBody>
          <a:bodyPr wrap="square">
            <a:spAutoFit/>
          </a:bodyPr>
          <a:lstStyle/>
          <a:p>
            <a:pPr algn="just">
              <a:lnSpc>
                <a:spcPct val="120000"/>
              </a:lnSpc>
            </a:pPr>
            <a:r>
              <a:rPr lang="en-US" sz="2800" b="1" dirty="0">
                <a:solidFill>
                  <a:srgbClr val="FF0000"/>
                </a:solidFill>
                <a:latin typeface="Times New Roman" pitchFamily="18" charset="0"/>
                <a:ea typeface="Arial"/>
                <a:cs typeface="Times New Roman" pitchFamily="18" charset="0"/>
              </a:rPr>
              <a:t>1.Từ </a:t>
            </a:r>
            <a:r>
              <a:rPr lang="en-US" sz="2800" b="1" dirty="0" err="1">
                <a:solidFill>
                  <a:srgbClr val="FF0000"/>
                </a:solidFill>
                <a:latin typeface="Times New Roman" pitchFamily="18" charset="0"/>
                <a:ea typeface="Arial"/>
                <a:cs typeface="Times New Roman" pitchFamily="18" charset="0"/>
              </a:rPr>
              <a:t>tiếng</a:t>
            </a:r>
            <a:r>
              <a:rPr lang="en-US" sz="2800" b="1" dirty="0">
                <a:solidFill>
                  <a:srgbClr val="FF0000"/>
                </a:solidFill>
                <a:latin typeface="Times New Roman" pitchFamily="18" charset="0"/>
                <a:ea typeface="Arial"/>
                <a:cs typeface="Times New Roman" pitchFamily="18" charset="0"/>
              </a:rPr>
              <a:t> </a:t>
            </a:r>
            <a:r>
              <a:rPr lang="en-US" sz="2800" b="1" dirty="0" err="1">
                <a:solidFill>
                  <a:srgbClr val="FF0000"/>
                </a:solidFill>
                <a:latin typeface="Times New Roman" pitchFamily="18" charset="0"/>
                <a:ea typeface="Arial"/>
                <a:cs typeface="Times New Roman" pitchFamily="18" charset="0"/>
              </a:rPr>
              <a:t>Việt</a:t>
            </a:r>
            <a:r>
              <a:rPr lang="en-US" sz="2800" b="1" dirty="0">
                <a:solidFill>
                  <a:srgbClr val="FF0000"/>
                </a:solidFill>
                <a:latin typeface="Times New Roman" pitchFamily="18" charset="0"/>
                <a:ea typeface="Arial"/>
                <a:cs typeface="Times New Roman" pitchFamily="18" charset="0"/>
              </a:rPr>
              <a:t> :</a:t>
            </a:r>
            <a:endParaRPr lang="en-US" sz="2800" dirty="0">
              <a:solidFill>
                <a:srgbClr val="FF0000"/>
              </a:solidFill>
              <a:latin typeface="Times New Roman" pitchFamily="18" charset="0"/>
              <a:cs typeface="Times New Roman" pitchFamily="18" charset="0"/>
            </a:endParaRPr>
          </a:p>
          <a:p>
            <a:pPr algn="just">
              <a:lnSpc>
                <a:spcPct val="120000"/>
              </a:lnSpc>
              <a:spcAft>
                <a:spcPts val="1000"/>
              </a:spcAft>
            </a:pPr>
            <a:r>
              <a:rPr lang="en-US" sz="2800" dirty="0">
                <a:latin typeface="Times New Roman" pitchFamily="18" charset="0"/>
                <a:ea typeface="Arial"/>
                <a:cs typeface="Times New Roman" pitchFamily="18" charset="0"/>
              </a:rPr>
              <a:t>+ </a:t>
            </a:r>
            <a:r>
              <a:rPr lang="en-US" sz="2800" dirty="0" err="1">
                <a:latin typeface="Times New Roman" pitchFamily="18" charset="0"/>
                <a:ea typeface="Arial"/>
                <a:cs typeface="Times New Roman" pitchFamily="18" charset="0"/>
              </a:rPr>
              <a:t>Từ</a:t>
            </a:r>
            <a:r>
              <a:rPr lang="en-US" sz="2800" dirty="0">
                <a:latin typeface="Times New Roman" pitchFamily="18" charset="0"/>
                <a:ea typeface="Arial"/>
                <a:cs typeface="Times New Roman" pitchFamily="18" charset="0"/>
              </a:rPr>
              <a:t> </a:t>
            </a:r>
            <a:r>
              <a:rPr lang="en-US" sz="2800" dirty="0" err="1">
                <a:latin typeface="Times New Roman" pitchFamily="18" charset="0"/>
                <a:ea typeface="Arial"/>
                <a:cs typeface="Times New Roman" pitchFamily="18" charset="0"/>
              </a:rPr>
              <a:t>thuần</a:t>
            </a:r>
            <a:r>
              <a:rPr lang="en-US" sz="2800" dirty="0">
                <a:latin typeface="Times New Roman" pitchFamily="18" charset="0"/>
                <a:ea typeface="Arial"/>
                <a:cs typeface="Times New Roman" pitchFamily="18" charset="0"/>
              </a:rPr>
              <a:t> </a:t>
            </a:r>
            <a:r>
              <a:rPr lang="en-US" sz="2800" dirty="0" err="1">
                <a:latin typeface="Times New Roman" pitchFamily="18" charset="0"/>
                <a:ea typeface="Arial"/>
                <a:cs typeface="Times New Roman" pitchFamily="18" charset="0"/>
              </a:rPr>
              <a:t>Việt</a:t>
            </a:r>
            <a:r>
              <a:rPr lang="en-US" sz="2800" dirty="0">
                <a:latin typeface="Times New Roman" pitchFamily="18" charset="0"/>
                <a:ea typeface="Arial"/>
                <a:cs typeface="Times New Roman" pitchFamily="18" charset="0"/>
              </a:rPr>
              <a:t> (do </a:t>
            </a:r>
            <a:r>
              <a:rPr lang="en-US" sz="2800" dirty="0" err="1">
                <a:latin typeface="Times New Roman" pitchFamily="18" charset="0"/>
                <a:ea typeface="Arial"/>
                <a:cs typeface="Times New Roman" pitchFamily="18" charset="0"/>
              </a:rPr>
              <a:t>ông</a:t>
            </a:r>
            <a:r>
              <a:rPr lang="en-US" sz="2800" dirty="0">
                <a:latin typeface="Times New Roman" pitchFamily="18" charset="0"/>
                <a:ea typeface="Arial"/>
                <a:cs typeface="Times New Roman" pitchFamily="18" charset="0"/>
              </a:rPr>
              <a:t> </a:t>
            </a:r>
            <a:r>
              <a:rPr lang="en-US" sz="2000" dirty="0">
                <a:solidFill>
                  <a:srgbClr val="000000"/>
                </a:solidFill>
                <a:latin typeface="Times New Roman"/>
                <a:ea typeface="Arial"/>
                <a:cs typeface="Times New Roman"/>
              </a:rPr>
              <a:t>cha ta </a:t>
            </a:r>
            <a:r>
              <a:rPr lang="en-US" sz="2000" dirty="0" err="1">
                <a:solidFill>
                  <a:srgbClr val="000000"/>
                </a:solidFill>
                <a:latin typeface="Times New Roman"/>
                <a:ea typeface="Arial"/>
                <a:cs typeface="Times New Roman"/>
              </a:rPr>
              <a:t>sáng</a:t>
            </a:r>
            <a:r>
              <a:rPr lang="en-US" sz="2000" dirty="0">
                <a:solidFill>
                  <a:srgbClr val="000000"/>
                </a:solidFill>
                <a:latin typeface="Times New Roman"/>
                <a:ea typeface="Arial"/>
                <a:cs typeface="Times New Roman"/>
              </a:rPr>
              <a:t> </a:t>
            </a:r>
            <a:r>
              <a:rPr lang="en-US" sz="2000" dirty="0" err="1">
                <a:solidFill>
                  <a:srgbClr val="000000"/>
                </a:solidFill>
                <a:latin typeface="Times New Roman"/>
                <a:ea typeface="Arial"/>
                <a:cs typeface="Times New Roman"/>
              </a:rPr>
              <a:t>tạo</a:t>
            </a:r>
            <a:r>
              <a:rPr lang="en-US" sz="2000" dirty="0">
                <a:solidFill>
                  <a:srgbClr val="000000"/>
                </a:solidFill>
                <a:latin typeface="Times New Roman"/>
                <a:ea typeface="Arial"/>
                <a:cs typeface="Times New Roman"/>
              </a:rPr>
              <a:t> </a:t>
            </a:r>
            <a:r>
              <a:rPr lang="en-US" sz="2000" dirty="0" err="1">
                <a:solidFill>
                  <a:srgbClr val="000000"/>
                </a:solidFill>
                <a:latin typeface="Times New Roman"/>
                <a:ea typeface="Arial"/>
                <a:cs typeface="Times New Roman"/>
              </a:rPr>
              <a:t>ra</a:t>
            </a:r>
            <a:r>
              <a:rPr lang="en-US" sz="2000" dirty="0">
                <a:solidFill>
                  <a:srgbClr val="000000"/>
                </a:solidFill>
                <a:latin typeface="Times New Roman"/>
                <a:ea typeface="Arial"/>
                <a:cs typeface="Times New Roman"/>
              </a:rPr>
              <a:t>, </a:t>
            </a:r>
            <a:r>
              <a:rPr lang="en-US" sz="2000" dirty="0" err="1">
                <a:solidFill>
                  <a:srgbClr val="000000"/>
                </a:solidFill>
                <a:latin typeface="Times New Roman"/>
                <a:ea typeface="Arial"/>
                <a:cs typeface="Times New Roman"/>
              </a:rPr>
              <a:t>đọc</a:t>
            </a:r>
            <a:r>
              <a:rPr lang="en-US" sz="2000" dirty="0">
                <a:solidFill>
                  <a:srgbClr val="000000"/>
                </a:solidFill>
                <a:latin typeface="Times New Roman"/>
                <a:ea typeface="Arial"/>
                <a:cs typeface="Times New Roman"/>
              </a:rPr>
              <a:t> </a:t>
            </a:r>
            <a:r>
              <a:rPr lang="en-US" sz="2000" dirty="0" err="1">
                <a:solidFill>
                  <a:srgbClr val="000000"/>
                </a:solidFill>
                <a:latin typeface="Times New Roman"/>
                <a:ea typeface="Arial"/>
                <a:cs typeface="Times New Roman"/>
              </a:rPr>
              <a:t>lên</a:t>
            </a:r>
            <a:r>
              <a:rPr lang="en-US" sz="2000" dirty="0">
                <a:solidFill>
                  <a:srgbClr val="000000"/>
                </a:solidFill>
                <a:latin typeface="Times New Roman"/>
                <a:ea typeface="Arial"/>
                <a:cs typeface="Times New Roman"/>
              </a:rPr>
              <a:t> </a:t>
            </a:r>
            <a:r>
              <a:rPr lang="en-US" sz="2000" dirty="0" err="1">
                <a:solidFill>
                  <a:srgbClr val="000000"/>
                </a:solidFill>
                <a:latin typeface="Times New Roman"/>
                <a:ea typeface="Arial"/>
                <a:cs typeface="Times New Roman"/>
              </a:rPr>
              <a:t>có</a:t>
            </a:r>
            <a:r>
              <a:rPr lang="en-US" sz="2000" dirty="0">
                <a:solidFill>
                  <a:srgbClr val="000000"/>
                </a:solidFill>
                <a:latin typeface="Times New Roman"/>
                <a:ea typeface="Arial"/>
                <a:cs typeface="Times New Roman"/>
              </a:rPr>
              <a:t> </a:t>
            </a:r>
            <a:r>
              <a:rPr lang="en-US" sz="2000" dirty="0" err="1">
                <a:solidFill>
                  <a:srgbClr val="000000"/>
                </a:solidFill>
                <a:latin typeface="Times New Roman"/>
                <a:ea typeface="Arial"/>
                <a:cs typeface="Times New Roman"/>
              </a:rPr>
              <a:t>thể</a:t>
            </a:r>
            <a:r>
              <a:rPr lang="en-US" sz="2000" dirty="0">
                <a:solidFill>
                  <a:srgbClr val="000000"/>
                </a:solidFill>
                <a:latin typeface="Times New Roman"/>
                <a:ea typeface="Arial"/>
                <a:cs typeface="Times New Roman"/>
              </a:rPr>
              <a:t> </a:t>
            </a:r>
            <a:r>
              <a:rPr lang="en-US" sz="2000" dirty="0" err="1">
                <a:solidFill>
                  <a:srgbClr val="000000"/>
                </a:solidFill>
                <a:latin typeface="Times New Roman"/>
                <a:ea typeface="Arial"/>
                <a:cs typeface="Times New Roman"/>
              </a:rPr>
              <a:t>hiểu</a:t>
            </a:r>
            <a:r>
              <a:rPr lang="en-US" sz="2000" dirty="0">
                <a:solidFill>
                  <a:srgbClr val="000000"/>
                </a:solidFill>
                <a:latin typeface="Times New Roman"/>
                <a:ea typeface="Arial"/>
                <a:cs typeface="Times New Roman"/>
              </a:rPr>
              <a:t> </a:t>
            </a:r>
            <a:r>
              <a:rPr lang="en-US" sz="2000" dirty="0" err="1">
                <a:solidFill>
                  <a:srgbClr val="000000"/>
                </a:solidFill>
                <a:latin typeface="Times New Roman"/>
                <a:ea typeface="Arial"/>
                <a:cs typeface="Times New Roman"/>
              </a:rPr>
              <a:t>ngay</a:t>
            </a:r>
            <a:r>
              <a:rPr lang="en-US" sz="2000" dirty="0">
                <a:solidFill>
                  <a:srgbClr val="000000"/>
                </a:solidFill>
                <a:latin typeface="Times New Roman"/>
                <a:ea typeface="Arial"/>
                <a:cs typeface="Times New Roman"/>
              </a:rPr>
              <a:t>)</a:t>
            </a:r>
            <a:endParaRPr lang="en-US" sz="2000" dirty="0">
              <a:latin typeface="Times New Roman"/>
              <a:ea typeface="Calibri"/>
              <a:cs typeface="Times New Roman"/>
            </a:endParaRPr>
          </a:p>
          <a:p>
            <a:pPr algn="just">
              <a:lnSpc>
                <a:spcPct val="120000"/>
              </a:lnSpc>
              <a:spcAft>
                <a:spcPts val="1000"/>
              </a:spcAft>
            </a:pPr>
            <a:r>
              <a:rPr lang="en-US" sz="20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Từ</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mượn</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là</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các</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từ</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có</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nguồn</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gốc</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từ</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ngôn</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ngữ</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khác</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như</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Hán</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Âu</a:t>
            </a:r>
            <a:r>
              <a:rPr lang="en-US" sz="2800" dirty="0">
                <a:solidFill>
                  <a:srgbClr val="000000"/>
                </a:solidFill>
                <a:latin typeface="Times New Roman"/>
                <a:ea typeface="Arial"/>
                <a:cs typeface="Times New Roman"/>
              </a:rPr>
              <a:t> – </a:t>
            </a:r>
            <a:r>
              <a:rPr lang="en-US" sz="2800" dirty="0" err="1">
                <a:solidFill>
                  <a:srgbClr val="000000"/>
                </a:solidFill>
                <a:latin typeface="Times New Roman"/>
                <a:ea typeface="Arial"/>
                <a:cs typeface="Times New Roman"/>
              </a:rPr>
              <a:t>Mỹ</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Nga</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và</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các</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nước</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khác</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biểu</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thị</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những</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sự</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vật</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hiện</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tượng</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đặc</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điểm</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mà</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từ</a:t>
            </a:r>
            <a:r>
              <a:rPr lang="en-US" sz="2800" dirty="0">
                <a:solidFill>
                  <a:srgbClr val="000000"/>
                </a:solidFill>
                <a:latin typeface="Times New Roman"/>
                <a:ea typeface="Arial"/>
                <a:cs typeface="Times New Roman"/>
              </a:rPr>
              <a:t> TV </a:t>
            </a:r>
            <a:r>
              <a:rPr lang="en-US" sz="2800" dirty="0" err="1">
                <a:solidFill>
                  <a:srgbClr val="000000"/>
                </a:solidFill>
                <a:latin typeface="Times New Roman"/>
                <a:ea typeface="Arial"/>
                <a:cs typeface="Times New Roman"/>
              </a:rPr>
              <a:t>chưa</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có</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từ</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thích</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hợp</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để</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biểu</a:t>
            </a:r>
            <a:r>
              <a:rPr lang="en-US" sz="2800" dirty="0">
                <a:solidFill>
                  <a:srgbClr val="000000"/>
                </a:solidFill>
                <a:latin typeface="Times New Roman"/>
                <a:ea typeface="Arial"/>
                <a:cs typeface="Times New Roman"/>
              </a:rPr>
              <a:t> </a:t>
            </a:r>
            <a:r>
              <a:rPr lang="en-US" sz="2800" dirty="0" err="1">
                <a:solidFill>
                  <a:srgbClr val="000000"/>
                </a:solidFill>
                <a:latin typeface="Times New Roman"/>
                <a:ea typeface="Arial"/>
                <a:cs typeface="Times New Roman"/>
              </a:rPr>
              <a:t>thị</a:t>
            </a:r>
            <a:r>
              <a:rPr lang="en-US" sz="2800" dirty="0">
                <a:solidFill>
                  <a:srgbClr val="000000"/>
                </a:solidFill>
                <a:latin typeface="Times New Roman"/>
                <a:ea typeface="Arial"/>
                <a:cs typeface="Times New Roman"/>
              </a:rPr>
              <a:t>.)</a:t>
            </a:r>
            <a:endParaRPr lang="en-US" sz="2800" dirty="0">
              <a:effectLst/>
              <a:latin typeface="Times New Roman"/>
              <a:ea typeface="Calibri"/>
              <a:cs typeface="Times New Roman"/>
            </a:endParaRPr>
          </a:p>
        </p:txBody>
      </p:sp>
    </p:spTree>
    <p:extLst>
      <p:ext uri="{BB962C8B-B14F-4D97-AF65-F5344CB8AC3E}">
        <p14:creationId xmlns:p14="http://schemas.microsoft.com/office/powerpoint/2010/main" val="3623327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2">
                                            <p:txEl>
                                              <p:pRg st="1" end="1"/>
                                            </p:txEl>
                                          </p:spTgt>
                                        </p:tgtEl>
                                      </p:cBhvr>
                                    </p:animEffect>
                                    <p:set>
                                      <p:cBhvr>
                                        <p:cTn id="22"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510144" y="538309"/>
            <a:ext cx="6262255" cy="2308324"/>
          </a:xfrm>
          <a:prstGeom prst="rect">
            <a:avLst/>
          </a:prstGeom>
        </p:spPr>
        <p:txBody>
          <a:bodyPr wrap="square">
            <a:spAutoFit/>
          </a:bodyPr>
          <a:lstStyle/>
          <a:p>
            <a:pPr>
              <a:lnSpc>
                <a:spcPct val="120000"/>
              </a:lnSpc>
            </a:pPr>
            <a:r>
              <a:rPr lang="vi-VN" sz="2400" b="1" dirty="0">
                <a:latin typeface="Times New Roman"/>
                <a:ea typeface="Times New Roman"/>
                <a:cs typeface="Times New Roman"/>
              </a:rPr>
              <a:t>Hướng dẫn học sinh học ở nhà:</a:t>
            </a:r>
            <a:endParaRPr lang="en-US" sz="2400" dirty="0">
              <a:latin typeface="Times New Roman"/>
              <a:ea typeface="Calibri"/>
              <a:cs typeface="Times New Roman"/>
            </a:endParaRPr>
          </a:p>
          <a:p>
            <a:pPr>
              <a:lnSpc>
                <a:spcPct val="120000"/>
              </a:lnSpc>
            </a:pPr>
            <a:r>
              <a:rPr lang="vi-VN" sz="2400" dirty="0">
                <a:latin typeface="Times New Roman"/>
                <a:ea typeface="Times New Roman"/>
                <a:cs typeface="Times New Roman"/>
              </a:rPr>
              <a:t>- Học bài</a:t>
            </a:r>
            <a:endParaRPr lang="en-US" sz="2400" dirty="0">
              <a:latin typeface="Times New Roman"/>
              <a:ea typeface="Calibri"/>
              <a:cs typeface="Times New Roman"/>
            </a:endParaRPr>
          </a:p>
          <a:p>
            <a:pPr>
              <a:lnSpc>
                <a:spcPct val="120000"/>
              </a:lnSpc>
            </a:pPr>
            <a:r>
              <a:rPr lang="vi-VN" sz="2400" dirty="0">
                <a:latin typeface="Times New Roman"/>
                <a:ea typeface="Times New Roman"/>
                <a:cs typeface="Times New Roman"/>
              </a:rPr>
              <a:t>- Hoàn thiện các bài tập</a:t>
            </a:r>
            <a:endParaRPr lang="en-US" sz="2400" dirty="0">
              <a:latin typeface="Times New Roman"/>
              <a:ea typeface="Calibri"/>
              <a:cs typeface="Times New Roman"/>
            </a:endParaRPr>
          </a:p>
          <a:p>
            <a:pPr>
              <a:lnSpc>
                <a:spcPct val="120000"/>
              </a:lnSpc>
            </a:pPr>
            <a:r>
              <a:rPr lang="vi-VN" sz="2400" dirty="0">
                <a:latin typeface="Times New Roman"/>
                <a:ea typeface="Times New Roman"/>
                <a:cs typeface="Times New Roman"/>
              </a:rPr>
              <a:t>- Chuẩn bị nội dung buổi học sau:</a:t>
            </a:r>
            <a:r>
              <a:rPr lang="vi-VN" sz="2400" b="1" dirty="0">
                <a:latin typeface="Times New Roman"/>
                <a:ea typeface="Times New Roman"/>
                <a:cs typeface="Times New Roman"/>
              </a:rPr>
              <a:t> Ôn tập: Trái đất</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21386956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0" y="5486400"/>
            <a:ext cx="1943101"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90702" y="990599"/>
            <a:ext cx="8077200" cy="4780796"/>
          </a:xfrm>
          <a:prstGeom prst="rect">
            <a:avLst/>
          </a:prstGeom>
        </p:spPr>
        <p:txBody>
          <a:bodyPr wrap="square">
            <a:spAutoFit/>
          </a:bodyPr>
          <a:lstStyle/>
          <a:p>
            <a:pPr algn="just">
              <a:lnSpc>
                <a:spcPct val="120000"/>
              </a:lnSpc>
            </a:pPr>
            <a:r>
              <a:rPr lang="en-US" sz="2400" b="1" dirty="0">
                <a:solidFill>
                  <a:srgbClr val="7030A0"/>
                </a:solidFill>
                <a:latin typeface="Times New Roman" pitchFamily="18" charset="0"/>
                <a:ea typeface="Arial"/>
                <a:cs typeface="Times New Roman" pitchFamily="18" charset="0"/>
              </a:rPr>
              <a:t>2.  </a:t>
            </a:r>
            <a:r>
              <a:rPr lang="en-US" sz="2400" b="1" dirty="0" err="1">
                <a:solidFill>
                  <a:srgbClr val="7030A0"/>
                </a:solidFill>
                <a:latin typeface="Times New Roman" pitchFamily="18" charset="0"/>
                <a:ea typeface="Arial"/>
                <a:cs typeface="Times New Roman" pitchFamily="18" charset="0"/>
              </a:rPr>
              <a:t>Từ</a:t>
            </a:r>
            <a:r>
              <a:rPr lang="en-US" sz="2400" b="1" dirty="0">
                <a:solidFill>
                  <a:srgbClr val="7030A0"/>
                </a:solidFill>
                <a:latin typeface="Times New Roman" pitchFamily="18" charset="0"/>
                <a:ea typeface="Arial"/>
                <a:cs typeface="Times New Roman" pitchFamily="18" charset="0"/>
              </a:rPr>
              <a:t> </a:t>
            </a:r>
            <a:r>
              <a:rPr lang="en-US" sz="2400" b="1" dirty="0" err="1">
                <a:solidFill>
                  <a:srgbClr val="7030A0"/>
                </a:solidFill>
                <a:latin typeface="Times New Roman" pitchFamily="18" charset="0"/>
                <a:ea typeface="Arial"/>
                <a:cs typeface="Times New Roman" pitchFamily="18" charset="0"/>
              </a:rPr>
              <a:t>mượn</a:t>
            </a:r>
            <a:r>
              <a:rPr lang="en-US" sz="2400" b="1" dirty="0">
                <a:solidFill>
                  <a:srgbClr val="7030A0"/>
                </a:solidFill>
                <a:latin typeface="Times New Roman" pitchFamily="18" charset="0"/>
                <a:ea typeface="Arial"/>
                <a:cs typeface="Times New Roman" pitchFamily="18" charset="0"/>
              </a:rPr>
              <a:t> </a:t>
            </a:r>
            <a:r>
              <a:rPr lang="en-US" sz="2400" b="1" dirty="0" err="1">
                <a:solidFill>
                  <a:srgbClr val="7030A0"/>
                </a:solidFill>
                <a:latin typeface="Times New Roman" pitchFamily="18" charset="0"/>
                <a:ea typeface="Arial"/>
                <a:cs typeface="Times New Roman" pitchFamily="18" charset="0"/>
              </a:rPr>
              <a:t>có</a:t>
            </a:r>
            <a:r>
              <a:rPr lang="en-US" sz="2400" b="1" dirty="0">
                <a:solidFill>
                  <a:srgbClr val="7030A0"/>
                </a:solidFill>
                <a:latin typeface="Times New Roman" pitchFamily="18" charset="0"/>
                <a:ea typeface="Arial"/>
                <a:cs typeface="Times New Roman" pitchFamily="18" charset="0"/>
              </a:rPr>
              <a:t> </a:t>
            </a:r>
            <a:r>
              <a:rPr lang="en-US" sz="2400" b="1" dirty="0" err="1">
                <a:solidFill>
                  <a:srgbClr val="7030A0"/>
                </a:solidFill>
                <a:latin typeface="Times New Roman" pitchFamily="18" charset="0"/>
                <a:ea typeface="Arial"/>
                <a:cs typeface="Times New Roman" pitchFamily="18" charset="0"/>
              </a:rPr>
              <a:t>thể</a:t>
            </a:r>
            <a:r>
              <a:rPr lang="en-US" sz="2400" b="1" dirty="0">
                <a:solidFill>
                  <a:srgbClr val="7030A0"/>
                </a:solidFill>
                <a:latin typeface="Times New Roman" pitchFamily="18" charset="0"/>
                <a:ea typeface="Arial"/>
                <a:cs typeface="Times New Roman" pitchFamily="18" charset="0"/>
              </a:rPr>
              <a:t> </a:t>
            </a:r>
            <a:r>
              <a:rPr lang="en-US" sz="2400" b="1" dirty="0" err="1">
                <a:solidFill>
                  <a:srgbClr val="7030A0"/>
                </a:solidFill>
                <a:latin typeface="Times New Roman" pitchFamily="18" charset="0"/>
                <a:ea typeface="Arial"/>
                <a:cs typeface="Times New Roman" pitchFamily="18" charset="0"/>
              </a:rPr>
              <a:t>có</a:t>
            </a:r>
            <a:r>
              <a:rPr lang="en-US" sz="2400" b="1" dirty="0">
                <a:solidFill>
                  <a:srgbClr val="7030A0"/>
                </a:solidFill>
                <a:latin typeface="Times New Roman" pitchFamily="18" charset="0"/>
                <a:ea typeface="Arial"/>
                <a:cs typeface="Times New Roman" pitchFamily="18" charset="0"/>
              </a:rPr>
              <a:t> </a:t>
            </a:r>
            <a:r>
              <a:rPr lang="en-US" sz="2400" b="1" dirty="0" err="1">
                <a:solidFill>
                  <a:srgbClr val="7030A0"/>
                </a:solidFill>
                <a:latin typeface="Times New Roman" pitchFamily="18" charset="0"/>
                <a:ea typeface="Arial"/>
                <a:cs typeface="Times New Roman" pitchFamily="18" charset="0"/>
              </a:rPr>
              <a:t>cấu</a:t>
            </a:r>
            <a:r>
              <a:rPr lang="en-US" sz="2400" b="1" dirty="0">
                <a:solidFill>
                  <a:srgbClr val="7030A0"/>
                </a:solidFill>
                <a:latin typeface="Times New Roman" pitchFamily="18" charset="0"/>
                <a:ea typeface="Arial"/>
                <a:cs typeface="Times New Roman" pitchFamily="18" charset="0"/>
              </a:rPr>
              <a:t> </a:t>
            </a:r>
            <a:r>
              <a:rPr lang="en-US" sz="2400" b="1" dirty="0" err="1">
                <a:solidFill>
                  <a:srgbClr val="7030A0"/>
                </a:solidFill>
                <a:latin typeface="Times New Roman" pitchFamily="18" charset="0"/>
                <a:ea typeface="Arial"/>
                <a:cs typeface="Times New Roman" pitchFamily="18" charset="0"/>
              </a:rPr>
              <a:t>tạo</a:t>
            </a:r>
            <a:r>
              <a:rPr lang="en-US" sz="2400" b="1" dirty="0">
                <a:solidFill>
                  <a:srgbClr val="7030A0"/>
                </a:solidFill>
                <a:latin typeface="Times New Roman" pitchFamily="18" charset="0"/>
                <a:ea typeface="Arial"/>
                <a:cs typeface="Times New Roman" pitchFamily="18" charset="0"/>
              </a:rPr>
              <a:t> </a:t>
            </a:r>
            <a:r>
              <a:rPr lang="en-US" sz="2400" b="1" dirty="0" err="1">
                <a:solidFill>
                  <a:srgbClr val="7030A0"/>
                </a:solidFill>
                <a:latin typeface="Times New Roman" pitchFamily="18" charset="0"/>
                <a:ea typeface="Arial"/>
                <a:cs typeface="Times New Roman" pitchFamily="18" charset="0"/>
              </a:rPr>
              <a:t>từ</a:t>
            </a:r>
            <a:r>
              <a:rPr lang="en-US" sz="2400" b="1" dirty="0">
                <a:solidFill>
                  <a:srgbClr val="7030A0"/>
                </a:solidFill>
                <a:latin typeface="Times New Roman" pitchFamily="18" charset="0"/>
                <a:ea typeface="Arial"/>
                <a:cs typeface="Times New Roman" pitchFamily="18" charset="0"/>
              </a:rPr>
              <a:t> </a:t>
            </a:r>
            <a:r>
              <a:rPr lang="en-US" sz="2400" b="1" dirty="0" err="1">
                <a:solidFill>
                  <a:srgbClr val="7030A0"/>
                </a:solidFill>
                <a:latin typeface="Times New Roman" pitchFamily="18" charset="0"/>
                <a:ea typeface="Arial"/>
                <a:cs typeface="Times New Roman" pitchFamily="18" charset="0"/>
              </a:rPr>
              <a:t>đơn</a:t>
            </a:r>
            <a:r>
              <a:rPr lang="en-US" sz="2400" b="1" dirty="0">
                <a:solidFill>
                  <a:srgbClr val="7030A0"/>
                </a:solidFill>
                <a:latin typeface="Times New Roman" pitchFamily="18" charset="0"/>
                <a:ea typeface="Arial"/>
                <a:cs typeface="Times New Roman" pitchFamily="18" charset="0"/>
              </a:rPr>
              <a:t> </a:t>
            </a:r>
            <a:r>
              <a:rPr lang="en-US" sz="2400" b="1" dirty="0" err="1">
                <a:solidFill>
                  <a:srgbClr val="7030A0"/>
                </a:solidFill>
                <a:latin typeface="Times New Roman" pitchFamily="18" charset="0"/>
                <a:ea typeface="Arial"/>
                <a:cs typeface="Times New Roman" pitchFamily="18" charset="0"/>
              </a:rPr>
              <a:t>hoặc</a:t>
            </a:r>
            <a:r>
              <a:rPr lang="en-US" sz="2400" b="1" dirty="0">
                <a:solidFill>
                  <a:srgbClr val="7030A0"/>
                </a:solidFill>
                <a:latin typeface="Times New Roman" pitchFamily="18" charset="0"/>
                <a:ea typeface="Arial"/>
                <a:cs typeface="Times New Roman" pitchFamily="18" charset="0"/>
              </a:rPr>
              <a:t> </a:t>
            </a:r>
            <a:r>
              <a:rPr lang="en-US" sz="2400" b="1" dirty="0" err="1">
                <a:solidFill>
                  <a:srgbClr val="7030A0"/>
                </a:solidFill>
                <a:latin typeface="Times New Roman" pitchFamily="18" charset="0"/>
                <a:ea typeface="Arial"/>
                <a:cs typeface="Times New Roman" pitchFamily="18" charset="0"/>
              </a:rPr>
              <a:t>từ</a:t>
            </a:r>
            <a:r>
              <a:rPr lang="en-US" sz="2400" b="1" dirty="0">
                <a:solidFill>
                  <a:srgbClr val="7030A0"/>
                </a:solidFill>
                <a:latin typeface="Times New Roman" pitchFamily="18" charset="0"/>
                <a:ea typeface="Arial"/>
                <a:cs typeface="Times New Roman" pitchFamily="18" charset="0"/>
              </a:rPr>
              <a:t> </a:t>
            </a:r>
            <a:r>
              <a:rPr lang="en-US" sz="2400" b="1" dirty="0" err="1">
                <a:solidFill>
                  <a:srgbClr val="7030A0"/>
                </a:solidFill>
                <a:latin typeface="Times New Roman" pitchFamily="18" charset="0"/>
                <a:ea typeface="Arial"/>
                <a:cs typeface="Times New Roman" pitchFamily="18" charset="0"/>
              </a:rPr>
              <a:t>phức</a:t>
            </a:r>
            <a:endParaRPr lang="en-US" sz="2400" b="1" dirty="0">
              <a:solidFill>
                <a:srgbClr val="7030A0"/>
              </a:solidFill>
              <a:latin typeface="Times New Roman" pitchFamily="18" charset="0"/>
              <a:cs typeface="Times New Roman" pitchFamily="18" charset="0"/>
            </a:endParaRPr>
          </a:p>
          <a:p>
            <a:pPr>
              <a:lnSpc>
                <a:spcPct val="120000"/>
              </a:lnSpc>
              <a:spcAft>
                <a:spcPts val="1000"/>
              </a:spcAft>
            </a:pP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Từ</a:t>
            </a:r>
            <a:r>
              <a:rPr lang="en-US" sz="2400" dirty="0" smtClean="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mượn</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được</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Việt</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hóa</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hoàn</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toàn</a:t>
            </a:r>
            <a:r>
              <a:rPr lang="en-US" sz="2400" dirty="0" smtClean="0">
                <a:solidFill>
                  <a:srgbClr val="000000"/>
                </a:solidFill>
                <a:latin typeface="Times New Roman" pitchFamily="18" charset="0"/>
                <a:ea typeface="Arial"/>
                <a:cs typeface="Times New Roman" pitchFamily="18" charset="0"/>
              </a:rPr>
              <a:t>:</a:t>
            </a:r>
          </a:p>
          <a:p>
            <a:pPr>
              <a:lnSpc>
                <a:spcPct val="120000"/>
              </a:lnSpc>
              <a:spcAft>
                <a:spcPts val="1000"/>
              </a:spcAft>
            </a:pPr>
            <a:r>
              <a:rPr lang="en-US" sz="2400" dirty="0" smtClean="0">
                <a:solidFill>
                  <a:srgbClr val="000000"/>
                </a:solidFill>
                <a:latin typeface="Times New Roman" pitchFamily="18" charset="0"/>
                <a:ea typeface="Arial"/>
                <a:cs typeface="Times New Roman" pitchFamily="18" charset="0"/>
              </a:rPr>
              <a:t> - </a:t>
            </a:r>
            <a:r>
              <a:rPr lang="en-US" sz="2400" dirty="0" err="1" smtClean="0">
                <a:solidFill>
                  <a:srgbClr val="000000"/>
                </a:solidFill>
                <a:latin typeface="Times New Roman" pitchFamily="18" charset="0"/>
                <a:ea typeface="Arial"/>
                <a:cs typeface="Times New Roman" pitchFamily="18" charset="0"/>
              </a:rPr>
              <a:t>Được</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dùng</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phổ</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biến</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nhiều</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người</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rõ</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nghĩa</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viết</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giống</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từ</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thuần</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Việt</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Từ</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mượn</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chưa</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được</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Việt</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hóa</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cao</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Có</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dấu</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gạch</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nối</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hoặc</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giữ</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nguyên</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nguyên</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dạng</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trong</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ngôn</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ngữ</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gốc</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Tùy</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quy</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định</a:t>
            </a:r>
            <a:r>
              <a:rPr lang="en-US" sz="2400" dirty="0" smtClean="0">
                <a:solidFill>
                  <a:srgbClr val="000000"/>
                </a:solidFill>
                <a:latin typeface="Times New Roman" pitchFamily="18" charset="0"/>
                <a:ea typeface="Arial"/>
                <a:cs typeface="Times New Roman" pitchFamily="18" charset="0"/>
              </a:rPr>
              <a:t> ở </a:t>
            </a:r>
            <a:r>
              <a:rPr lang="en-US" sz="2400" dirty="0" err="1" smtClean="0">
                <a:solidFill>
                  <a:srgbClr val="000000"/>
                </a:solidFill>
                <a:latin typeface="Times New Roman" pitchFamily="18" charset="0"/>
                <a:ea typeface="Arial"/>
                <a:cs typeface="Times New Roman" pitchFamily="18" charset="0"/>
              </a:rPr>
              <a:t>mỗi</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hoàn</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cảnh</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sử</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dụng</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mà</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chọn</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cách</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viết</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cho</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phù</a:t>
            </a: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hợp</a:t>
            </a:r>
            <a:r>
              <a:rPr lang="en-US" sz="2400" dirty="0" smtClean="0">
                <a:solidFill>
                  <a:srgbClr val="000000"/>
                </a:solidFill>
                <a:latin typeface="Times New Roman" pitchFamily="18" charset="0"/>
                <a:ea typeface="Arial"/>
                <a:cs typeface="Times New Roman" pitchFamily="18" charset="0"/>
              </a:rPr>
              <a:t>.</a:t>
            </a:r>
            <a:endParaRPr lang="en-US" sz="2400" dirty="0" smtClean="0">
              <a:latin typeface="Times New Roman" pitchFamily="18" charset="0"/>
              <a:ea typeface="Calibri"/>
              <a:cs typeface="Times New Roman" pitchFamily="18" charset="0"/>
            </a:endParaRPr>
          </a:p>
          <a:p>
            <a:pPr algn="just">
              <a:lnSpc>
                <a:spcPct val="120000"/>
              </a:lnSpc>
            </a:pPr>
            <a:r>
              <a:rPr lang="en-US" sz="2400" dirty="0" smtClean="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Từ</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mượn</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có</a:t>
            </a:r>
            <a:r>
              <a:rPr lang="en-US" sz="2400" dirty="0">
                <a:solidFill>
                  <a:srgbClr val="000000"/>
                </a:solidFill>
                <a:latin typeface="Times New Roman" pitchFamily="18" charset="0"/>
                <a:ea typeface="Arial"/>
                <a:cs typeface="Times New Roman" pitchFamily="18" charset="0"/>
              </a:rPr>
              <a:t> ý </a:t>
            </a:r>
            <a:r>
              <a:rPr lang="en-US" sz="2400" dirty="0" err="1">
                <a:solidFill>
                  <a:srgbClr val="000000"/>
                </a:solidFill>
                <a:latin typeface="Times New Roman" pitchFamily="18" charset="0"/>
                <a:ea typeface="Arial"/>
                <a:cs typeface="Times New Roman" pitchFamily="18" charset="0"/>
              </a:rPr>
              <a:t>nghĩa</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quan</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trọng</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là</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quy</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luật</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tự</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nhiên</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trong</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quá</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trình</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tiếp</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xúc</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giao</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lưu</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giữa</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các</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dân</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tộc</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và</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làm</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giàu</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ngôn</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ngữ</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dân</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tộc</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mình</a:t>
            </a:r>
            <a:r>
              <a:rPr lang="en-US" sz="2400" dirty="0">
                <a:solidFill>
                  <a:srgbClr val="000000"/>
                </a:solidFill>
                <a:latin typeface="Times New Roman" pitchFamily="18" charset="0"/>
                <a:ea typeface="Arial"/>
                <a:cs typeface="Times New Roman" pitchFamily="18" charset="0"/>
              </a:rPr>
              <a:t>.</a:t>
            </a:r>
            <a:endParaRPr lang="en-US" sz="2400" dirty="0">
              <a:latin typeface="Times New Roman" pitchFamily="18" charset="0"/>
              <a:cs typeface="Times New Roman" pitchFamily="18" charset="0"/>
            </a:endParaRPr>
          </a:p>
          <a:p>
            <a:pPr>
              <a:lnSpc>
                <a:spcPct val="120000"/>
              </a:lnSpc>
              <a:spcAft>
                <a:spcPts val="1000"/>
              </a:spcAft>
            </a:pPr>
            <a:r>
              <a:rPr lang="en-US" sz="2400" dirty="0" smtClean="0">
                <a:solidFill>
                  <a:srgbClr val="000000"/>
                </a:solidFill>
                <a:latin typeface="Times New Roman" pitchFamily="18" charset="0"/>
                <a:ea typeface="Arial"/>
                <a:cs typeface="Times New Roman" pitchFamily="18" charset="0"/>
              </a:rPr>
              <a:t>- </a:t>
            </a:r>
            <a:r>
              <a:rPr lang="en-US" sz="2400" dirty="0" err="1" smtClean="0">
                <a:solidFill>
                  <a:srgbClr val="000000"/>
                </a:solidFill>
                <a:latin typeface="Times New Roman" pitchFamily="18" charset="0"/>
                <a:ea typeface="Arial"/>
                <a:cs typeface="Times New Roman" pitchFamily="18" charset="0"/>
              </a:rPr>
              <a:t>Tránh</a:t>
            </a:r>
            <a:r>
              <a:rPr lang="en-US" sz="2400" dirty="0" smtClean="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lạm</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dụng</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từ</a:t>
            </a:r>
            <a:r>
              <a:rPr lang="en-US" sz="2400" dirty="0">
                <a:solidFill>
                  <a:srgbClr val="000000"/>
                </a:solidFill>
                <a:latin typeface="Times New Roman" pitchFamily="18" charset="0"/>
                <a:ea typeface="Arial"/>
                <a:cs typeface="Times New Roman" pitchFamily="18" charset="0"/>
              </a:rPr>
              <a:t> </a:t>
            </a:r>
            <a:r>
              <a:rPr lang="en-US" sz="2400" dirty="0" err="1">
                <a:solidFill>
                  <a:srgbClr val="000000"/>
                </a:solidFill>
                <a:latin typeface="Times New Roman" pitchFamily="18" charset="0"/>
                <a:ea typeface="Arial"/>
                <a:cs typeface="Times New Roman" pitchFamily="18" charset="0"/>
              </a:rPr>
              <a:t>mượn</a:t>
            </a:r>
            <a:endParaRPr lang="en-US" sz="2400" dirty="0">
              <a:effectLst/>
              <a:latin typeface="Times New Roman" pitchFamily="18" charset="0"/>
              <a:ea typeface="Calibri"/>
              <a:cs typeface="Times New Roman" pitchFamily="18" charset="0"/>
            </a:endParaRPr>
          </a:p>
        </p:txBody>
      </p:sp>
      <p:pic>
        <p:nvPicPr>
          <p:cNvPr id="7" name="Picture 6" descr="Picture1">
            <a:extLst>
              <a:ext uri="{FF2B5EF4-FFF2-40B4-BE49-F238E27FC236}">
                <a16:creationId xmlns="" xmlns:a16="http://schemas.microsoft.com/office/drawing/2014/main" xmlns:lc="http://schemas.openxmlformats.org/drawingml/2006/lockedCanvas" id="{4C7A9805-4EEA-403B-BED7-9A9CC50D377D}"/>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8171396">
            <a:off x="7056354" y="533168"/>
            <a:ext cx="764350" cy="70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36116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1000"/>
                                        <p:tgtEl>
                                          <p:spTgt spid="2">
                                            <p:txEl>
                                              <p:pRg st="1" end="1"/>
                                            </p:txEl>
                                          </p:spTgt>
                                        </p:tgtEl>
                                      </p:cBhvr>
                                    </p:animEffect>
                                    <p:anim calcmode="lin" valueType="num">
                                      <p:cBhvr>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barn(inVertical)">
                                      <p:cBhvr>
                                        <p:cTn id="18" dur="500"/>
                                        <p:tgtEl>
                                          <p:spTgt spid="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nodeType="clickEffect">
                                  <p:stCondLst>
                                    <p:cond delay="0"/>
                                  </p:stCondLst>
                                  <p:childTnLst>
                                    <p:animEffect transition="out" filter="fade">
                                      <p:cBhvr>
                                        <p:cTn id="22" dur="500"/>
                                        <p:tgtEl>
                                          <p:spTgt spid="2">
                                            <p:txEl>
                                              <p:pRg st="2" end="2"/>
                                            </p:txEl>
                                          </p:spTgt>
                                        </p:tgtEl>
                                      </p:cBhvr>
                                    </p:animEffect>
                                    <p:set>
                                      <p:cBhvr>
                                        <p:cTn id="23" dur="1" fill="hold">
                                          <p:stCondLst>
                                            <p:cond delay="499"/>
                                          </p:stCondLst>
                                        </p:cTn>
                                        <p:tgtEl>
                                          <p:spTgt spid="2">
                                            <p:txEl>
                                              <p:pRg st="2" end="2"/>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barn(inVertical)">
                                      <p:cBhvr>
                                        <p:cTn id="28" dur="500"/>
                                        <p:tgtEl>
                                          <p:spTgt spid="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nodeType="clickEffect">
                                  <p:stCondLst>
                                    <p:cond delay="0"/>
                                  </p:stCondLst>
                                  <p:childTnLst>
                                    <p:animEffect transition="out" filter="fade">
                                      <p:cBhvr>
                                        <p:cTn id="32" dur="500"/>
                                        <p:tgtEl>
                                          <p:spTgt spid="2">
                                            <p:txEl>
                                              <p:pRg st="3" end="3"/>
                                            </p:txEl>
                                          </p:spTgt>
                                        </p:tgtEl>
                                      </p:cBhvr>
                                    </p:animEffect>
                                    <p:set>
                                      <p:cBhvr>
                                        <p:cTn id="33" dur="1" fill="hold">
                                          <p:stCondLst>
                                            <p:cond delay="499"/>
                                          </p:stCondLst>
                                        </p:cTn>
                                        <p:tgtEl>
                                          <p:spTgt spid="2">
                                            <p:txEl>
                                              <p:pRg st="3" end="3"/>
                                            </p:txEl>
                                          </p:spTgt>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barn(inVertical)">
                                      <p:cBhvr>
                                        <p:cTn id="38"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58158" y="4876800"/>
            <a:ext cx="2162175" cy="1960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01254" y="361555"/>
            <a:ext cx="7867434" cy="5377882"/>
          </a:xfrm>
          <a:prstGeom prst="rect">
            <a:avLst/>
          </a:prstGeom>
        </p:spPr>
        <p:txBody>
          <a:bodyPr wrap="square">
            <a:spAutoFit/>
          </a:bodyPr>
          <a:lstStyle/>
          <a:p>
            <a:pPr algn="just">
              <a:lnSpc>
                <a:spcPct val="120000"/>
              </a:lnSpc>
              <a:spcAft>
                <a:spcPts val="800"/>
              </a:spcAft>
            </a:pPr>
            <a:r>
              <a:rPr lang="en-US" sz="2400" b="1" dirty="0">
                <a:solidFill>
                  <a:srgbClr val="000000"/>
                </a:solidFill>
                <a:latin typeface="Times New Roman"/>
                <a:ea typeface="Calibri"/>
                <a:cs typeface="Times New Roman"/>
              </a:rPr>
              <a:t>1. </a:t>
            </a:r>
            <a:r>
              <a:rPr lang="en-US" sz="2400" b="1" dirty="0" err="1">
                <a:solidFill>
                  <a:srgbClr val="000000"/>
                </a:solidFill>
                <a:latin typeface="Times New Roman"/>
                <a:ea typeface="Calibri"/>
                <a:cs typeface="Times New Roman"/>
              </a:rPr>
              <a:t>Văn</a:t>
            </a:r>
            <a:r>
              <a:rPr lang="en-US" sz="2400" b="1" dirty="0">
                <a:solidFill>
                  <a:srgbClr val="000000"/>
                </a:solidFill>
                <a:latin typeface="Times New Roman"/>
                <a:ea typeface="Calibri"/>
                <a:cs typeface="Times New Roman"/>
              </a:rPr>
              <a:t> </a:t>
            </a:r>
            <a:r>
              <a:rPr lang="en-US" sz="2400" b="1" dirty="0" err="1">
                <a:solidFill>
                  <a:srgbClr val="000000"/>
                </a:solidFill>
                <a:latin typeface="Times New Roman"/>
                <a:ea typeface="Calibri"/>
                <a:cs typeface="Times New Roman"/>
              </a:rPr>
              <a:t>bản</a:t>
            </a:r>
            <a:r>
              <a:rPr lang="en-US" sz="2400" b="1" dirty="0">
                <a:solidFill>
                  <a:srgbClr val="000000"/>
                </a:solidFill>
                <a:latin typeface="Times New Roman"/>
                <a:ea typeface="Calibri"/>
                <a:cs typeface="Times New Roman"/>
              </a:rPr>
              <a:t>:</a:t>
            </a:r>
            <a:endParaRPr lang="en-US" dirty="0">
              <a:ea typeface="Calibri"/>
              <a:cs typeface="Times New Roman"/>
            </a:endParaRPr>
          </a:p>
          <a:p>
            <a:pPr algn="just">
              <a:lnSpc>
                <a:spcPct val="120000"/>
              </a:lnSpc>
              <a:spcAft>
                <a:spcPts val="800"/>
              </a:spcAft>
            </a:pP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Văn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bản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là</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một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đơn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vị</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giao</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tiếp</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có</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tính</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hoàn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chỉnh</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về</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nội</a:t>
            </a:r>
            <a:r>
              <a:rPr lang="en-US" sz="2400" dirty="0">
                <a:solidFill>
                  <a:srgbClr val="000000"/>
                </a:solidFill>
                <a:latin typeface="Times New Roman"/>
                <a:ea typeface="Calibri"/>
                <a:cs typeface="Times New Roman"/>
              </a:rPr>
              <a:t> dung </a:t>
            </a:r>
            <a:r>
              <a:rPr lang="en-US" sz="2400" dirty="0" err="1">
                <a:solidFill>
                  <a:srgbClr val="000000"/>
                </a:solidFill>
                <a:latin typeface="Times New Roman"/>
                <a:ea typeface="Calibri"/>
                <a:cs typeface="Times New Roman"/>
              </a:rPr>
              <a:t>và</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hình</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thức</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tồn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tại</a:t>
            </a:r>
            <a:r>
              <a:rPr lang="en-US" sz="2400" dirty="0">
                <a:solidFill>
                  <a:srgbClr val="000000"/>
                </a:solidFill>
                <a:latin typeface="Times New Roman"/>
                <a:ea typeface="Calibri"/>
                <a:cs typeface="Times New Roman"/>
              </a:rPr>
              <a:t> ở </a:t>
            </a:r>
            <a:r>
              <a:rPr lang="en-US" sz="2400" dirty="0" err="1">
                <a:solidFill>
                  <a:srgbClr val="000000"/>
                </a:solidFill>
                <a:latin typeface="Times New Roman"/>
                <a:ea typeface="Calibri"/>
                <a:cs typeface="Times New Roman"/>
              </a:rPr>
              <a:t>dạng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viết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hoặc</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dạng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nói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Văn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bản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được</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dùng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để</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trao</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đổi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thông</a:t>
            </a:r>
            <a:r>
              <a:rPr lang="en-US" sz="2400" dirty="0">
                <a:solidFill>
                  <a:srgbClr val="000000"/>
                </a:solidFill>
                <a:latin typeface="Times New Roman"/>
                <a:ea typeface="Calibri"/>
                <a:cs typeface="Times New Roman"/>
              </a:rPr>
              <a:t> tin, </a:t>
            </a:r>
            <a:r>
              <a:rPr lang="en-US" sz="2400" dirty="0" err="1">
                <a:solidFill>
                  <a:srgbClr val="000000"/>
                </a:solidFill>
                <a:latin typeface="Times New Roman"/>
                <a:ea typeface="Calibri"/>
                <a:cs typeface="Times New Roman"/>
              </a:rPr>
              <a:t>trình</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bày</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suy</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nghĩ</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cảm</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xúc</a:t>
            </a:r>
            <a:r>
              <a:rPr lang="en-US" sz="2400" dirty="0">
                <a:solidFill>
                  <a:srgbClr val="000000"/>
                </a:solidFill>
                <a:latin typeface="Times New Roman"/>
                <a:ea typeface="Calibri"/>
                <a:cs typeface="Times New Roman"/>
              </a:rPr>
              <a:t>…</a:t>
            </a:r>
            <a:endParaRPr lang="en-US" dirty="0">
              <a:ea typeface="Calibri"/>
              <a:cs typeface="Times New Roman"/>
            </a:endParaRPr>
          </a:p>
          <a:p>
            <a:pPr algn="just">
              <a:lnSpc>
                <a:spcPct val="120000"/>
              </a:lnSpc>
              <a:spcAft>
                <a:spcPts val="800"/>
              </a:spcAft>
            </a:pPr>
            <a:r>
              <a:rPr lang="en-US" sz="2400" b="1" dirty="0">
                <a:solidFill>
                  <a:srgbClr val="000000"/>
                </a:solidFill>
                <a:latin typeface="Times New Roman"/>
                <a:ea typeface="Calibri"/>
                <a:cs typeface="Times New Roman"/>
              </a:rPr>
              <a:t>2. </a:t>
            </a:r>
            <a:r>
              <a:rPr lang="en-US" sz="2400" b="1" dirty="0" err="1">
                <a:solidFill>
                  <a:srgbClr val="000000"/>
                </a:solidFill>
                <a:latin typeface="Times New Roman"/>
                <a:ea typeface="Calibri"/>
                <a:cs typeface="Times New Roman"/>
              </a:rPr>
              <a:t>Đoạn</a:t>
            </a:r>
            <a:r>
              <a:rPr lang="en-US" sz="2400" b="1" dirty="0">
                <a:solidFill>
                  <a:srgbClr val="000000"/>
                </a:solidFill>
                <a:latin typeface="Times New Roman"/>
                <a:ea typeface="Calibri"/>
                <a:cs typeface="Times New Roman"/>
              </a:rPr>
              <a:t> </a:t>
            </a:r>
            <a:r>
              <a:rPr lang="en-US" sz="2400" b="1" dirty="0" err="1">
                <a:solidFill>
                  <a:srgbClr val="000000"/>
                </a:solidFill>
                <a:latin typeface="Times New Roman"/>
                <a:ea typeface="Calibri"/>
                <a:cs typeface="Times New Roman"/>
              </a:rPr>
              <a:t>văn</a:t>
            </a:r>
            <a:r>
              <a:rPr lang="en-US" sz="2400" b="1" dirty="0">
                <a:solidFill>
                  <a:srgbClr val="000000"/>
                </a:solidFill>
                <a:latin typeface="Times New Roman"/>
                <a:ea typeface="Calibri"/>
                <a:cs typeface="Times New Roman"/>
              </a:rPr>
              <a:t>: </a:t>
            </a:r>
            <a:endParaRPr lang="en-US" dirty="0">
              <a:ea typeface="Calibri"/>
              <a:cs typeface="Times New Roman"/>
            </a:endParaRPr>
          </a:p>
          <a:p>
            <a:pPr marL="457200" indent="-457200" algn="just">
              <a:lnSpc>
                <a:spcPct val="120000"/>
              </a:lnSpc>
              <a:spcAft>
                <a:spcPts val="800"/>
              </a:spcAft>
              <a:buAutoNum type="alphaLcPeriod"/>
            </a:pPr>
            <a:r>
              <a:rPr lang="en-US" sz="2400" b="1" dirty="0" err="1" smtClean="0">
                <a:solidFill>
                  <a:srgbClr val="000000"/>
                </a:solidFill>
                <a:latin typeface="Times New Roman"/>
                <a:ea typeface="Calibri"/>
                <a:cs typeface="Times New Roman"/>
              </a:rPr>
              <a:t>Khái</a:t>
            </a:r>
            <a:r>
              <a:rPr lang="en-US" sz="2400" b="1" dirty="0" smtClean="0">
                <a:solidFill>
                  <a:srgbClr val="000000"/>
                </a:solidFill>
                <a:latin typeface="Times New Roman"/>
                <a:ea typeface="Calibri"/>
                <a:cs typeface="Times New Roman"/>
              </a:rPr>
              <a:t> </a:t>
            </a:r>
            <a:r>
              <a:rPr lang="en-US" sz="2400" b="1" dirty="0" err="1">
                <a:solidFill>
                  <a:srgbClr val="000000"/>
                </a:solidFill>
                <a:latin typeface="Times New Roman"/>
                <a:ea typeface="Calibri"/>
                <a:cs typeface="Times New Roman"/>
              </a:rPr>
              <a:t>niệm</a:t>
            </a:r>
            <a:r>
              <a:rPr lang="en-US" sz="2400" b="1" dirty="0">
                <a:solidFill>
                  <a:srgbClr val="000000"/>
                </a:solidFill>
                <a:latin typeface="Times New Roman"/>
                <a:ea typeface="Calibri"/>
                <a:cs typeface="Times New Roman"/>
              </a:rPr>
              <a:t>:</a:t>
            </a:r>
            <a:r>
              <a:rPr lang="en-US" sz="2400" dirty="0">
                <a:solidFill>
                  <a:srgbClr val="000000"/>
                </a:solidFill>
                <a:latin typeface="Times New Roman"/>
                <a:ea typeface="Calibri"/>
                <a:cs typeface="Times New Roman"/>
              </a:rPr>
              <a:t> </a:t>
            </a:r>
            <a:r>
              <a:rPr lang="en-US" sz="2400" i="1" dirty="0" err="1">
                <a:solidFill>
                  <a:srgbClr val="000000"/>
                </a:solidFill>
                <a:latin typeface="Times New Roman"/>
                <a:ea typeface="Calibri"/>
                <a:cs typeface="Times New Roman"/>
              </a:rPr>
              <a:t>Đoạn</a:t>
            </a:r>
            <a:r>
              <a:rPr lang="en-US" sz="2400" i="1" dirty="0">
                <a:solidFill>
                  <a:srgbClr val="000000"/>
                </a:solidFill>
                <a:latin typeface="Times New Roman"/>
                <a:ea typeface="Calibri"/>
                <a:cs typeface="Times New Roman"/>
              </a:rPr>
              <a:t> </a:t>
            </a:r>
            <a:r>
              <a:rPr lang="en-US" sz="2400" i="1" dirty="0" err="1">
                <a:solidFill>
                  <a:srgbClr val="000000"/>
                </a:solidFill>
                <a:latin typeface="Times New Roman"/>
                <a:ea typeface="Calibri"/>
                <a:cs typeface="Times New Roman"/>
              </a:rPr>
              <a:t>văn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là</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một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bộ</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phận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cấu</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thành</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quan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trọng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của</a:t>
            </a:r>
            <a:r>
              <a:rPr lang="en-US" sz="2400" dirty="0">
                <a:solidFill>
                  <a:srgbClr val="000000"/>
                </a:solidFill>
                <a:latin typeface="Times New Roman"/>
                <a:ea typeface="Calibri"/>
                <a:cs typeface="Times New Roman"/>
              </a:rPr>
              <a:t> VB, </a:t>
            </a:r>
            <a:r>
              <a:rPr lang="en-US" sz="2400" dirty="0" err="1">
                <a:solidFill>
                  <a:srgbClr val="000000"/>
                </a:solidFill>
                <a:latin typeface="Times New Roman"/>
                <a:ea typeface="Calibri"/>
                <a:cs typeface="Times New Roman"/>
              </a:rPr>
              <a:t>gồm</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một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tập</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hợp</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câu</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có</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sự</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thống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nhất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vê</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chủ</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đề</a:t>
            </a:r>
            <a:r>
              <a:rPr lang="en-US" sz="2400" dirty="0">
                <a:solidFill>
                  <a:srgbClr val="000000"/>
                </a:solidFill>
                <a:latin typeface="Times New Roman"/>
                <a:ea typeface="Calibri"/>
                <a:cs typeface="Times New Roman"/>
              </a:rPr>
              <a:t>. </a:t>
            </a:r>
            <a:endParaRPr lang="en-US" sz="2400" dirty="0" smtClean="0">
              <a:solidFill>
                <a:srgbClr val="000000"/>
              </a:solidFill>
              <a:latin typeface="Times New Roman"/>
              <a:ea typeface="Calibri"/>
              <a:cs typeface="Times New Roman"/>
            </a:endParaRPr>
          </a:p>
          <a:p>
            <a:pPr marL="457200" indent="-457200" algn="just">
              <a:lnSpc>
                <a:spcPct val="120000"/>
              </a:lnSpc>
              <a:spcAft>
                <a:spcPts val="800"/>
              </a:spcAft>
              <a:buAutoNum type="alphaLcPeriod"/>
            </a:pPr>
            <a:r>
              <a:rPr lang="en-US" sz="2400" dirty="0" err="1" smtClean="0">
                <a:solidFill>
                  <a:srgbClr val="000000"/>
                </a:solidFill>
                <a:latin typeface="Times New Roman"/>
                <a:ea typeface="Calibri"/>
                <a:cs typeface="Times New Roman"/>
              </a:rPr>
              <a:t>Trong</a:t>
            </a:r>
            <a:r>
              <a:rPr lang="en-US" sz="2400" dirty="0" smtClean="0">
                <a:solidFill>
                  <a:srgbClr val="000000"/>
                </a:solidFill>
                <a:latin typeface="Times New Roman"/>
                <a:ea typeface="Calibri"/>
                <a:cs typeface="Times New Roman"/>
              </a:rPr>
              <a:t> </a:t>
            </a:r>
            <a:r>
              <a:rPr lang="en-US" sz="2400" dirty="0" err="1" smtClean="0">
                <a:solidFill>
                  <a:srgbClr val="000000"/>
                </a:solidFill>
                <a:latin typeface="Times New Roman"/>
                <a:ea typeface="Calibri"/>
                <a:cs typeface="Times New Roman"/>
              </a:rPr>
              <a:t>viết</a:t>
            </a:r>
            <a:r>
              <a:rPr lang="en-US" sz="2400" dirty="0" smtClean="0">
                <a:solidFill>
                  <a:srgbClr val="000000"/>
                </a:solidFill>
                <a:latin typeface="Times New Roman"/>
                <a:ea typeface="Calibri"/>
                <a:cs typeface="Times New Roman"/>
              </a:rPr>
              <a:t>, </a:t>
            </a:r>
            <a:r>
              <a:rPr lang="en-US" sz="2400" dirty="0" err="1" smtClean="0">
                <a:solidFill>
                  <a:srgbClr val="000000"/>
                </a:solidFill>
                <a:latin typeface="Times New Roman"/>
                <a:ea typeface="Calibri"/>
                <a:cs typeface="Times New Roman"/>
              </a:rPr>
              <a:t>đoạn</a:t>
            </a:r>
            <a:r>
              <a:rPr lang="en-US" sz="2400" dirty="0" smtClean="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văn</a:t>
            </a:r>
            <a:r>
              <a:rPr lang="en-US" sz="2400" dirty="0">
                <a:solidFill>
                  <a:srgbClr val="000000"/>
                </a:solidFill>
                <a:latin typeface="Times New Roman"/>
                <a:ea typeface="Calibri"/>
                <a:cs typeface="Times New Roman"/>
              </a:rPr>
              <a:t> </a:t>
            </a:r>
            <a:r>
              <a:rPr lang="en-US" sz="2400" dirty="0" smtClean="0">
                <a:solidFill>
                  <a:srgbClr val="000000"/>
                </a:solidFill>
                <a:latin typeface="Times New Roman"/>
                <a:ea typeface="Calibri"/>
                <a:cs typeface="Times New Roman"/>
              </a:rPr>
              <a:t>: </a:t>
            </a:r>
            <a:r>
              <a:rPr lang="en-US" sz="2400" dirty="0" err="1" smtClean="0">
                <a:solidFill>
                  <a:srgbClr val="000000"/>
                </a:solidFill>
                <a:latin typeface="Times New Roman"/>
                <a:ea typeface="Calibri"/>
                <a:cs typeface="Times New Roman"/>
              </a:rPr>
              <a:t>chữ</a:t>
            </a:r>
            <a:r>
              <a:rPr lang="en-US" sz="2400" dirty="0" smtClean="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đầu</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tiên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được</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viết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lùi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đầu</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dòng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sau</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chữ</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cuối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cùng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có</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dấu</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ngắt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xuống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dòng</a:t>
            </a:r>
            <a:r>
              <a:rPr lang="en-US" sz="2400" dirty="0">
                <a:solidFill>
                  <a:srgbClr val="000000"/>
                </a:solidFill>
                <a:latin typeface="Times New Roman"/>
                <a:ea typeface="Calibri"/>
                <a:cs typeface="Times New Roman"/>
              </a:rPr>
              <a:t>.</a:t>
            </a:r>
            <a:endParaRPr lang="en-US" dirty="0">
              <a:ea typeface="Calibri"/>
              <a:cs typeface="Times New Roman"/>
            </a:endParaRPr>
          </a:p>
        </p:txBody>
      </p:sp>
      <p:pic>
        <p:nvPicPr>
          <p:cNvPr id="7" name="Picture 6" descr="Picture1">
            <a:extLst>
              <a:ext uri="{FF2B5EF4-FFF2-40B4-BE49-F238E27FC236}">
                <a16:creationId xmlns="" xmlns:a16="http://schemas.microsoft.com/office/drawing/2014/main" xmlns:lc="http://schemas.openxmlformats.org/drawingml/2006/lockedCanvas" id="{4C7A9805-4EEA-403B-BED7-9A9CC50D377D}"/>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8171396">
            <a:off x="5684754" y="143144"/>
            <a:ext cx="764350" cy="70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61126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anim calcmode="lin" valueType="num">
                                      <p:cBhvr>
                                        <p:cTn id="1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fade">
                                      <p:cBhvr>
                                        <p:cTn id="18" dur="1000"/>
                                        <p:tgtEl>
                                          <p:spTgt spid="2">
                                            <p:txEl>
                                              <p:pRg st="1" end="1"/>
                                            </p:txEl>
                                          </p:spTgt>
                                        </p:tgtEl>
                                      </p:cBhvr>
                                    </p:animEffect>
                                    <p:anim calcmode="lin" valueType="num">
                                      <p:cBhvr>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2">
                                            <p:txEl>
                                              <p:pRg st="1" end="1"/>
                                            </p:txEl>
                                          </p:spTgt>
                                        </p:tgtEl>
                                      </p:cBhvr>
                                    </p:animEffect>
                                    <p:set>
                                      <p:cBhvr>
                                        <p:cTn id="25"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Effect transition="in" filter="fade">
                                      <p:cBhvr>
                                        <p:cTn id="30" dur="1000"/>
                                        <p:tgtEl>
                                          <p:spTgt spid="2">
                                            <p:txEl>
                                              <p:pRg st="2" end="2"/>
                                            </p:txEl>
                                          </p:spTgt>
                                        </p:tgtEl>
                                      </p:cBhvr>
                                    </p:animEffect>
                                    <p:anim calcmode="lin" valueType="num">
                                      <p:cBhvr>
                                        <p:cTn id="31"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circle(in)">
                                      <p:cBhvr>
                                        <p:cTn id="37" dur="20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Effect transition="in" filter="circle(in)">
                                      <p:cBhvr>
                                        <p:cTn id="42" dur="2000"/>
                                        <p:tgtEl>
                                          <p:spTgt spid="2">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500"/>
                                        <p:tgtEl>
                                          <p:spTgt spid="2">
                                            <p:txEl>
                                              <p:pRg st="3" end="3"/>
                                            </p:txEl>
                                          </p:spTgt>
                                        </p:tgtEl>
                                      </p:cBhvr>
                                    </p:animEffect>
                                    <p:set>
                                      <p:cBhvr>
                                        <p:cTn id="47" dur="1" fill="hold">
                                          <p:stCondLst>
                                            <p:cond delay="499"/>
                                          </p:stCondLst>
                                        </p:cTn>
                                        <p:tgtEl>
                                          <p:spTgt spid="2">
                                            <p:txEl>
                                              <p:pRg st="3" end="3"/>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62000" y="290925"/>
            <a:ext cx="7641504" cy="4253472"/>
          </a:xfrm>
          <a:prstGeom prst="rect">
            <a:avLst/>
          </a:prstGeom>
        </p:spPr>
        <p:txBody>
          <a:bodyPr wrap="square">
            <a:spAutoFit/>
          </a:bodyPr>
          <a:lstStyle/>
          <a:p>
            <a:pPr algn="ctr">
              <a:lnSpc>
                <a:spcPct val="120000"/>
              </a:lnSpc>
              <a:spcAft>
                <a:spcPts val="800"/>
              </a:spcAft>
            </a:pPr>
            <a:r>
              <a:rPr lang="en-US" sz="2400" b="1" dirty="0">
                <a:solidFill>
                  <a:srgbClr val="7030A0"/>
                </a:solidFill>
                <a:latin typeface="Times New Roman"/>
                <a:ea typeface="Calibri"/>
                <a:cs typeface="Times New Roman"/>
              </a:rPr>
              <a:t>b.   </a:t>
            </a:r>
            <a:r>
              <a:rPr lang="en-US" sz="2400" b="1" dirty="0" err="1">
                <a:solidFill>
                  <a:srgbClr val="7030A0"/>
                </a:solidFill>
                <a:latin typeface="Times New Roman"/>
                <a:ea typeface="Calibri"/>
                <a:cs typeface="Times New Roman"/>
              </a:rPr>
              <a:t>Từ</a:t>
            </a:r>
            <a:r>
              <a:rPr lang="en-US" sz="2400" b="1" dirty="0">
                <a:solidFill>
                  <a:srgbClr val="7030A0"/>
                </a:solidFill>
                <a:latin typeface="Times New Roman"/>
                <a:ea typeface="Calibri"/>
                <a:cs typeface="Times New Roman"/>
              </a:rPr>
              <a:t> </a:t>
            </a:r>
            <a:r>
              <a:rPr lang="en-US" sz="2400" b="1" dirty="0" err="1">
                <a:solidFill>
                  <a:srgbClr val="7030A0"/>
                </a:solidFill>
                <a:latin typeface="Times New Roman"/>
                <a:ea typeface="Calibri"/>
                <a:cs typeface="Times New Roman"/>
              </a:rPr>
              <a:t>ngữ</a:t>
            </a:r>
            <a:r>
              <a:rPr lang="en-US" sz="2400" b="1" dirty="0">
                <a:solidFill>
                  <a:srgbClr val="7030A0"/>
                </a:solidFill>
                <a:latin typeface="Times New Roman"/>
                <a:ea typeface="Calibri"/>
                <a:cs typeface="Times New Roman"/>
              </a:rPr>
              <a:t> </a:t>
            </a:r>
            <a:r>
              <a:rPr lang="en-US" sz="2400" b="1" dirty="0" err="1">
                <a:solidFill>
                  <a:srgbClr val="7030A0"/>
                </a:solidFill>
                <a:latin typeface="Times New Roman"/>
                <a:ea typeface="Calibri"/>
                <a:cs typeface="Times New Roman"/>
              </a:rPr>
              <a:t>và</a:t>
            </a:r>
            <a:r>
              <a:rPr lang="en-US" sz="2400" b="1" dirty="0">
                <a:solidFill>
                  <a:srgbClr val="7030A0"/>
                </a:solidFill>
                <a:latin typeface="Times New Roman"/>
                <a:ea typeface="Calibri"/>
                <a:cs typeface="Times New Roman"/>
              </a:rPr>
              <a:t> </a:t>
            </a:r>
            <a:r>
              <a:rPr lang="en-US" sz="2400" b="1" dirty="0" err="1">
                <a:solidFill>
                  <a:srgbClr val="7030A0"/>
                </a:solidFill>
                <a:latin typeface="Times New Roman"/>
                <a:ea typeface="Calibri"/>
                <a:cs typeface="Times New Roman"/>
              </a:rPr>
              <a:t>câu</a:t>
            </a:r>
            <a:r>
              <a:rPr lang="en-US" sz="2400" b="1" dirty="0">
                <a:solidFill>
                  <a:srgbClr val="7030A0"/>
                </a:solidFill>
                <a:latin typeface="Times New Roman"/>
                <a:ea typeface="Calibri"/>
                <a:cs typeface="Times New Roman"/>
              </a:rPr>
              <a:t> </a:t>
            </a:r>
            <a:r>
              <a:rPr lang="en-US" sz="2400" b="1" dirty="0" err="1">
                <a:solidFill>
                  <a:srgbClr val="7030A0"/>
                </a:solidFill>
                <a:latin typeface="Times New Roman"/>
                <a:ea typeface="Calibri"/>
                <a:cs typeface="Times New Roman"/>
              </a:rPr>
              <a:t>trong</a:t>
            </a:r>
            <a:r>
              <a:rPr lang="en-US" sz="2400" b="1" dirty="0">
                <a:solidFill>
                  <a:srgbClr val="7030A0"/>
                </a:solidFill>
                <a:latin typeface="Times New Roman"/>
                <a:ea typeface="Calibri"/>
                <a:cs typeface="Times New Roman"/>
              </a:rPr>
              <a:t> </a:t>
            </a:r>
            <a:r>
              <a:rPr lang="en-US" sz="2400" b="1" dirty="0" err="1">
                <a:solidFill>
                  <a:srgbClr val="7030A0"/>
                </a:solidFill>
                <a:latin typeface="Times New Roman"/>
                <a:ea typeface="Calibri"/>
                <a:cs typeface="Times New Roman"/>
              </a:rPr>
              <a:t>đoạn</a:t>
            </a:r>
            <a:r>
              <a:rPr lang="en-US" sz="2400" b="1" dirty="0">
                <a:solidFill>
                  <a:srgbClr val="7030A0"/>
                </a:solidFill>
                <a:latin typeface="Times New Roman"/>
                <a:ea typeface="Calibri"/>
                <a:cs typeface="Times New Roman"/>
              </a:rPr>
              <a:t> </a:t>
            </a:r>
            <a:r>
              <a:rPr lang="en-US" sz="2400" b="1" dirty="0" err="1">
                <a:solidFill>
                  <a:srgbClr val="7030A0"/>
                </a:solidFill>
                <a:latin typeface="Times New Roman"/>
                <a:ea typeface="Calibri"/>
                <a:cs typeface="Times New Roman"/>
              </a:rPr>
              <a:t>văn</a:t>
            </a:r>
            <a:r>
              <a:rPr lang="en-US" sz="2400" b="1" dirty="0">
                <a:latin typeface="Times New Roman"/>
                <a:ea typeface="Calibri"/>
                <a:cs typeface="Times New Roman"/>
              </a:rPr>
              <a:t>.</a:t>
            </a:r>
            <a:endParaRPr lang="en-US" dirty="0">
              <a:ea typeface="Calibri"/>
              <a:cs typeface="Times New Roman"/>
            </a:endParaRPr>
          </a:p>
          <a:p>
            <a:pPr algn="just">
              <a:lnSpc>
                <a:spcPct val="120000"/>
              </a:lnSpc>
              <a:spcAft>
                <a:spcPts val="800"/>
              </a:spcAft>
            </a:pPr>
            <a:r>
              <a:rPr lang="en-US" sz="2400" b="1" dirty="0">
                <a:latin typeface="Times New Roman"/>
                <a:ea typeface="Calibri"/>
                <a:cs typeface="Times New Roman"/>
              </a:rPr>
              <a:t>* </a:t>
            </a:r>
            <a:r>
              <a:rPr lang="en-US" sz="2400" b="1" i="1" dirty="0">
                <a:latin typeface="Times New Roman"/>
                <a:ea typeface="Calibri"/>
                <a:cs typeface="Times New Roman"/>
              </a:rPr>
              <a:t> </a:t>
            </a:r>
            <a:r>
              <a:rPr lang="en-US" sz="2400" b="1" i="1" dirty="0" err="1">
                <a:latin typeface="Times New Roman"/>
                <a:ea typeface="Calibri"/>
                <a:cs typeface="Times New Roman"/>
              </a:rPr>
              <a:t>Từ</a:t>
            </a:r>
            <a:r>
              <a:rPr lang="en-US" sz="2400" b="1" i="1" dirty="0">
                <a:latin typeface="Times New Roman"/>
                <a:ea typeface="Calibri"/>
                <a:cs typeface="Times New Roman"/>
              </a:rPr>
              <a:t> </a:t>
            </a:r>
            <a:r>
              <a:rPr lang="en-US" sz="2400" b="1" i="1" dirty="0" err="1">
                <a:latin typeface="Times New Roman"/>
                <a:ea typeface="Calibri"/>
                <a:cs typeface="Times New Roman"/>
              </a:rPr>
              <a:t>ngữ</a:t>
            </a:r>
            <a:r>
              <a:rPr lang="en-US" sz="2400" b="1" i="1" dirty="0">
                <a:latin typeface="Times New Roman"/>
                <a:ea typeface="Calibri"/>
                <a:cs typeface="Times New Roman"/>
              </a:rPr>
              <a:t> </a:t>
            </a:r>
            <a:r>
              <a:rPr lang="en-US" sz="2400" b="1" i="1" dirty="0" err="1">
                <a:latin typeface="Times New Roman"/>
                <a:ea typeface="Calibri"/>
                <a:cs typeface="Times New Roman"/>
              </a:rPr>
              <a:t>chủ</a:t>
            </a:r>
            <a:r>
              <a:rPr lang="en-US" sz="2400" b="1" i="1" dirty="0">
                <a:latin typeface="Times New Roman"/>
                <a:ea typeface="Calibri"/>
                <a:cs typeface="Times New Roman"/>
              </a:rPr>
              <a:t> </a:t>
            </a:r>
            <a:r>
              <a:rPr lang="en-US" sz="2400" b="1" i="1" dirty="0" err="1">
                <a:latin typeface="Times New Roman"/>
                <a:ea typeface="Calibri"/>
                <a:cs typeface="Times New Roman"/>
              </a:rPr>
              <a:t>đề</a:t>
            </a:r>
            <a:r>
              <a:rPr lang="en-US" sz="2400" b="1" i="1" dirty="0">
                <a:latin typeface="Times New Roman"/>
                <a:ea typeface="Calibri"/>
                <a:cs typeface="Times New Roman"/>
              </a:rPr>
              <a:t> </a:t>
            </a:r>
            <a:endParaRPr lang="en-US" dirty="0">
              <a:ea typeface="Calibri"/>
              <a:cs typeface="Times New Roman"/>
            </a:endParaRPr>
          </a:p>
          <a:p>
            <a:pPr algn="just">
              <a:lnSpc>
                <a:spcPct val="120000"/>
              </a:lnSpc>
              <a:spcAft>
                <a:spcPts val="800"/>
              </a:spcAft>
            </a:pPr>
            <a:r>
              <a:rPr lang="en-US" sz="2400" dirty="0">
                <a:latin typeface="Times New Roman"/>
                <a:ea typeface="Calibri"/>
                <a:cs typeface="Times New Roman"/>
              </a:rPr>
              <a:t>- </a:t>
            </a:r>
            <a:r>
              <a:rPr lang="en-US" sz="2400" dirty="0" smtClean="0">
                <a:latin typeface="Times New Roman"/>
                <a:ea typeface="Calibri"/>
                <a:cs typeface="Times New Roman"/>
              </a:rPr>
              <a:t>  </a:t>
            </a:r>
            <a:r>
              <a:rPr lang="en-US" sz="2400" dirty="0" err="1" smtClean="0">
                <a:latin typeface="Times New Roman"/>
                <a:ea typeface="Calibri"/>
                <a:cs typeface="Times New Roman"/>
              </a:rPr>
              <a:t>Là</a:t>
            </a:r>
            <a:r>
              <a:rPr lang="en-US" sz="2400" dirty="0" smtClean="0">
                <a:latin typeface="Times New Roman"/>
                <a:ea typeface="Calibri"/>
                <a:cs typeface="Times New Roman"/>
              </a:rPr>
              <a:t> </a:t>
            </a:r>
            <a:r>
              <a:rPr lang="en-US" sz="2400" dirty="0" err="1" smtClean="0">
                <a:latin typeface="Times New Roman"/>
                <a:ea typeface="Calibri"/>
                <a:cs typeface="Times New Roman"/>
              </a:rPr>
              <a:t>từ</a:t>
            </a:r>
            <a:r>
              <a:rPr lang="en-US" sz="2400" dirty="0" smtClean="0">
                <a:latin typeface="Times New Roman"/>
                <a:ea typeface="Calibri"/>
                <a:cs typeface="Times New Roman"/>
              </a:rPr>
              <a:t> </a:t>
            </a:r>
            <a:r>
              <a:rPr lang="en-US" sz="2400" dirty="0" err="1">
                <a:latin typeface="Times New Roman"/>
                <a:ea typeface="Calibri"/>
                <a:cs typeface="Times New Roman"/>
              </a:rPr>
              <a:t>ngữ</a:t>
            </a:r>
            <a:r>
              <a:rPr lang="en-US" sz="2400" dirty="0">
                <a:latin typeface="Times New Roman"/>
                <a:ea typeface="Calibri"/>
                <a:cs typeface="Times New Roman"/>
              </a:rPr>
              <a:t> </a:t>
            </a:r>
            <a:r>
              <a:rPr lang="en-US" sz="2400" dirty="0" err="1">
                <a:latin typeface="Times New Roman"/>
                <a:ea typeface="Calibri"/>
                <a:cs typeface="Times New Roman"/>
              </a:rPr>
              <a:t>được</a:t>
            </a:r>
            <a:r>
              <a:rPr lang="en-US" sz="2400" dirty="0">
                <a:latin typeface="Times New Roman"/>
                <a:ea typeface="Calibri"/>
                <a:cs typeface="Times New Roman"/>
              </a:rPr>
              <a:t> </a:t>
            </a:r>
            <a:r>
              <a:rPr lang="en-US" sz="2400" dirty="0" err="1">
                <a:latin typeface="Times New Roman"/>
                <a:ea typeface="Calibri"/>
                <a:cs typeface="Times New Roman"/>
              </a:rPr>
              <a:t>dùng</a:t>
            </a:r>
            <a:r>
              <a:rPr lang="en-US" sz="2400" dirty="0">
                <a:latin typeface="Times New Roman"/>
                <a:ea typeface="Calibri"/>
                <a:cs typeface="Times New Roman"/>
              </a:rPr>
              <a:t> </a:t>
            </a:r>
            <a:r>
              <a:rPr lang="en-US" sz="2400" dirty="0" err="1">
                <a:latin typeface="Times New Roman"/>
                <a:ea typeface="Calibri"/>
                <a:cs typeface="Times New Roman"/>
              </a:rPr>
              <a:t>làm</a:t>
            </a:r>
            <a:r>
              <a:rPr lang="en-US" sz="2400" dirty="0">
                <a:latin typeface="Times New Roman"/>
                <a:ea typeface="Calibri"/>
                <a:cs typeface="Times New Roman"/>
              </a:rPr>
              <a:t> </a:t>
            </a:r>
            <a:r>
              <a:rPr lang="en-US" sz="2400" dirty="0" err="1">
                <a:latin typeface="Times New Roman"/>
                <a:ea typeface="Calibri"/>
                <a:cs typeface="Times New Roman"/>
              </a:rPr>
              <a:t>các</a:t>
            </a:r>
            <a:r>
              <a:rPr lang="en-US" sz="2400" dirty="0">
                <a:latin typeface="Times New Roman"/>
                <a:ea typeface="Calibri"/>
                <a:cs typeface="Times New Roman"/>
              </a:rPr>
              <a:t> </a:t>
            </a:r>
            <a:r>
              <a:rPr lang="en-US" sz="2400" dirty="0" err="1">
                <a:latin typeface="Times New Roman"/>
                <a:ea typeface="Calibri"/>
                <a:cs typeface="Times New Roman"/>
              </a:rPr>
              <a:t>đề</a:t>
            </a:r>
            <a:r>
              <a:rPr lang="en-US" sz="2400" dirty="0">
                <a:latin typeface="Times New Roman"/>
                <a:ea typeface="Calibri"/>
                <a:cs typeface="Times New Roman"/>
              </a:rPr>
              <a:t> </a:t>
            </a:r>
            <a:r>
              <a:rPr lang="en-US" sz="2400" dirty="0" err="1">
                <a:latin typeface="Times New Roman"/>
                <a:ea typeface="Calibri"/>
                <a:cs typeface="Times New Roman"/>
              </a:rPr>
              <a:t>mục</a:t>
            </a:r>
            <a:r>
              <a:rPr lang="en-US" sz="2400" dirty="0">
                <a:latin typeface="Times New Roman"/>
                <a:ea typeface="Calibri"/>
                <a:cs typeface="Times New Roman"/>
              </a:rPr>
              <a:t> </a:t>
            </a:r>
            <a:r>
              <a:rPr lang="en-US" sz="2400" dirty="0" err="1">
                <a:latin typeface="Times New Roman"/>
                <a:ea typeface="Calibri"/>
                <a:cs typeface="Times New Roman"/>
              </a:rPr>
              <a:t>hoặc</a:t>
            </a:r>
            <a:r>
              <a:rPr lang="en-US" sz="2400" dirty="0">
                <a:latin typeface="Times New Roman"/>
                <a:ea typeface="Calibri"/>
                <a:cs typeface="Times New Roman"/>
              </a:rPr>
              <a:t> </a:t>
            </a:r>
            <a:r>
              <a:rPr lang="en-US" sz="2400" dirty="0" err="1">
                <a:latin typeface="Times New Roman"/>
                <a:ea typeface="Calibri"/>
                <a:cs typeface="Times New Roman"/>
              </a:rPr>
              <a:t>các</a:t>
            </a:r>
            <a:r>
              <a:rPr lang="en-US" sz="2400" dirty="0">
                <a:latin typeface="Times New Roman"/>
                <a:ea typeface="Calibri"/>
                <a:cs typeface="Times New Roman"/>
              </a:rPr>
              <a:t> </a:t>
            </a:r>
            <a:r>
              <a:rPr lang="en-US" sz="2400" dirty="0" err="1">
                <a:latin typeface="Times New Roman"/>
                <a:ea typeface="Calibri"/>
                <a:cs typeface="Times New Roman"/>
              </a:rPr>
              <a:t>từ</a:t>
            </a:r>
            <a:r>
              <a:rPr lang="en-US" sz="2400" dirty="0">
                <a:latin typeface="Times New Roman"/>
                <a:ea typeface="Calibri"/>
                <a:cs typeface="Times New Roman"/>
              </a:rPr>
              <a:t> </a:t>
            </a:r>
            <a:r>
              <a:rPr lang="en-US" sz="2400" dirty="0" err="1">
                <a:latin typeface="Times New Roman"/>
                <a:ea typeface="Calibri"/>
                <a:cs typeface="Times New Roman"/>
              </a:rPr>
              <a:t>ngữ</a:t>
            </a:r>
            <a:r>
              <a:rPr lang="en-US" sz="2400" dirty="0">
                <a:latin typeface="Times New Roman"/>
                <a:ea typeface="Calibri"/>
                <a:cs typeface="Times New Roman"/>
              </a:rPr>
              <a:t> </a:t>
            </a:r>
            <a:r>
              <a:rPr lang="en-US" sz="2400" dirty="0" err="1">
                <a:latin typeface="Times New Roman"/>
                <a:ea typeface="Calibri"/>
                <a:cs typeface="Times New Roman"/>
              </a:rPr>
              <a:t>được</a:t>
            </a:r>
            <a:r>
              <a:rPr lang="en-US" sz="2400" dirty="0">
                <a:latin typeface="Times New Roman"/>
                <a:ea typeface="Calibri"/>
                <a:cs typeface="Times New Roman"/>
              </a:rPr>
              <a:t> </a:t>
            </a:r>
            <a:r>
              <a:rPr lang="en-US" sz="2400" dirty="0" err="1">
                <a:latin typeface="Times New Roman"/>
                <a:ea typeface="Calibri"/>
                <a:cs typeface="Times New Roman"/>
              </a:rPr>
              <a:t>lặp</a:t>
            </a:r>
            <a:r>
              <a:rPr lang="en-US" sz="2400" dirty="0">
                <a:latin typeface="Times New Roman"/>
                <a:ea typeface="Calibri"/>
                <a:cs typeface="Times New Roman"/>
              </a:rPr>
              <a:t> </a:t>
            </a:r>
            <a:r>
              <a:rPr lang="en-US" sz="2400" dirty="0" err="1">
                <a:latin typeface="Times New Roman"/>
                <a:ea typeface="Calibri"/>
                <a:cs typeface="Times New Roman"/>
              </a:rPr>
              <a:t>lại</a:t>
            </a:r>
            <a:r>
              <a:rPr lang="en-US" sz="2400" dirty="0">
                <a:latin typeface="Times New Roman"/>
                <a:ea typeface="Calibri"/>
                <a:cs typeface="Times New Roman"/>
              </a:rPr>
              <a:t> </a:t>
            </a:r>
            <a:r>
              <a:rPr lang="en-US" sz="2400" dirty="0" err="1">
                <a:latin typeface="Times New Roman"/>
                <a:ea typeface="Calibri"/>
                <a:cs typeface="Times New Roman"/>
              </a:rPr>
              <a:t>nhiều</a:t>
            </a:r>
            <a:r>
              <a:rPr lang="en-US" sz="2400" dirty="0">
                <a:latin typeface="Times New Roman"/>
                <a:ea typeface="Calibri"/>
                <a:cs typeface="Times New Roman"/>
              </a:rPr>
              <a:t> </a:t>
            </a:r>
            <a:r>
              <a:rPr lang="en-US" sz="2400" dirty="0" err="1">
                <a:latin typeface="Times New Roman"/>
                <a:ea typeface="Calibri"/>
                <a:cs typeface="Times New Roman"/>
              </a:rPr>
              <a:t>lần</a:t>
            </a:r>
            <a:r>
              <a:rPr lang="en-US" sz="2400" dirty="0">
                <a:latin typeface="Times New Roman"/>
                <a:ea typeface="Calibri"/>
                <a:cs typeface="Times New Roman"/>
              </a:rPr>
              <a:t> </a:t>
            </a:r>
            <a:r>
              <a:rPr lang="en-US" sz="2400" dirty="0" err="1">
                <a:latin typeface="Times New Roman"/>
                <a:ea typeface="Calibri"/>
                <a:cs typeface="Times New Roman"/>
              </a:rPr>
              <a:t>nhằm</a:t>
            </a:r>
            <a:r>
              <a:rPr lang="en-US" sz="2400" dirty="0">
                <a:latin typeface="Times New Roman"/>
                <a:ea typeface="Calibri"/>
                <a:cs typeface="Times New Roman"/>
              </a:rPr>
              <a:t> </a:t>
            </a:r>
            <a:r>
              <a:rPr lang="en-US" sz="2400" dirty="0" err="1">
                <a:latin typeface="Times New Roman"/>
                <a:ea typeface="Calibri"/>
                <a:cs typeface="Times New Roman"/>
              </a:rPr>
              <a:t>duy</a:t>
            </a:r>
            <a:r>
              <a:rPr lang="en-US" sz="2400" dirty="0">
                <a:latin typeface="Times New Roman"/>
                <a:ea typeface="Calibri"/>
                <a:cs typeface="Times New Roman"/>
              </a:rPr>
              <a:t> </a:t>
            </a:r>
            <a:r>
              <a:rPr lang="en-US" sz="2400" dirty="0" err="1">
                <a:latin typeface="Times New Roman"/>
                <a:ea typeface="Calibri"/>
                <a:cs typeface="Times New Roman"/>
              </a:rPr>
              <a:t>trì</a:t>
            </a:r>
            <a:r>
              <a:rPr lang="en-US" sz="2400" dirty="0">
                <a:latin typeface="Times New Roman"/>
                <a:ea typeface="Calibri"/>
                <a:cs typeface="Times New Roman"/>
              </a:rPr>
              <a:t> </a:t>
            </a:r>
            <a:r>
              <a:rPr lang="en-US" sz="2400" dirty="0" err="1">
                <a:latin typeface="Times New Roman"/>
                <a:ea typeface="Calibri"/>
                <a:cs typeface="Times New Roman"/>
              </a:rPr>
              <a:t>đối</a:t>
            </a:r>
            <a:r>
              <a:rPr lang="en-US" sz="2400" dirty="0">
                <a:latin typeface="Times New Roman"/>
                <a:ea typeface="Calibri"/>
                <a:cs typeface="Times New Roman"/>
              </a:rPr>
              <a:t> </a:t>
            </a:r>
            <a:r>
              <a:rPr lang="en-US" sz="2400" dirty="0" err="1">
                <a:latin typeface="Times New Roman"/>
                <a:ea typeface="Calibri"/>
                <a:cs typeface="Times New Roman"/>
              </a:rPr>
              <a:t>tượng</a:t>
            </a:r>
            <a:r>
              <a:rPr lang="en-US" sz="2400" dirty="0">
                <a:latin typeface="Times New Roman"/>
                <a:ea typeface="Calibri"/>
                <a:cs typeface="Times New Roman"/>
              </a:rPr>
              <a:t> </a:t>
            </a:r>
            <a:r>
              <a:rPr lang="en-US" sz="2400" dirty="0" err="1">
                <a:latin typeface="Times New Roman"/>
                <a:ea typeface="Calibri"/>
                <a:cs typeface="Times New Roman"/>
              </a:rPr>
              <a:t>được</a:t>
            </a:r>
            <a:r>
              <a:rPr lang="en-US" sz="2400" dirty="0">
                <a:latin typeface="Times New Roman"/>
                <a:ea typeface="Calibri"/>
                <a:cs typeface="Times New Roman"/>
              </a:rPr>
              <a:t> </a:t>
            </a:r>
            <a:r>
              <a:rPr lang="en-US" sz="2400" dirty="0" err="1">
                <a:latin typeface="Times New Roman"/>
                <a:ea typeface="Calibri"/>
                <a:cs typeface="Times New Roman"/>
              </a:rPr>
              <a:t>biểu</a:t>
            </a:r>
            <a:r>
              <a:rPr lang="en-US" sz="2400" dirty="0">
                <a:latin typeface="Times New Roman"/>
                <a:ea typeface="Calibri"/>
                <a:cs typeface="Times New Roman"/>
              </a:rPr>
              <a:t> </a:t>
            </a:r>
            <a:r>
              <a:rPr lang="en-US" sz="2400" dirty="0" err="1">
                <a:latin typeface="Times New Roman"/>
                <a:ea typeface="Calibri"/>
                <a:cs typeface="Times New Roman"/>
              </a:rPr>
              <a:t>đạt</a:t>
            </a:r>
            <a:r>
              <a:rPr lang="en-US" sz="2400" dirty="0">
                <a:latin typeface="Times New Roman"/>
                <a:ea typeface="Calibri"/>
                <a:cs typeface="Times New Roman"/>
              </a:rPr>
              <a:t>.</a:t>
            </a:r>
            <a:endParaRPr lang="en-US" dirty="0">
              <a:ea typeface="Calibri"/>
              <a:cs typeface="Times New Roman"/>
            </a:endParaRPr>
          </a:p>
          <a:p>
            <a:pPr algn="just">
              <a:lnSpc>
                <a:spcPct val="120000"/>
              </a:lnSpc>
              <a:spcAft>
                <a:spcPts val="800"/>
              </a:spcAft>
            </a:pP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Dấu</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hiệu</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nhận</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biết</a:t>
            </a:r>
            <a:r>
              <a:rPr lang="en-US" sz="2400" dirty="0">
                <a:solidFill>
                  <a:srgbClr val="FF0000"/>
                </a:solidFill>
                <a:latin typeface="Times New Roman"/>
                <a:ea typeface="Calibri"/>
                <a:cs typeface="Times New Roman"/>
              </a:rPr>
              <a:t>:</a:t>
            </a:r>
            <a:endParaRPr lang="en-US" dirty="0">
              <a:solidFill>
                <a:srgbClr val="FF0000"/>
              </a:solidFill>
              <a:ea typeface="Calibri"/>
              <a:cs typeface="Times New Roman"/>
            </a:endParaRPr>
          </a:p>
          <a:p>
            <a:pPr algn="just">
              <a:lnSpc>
                <a:spcPct val="120000"/>
              </a:lnSpc>
              <a:spcAft>
                <a:spcPts val="800"/>
              </a:spcAft>
            </a:pPr>
            <a:r>
              <a:rPr lang="en-US" sz="2400" dirty="0" smtClean="0">
                <a:latin typeface="Times New Roman"/>
                <a:ea typeface="Calibri"/>
                <a:cs typeface="Times New Roman"/>
              </a:rPr>
              <a:t>	+ </a:t>
            </a:r>
            <a:r>
              <a:rPr lang="en-US" sz="2400" dirty="0" err="1">
                <a:latin typeface="Times New Roman"/>
                <a:ea typeface="Calibri"/>
                <a:cs typeface="Times New Roman"/>
              </a:rPr>
              <a:t>Lặp</a:t>
            </a:r>
            <a:r>
              <a:rPr lang="en-US" sz="2400" dirty="0">
                <a:latin typeface="Times New Roman"/>
                <a:ea typeface="Calibri"/>
                <a:cs typeface="Times New Roman"/>
              </a:rPr>
              <a:t> </a:t>
            </a:r>
            <a:r>
              <a:rPr lang="en-US" sz="2400" dirty="0" err="1">
                <a:latin typeface="Times New Roman"/>
                <a:ea typeface="Calibri"/>
                <a:cs typeface="Times New Roman"/>
              </a:rPr>
              <a:t>lại</a:t>
            </a:r>
            <a:r>
              <a:rPr lang="en-US" sz="2400" dirty="0">
                <a:latin typeface="Times New Roman"/>
                <a:ea typeface="Calibri"/>
                <a:cs typeface="Times New Roman"/>
              </a:rPr>
              <a:t> </a:t>
            </a:r>
            <a:r>
              <a:rPr lang="en-US" sz="2400" dirty="0" err="1">
                <a:latin typeface="Times New Roman"/>
                <a:ea typeface="Calibri"/>
                <a:cs typeface="Times New Roman"/>
              </a:rPr>
              <a:t>nhiều</a:t>
            </a:r>
            <a:r>
              <a:rPr lang="en-US" sz="2400" dirty="0">
                <a:latin typeface="Times New Roman"/>
                <a:ea typeface="Calibri"/>
                <a:cs typeface="Times New Roman"/>
              </a:rPr>
              <a:t> </a:t>
            </a:r>
            <a:r>
              <a:rPr lang="en-US" sz="2400" dirty="0" err="1">
                <a:latin typeface="Times New Roman"/>
                <a:ea typeface="Calibri"/>
                <a:cs typeface="Times New Roman"/>
              </a:rPr>
              <a:t>lần</a:t>
            </a:r>
            <a:r>
              <a:rPr lang="en-US" sz="2400" dirty="0">
                <a:latin typeface="Times New Roman"/>
                <a:ea typeface="Calibri"/>
                <a:cs typeface="Times New Roman"/>
              </a:rPr>
              <a:t> </a:t>
            </a:r>
            <a:r>
              <a:rPr lang="en-US" sz="2400" dirty="0" err="1">
                <a:latin typeface="Times New Roman"/>
                <a:ea typeface="Calibri"/>
                <a:cs typeface="Times New Roman"/>
              </a:rPr>
              <a:t>trong</a:t>
            </a:r>
            <a:r>
              <a:rPr lang="en-US" sz="2400" dirty="0">
                <a:latin typeface="Times New Roman"/>
                <a:ea typeface="Calibri"/>
                <a:cs typeface="Times New Roman"/>
              </a:rPr>
              <a:t> </a:t>
            </a:r>
            <a:r>
              <a:rPr lang="en-US" sz="2400" dirty="0" err="1">
                <a:latin typeface="Times New Roman"/>
                <a:ea typeface="Calibri"/>
                <a:cs typeface="Times New Roman"/>
              </a:rPr>
              <a:t>đoạn</a:t>
            </a:r>
            <a:r>
              <a:rPr lang="en-US" sz="2400" dirty="0">
                <a:latin typeface="Times New Roman"/>
                <a:ea typeface="Calibri"/>
                <a:cs typeface="Times New Roman"/>
              </a:rPr>
              <a:t> </a:t>
            </a:r>
            <a:r>
              <a:rPr lang="en-US" sz="2400" dirty="0" err="1">
                <a:latin typeface="Times New Roman"/>
                <a:ea typeface="Calibri"/>
                <a:cs typeface="Times New Roman"/>
              </a:rPr>
              <a:t>văn</a:t>
            </a:r>
            <a:r>
              <a:rPr lang="en-US" sz="2400" dirty="0">
                <a:latin typeface="Times New Roman"/>
                <a:ea typeface="Calibri"/>
                <a:cs typeface="Times New Roman"/>
              </a:rPr>
              <a:t>.</a:t>
            </a:r>
            <a:endParaRPr lang="en-US" dirty="0">
              <a:ea typeface="Calibri"/>
              <a:cs typeface="Times New Roman"/>
            </a:endParaRPr>
          </a:p>
          <a:p>
            <a:pPr algn="just">
              <a:lnSpc>
                <a:spcPct val="120000"/>
              </a:lnSpc>
              <a:spcAft>
                <a:spcPts val="800"/>
              </a:spcAft>
            </a:pPr>
            <a:r>
              <a:rPr lang="en-US" sz="2400" dirty="0" smtClean="0">
                <a:latin typeface="Times New Roman"/>
                <a:ea typeface="Calibri"/>
                <a:cs typeface="Times New Roman"/>
              </a:rPr>
              <a:t>	+ </a:t>
            </a:r>
            <a:r>
              <a:rPr lang="en-US" sz="2400" dirty="0" err="1" smtClean="0">
                <a:latin typeface="Times New Roman"/>
                <a:ea typeface="Calibri"/>
                <a:cs typeface="Times New Roman"/>
              </a:rPr>
              <a:t>Duy</a:t>
            </a:r>
            <a:r>
              <a:rPr lang="en-US" sz="2400" dirty="0" smtClean="0">
                <a:latin typeface="Times New Roman"/>
                <a:ea typeface="Calibri"/>
                <a:cs typeface="Times New Roman"/>
              </a:rPr>
              <a:t> </a:t>
            </a:r>
            <a:r>
              <a:rPr lang="en-US" sz="2400" dirty="0" err="1">
                <a:latin typeface="Times New Roman"/>
                <a:ea typeface="Calibri"/>
                <a:cs typeface="Times New Roman"/>
              </a:rPr>
              <a:t>trì</a:t>
            </a:r>
            <a:r>
              <a:rPr lang="en-US" sz="2400" dirty="0">
                <a:latin typeface="Times New Roman"/>
                <a:ea typeface="Calibri"/>
                <a:cs typeface="Times New Roman"/>
              </a:rPr>
              <a:t> </a:t>
            </a:r>
            <a:r>
              <a:rPr lang="en-US" sz="2400" dirty="0" err="1">
                <a:latin typeface="Times New Roman"/>
                <a:ea typeface="Calibri"/>
                <a:cs typeface="Times New Roman"/>
              </a:rPr>
              <a:t>đối</a:t>
            </a:r>
            <a:r>
              <a:rPr lang="en-US" sz="2400" dirty="0">
                <a:latin typeface="Times New Roman"/>
                <a:ea typeface="Calibri"/>
                <a:cs typeface="Times New Roman"/>
              </a:rPr>
              <a:t> </a:t>
            </a:r>
            <a:r>
              <a:rPr lang="en-US" sz="2400" dirty="0" err="1">
                <a:latin typeface="Times New Roman"/>
                <a:ea typeface="Calibri"/>
                <a:cs typeface="Times New Roman"/>
              </a:rPr>
              <a:t>tượng</a:t>
            </a:r>
            <a:r>
              <a:rPr lang="en-US" sz="2400" dirty="0">
                <a:latin typeface="Times New Roman"/>
                <a:ea typeface="Calibri"/>
                <a:cs typeface="Times New Roman"/>
              </a:rPr>
              <a:t> </a:t>
            </a:r>
            <a:r>
              <a:rPr lang="en-US" sz="2400" dirty="0" err="1">
                <a:latin typeface="Times New Roman"/>
                <a:ea typeface="Calibri"/>
                <a:cs typeface="Times New Roman"/>
              </a:rPr>
              <a:t>được</a:t>
            </a:r>
            <a:r>
              <a:rPr lang="en-US" sz="2400" dirty="0">
                <a:latin typeface="Times New Roman"/>
                <a:ea typeface="Calibri"/>
                <a:cs typeface="Times New Roman"/>
              </a:rPr>
              <a:t> </a:t>
            </a:r>
            <a:r>
              <a:rPr lang="en-US" sz="2400" dirty="0" err="1">
                <a:latin typeface="Times New Roman"/>
                <a:ea typeface="Calibri"/>
                <a:cs typeface="Times New Roman"/>
              </a:rPr>
              <a:t>nói</a:t>
            </a:r>
            <a:r>
              <a:rPr lang="en-US" sz="2400" dirty="0">
                <a:latin typeface="Times New Roman"/>
                <a:ea typeface="Calibri"/>
                <a:cs typeface="Times New Roman"/>
              </a:rPr>
              <a:t> </a:t>
            </a:r>
            <a:r>
              <a:rPr lang="en-US" sz="2400" dirty="0" err="1">
                <a:latin typeface="Times New Roman"/>
                <a:ea typeface="Calibri"/>
                <a:cs typeface="Times New Roman"/>
              </a:rPr>
              <a:t>đến</a:t>
            </a:r>
            <a:r>
              <a:rPr lang="en-US" sz="2400" dirty="0">
                <a:latin typeface="Times New Roman"/>
                <a:ea typeface="Calibri"/>
                <a:cs typeface="Times New Roman"/>
              </a:rPr>
              <a:t>.</a:t>
            </a:r>
            <a:endParaRPr lang="en-US" dirty="0">
              <a:ea typeface="Calibri"/>
              <a:cs typeface="Times New Roman"/>
            </a:endParaRPr>
          </a:p>
          <a:p>
            <a:pPr algn="just">
              <a:lnSpc>
                <a:spcPct val="120000"/>
              </a:lnSpc>
              <a:spcAft>
                <a:spcPts val="800"/>
              </a:spcAft>
            </a:pPr>
            <a:r>
              <a:rPr lang="en-US" sz="2400" dirty="0" smtClean="0">
                <a:latin typeface="Times New Roman"/>
                <a:ea typeface="Calibri"/>
                <a:cs typeface="Times New Roman"/>
              </a:rPr>
              <a:t>	+ </a:t>
            </a:r>
            <a:r>
              <a:rPr lang="en-US" sz="2400" dirty="0" err="1" smtClean="0">
                <a:latin typeface="Times New Roman"/>
                <a:ea typeface="Calibri"/>
                <a:cs typeface="Times New Roman"/>
              </a:rPr>
              <a:t>Thường</a:t>
            </a:r>
            <a:r>
              <a:rPr lang="en-US" sz="2400" dirty="0" smtClean="0">
                <a:latin typeface="Times New Roman"/>
                <a:ea typeface="Calibri"/>
                <a:cs typeface="Times New Roman"/>
              </a:rPr>
              <a:t> </a:t>
            </a:r>
            <a:r>
              <a:rPr lang="en-US" sz="2400" dirty="0" err="1">
                <a:latin typeface="Times New Roman"/>
                <a:ea typeface="Calibri"/>
                <a:cs typeface="Times New Roman"/>
              </a:rPr>
              <a:t>là</a:t>
            </a:r>
            <a:r>
              <a:rPr lang="en-US" sz="2400" dirty="0">
                <a:latin typeface="Times New Roman"/>
                <a:ea typeface="Calibri"/>
                <a:cs typeface="Times New Roman"/>
              </a:rPr>
              <a:t> </a:t>
            </a:r>
            <a:r>
              <a:rPr lang="en-US" sz="2400" dirty="0" err="1">
                <a:latin typeface="Times New Roman"/>
                <a:ea typeface="Calibri"/>
                <a:cs typeface="Times New Roman"/>
              </a:rPr>
              <a:t>những</a:t>
            </a:r>
            <a:r>
              <a:rPr lang="en-US" sz="2400" dirty="0">
                <a:latin typeface="Times New Roman"/>
                <a:ea typeface="Calibri"/>
                <a:cs typeface="Times New Roman"/>
              </a:rPr>
              <a:t> </a:t>
            </a:r>
            <a:r>
              <a:rPr lang="en-US" sz="2400" dirty="0" err="1">
                <a:latin typeface="Times New Roman"/>
                <a:ea typeface="Calibri"/>
                <a:cs typeface="Times New Roman"/>
              </a:rPr>
              <a:t>đại</a:t>
            </a:r>
            <a:r>
              <a:rPr lang="en-US" sz="2400" dirty="0">
                <a:latin typeface="Times New Roman"/>
                <a:ea typeface="Calibri"/>
                <a:cs typeface="Times New Roman"/>
              </a:rPr>
              <a:t> </a:t>
            </a:r>
            <a:r>
              <a:rPr lang="en-US" sz="2400" dirty="0" err="1">
                <a:latin typeface="Times New Roman"/>
                <a:ea typeface="Calibri"/>
                <a:cs typeface="Times New Roman"/>
              </a:rPr>
              <a:t>từ</a:t>
            </a:r>
            <a:r>
              <a:rPr lang="en-US" sz="2400" dirty="0">
                <a:latin typeface="Times New Roman"/>
                <a:ea typeface="Calibri"/>
                <a:cs typeface="Times New Roman"/>
              </a:rPr>
              <a:t>, </a:t>
            </a:r>
            <a:r>
              <a:rPr lang="en-US" sz="2400" dirty="0" err="1">
                <a:latin typeface="Times New Roman"/>
                <a:ea typeface="Calibri"/>
                <a:cs typeface="Times New Roman"/>
              </a:rPr>
              <a:t>chỉ</a:t>
            </a:r>
            <a:r>
              <a:rPr lang="en-US" sz="2400" dirty="0">
                <a:latin typeface="Times New Roman"/>
                <a:ea typeface="Calibri"/>
                <a:cs typeface="Times New Roman"/>
              </a:rPr>
              <a:t> </a:t>
            </a:r>
            <a:r>
              <a:rPr lang="en-US" sz="2400" dirty="0" err="1">
                <a:latin typeface="Times New Roman"/>
                <a:ea typeface="Calibri"/>
                <a:cs typeface="Times New Roman"/>
              </a:rPr>
              <a:t>từ</a:t>
            </a:r>
            <a:r>
              <a:rPr lang="en-US" sz="2400" dirty="0">
                <a:latin typeface="Times New Roman"/>
                <a:ea typeface="Calibri"/>
                <a:cs typeface="Times New Roman"/>
              </a:rPr>
              <a:t>.</a:t>
            </a:r>
            <a:endParaRPr lang="en-US" dirty="0">
              <a:ea typeface="Calibri"/>
              <a:cs typeface="Times New Roman"/>
            </a:endParaRPr>
          </a:p>
        </p:txBody>
      </p:sp>
      <p:pic>
        <p:nvPicPr>
          <p:cNvPr id="7" name="Picture 6" descr="Picture1">
            <a:extLst>
              <a:ext uri="{FF2B5EF4-FFF2-40B4-BE49-F238E27FC236}">
                <a16:creationId xmlns="" xmlns:a16="http://schemas.microsoft.com/office/drawing/2014/main" xmlns:lc="http://schemas.openxmlformats.org/drawingml/2006/lockedCanvas" id="{4C7A9805-4EEA-403B-BED7-9A9CC50D377D}"/>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8171396">
            <a:off x="6655520" y="35543"/>
            <a:ext cx="764350" cy="70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3327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500"/>
                                        <p:tgtEl>
                                          <p:spTgt spid="2">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500"/>
                                        <p:tgtEl>
                                          <p:spTgt spid="2">
                                            <p:txEl>
                                              <p:pRg st="4" end="4"/>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38200" y="228600"/>
            <a:ext cx="7830488" cy="3707682"/>
          </a:xfrm>
          <a:prstGeom prst="rect">
            <a:avLst/>
          </a:prstGeom>
        </p:spPr>
        <p:txBody>
          <a:bodyPr wrap="square">
            <a:spAutoFit/>
          </a:bodyPr>
          <a:lstStyle/>
          <a:p>
            <a:pPr algn="ctr">
              <a:lnSpc>
                <a:spcPct val="120000"/>
              </a:lnSpc>
              <a:spcAft>
                <a:spcPts val="800"/>
              </a:spcAft>
            </a:pPr>
            <a:r>
              <a:rPr lang="en-US" sz="2400" b="1" dirty="0">
                <a:solidFill>
                  <a:srgbClr val="FF0000"/>
                </a:solidFill>
                <a:latin typeface="Times New Roman"/>
                <a:ea typeface="Calibri"/>
                <a:cs typeface="Times New Roman"/>
              </a:rPr>
              <a:t>b.  </a:t>
            </a:r>
            <a:r>
              <a:rPr lang="en-US" sz="2400" b="1" dirty="0" err="1">
                <a:solidFill>
                  <a:srgbClr val="FF0000"/>
                </a:solidFill>
                <a:latin typeface="Times New Roman"/>
                <a:ea typeface="Calibri"/>
                <a:cs typeface="Times New Roman"/>
              </a:rPr>
              <a:t>Câu</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chủ</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đề</a:t>
            </a:r>
            <a:r>
              <a:rPr lang="en-US" sz="2400" b="1" dirty="0">
                <a:latin typeface="Times New Roman"/>
                <a:ea typeface="Calibri"/>
                <a:cs typeface="Times New Roman"/>
              </a:rPr>
              <a:t>:</a:t>
            </a:r>
            <a:endParaRPr lang="en-US" dirty="0">
              <a:ea typeface="Calibri"/>
              <a:cs typeface="Times New Roman"/>
            </a:endParaRPr>
          </a:p>
          <a:p>
            <a:pPr algn="just">
              <a:lnSpc>
                <a:spcPct val="120000"/>
              </a:lnSpc>
              <a:spcAft>
                <a:spcPts val="800"/>
              </a:spcAft>
            </a:pPr>
            <a:r>
              <a:rPr lang="en-US" sz="2400" b="1" dirty="0">
                <a:latin typeface="Times New Roman"/>
                <a:ea typeface="Calibri"/>
                <a:cs typeface="Times New Roman"/>
              </a:rPr>
              <a:t>- </a:t>
            </a:r>
            <a:r>
              <a:rPr lang="en-US" sz="2400" dirty="0" err="1">
                <a:latin typeface="Times New Roman"/>
                <a:ea typeface="Calibri"/>
                <a:cs typeface="Times New Roman"/>
              </a:rPr>
              <a:t>M</a:t>
            </a:r>
            <a:r>
              <a:rPr lang="en-US" sz="2400" dirty="0" err="1" smtClean="0">
                <a:latin typeface="Times New Roman"/>
                <a:ea typeface="Calibri"/>
                <a:cs typeface="Times New Roman"/>
              </a:rPr>
              <a:t>ang</a:t>
            </a:r>
            <a:r>
              <a:rPr lang="en-US" sz="2400" dirty="0" smtClean="0">
                <a:latin typeface="Times New Roman"/>
                <a:ea typeface="Calibri"/>
                <a:cs typeface="Times New Roman"/>
              </a:rPr>
              <a:t> </a:t>
            </a:r>
            <a:r>
              <a:rPr lang="en-US" sz="2400" dirty="0">
                <a:latin typeface="Times New Roman"/>
                <a:ea typeface="Calibri"/>
                <a:cs typeface="Times New Roman"/>
              </a:rPr>
              <a:t>ý </a:t>
            </a:r>
            <a:r>
              <a:rPr lang="en-US" sz="2400" dirty="0" err="1">
                <a:latin typeface="Times New Roman"/>
                <a:ea typeface="Calibri"/>
                <a:cs typeface="Times New Roman"/>
              </a:rPr>
              <a:t>khái</a:t>
            </a:r>
            <a:r>
              <a:rPr lang="en-US" sz="2400" dirty="0">
                <a:latin typeface="Times New Roman"/>
                <a:ea typeface="Calibri"/>
                <a:cs typeface="Times New Roman"/>
              </a:rPr>
              <a:t> </a:t>
            </a:r>
            <a:r>
              <a:rPr lang="en-US" sz="2400" dirty="0" err="1">
                <a:latin typeface="Times New Roman"/>
                <a:ea typeface="Calibri"/>
                <a:cs typeface="Times New Roman"/>
              </a:rPr>
              <a:t>quát</a:t>
            </a:r>
            <a:r>
              <a:rPr lang="en-US" sz="2400" dirty="0">
                <a:latin typeface="Times New Roman"/>
                <a:ea typeface="Calibri"/>
                <a:cs typeface="Times New Roman"/>
              </a:rPr>
              <a:t>, </a:t>
            </a:r>
            <a:r>
              <a:rPr lang="en-US" sz="2400" dirty="0" err="1">
                <a:latin typeface="Times New Roman"/>
                <a:ea typeface="Calibri"/>
                <a:cs typeface="Times New Roman"/>
              </a:rPr>
              <a:t>lời</a:t>
            </a:r>
            <a:r>
              <a:rPr lang="en-US" sz="2400" dirty="0">
                <a:latin typeface="Times New Roman"/>
                <a:ea typeface="Calibri"/>
                <a:cs typeface="Times New Roman"/>
              </a:rPr>
              <a:t> </a:t>
            </a:r>
            <a:r>
              <a:rPr lang="en-US" sz="2400" dirty="0" err="1">
                <a:latin typeface="Times New Roman"/>
                <a:ea typeface="Calibri"/>
                <a:cs typeface="Times New Roman"/>
              </a:rPr>
              <a:t>lẽ</a:t>
            </a:r>
            <a:r>
              <a:rPr lang="en-US" sz="2400" dirty="0">
                <a:latin typeface="Times New Roman"/>
                <a:ea typeface="Calibri"/>
                <a:cs typeface="Times New Roman"/>
              </a:rPr>
              <a:t> </a:t>
            </a:r>
            <a:r>
              <a:rPr lang="en-US" sz="2400" dirty="0" err="1" smtClean="0">
                <a:latin typeface="Times New Roman"/>
                <a:ea typeface="Calibri"/>
                <a:cs typeface="Times New Roman"/>
              </a:rPr>
              <a:t>ngắn</a:t>
            </a:r>
            <a:r>
              <a:rPr lang="en-US" sz="2400" dirty="0" smtClean="0">
                <a:latin typeface="Times New Roman"/>
                <a:ea typeface="Calibri"/>
                <a:cs typeface="Times New Roman"/>
              </a:rPr>
              <a:t> </a:t>
            </a:r>
            <a:r>
              <a:rPr lang="en-US" sz="2400" dirty="0" err="1">
                <a:latin typeface="Times New Roman"/>
                <a:ea typeface="Calibri"/>
                <a:cs typeface="Times New Roman"/>
              </a:rPr>
              <a:t>gọn</a:t>
            </a:r>
            <a:r>
              <a:rPr lang="en-US" sz="2400" dirty="0">
                <a:latin typeface="Times New Roman"/>
                <a:ea typeface="Calibri"/>
                <a:cs typeface="Times New Roman"/>
              </a:rPr>
              <a:t>, </a:t>
            </a:r>
            <a:r>
              <a:rPr lang="en-US" sz="2400" dirty="0" err="1" smtClean="0">
                <a:latin typeface="Times New Roman"/>
                <a:ea typeface="Calibri"/>
                <a:cs typeface="Times New Roman"/>
              </a:rPr>
              <a:t>có</a:t>
            </a:r>
            <a:r>
              <a:rPr lang="en-US" sz="2400" dirty="0" smtClean="0">
                <a:latin typeface="Times New Roman"/>
                <a:ea typeface="Calibri"/>
                <a:cs typeface="Times New Roman"/>
              </a:rPr>
              <a:t> </a:t>
            </a:r>
            <a:r>
              <a:rPr lang="en-US" sz="2400" dirty="0" err="1">
                <a:latin typeface="Times New Roman"/>
                <a:ea typeface="Calibri"/>
                <a:cs typeface="Times New Roman"/>
              </a:rPr>
              <a:t>đủ</a:t>
            </a:r>
            <a:r>
              <a:rPr lang="en-US" sz="2400" dirty="0">
                <a:latin typeface="Times New Roman"/>
                <a:ea typeface="Calibri"/>
                <a:cs typeface="Times New Roman"/>
              </a:rPr>
              <a:t> 2 </a:t>
            </a:r>
            <a:r>
              <a:rPr lang="en-US" sz="2400" dirty="0" err="1">
                <a:latin typeface="Times New Roman"/>
                <a:ea typeface="Calibri"/>
                <a:cs typeface="Times New Roman"/>
              </a:rPr>
              <a:t>thành</a:t>
            </a:r>
            <a:r>
              <a:rPr lang="en-US" sz="2400" dirty="0">
                <a:latin typeface="Times New Roman"/>
                <a:ea typeface="Calibri"/>
                <a:cs typeface="Times New Roman"/>
              </a:rPr>
              <a:t> </a:t>
            </a:r>
            <a:r>
              <a:rPr lang="en-US" sz="2400" dirty="0" err="1">
                <a:latin typeface="Times New Roman"/>
                <a:ea typeface="Calibri"/>
                <a:cs typeface="Times New Roman"/>
              </a:rPr>
              <a:t>phần</a:t>
            </a:r>
            <a:r>
              <a:rPr lang="en-US" sz="2400" dirty="0">
                <a:latin typeface="Times New Roman"/>
                <a:ea typeface="Calibri"/>
                <a:cs typeface="Times New Roman"/>
              </a:rPr>
              <a:t> </a:t>
            </a:r>
            <a:r>
              <a:rPr lang="en-US" sz="2400" dirty="0" err="1">
                <a:latin typeface="Times New Roman"/>
                <a:ea typeface="Calibri"/>
                <a:cs typeface="Times New Roman"/>
              </a:rPr>
              <a:t>chính</a:t>
            </a:r>
            <a:r>
              <a:rPr lang="en-US" sz="2400" dirty="0">
                <a:latin typeface="Times New Roman"/>
                <a:ea typeface="Calibri"/>
                <a:cs typeface="Times New Roman"/>
              </a:rPr>
              <a:t> </a:t>
            </a:r>
            <a:r>
              <a:rPr lang="en-US" sz="2400" dirty="0" err="1">
                <a:latin typeface="Times New Roman"/>
                <a:ea typeface="Calibri"/>
                <a:cs typeface="Times New Roman"/>
              </a:rPr>
              <a:t>và</a:t>
            </a:r>
            <a:r>
              <a:rPr lang="en-US" sz="2400" dirty="0">
                <a:latin typeface="Times New Roman"/>
                <a:ea typeface="Calibri"/>
                <a:cs typeface="Times New Roman"/>
              </a:rPr>
              <a:t>  </a:t>
            </a:r>
            <a:r>
              <a:rPr lang="en-US" sz="2400" dirty="0" err="1">
                <a:latin typeface="Times New Roman"/>
                <a:ea typeface="Calibri"/>
                <a:cs typeface="Times New Roman"/>
              </a:rPr>
              <a:t>đứng</a:t>
            </a:r>
            <a:r>
              <a:rPr lang="en-US" sz="2400" dirty="0">
                <a:latin typeface="Times New Roman"/>
                <a:ea typeface="Calibri"/>
                <a:cs typeface="Times New Roman"/>
              </a:rPr>
              <a:t> </a:t>
            </a:r>
            <a:r>
              <a:rPr lang="en-US" sz="2400" dirty="0" err="1">
                <a:latin typeface="Times New Roman"/>
                <a:ea typeface="Calibri"/>
                <a:cs typeface="Times New Roman"/>
              </a:rPr>
              <a:t>đầu</a:t>
            </a:r>
            <a:r>
              <a:rPr lang="en-US" sz="2400" dirty="0">
                <a:latin typeface="Times New Roman"/>
                <a:ea typeface="Calibri"/>
                <a:cs typeface="Times New Roman"/>
              </a:rPr>
              <a:t> </a:t>
            </a:r>
            <a:r>
              <a:rPr lang="en-US" sz="2400" dirty="0" err="1" smtClean="0">
                <a:latin typeface="Times New Roman"/>
                <a:ea typeface="Calibri"/>
                <a:cs typeface="Times New Roman"/>
              </a:rPr>
              <a:t>hoặc</a:t>
            </a:r>
            <a:r>
              <a:rPr lang="en-US" sz="2400" dirty="0" smtClean="0">
                <a:latin typeface="Times New Roman"/>
                <a:ea typeface="Calibri"/>
                <a:cs typeface="Times New Roman"/>
              </a:rPr>
              <a:t> </a:t>
            </a:r>
            <a:r>
              <a:rPr lang="en-US" sz="2400" dirty="0" err="1">
                <a:latin typeface="Times New Roman"/>
                <a:ea typeface="Calibri"/>
                <a:cs typeface="Times New Roman"/>
              </a:rPr>
              <a:t>cuối</a:t>
            </a:r>
            <a:r>
              <a:rPr lang="en-US" sz="2400" dirty="0">
                <a:latin typeface="Times New Roman"/>
                <a:ea typeface="Calibri"/>
                <a:cs typeface="Times New Roman"/>
              </a:rPr>
              <a:t> </a:t>
            </a:r>
            <a:r>
              <a:rPr lang="en-US" sz="2400" dirty="0" err="1">
                <a:latin typeface="Times New Roman"/>
                <a:ea typeface="Calibri"/>
                <a:cs typeface="Times New Roman"/>
              </a:rPr>
              <a:t>đoạn</a:t>
            </a:r>
            <a:r>
              <a:rPr lang="en-US" sz="2400" dirty="0">
                <a:latin typeface="Times New Roman"/>
                <a:ea typeface="Calibri"/>
                <a:cs typeface="Times New Roman"/>
              </a:rPr>
              <a:t>.</a:t>
            </a:r>
            <a:endParaRPr lang="en-US" dirty="0">
              <a:ea typeface="Calibri"/>
              <a:cs typeface="Times New Roman"/>
            </a:endParaRPr>
          </a:p>
          <a:p>
            <a:pPr algn="just">
              <a:lnSpc>
                <a:spcPct val="120000"/>
              </a:lnSpc>
              <a:spcAft>
                <a:spcPts val="800"/>
              </a:spcAft>
            </a:pPr>
            <a:r>
              <a:rPr lang="en-US" sz="2400" dirty="0">
                <a:latin typeface="Times New Roman"/>
                <a:ea typeface="Calibri"/>
                <a:cs typeface="Times New Roman"/>
              </a:rPr>
              <a:t>- </a:t>
            </a:r>
            <a:r>
              <a:rPr lang="en-US" sz="2400" dirty="0" err="1">
                <a:solidFill>
                  <a:srgbClr val="FF0000"/>
                </a:solidFill>
                <a:latin typeface="Times New Roman"/>
                <a:ea typeface="Calibri"/>
                <a:cs typeface="Times New Roman"/>
              </a:rPr>
              <a:t>Dấu</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hiệu</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nhận</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biết</a:t>
            </a:r>
            <a:r>
              <a:rPr lang="en-US" sz="2400" dirty="0">
                <a:solidFill>
                  <a:srgbClr val="FF0000"/>
                </a:solidFill>
                <a:latin typeface="Times New Roman"/>
                <a:ea typeface="Calibri"/>
                <a:cs typeface="Times New Roman"/>
              </a:rPr>
              <a:t>:</a:t>
            </a:r>
            <a:endParaRPr lang="en-US" dirty="0">
              <a:solidFill>
                <a:srgbClr val="FF0000"/>
              </a:solidFill>
              <a:ea typeface="Calibri"/>
              <a:cs typeface="Times New Roman"/>
            </a:endParaRPr>
          </a:p>
          <a:p>
            <a:pPr algn="just">
              <a:lnSpc>
                <a:spcPct val="120000"/>
              </a:lnSpc>
              <a:spcAft>
                <a:spcPts val="800"/>
              </a:spcAft>
            </a:pPr>
            <a:r>
              <a:rPr lang="en-US" sz="2400" dirty="0">
                <a:latin typeface="Times New Roman"/>
                <a:ea typeface="Calibri"/>
                <a:cs typeface="Times New Roman"/>
              </a:rPr>
              <a:t>+ </a:t>
            </a:r>
            <a:r>
              <a:rPr lang="en-US" sz="2400" dirty="0" err="1">
                <a:latin typeface="Times New Roman"/>
                <a:ea typeface="Calibri"/>
                <a:cs typeface="Times New Roman"/>
              </a:rPr>
              <a:t>Nội</a:t>
            </a:r>
            <a:r>
              <a:rPr lang="en-US" sz="2400" dirty="0">
                <a:latin typeface="Times New Roman"/>
                <a:ea typeface="Calibri"/>
                <a:cs typeface="Times New Roman"/>
              </a:rPr>
              <a:t> dung: </a:t>
            </a:r>
            <a:r>
              <a:rPr lang="en-US" sz="2400" dirty="0" err="1">
                <a:latin typeface="Times New Roman"/>
                <a:ea typeface="Calibri"/>
                <a:cs typeface="Times New Roman"/>
              </a:rPr>
              <a:t>Nêu</a:t>
            </a:r>
            <a:r>
              <a:rPr lang="en-US" sz="2400" dirty="0">
                <a:latin typeface="Times New Roman"/>
                <a:ea typeface="Calibri"/>
                <a:cs typeface="Times New Roman"/>
              </a:rPr>
              <a:t> </a:t>
            </a:r>
            <a:r>
              <a:rPr lang="en-US" sz="2400" dirty="0" err="1">
                <a:latin typeface="Times New Roman"/>
                <a:ea typeface="Calibri"/>
                <a:cs typeface="Times New Roman"/>
              </a:rPr>
              <a:t>khái</a:t>
            </a:r>
            <a:r>
              <a:rPr lang="en-US" sz="2400" dirty="0">
                <a:latin typeface="Times New Roman"/>
                <a:ea typeface="Calibri"/>
                <a:cs typeface="Times New Roman"/>
              </a:rPr>
              <a:t> </a:t>
            </a:r>
            <a:r>
              <a:rPr lang="en-US" sz="2400" dirty="0" err="1">
                <a:latin typeface="Times New Roman"/>
                <a:ea typeface="Calibri"/>
                <a:cs typeface="Times New Roman"/>
              </a:rPr>
              <a:t>quát</a:t>
            </a:r>
            <a:r>
              <a:rPr lang="en-US" sz="2400" dirty="0">
                <a:latin typeface="Times New Roman"/>
                <a:ea typeface="Calibri"/>
                <a:cs typeface="Times New Roman"/>
              </a:rPr>
              <a:t> </a:t>
            </a:r>
            <a:r>
              <a:rPr lang="en-US" sz="2400" dirty="0" err="1">
                <a:latin typeface="Times New Roman"/>
                <a:ea typeface="Calibri"/>
                <a:cs typeface="Times New Roman"/>
              </a:rPr>
              <a:t>được</a:t>
            </a:r>
            <a:r>
              <a:rPr lang="en-US" sz="2400" dirty="0">
                <a:latin typeface="Times New Roman"/>
                <a:ea typeface="Calibri"/>
                <a:cs typeface="Times New Roman"/>
              </a:rPr>
              <a:t> </a:t>
            </a:r>
            <a:r>
              <a:rPr lang="en-US" sz="2400" dirty="0" err="1" smtClean="0">
                <a:latin typeface="Times New Roman"/>
                <a:ea typeface="Calibri"/>
                <a:cs typeface="Times New Roman"/>
              </a:rPr>
              <a:t>nội</a:t>
            </a:r>
            <a:r>
              <a:rPr lang="en-US" sz="2400" dirty="0" smtClean="0">
                <a:latin typeface="Times New Roman"/>
                <a:ea typeface="Calibri"/>
                <a:cs typeface="Times New Roman"/>
              </a:rPr>
              <a:t> </a:t>
            </a:r>
            <a:r>
              <a:rPr lang="en-US" sz="2400" dirty="0">
                <a:latin typeface="Times New Roman"/>
                <a:ea typeface="Calibri"/>
                <a:cs typeface="Times New Roman"/>
              </a:rPr>
              <a:t>dung </a:t>
            </a:r>
            <a:r>
              <a:rPr lang="en-US" sz="2400" dirty="0" err="1">
                <a:latin typeface="Times New Roman"/>
                <a:ea typeface="Calibri"/>
                <a:cs typeface="Times New Roman"/>
              </a:rPr>
              <a:t>đoạn</a:t>
            </a:r>
            <a:r>
              <a:rPr lang="en-US" sz="2400" dirty="0">
                <a:latin typeface="Times New Roman"/>
                <a:ea typeface="Calibri"/>
                <a:cs typeface="Times New Roman"/>
              </a:rPr>
              <a:t> </a:t>
            </a:r>
            <a:r>
              <a:rPr lang="en-US" sz="2400" dirty="0" err="1">
                <a:latin typeface="Times New Roman"/>
                <a:ea typeface="Calibri"/>
                <a:cs typeface="Times New Roman"/>
              </a:rPr>
              <a:t>văn</a:t>
            </a:r>
            <a:r>
              <a:rPr lang="en-US" sz="2400" dirty="0">
                <a:latin typeface="Times New Roman"/>
                <a:ea typeface="Calibri"/>
                <a:cs typeface="Times New Roman"/>
              </a:rPr>
              <a:t>.</a:t>
            </a:r>
            <a:endParaRPr lang="en-US" dirty="0">
              <a:ea typeface="Calibri"/>
              <a:cs typeface="Times New Roman"/>
            </a:endParaRPr>
          </a:p>
          <a:p>
            <a:pPr algn="just">
              <a:lnSpc>
                <a:spcPct val="120000"/>
              </a:lnSpc>
              <a:spcAft>
                <a:spcPts val="800"/>
              </a:spcAft>
            </a:pPr>
            <a:r>
              <a:rPr lang="en-US" sz="2400" dirty="0">
                <a:latin typeface="Times New Roman"/>
                <a:ea typeface="Calibri"/>
                <a:cs typeface="Times New Roman"/>
              </a:rPr>
              <a:t>+ </a:t>
            </a:r>
            <a:r>
              <a:rPr lang="en-US" sz="2400" dirty="0" err="1">
                <a:latin typeface="Times New Roman"/>
                <a:ea typeface="Calibri"/>
                <a:cs typeface="Times New Roman"/>
              </a:rPr>
              <a:t>Hình</a:t>
            </a:r>
            <a:r>
              <a:rPr lang="en-US" sz="2400" dirty="0">
                <a:latin typeface="Times New Roman"/>
                <a:ea typeface="Calibri"/>
                <a:cs typeface="Times New Roman"/>
              </a:rPr>
              <a:t> </a:t>
            </a:r>
            <a:r>
              <a:rPr lang="en-US" sz="2400" dirty="0" err="1">
                <a:latin typeface="Times New Roman"/>
                <a:ea typeface="Calibri"/>
                <a:cs typeface="Times New Roman"/>
              </a:rPr>
              <a:t>thức</a:t>
            </a:r>
            <a:r>
              <a:rPr lang="en-US" sz="2400" dirty="0">
                <a:latin typeface="Times New Roman"/>
                <a:ea typeface="Calibri"/>
                <a:cs typeface="Times New Roman"/>
              </a:rPr>
              <a:t>: </a:t>
            </a:r>
            <a:r>
              <a:rPr lang="en-US" sz="2400" dirty="0" err="1">
                <a:latin typeface="Times New Roman"/>
                <a:ea typeface="Calibri"/>
                <a:cs typeface="Times New Roman"/>
              </a:rPr>
              <a:t>Câu</a:t>
            </a:r>
            <a:r>
              <a:rPr lang="en-US" sz="2400" dirty="0">
                <a:latin typeface="Times New Roman"/>
                <a:ea typeface="Calibri"/>
                <a:cs typeface="Times New Roman"/>
              </a:rPr>
              <a:t> </a:t>
            </a:r>
            <a:r>
              <a:rPr lang="en-US" sz="2400" dirty="0" err="1">
                <a:latin typeface="Times New Roman"/>
                <a:ea typeface="Calibri"/>
                <a:cs typeface="Times New Roman"/>
              </a:rPr>
              <a:t>chủ</a:t>
            </a:r>
            <a:r>
              <a:rPr lang="en-US" sz="2400" dirty="0">
                <a:latin typeface="Times New Roman"/>
                <a:ea typeface="Calibri"/>
                <a:cs typeface="Times New Roman"/>
              </a:rPr>
              <a:t> </a:t>
            </a:r>
            <a:r>
              <a:rPr lang="en-US" sz="2400" dirty="0" err="1">
                <a:latin typeface="Times New Roman"/>
                <a:ea typeface="Calibri"/>
                <a:cs typeface="Times New Roman"/>
              </a:rPr>
              <a:t>đề</a:t>
            </a:r>
            <a:r>
              <a:rPr lang="en-US" sz="2400" dirty="0">
                <a:latin typeface="Times New Roman"/>
                <a:ea typeface="Calibri"/>
                <a:cs typeface="Times New Roman"/>
              </a:rPr>
              <a:t> </a:t>
            </a:r>
            <a:r>
              <a:rPr lang="en-US" sz="2400" dirty="0" err="1">
                <a:latin typeface="Times New Roman"/>
                <a:ea typeface="Calibri"/>
                <a:cs typeface="Times New Roman"/>
              </a:rPr>
              <a:t>thường</a:t>
            </a:r>
            <a:r>
              <a:rPr lang="en-US" sz="2400" dirty="0">
                <a:latin typeface="Times New Roman"/>
                <a:ea typeface="Calibri"/>
                <a:cs typeface="Times New Roman"/>
              </a:rPr>
              <a:t> </a:t>
            </a:r>
            <a:r>
              <a:rPr lang="en-US" sz="2400" dirty="0" err="1">
                <a:latin typeface="Times New Roman"/>
                <a:ea typeface="Calibri"/>
                <a:cs typeface="Times New Roman"/>
              </a:rPr>
              <a:t>ngắn</a:t>
            </a:r>
            <a:r>
              <a:rPr lang="en-US" sz="2400" dirty="0">
                <a:latin typeface="Times New Roman"/>
                <a:ea typeface="Calibri"/>
                <a:cs typeface="Times New Roman"/>
              </a:rPr>
              <a:t> </a:t>
            </a:r>
            <a:r>
              <a:rPr lang="en-US" sz="2400" dirty="0" err="1">
                <a:latin typeface="Times New Roman"/>
                <a:ea typeface="Calibri"/>
                <a:cs typeface="Times New Roman"/>
              </a:rPr>
              <a:t>gọn</a:t>
            </a:r>
            <a:r>
              <a:rPr lang="en-US" sz="2400" dirty="0">
                <a:latin typeface="Times New Roman"/>
                <a:ea typeface="Calibri"/>
                <a:cs typeface="Times New Roman"/>
              </a:rPr>
              <a:t> </a:t>
            </a:r>
            <a:r>
              <a:rPr lang="en-US" sz="2400" dirty="0" err="1">
                <a:latin typeface="Times New Roman"/>
                <a:ea typeface="Calibri"/>
                <a:cs typeface="Times New Roman"/>
              </a:rPr>
              <a:t>có</a:t>
            </a:r>
            <a:r>
              <a:rPr lang="en-US" sz="2400" dirty="0">
                <a:latin typeface="Times New Roman"/>
                <a:ea typeface="Calibri"/>
                <a:cs typeface="Times New Roman"/>
              </a:rPr>
              <a:t> </a:t>
            </a:r>
            <a:r>
              <a:rPr lang="en-US" sz="2400" dirty="0" err="1">
                <a:latin typeface="Times New Roman"/>
                <a:ea typeface="Calibri"/>
                <a:cs typeface="Times New Roman"/>
              </a:rPr>
              <a:t>đủ</a:t>
            </a:r>
            <a:r>
              <a:rPr lang="en-US" sz="2400" dirty="0">
                <a:latin typeface="Times New Roman"/>
                <a:ea typeface="Calibri"/>
                <a:cs typeface="Times New Roman"/>
              </a:rPr>
              <a:t> C- V.</a:t>
            </a:r>
            <a:endParaRPr lang="en-US" dirty="0">
              <a:ea typeface="Calibri"/>
              <a:cs typeface="Times New Roman"/>
            </a:endParaRPr>
          </a:p>
          <a:p>
            <a:pPr algn="just">
              <a:lnSpc>
                <a:spcPct val="120000"/>
              </a:lnSpc>
              <a:spcAft>
                <a:spcPts val="800"/>
              </a:spcAft>
            </a:pPr>
            <a:r>
              <a:rPr lang="en-US" sz="2400" dirty="0">
                <a:latin typeface="Times New Roman"/>
                <a:ea typeface="Calibri"/>
                <a:cs typeface="Times New Roman"/>
              </a:rPr>
              <a:t>+ </a:t>
            </a:r>
            <a:r>
              <a:rPr lang="en-US" sz="2400" dirty="0" err="1">
                <a:latin typeface="Times New Roman"/>
                <a:ea typeface="Calibri"/>
                <a:cs typeface="Times New Roman"/>
              </a:rPr>
              <a:t>Vị</a:t>
            </a:r>
            <a:r>
              <a:rPr lang="en-US" sz="2400" dirty="0">
                <a:latin typeface="Times New Roman"/>
                <a:ea typeface="Calibri"/>
                <a:cs typeface="Times New Roman"/>
              </a:rPr>
              <a:t> </a:t>
            </a:r>
            <a:r>
              <a:rPr lang="en-US" sz="2400" dirty="0" err="1">
                <a:latin typeface="Times New Roman"/>
                <a:ea typeface="Calibri"/>
                <a:cs typeface="Times New Roman"/>
              </a:rPr>
              <a:t>trí</a:t>
            </a:r>
            <a:r>
              <a:rPr lang="en-US" sz="2400" dirty="0">
                <a:latin typeface="Times New Roman"/>
                <a:ea typeface="Calibri"/>
                <a:cs typeface="Times New Roman"/>
              </a:rPr>
              <a:t> </a:t>
            </a:r>
            <a:r>
              <a:rPr lang="en-US" sz="2400" dirty="0" err="1">
                <a:latin typeface="Times New Roman"/>
                <a:ea typeface="Calibri"/>
                <a:cs typeface="Times New Roman"/>
              </a:rPr>
              <a:t>xuất</a:t>
            </a:r>
            <a:r>
              <a:rPr lang="en-US" sz="2400" dirty="0">
                <a:latin typeface="Times New Roman"/>
                <a:ea typeface="Calibri"/>
                <a:cs typeface="Times New Roman"/>
              </a:rPr>
              <a:t> </a:t>
            </a:r>
            <a:r>
              <a:rPr lang="en-US" sz="2400" dirty="0" err="1">
                <a:latin typeface="Times New Roman"/>
                <a:ea typeface="Calibri"/>
                <a:cs typeface="Times New Roman"/>
              </a:rPr>
              <a:t>hiện</a:t>
            </a:r>
            <a:r>
              <a:rPr lang="en-US" sz="2400" dirty="0">
                <a:latin typeface="Times New Roman"/>
                <a:ea typeface="Calibri"/>
                <a:cs typeface="Times New Roman"/>
              </a:rPr>
              <a:t>: </a:t>
            </a:r>
            <a:r>
              <a:rPr lang="en-US" sz="2400" dirty="0" err="1">
                <a:latin typeface="Times New Roman"/>
                <a:ea typeface="Calibri"/>
                <a:cs typeface="Times New Roman"/>
              </a:rPr>
              <a:t>Thường</a:t>
            </a:r>
            <a:r>
              <a:rPr lang="en-US" sz="2400" dirty="0">
                <a:latin typeface="Times New Roman"/>
                <a:ea typeface="Calibri"/>
                <a:cs typeface="Times New Roman"/>
              </a:rPr>
              <a:t> ở </a:t>
            </a:r>
            <a:r>
              <a:rPr lang="en-US" sz="2400" dirty="0" err="1">
                <a:latin typeface="Times New Roman"/>
                <a:ea typeface="Calibri"/>
                <a:cs typeface="Times New Roman"/>
              </a:rPr>
              <a:t>đầu</a:t>
            </a:r>
            <a:r>
              <a:rPr lang="en-US" sz="2400" dirty="0">
                <a:latin typeface="Times New Roman"/>
                <a:ea typeface="Calibri"/>
                <a:cs typeface="Times New Roman"/>
              </a:rPr>
              <a:t> </a:t>
            </a:r>
            <a:r>
              <a:rPr lang="en-US" sz="2400" dirty="0" err="1">
                <a:latin typeface="Times New Roman"/>
                <a:ea typeface="Calibri"/>
                <a:cs typeface="Times New Roman"/>
              </a:rPr>
              <a:t>đoạn</a:t>
            </a:r>
            <a:r>
              <a:rPr lang="en-US" sz="2400" dirty="0">
                <a:latin typeface="Times New Roman"/>
                <a:ea typeface="Calibri"/>
                <a:cs typeface="Times New Roman"/>
              </a:rPr>
              <a:t> </a:t>
            </a:r>
            <a:r>
              <a:rPr lang="en-US" sz="2400" dirty="0" err="1">
                <a:latin typeface="Times New Roman"/>
                <a:ea typeface="Calibri"/>
                <a:cs typeface="Times New Roman"/>
              </a:rPr>
              <a:t>hoặc</a:t>
            </a:r>
            <a:r>
              <a:rPr lang="en-US" sz="2400" dirty="0">
                <a:latin typeface="Times New Roman"/>
                <a:ea typeface="Calibri"/>
                <a:cs typeface="Times New Roman"/>
              </a:rPr>
              <a:t> </a:t>
            </a:r>
            <a:r>
              <a:rPr lang="en-US" sz="2400" dirty="0" err="1">
                <a:latin typeface="Times New Roman"/>
                <a:ea typeface="Calibri"/>
                <a:cs typeface="Times New Roman"/>
              </a:rPr>
              <a:t>cuối</a:t>
            </a:r>
            <a:r>
              <a:rPr lang="en-US" sz="2400" dirty="0">
                <a:latin typeface="Times New Roman"/>
                <a:ea typeface="Calibri"/>
                <a:cs typeface="Times New Roman"/>
              </a:rPr>
              <a:t> </a:t>
            </a:r>
            <a:r>
              <a:rPr lang="en-US" sz="2400" dirty="0" err="1">
                <a:latin typeface="Times New Roman"/>
                <a:ea typeface="Calibri"/>
                <a:cs typeface="Times New Roman"/>
              </a:rPr>
              <a:t>đoạn</a:t>
            </a:r>
            <a:r>
              <a:rPr lang="en-US" sz="2400" dirty="0">
                <a:latin typeface="Times New Roman"/>
                <a:ea typeface="Calibri"/>
                <a:cs typeface="Times New Roman"/>
              </a:rPr>
              <a:t>.</a:t>
            </a:r>
            <a:endParaRPr lang="en-US" dirty="0">
              <a:ea typeface="Calibri"/>
              <a:cs typeface="Times New Roman"/>
            </a:endParaRPr>
          </a:p>
        </p:txBody>
      </p:sp>
      <p:pic>
        <p:nvPicPr>
          <p:cNvPr id="6" name="Picture 5" descr="Picture1">
            <a:extLst>
              <a:ext uri="{FF2B5EF4-FFF2-40B4-BE49-F238E27FC236}">
                <a16:creationId xmlns="" xmlns:a16="http://schemas.microsoft.com/office/drawing/2014/main" xmlns:lc="http://schemas.openxmlformats.org/drawingml/2006/lockedCanvas" id="{4C7A9805-4EEA-403B-BED7-9A9CC50D377D}"/>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18171396">
            <a:off x="6751554" y="20317"/>
            <a:ext cx="764350" cy="70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6956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Effect transition="in" filter="fade">
                                      <p:cBhvr>
                                        <p:cTn id="34" dur="1000"/>
                                        <p:tgtEl>
                                          <p:spTgt spid="2">
                                            <p:txEl>
                                              <p:pRg st="5" end="5"/>
                                            </p:txEl>
                                          </p:spTgt>
                                        </p:tgtEl>
                                      </p:cBhvr>
                                    </p:animEffect>
                                    <p:anim calcmode="lin" valueType="num">
                                      <p:cBhvr>
                                        <p:cTn id="3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nodeType="clickEffect">
                                  <p:stCondLst>
                                    <p:cond delay="0"/>
                                  </p:stCondLst>
                                  <p:childTnLst>
                                    <p:animEffect transition="out" filter="fade">
                                      <p:cBhvr>
                                        <p:cTn id="44" dur="500"/>
                                        <p:tgtEl>
                                          <p:spTgt spid="2">
                                            <p:txEl>
                                              <p:pRg st="1" end="1"/>
                                            </p:txEl>
                                          </p:spTgt>
                                        </p:tgtEl>
                                      </p:cBhvr>
                                    </p:animEffect>
                                    <p:set>
                                      <p:cBhvr>
                                        <p:cTn id="45"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908465" y="2677"/>
            <a:ext cx="1835759" cy="496867"/>
          </a:xfrm>
          <a:prstGeom prst="rect">
            <a:avLst/>
          </a:prstGeom>
        </p:spPr>
        <p:txBody>
          <a:bodyPr wrap="none">
            <a:spAutoFit/>
          </a:bodyPr>
          <a:lstStyle/>
          <a:p>
            <a:pPr>
              <a:lnSpc>
                <a:spcPct val="120000"/>
              </a:lnSpc>
              <a:spcAft>
                <a:spcPts val="1000"/>
              </a:spcAft>
            </a:pPr>
            <a:r>
              <a:rPr lang="en-US" sz="2400" b="1" dirty="0">
                <a:solidFill>
                  <a:srgbClr val="FF0000"/>
                </a:solidFill>
                <a:latin typeface="Times New Roman"/>
                <a:ea typeface="Arial"/>
                <a:cs typeface="Times New Roman"/>
              </a:rPr>
              <a:t>3. </a:t>
            </a:r>
            <a:r>
              <a:rPr lang="en-US" sz="2400" b="1" dirty="0" err="1">
                <a:solidFill>
                  <a:srgbClr val="FF0000"/>
                </a:solidFill>
                <a:latin typeface="Times New Roman"/>
                <a:ea typeface="Arial"/>
                <a:cs typeface="Times New Roman"/>
              </a:rPr>
              <a:t>Luyện</a:t>
            </a:r>
            <a:r>
              <a:rPr lang="en-US" sz="2400" b="1" dirty="0">
                <a:solidFill>
                  <a:srgbClr val="FF0000"/>
                </a:solidFill>
                <a:latin typeface="Times New Roman"/>
                <a:ea typeface="Arial"/>
                <a:cs typeface="Times New Roman"/>
              </a:rPr>
              <a:t> </a:t>
            </a:r>
            <a:r>
              <a:rPr lang="en-US" sz="2400" b="1" dirty="0" err="1">
                <a:solidFill>
                  <a:srgbClr val="FF0000"/>
                </a:solidFill>
                <a:latin typeface="Times New Roman"/>
                <a:ea typeface="Arial"/>
                <a:cs typeface="Times New Roman"/>
              </a:rPr>
              <a:t>tập</a:t>
            </a:r>
            <a:endParaRPr lang="en-US" sz="2400" dirty="0">
              <a:solidFill>
                <a:srgbClr val="FF0000"/>
              </a:solidFill>
              <a:effectLst/>
              <a:latin typeface="Times New Roman"/>
              <a:ea typeface="Calibri"/>
              <a:cs typeface="Times New Roman"/>
            </a:endParaRPr>
          </a:p>
        </p:txBody>
      </p:sp>
      <p:sp>
        <p:nvSpPr>
          <p:cNvPr id="4" name="Rectangle 3"/>
          <p:cNvSpPr/>
          <p:nvPr/>
        </p:nvSpPr>
        <p:spPr>
          <a:xfrm>
            <a:off x="211065" y="481852"/>
            <a:ext cx="8856735" cy="5956502"/>
          </a:xfrm>
          <a:prstGeom prst="rect">
            <a:avLst/>
          </a:prstGeom>
        </p:spPr>
        <p:txBody>
          <a:bodyPr wrap="square">
            <a:spAutoFit/>
          </a:bodyPr>
          <a:lstStyle/>
          <a:p>
            <a:pPr marL="26670" marR="26670" algn="ctr">
              <a:lnSpc>
                <a:spcPct val="120000"/>
              </a:lnSpc>
              <a:spcBef>
                <a:spcPts val="0"/>
              </a:spcBef>
              <a:spcAft>
                <a:spcPts val="0"/>
              </a:spcAft>
            </a:pPr>
            <a:r>
              <a:rPr lang="vi-VN" sz="2400" b="1" dirty="0">
                <a:latin typeface="Times New Roman"/>
                <a:ea typeface="Arial"/>
                <a:cs typeface="Times New Roman"/>
              </a:rPr>
              <a:t>Bài tập 1:</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b="1" dirty="0">
                <a:latin typeface="Times New Roman"/>
                <a:ea typeface="Arial"/>
                <a:cs typeface="Times New Roman"/>
              </a:rPr>
              <a:t> Em có nhận xét gì về cách dùng các từ in đậm dưới đây? Theo em, nên dùng thế nào?</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 </a:t>
            </a:r>
            <a:r>
              <a:rPr lang="vi-VN" sz="2400" b="1" dirty="0">
                <a:latin typeface="Times New Roman"/>
                <a:ea typeface="Arial"/>
                <a:cs typeface="Times New Roman"/>
              </a:rPr>
              <a:t>Hê lô</a:t>
            </a:r>
            <a:r>
              <a:rPr lang="vi-VN" sz="2400" dirty="0">
                <a:latin typeface="Times New Roman"/>
                <a:ea typeface="Arial"/>
                <a:cs typeface="Times New Roman"/>
              </a:rPr>
              <a:t> (chào), đi đâu đấy?</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 Đi ra chợ một </a:t>
            </a:r>
            <a:r>
              <a:rPr lang="vi-VN" sz="2400" dirty="0" smtClean="0">
                <a:latin typeface="Times New Roman"/>
                <a:ea typeface="Arial"/>
                <a:cs typeface="Times New Roman"/>
              </a:rPr>
              <a:t>chút…</a:t>
            </a:r>
            <a:r>
              <a:rPr lang="en-US" sz="2400" dirty="0" smtClean="0">
                <a:latin typeface="Times New Roman"/>
                <a:ea typeface="Arial"/>
                <a:cs typeface="Times New Roman"/>
              </a:rPr>
              <a:t>.</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 Thôi, </a:t>
            </a:r>
            <a:r>
              <a:rPr lang="vi-VN" sz="2400" b="1" dirty="0">
                <a:latin typeface="Times New Roman"/>
                <a:ea typeface="Arial"/>
                <a:cs typeface="Times New Roman"/>
              </a:rPr>
              <a:t>bai</a:t>
            </a:r>
            <a:r>
              <a:rPr lang="vi-VN" sz="2400" dirty="0">
                <a:latin typeface="Times New Roman"/>
                <a:ea typeface="Arial"/>
                <a:cs typeface="Times New Roman"/>
              </a:rPr>
              <a:t> (chào) nhé</a:t>
            </a:r>
            <a:r>
              <a:rPr lang="vi-VN" sz="2400" b="1" dirty="0">
                <a:latin typeface="Times New Roman"/>
                <a:ea typeface="Arial"/>
                <a:cs typeface="Times New Roman"/>
              </a:rPr>
              <a:t>, si ơ ghên</a:t>
            </a:r>
            <a:r>
              <a:rPr lang="vi-VN" sz="2400" dirty="0">
                <a:latin typeface="Times New Roman"/>
                <a:ea typeface="Arial"/>
                <a:cs typeface="Times New Roman"/>
              </a:rPr>
              <a:t>( gặp nhau sau)</a:t>
            </a:r>
            <a:endParaRPr lang="en-US" sz="2400" dirty="0">
              <a:latin typeface="Times New Roman"/>
              <a:ea typeface="Calibri"/>
              <a:cs typeface="Times New Roman"/>
            </a:endParaRPr>
          </a:p>
          <a:p>
            <a:pPr algn="ctr">
              <a:lnSpc>
                <a:spcPct val="120000"/>
              </a:lnSpc>
              <a:spcAft>
                <a:spcPts val="800"/>
              </a:spcAft>
            </a:pPr>
            <a:r>
              <a:rPr lang="it-IT" sz="2400" b="1" dirty="0">
                <a:latin typeface="Times New Roman"/>
                <a:ea typeface="Calibri"/>
                <a:cs typeface="Times New Roman"/>
              </a:rPr>
              <a:t>Hướng dẫn làm bài</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Cách dùng các từ in đậm như đã cho trong bài tập là lạm dụng từ nước ngoài một cách thái quá. Việc học ngoại ngữ là cần thiết nhưng không nên dùng kèm vào tiếng Việt. Một mặt làm mất sự trong sáng của tiếng Việt. Mặt khác, làm cho mọi người tưởng đang “khoe chữ”. Chỉ nên sử dụng những từ mượn đã quen dùng trong cộng đồng và khi thật cần thiết.</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5548733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fade">
                                      <p:cBhvr>
                                        <p:cTn id="13" dur="1000"/>
                                        <p:tgtEl>
                                          <p:spTgt spid="4">
                                            <p:txEl>
                                              <p:pRg st="6" end="6"/>
                                            </p:txEl>
                                          </p:spTgt>
                                        </p:tgtEl>
                                      </p:cBhvr>
                                    </p:animEffect>
                                    <p:anim calcmode="lin" valueType="num">
                                      <p:cBhvr>
                                        <p:cTn id="14"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788422"/>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914400" y="16164"/>
            <a:ext cx="8001000" cy="5815246"/>
          </a:xfrm>
          <a:prstGeom prst="rect">
            <a:avLst/>
          </a:prstGeom>
        </p:spPr>
        <p:txBody>
          <a:bodyPr wrap="square">
            <a:spAutoFit/>
          </a:bodyPr>
          <a:lstStyle/>
          <a:p>
            <a:pPr marL="26670" marR="26670" algn="ctr">
              <a:lnSpc>
                <a:spcPct val="120000"/>
              </a:lnSpc>
              <a:spcBef>
                <a:spcPts val="0"/>
              </a:spcBef>
              <a:spcAft>
                <a:spcPts val="0"/>
              </a:spcAft>
            </a:pPr>
            <a:r>
              <a:rPr lang="vi-VN" sz="2400" b="1" dirty="0">
                <a:latin typeface="Times New Roman"/>
                <a:ea typeface="Arial"/>
                <a:cs typeface="Times New Roman"/>
              </a:rPr>
              <a:t>Bài tập 2:</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b="1" dirty="0">
                <a:latin typeface="Times New Roman"/>
                <a:ea typeface="Arial"/>
                <a:cs typeface="Times New Roman"/>
              </a:rPr>
              <a:t>Chọn từ ngữ điền vào chỗ trống sao cho thích hợp:</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a. báu vật/của quý</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 Tinh thần yêu nước cũng giống như các thứ khác...</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 Lê Lợi cầm gươm lên xem và thấy hai chữ “Thuận Thiên” khắc sâu vào lưỡi gươm. Song tất cả mọi người không biết đó là...</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b. chết/từ trần</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 Ông của Lan đã... đêm qua.</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 Con chó nhà tớ ăn phải bả, đã... từ tuần trước.</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c. phôn/gọi điện</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 Sao cậu không... cho tớ để tớ đón cậu?</a:t>
            </a:r>
            <a:endParaRPr lang="en-US" sz="2400" dirty="0">
              <a:latin typeface="Times New Roman"/>
              <a:ea typeface="Calibri"/>
              <a:cs typeface="Times New Roman"/>
            </a:endParaRPr>
          </a:p>
          <a:p>
            <a:pPr marL="26670" marR="26670" algn="just">
              <a:lnSpc>
                <a:spcPct val="120000"/>
              </a:lnSpc>
              <a:spcBef>
                <a:spcPts val="0"/>
              </a:spcBef>
              <a:spcAft>
                <a:spcPts val="0"/>
              </a:spcAft>
            </a:pPr>
            <a:r>
              <a:rPr lang="vi-VN" sz="2400" dirty="0">
                <a:latin typeface="Times New Roman"/>
                <a:ea typeface="Arial"/>
                <a:cs typeface="Times New Roman"/>
              </a:rPr>
              <a:t>- Sao ông không... cho cháu để cháu đón ông?</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251143416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47436" y="28241"/>
            <a:ext cx="8091055" cy="5365571"/>
          </a:xfrm>
          <a:prstGeom prst="rect">
            <a:avLst/>
          </a:prstGeom>
        </p:spPr>
        <p:txBody>
          <a:bodyPr wrap="square">
            <a:spAutoFit/>
          </a:bodyPr>
          <a:lstStyle/>
          <a:p>
            <a:pPr algn="ctr">
              <a:lnSpc>
                <a:spcPct val="120000"/>
              </a:lnSpc>
              <a:spcAft>
                <a:spcPts val="800"/>
              </a:spcAft>
            </a:pPr>
            <a:r>
              <a:rPr lang="it-IT" sz="2800" b="1" dirty="0">
                <a:latin typeface="Times New Roman"/>
                <a:ea typeface="Calibri"/>
                <a:cs typeface="Times New Roman"/>
              </a:rPr>
              <a:t>Hướng dẫn làm bài</a:t>
            </a:r>
            <a:endParaRPr lang="en-US" sz="2800" dirty="0">
              <a:latin typeface="Times New Roman"/>
              <a:ea typeface="Calibri"/>
              <a:cs typeface="Times New Roman"/>
            </a:endParaRPr>
          </a:p>
          <a:p>
            <a:pPr marL="26670" marR="26670" algn="just">
              <a:lnSpc>
                <a:spcPct val="120000"/>
              </a:lnSpc>
              <a:spcBef>
                <a:spcPts val="0"/>
              </a:spcBef>
              <a:spcAft>
                <a:spcPts val="0"/>
              </a:spcAft>
            </a:pPr>
            <a:r>
              <a:rPr lang="vi-VN" sz="2800" dirty="0">
                <a:latin typeface="Times New Roman"/>
                <a:ea typeface="Arial"/>
                <a:cs typeface="Times New Roman"/>
              </a:rPr>
              <a:t>a</a:t>
            </a:r>
            <a:r>
              <a:rPr lang="vi-VN" sz="2800" dirty="0" smtClean="0">
                <a:latin typeface="Times New Roman"/>
                <a:ea typeface="Arial"/>
                <a:cs typeface="Times New Roman"/>
              </a:rPr>
              <a:t>.- </a:t>
            </a:r>
            <a:r>
              <a:rPr lang="vi-VN" sz="2800" dirty="0">
                <a:latin typeface="Times New Roman"/>
                <a:ea typeface="Arial"/>
                <a:cs typeface="Times New Roman"/>
              </a:rPr>
              <a:t>Tinh thần yêu nước cũng giống như các thứ của quý</a:t>
            </a:r>
            <a:r>
              <a:rPr lang="vi-VN" sz="2800" dirty="0" smtClean="0">
                <a:latin typeface="Times New Roman"/>
                <a:ea typeface="Arial"/>
                <a:cs typeface="Times New Roman"/>
              </a:rPr>
              <a:t>.</a:t>
            </a:r>
            <a:r>
              <a:rPr lang="vi-VN" sz="2000" dirty="0">
                <a:latin typeface="Calibri"/>
                <a:ea typeface="Arial"/>
                <a:cs typeface="Times New Roman"/>
              </a:rPr>
              <a:t>	</a:t>
            </a:r>
            <a:endParaRPr lang="en-US" sz="2800" dirty="0">
              <a:latin typeface="Times New Roman"/>
              <a:ea typeface="Calibri"/>
              <a:cs typeface="Times New Roman"/>
            </a:endParaRPr>
          </a:p>
          <a:p>
            <a:pPr marL="26670" marR="26670" algn="just">
              <a:lnSpc>
                <a:spcPct val="120000"/>
              </a:lnSpc>
              <a:spcBef>
                <a:spcPts val="0"/>
              </a:spcBef>
              <a:spcAft>
                <a:spcPts val="0"/>
              </a:spcAft>
            </a:pPr>
            <a:r>
              <a:rPr lang="vi-VN" sz="2800" dirty="0">
                <a:latin typeface="Times New Roman"/>
                <a:ea typeface="Arial"/>
                <a:cs typeface="Times New Roman"/>
              </a:rPr>
              <a:t>- Lê Lợi cầm gươm lên xem và thấy hai chữ “Thuận Thiên” khắc sâu vào lưỡi gươm. Song tất cả mọi người không biết đó là báu vật.</a:t>
            </a:r>
            <a:endParaRPr lang="en-US" sz="2800" dirty="0">
              <a:latin typeface="Times New Roman"/>
              <a:ea typeface="Calibri"/>
              <a:cs typeface="Times New Roman"/>
            </a:endParaRPr>
          </a:p>
          <a:p>
            <a:pPr marL="26670" marR="26670" algn="just">
              <a:lnSpc>
                <a:spcPct val="120000"/>
              </a:lnSpc>
              <a:spcBef>
                <a:spcPts val="0"/>
              </a:spcBef>
              <a:spcAft>
                <a:spcPts val="0"/>
              </a:spcAft>
            </a:pPr>
            <a:r>
              <a:rPr lang="vi-VN" sz="2800" dirty="0">
                <a:latin typeface="Times New Roman"/>
                <a:ea typeface="Arial"/>
                <a:cs typeface="Times New Roman"/>
              </a:rPr>
              <a:t>b</a:t>
            </a:r>
            <a:r>
              <a:rPr lang="vi-VN" sz="2800" dirty="0" smtClean="0">
                <a:latin typeface="Times New Roman"/>
                <a:ea typeface="Arial"/>
                <a:cs typeface="Times New Roman"/>
              </a:rPr>
              <a:t>.- </a:t>
            </a:r>
            <a:r>
              <a:rPr lang="vi-VN" sz="2800" dirty="0">
                <a:latin typeface="Times New Roman"/>
                <a:ea typeface="Arial"/>
                <a:cs typeface="Times New Roman"/>
              </a:rPr>
              <a:t>Ông của Lan đã từ trần đêm qua.</a:t>
            </a:r>
            <a:endParaRPr lang="en-US" sz="2800" dirty="0">
              <a:latin typeface="Times New Roman"/>
              <a:ea typeface="Calibri"/>
              <a:cs typeface="Times New Roman"/>
            </a:endParaRPr>
          </a:p>
          <a:p>
            <a:pPr marL="26670" marR="26670" algn="just">
              <a:lnSpc>
                <a:spcPct val="120000"/>
              </a:lnSpc>
              <a:spcBef>
                <a:spcPts val="0"/>
              </a:spcBef>
              <a:spcAft>
                <a:spcPts val="0"/>
              </a:spcAft>
            </a:pPr>
            <a:r>
              <a:rPr lang="vi-VN" sz="2800" dirty="0">
                <a:latin typeface="Times New Roman"/>
                <a:ea typeface="Arial"/>
                <a:cs typeface="Times New Roman"/>
              </a:rPr>
              <a:t>- Con chó nhà tớ ăn phải bả, đã chết từ tuần trước.</a:t>
            </a:r>
            <a:endParaRPr lang="en-US" sz="2800" dirty="0">
              <a:latin typeface="Times New Roman"/>
              <a:ea typeface="Calibri"/>
              <a:cs typeface="Times New Roman"/>
            </a:endParaRPr>
          </a:p>
          <a:p>
            <a:pPr marL="26670" marR="26670" algn="just">
              <a:lnSpc>
                <a:spcPct val="120000"/>
              </a:lnSpc>
              <a:spcBef>
                <a:spcPts val="0"/>
              </a:spcBef>
              <a:spcAft>
                <a:spcPts val="0"/>
              </a:spcAft>
            </a:pPr>
            <a:r>
              <a:rPr lang="vi-VN" sz="2800" dirty="0">
                <a:latin typeface="Times New Roman"/>
                <a:ea typeface="Arial"/>
                <a:cs typeface="Times New Roman"/>
              </a:rPr>
              <a:t>c</a:t>
            </a:r>
            <a:r>
              <a:rPr lang="vi-VN" sz="2800" dirty="0" smtClean="0">
                <a:latin typeface="Times New Roman"/>
                <a:ea typeface="Arial"/>
                <a:cs typeface="Times New Roman"/>
              </a:rPr>
              <a:t>.- </a:t>
            </a:r>
            <a:r>
              <a:rPr lang="vi-VN" sz="2800" dirty="0">
                <a:latin typeface="Times New Roman"/>
                <a:ea typeface="Arial"/>
                <a:cs typeface="Times New Roman"/>
              </a:rPr>
              <a:t>Sao cậu không phôn cho tớ để tớ đón cậu?</a:t>
            </a:r>
            <a:endParaRPr lang="en-US" sz="2800" dirty="0">
              <a:latin typeface="Times New Roman"/>
              <a:ea typeface="Calibri"/>
              <a:cs typeface="Times New Roman"/>
            </a:endParaRPr>
          </a:p>
          <a:p>
            <a:pPr marL="26670" marR="26670" algn="just">
              <a:lnSpc>
                <a:spcPct val="120000"/>
              </a:lnSpc>
              <a:spcBef>
                <a:spcPts val="0"/>
              </a:spcBef>
              <a:spcAft>
                <a:spcPts val="0"/>
              </a:spcAft>
            </a:pPr>
            <a:r>
              <a:rPr lang="vi-VN" sz="2800" dirty="0">
                <a:latin typeface="Times New Roman"/>
                <a:ea typeface="Arial"/>
                <a:cs typeface="Times New Roman"/>
              </a:rPr>
              <a:t>- Sao ông không gọi điện cho cháu để cháu đón ông?</a:t>
            </a:r>
            <a:endParaRPr lang="en-US" sz="2800" dirty="0">
              <a:effectLst/>
              <a:latin typeface="Times New Roman"/>
              <a:ea typeface="Calibri"/>
              <a:cs typeface="Times New Roman"/>
            </a:endParaRPr>
          </a:p>
        </p:txBody>
      </p:sp>
    </p:spTree>
    <p:extLst>
      <p:ext uri="{BB962C8B-B14F-4D97-AF65-F5344CB8AC3E}">
        <p14:creationId xmlns:p14="http://schemas.microsoft.com/office/powerpoint/2010/main" val="25114341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1000"/>
                                        <p:tgtEl>
                                          <p:spTgt spid="2">
                                            <p:txEl>
                                              <p:pRg st="3" end="3"/>
                                            </p:txEl>
                                          </p:spTgt>
                                        </p:tgtEl>
                                      </p:cBhvr>
                                    </p:animEffect>
                                    <p:anim calcmode="lin" valueType="num">
                                      <p:cBhvr>
                                        <p:cTn id="1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1000"/>
                                        <p:tgtEl>
                                          <p:spTgt spid="2">
                                            <p:txEl>
                                              <p:pRg st="4" end="4"/>
                                            </p:txEl>
                                          </p:spTgt>
                                        </p:tgtEl>
                                      </p:cBhvr>
                                    </p:animEffect>
                                    <p:anim calcmode="lin" valueType="num">
                                      <p:cBhvr>
                                        <p:cTn id="2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1000"/>
                                        <p:tgtEl>
                                          <p:spTgt spid="2">
                                            <p:txEl>
                                              <p:pRg st="5" end="5"/>
                                            </p:txEl>
                                          </p:spTgt>
                                        </p:tgtEl>
                                      </p:cBhvr>
                                    </p:animEffect>
                                    <p:anim calcmode="lin" valueType="num">
                                      <p:cBhvr>
                                        <p:cTn id="2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fade">
                                      <p:cBhvr>
                                        <p:cTn id="34" dur="1000"/>
                                        <p:tgtEl>
                                          <p:spTgt spid="2">
                                            <p:txEl>
                                              <p:pRg st="6" end="6"/>
                                            </p:txEl>
                                          </p:spTgt>
                                        </p:tgtEl>
                                      </p:cBhvr>
                                    </p:animEffect>
                                    <p:anim calcmode="lin" valueType="num">
                                      <p:cBhvr>
                                        <p:cTn id="3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1852</Words>
  <PresentationFormat>On-screen Show (4:3)</PresentationFormat>
  <Paragraphs>148</Paragraphs>
  <Slides>20</Slides>
  <Notes>20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2006-08-16T00:00:00Z</dcterms:created>
  <dcterms:modified xsi:type="dcterms:W3CDTF">2023-08-09T13:15:21Z</dcterms:modified>
</cp:coreProperties>
</file>