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60" r:id="rId3"/>
    <p:sldId id="256" r:id="rId4"/>
    <p:sldId id="259" r:id="rId5"/>
    <p:sldId id="261" r:id="rId6"/>
    <p:sldId id="258" r:id="rId7"/>
    <p:sldId id="425" r:id="rId8"/>
  </p:sldIdLst>
  <p:sldSz cx="6858000" cy="51435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560" y="78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0"/>
            <a:ext cx="58293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8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2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54781"/>
            <a:ext cx="154305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54781"/>
            <a:ext cx="451485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4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2627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41511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61430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48887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6891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91927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81686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68179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43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92998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4166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2996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7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900113"/>
            <a:ext cx="302895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900113"/>
            <a:ext cx="302895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9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7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5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89"/>
            <a:ext cx="383381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076327"/>
            <a:ext cx="2256235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4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7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0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7939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gif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Relationship Id="rId1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6858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25" y="1834114"/>
            <a:ext cx="276225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2011"/>
            <a:ext cx="2945423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6858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67" y="2642317"/>
            <a:ext cx="1862193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47642" y="2711962"/>
            <a:ext cx="252413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408" y="2292449"/>
            <a:ext cx="1713785" cy="286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33" y="898453"/>
            <a:ext cx="1773789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884377" y="3950548"/>
            <a:ext cx="1347302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441683" cy="62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3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903012" y="2469846"/>
            <a:ext cx="1185564" cy="718847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501939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2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199900" y="4074236"/>
            <a:ext cx="1185564" cy="718847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07107" y="4619525"/>
              <a:ext cx="501939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4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333808" y="2730836"/>
            <a:ext cx="1275158" cy="77317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466672" cy="66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1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5" y="703439"/>
            <a:ext cx="3169658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4517872" y="360224"/>
            <a:ext cx="926003" cy="55504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68103" y="4557691"/>
              <a:ext cx="550109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1</a:t>
              </a:r>
              <a:endParaRPr lang="vi-VN" sz="200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9445" y="3264498"/>
            <a:ext cx="202748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571750"/>
            <a:ext cx="276225" cy="25908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70" y="1877765"/>
            <a:ext cx="557010" cy="25881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42" y="1659958"/>
            <a:ext cx="465614" cy="4656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0861" y="635413"/>
            <a:ext cx="2826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</a:rPr>
              <a:t>Con cá số 1 đúng?</a:t>
            </a:r>
            <a:endParaRPr lang="vi-VN" sz="2800">
              <a:solidFill>
                <a:srgbClr val="002060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006" y="1900550"/>
            <a:ext cx="343054" cy="3430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82" y="2697213"/>
            <a:ext cx="258790" cy="4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9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19753E-6 L 1.21875 0.1638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26" y="817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6858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25" y="1834114"/>
            <a:ext cx="276225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2011"/>
            <a:ext cx="2945423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6858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67" y="2642317"/>
            <a:ext cx="1862193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47642" y="2711962"/>
            <a:ext cx="252413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408" y="2292449"/>
            <a:ext cx="1713785" cy="286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33" y="898453"/>
            <a:ext cx="1773789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834158" y="2516627"/>
            <a:ext cx="1347302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441683" cy="62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1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1164573" y="2905074"/>
            <a:ext cx="1185564" cy="718847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501939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3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199900" y="4074236"/>
            <a:ext cx="1185564" cy="718847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07107" y="4619525"/>
              <a:ext cx="501939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4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895902" y="4002783"/>
            <a:ext cx="1275158" cy="77317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466672" cy="66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2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5" y="703439"/>
            <a:ext cx="3169658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4517872" y="360224"/>
            <a:ext cx="926003" cy="55504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68103" y="4557691"/>
              <a:ext cx="550109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2</a:t>
              </a:r>
              <a:endParaRPr lang="vi-VN" sz="200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9445" y="3264498"/>
            <a:ext cx="202748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571750"/>
            <a:ext cx="276225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0861" y="635413"/>
            <a:ext cx="2424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</a:rPr>
              <a:t>Con số 2 đúng?</a:t>
            </a:r>
            <a:endParaRPr lang="vi-VN" sz="2800">
              <a:solidFill>
                <a:srgbClr val="002060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70" y="1877765"/>
            <a:ext cx="557010" cy="2588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42" y="1659958"/>
            <a:ext cx="465614" cy="4656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006" y="1900550"/>
            <a:ext cx="343054" cy="34305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82" y="2697213"/>
            <a:ext cx="258790" cy="4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6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71605E-6 L 0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6858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25" y="1834114"/>
            <a:ext cx="276225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2011"/>
            <a:ext cx="2945423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6858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67" y="2642317"/>
            <a:ext cx="1862193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47642" y="2711962"/>
            <a:ext cx="252413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408" y="2292449"/>
            <a:ext cx="1713785" cy="286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33" y="898453"/>
            <a:ext cx="1773789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884377" y="3950548"/>
            <a:ext cx="1347302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441683" cy="62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1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1164573" y="2905074"/>
            <a:ext cx="1185564" cy="718847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501939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2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199900" y="4074236"/>
            <a:ext cx="1185564" cy="718847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07107" y="4619525"/>
              <a:ext cx="501939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4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920449" y="2572047"/>
            <a:ext cx="1275158" cy="77317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466672" cy="66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3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5" y="703439"/>
            <a:ext cx="3169658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4517872" y="360224"/>
            <a:ext cx="926003" cy="55504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68103" y="4557691"/>
              <a:ext cx="550109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3</a:t>
              </a:r>
              <a:endParaRPr lang="vi-VN" sz="200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9445" y="3264498"/>
            <a:ext cx="202748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571750"/>
            <a:ext cx="276225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0861" y="635413"/>
            <a:ext cx="2826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</a:rPr>
              <a:t>Con cá số 3 đúng?</a:t>
            </a:r>
            <a:endParaRPr lang="vi-VN" sz="2800">
              <a:solidFill>
                <a:srgbClr val="002060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70" y="1877765"/>
            <a:ext cx="557010" cy="2588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42" y="1659958"/>
            <a:ext cx="465614" cy="4656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006" y="1900550"/>
            <a:ext cx="343054" cy="34305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82" y="2697213"/>
            <a:ext cx="258790" cy="4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1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6858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25" y="1834114"/>
            <a:ext cx="276225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2011"/>
            <a:ext cx="2945423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6858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67" y="2642317"/>
            <a:ext cx="1862193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47642" y="2711962"/>
            <a:ext cx="252413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408" y="2292449"/>
            <a:ext cx="1713785" cy="286825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82" y="2697213"/>
            <a:ext cx="258790" cy="4370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33" y="898453"/>
            <a:ext cx="1773789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884377" y="3950548"/>
            <a:ext cx="1347302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441683" cy="62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1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903012" y="2469846"/>
            <a:ext cx="1185564" cy="718847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501939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2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254651" y="2925084"/>
            <a:ext cx="1185564" cy="718847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07107" y="4619525"/>
              <a:ext cx="501939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3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367911" y="3978634"/>
            <a:ext cx="1275158" cy="77317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466672" cy="66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4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5" y="703439"/>
            <a:ext cx="3169658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4517872" y="360224"/>
            <a:ext cx="926003" cy="55504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68103" y="4557691"/>
              <a:ext cx="550109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4</a:t>
              </a:r>
              <a:endParaRPr lang="vi-VN" sz="200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9445" y="3264498"/>
            <a:ext cx="202748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571750"/>
            <a:ext cx="276225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0861" y="635413"/>
            <a:ext cx="2826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</a:rPr>
              <a:t>Con cá số 4 đúng?</a:t>
            </a:r>
            <a:endParaRPr lang="vi-VN" sz="2800">
              <a:solidFill>
                <a:srgbClr val="002060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873" y="1576026"/>
            <a:ext cx="660243" cy="66024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70" y="1877765"/>
            <a:ext cx="557010" cy="2588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42" y="1659958"/>
            <a:ext cx="465614" cy="4656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006" y="1900550"/>
            <a:ext cx="343054" cy="3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2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46914E-7 L 1.22639 0.0108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2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20988E-6 L 1.26204 -0.10278 " pathEditMode="relative" rAng="0" ptsTypes="AA">
                                      <p:cBhvr>
                                        <p:cTn id="21" dur="1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02" y="-51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3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7464" y="0"/>
            <a:ext cx="9148464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otched Right Arrow 3"/>
          <p:cNvSpPr/>
          <p:nvPr/>
        </p:nvSpPr>
        <p:spPr>
          <a:xfrm>
            <a:off x="3860800" y="4019550"/>
            <a:ext cx="2895600" cy="1009650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Đây là đáp án đúng *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66800" y="893434"/>
            <a:ext cx="5867400" cy="3430916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&gt;&gt;&gt;Thầy cô sửa đáp án phù hợp với nội dung câu hỏi.</a:t>
            </a:r>
          </a:p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&gt;&gt;&gt; Copy vị trí câu đúng phù hợp với câu hỏi thầy cô soạn</a:t>
            </a:r>
          </a:p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Mình làm sẵn 4 slide với 4 vị trí đúng khác nhau rồi đó nhé</a:t>
            </a:r>
          </a:p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Slide 1 cá 1 đúng</a:t>
            </a:r>
          </a:p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Slide 2 cá 2 đúng</a:t>
            </a:r>
          </a:p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Slide 3 cá 3 đúng</a:t>
            </a:r>
          </a:p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Slide 4 cá 4 đúng</a:t>
            </a:r>
          </a:p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Thầy cô phải đảo vị trí đúng để tránh học sinh đoán nhé</a:t>
            </a:r>
          </a:p>
          <a:p>
            <a:endParaRPr lang="en-US" b="1">
              <a:latin typeface="Times New Roman" pitchFamily="18" charset="0"/>
              <a:cs typeface="Times New Roman" pitchFamily="18" charset="0"/>
            </a:endParaRPr>
          </a:p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342" y="681603"/>
            <a:ext cx="3169658" cy="161530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 flipH="1">
            <a:off x="5713319" y="338388"/>
            <a:ext cx="926003" cy="555046"/>
            <a:chOff x="9540552" y="4420621"/>
            <a:chExt cx="1619672" cy="98206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0068103" y="4557691"/>
              <a:ext cx="550109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?</a:t>
              </a:r>
              <a:endParaRPr lang="vi-VN" sz="2000">
                <a:solidFill>
                  <a:schemeClr val="bg1"/>
                </a:solidFill>
              </a:endParaRPr>
            </a:p>
          </p:txBody>
        </p:sp>
      </p:grpSp>
      <p:sp>
        <p:nvSpPr>
          <p:cNvPr id="12" name="Notched Right Arrow 11"/>
          <p:cNvSpPr/>
          <p:nvPr/>
        </p:nvSpPr>
        <p:spPr>
          <a:xfrm>
            <a:off x="3430682" y="133350"/>
            <a:ext cx="2512918" cy="1009650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Sửa luôn ở đây</a:t>
            </a:r>
          </a:p>
        </p:txBody>
      </p:sp>
    </p:spTree>
    <p:extLst>
      <p:ext uri="{BB962C8B-B14F-4D97-AF65-F5344CB8AC3E}">
        <p14:creationId xmlns:p14="http://schemas.microsoft.com/office/powerpoint/2010/main" val="305908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225335" y="3886200"/>
            <a:ext cx="6407331" cy="1037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lnSpc>
                <a:spcPct val="107000"/>
              </a:lnSpc>
              <a:spcAft>
                <a:spcPts val="450"/>
              </a:spcAft>
              <a:defRPr/>
            </a:pPr>
            <a:r>
              <a:rPr lang="en-US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675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514350">
              <a:lnSpc>
                <a:spcPct val="107000"/>
              </a:lnSpc>
              <a:spcAft>
                <a:spcPts val="450"/>
              </a:spcAft>
              <a:defRPr/>
            </a:pPr>
            <a:r>
              <a:rPr lang="en-US" sz="12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675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514350">
              <a:defRPr/>
            </a:pPr>
            <a:r>
              <a:rPr lang="en-US" sz="21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1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9" y="0"/>
            <a:ext cx="6822731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171</Words>
  <PresentationFormat>Tùy chỉnh</PresentationFormat>
  <Paragraphs>38</Paragraphs>
  <Slides>6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6</vt:i4>
      </vt:variant>
    </vt:vector>
  </HeadingPairs>
  <TitlesOfParts>
    <vt:vector size="12" baseType="lpstr">
      <vt:lpstr>Times New Roman</vt:lpstr>
      <vt:lpstr>Calibri</vt:lpstr>
      <vt:lpstr>Arial</vt:lpstr>
      <vt:lpstr>Calibri Light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2018-01-14T04:30:44Z</dcterms:created>
  <dcterms:modified xsi:type="dcterms:W3CDTF">2023-09-16T09:55:48Z</dcterms:modified>
</cp:coreProperties>
</file>