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6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4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5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1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1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4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3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1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D624-8774-4035-A9DD-CD070EADA990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BF5C7-6B74-4D77-850B-76478D163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2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ó thể là hình minh họa về văn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981" y="291830"/>
            <a:ext cx="9144000" cy="584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927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ó thể là hình minh họa về văn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179387"/>
            <a:ext cx="9144000" cy="657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01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ó thể là hình ảnh về bản đồ và văn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304800"/>
            <a:ext cx="9144000" cy="643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121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268287"/>
            <a:ext cx="9144000" cy="644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45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2558E8-786E-1C7A-597B-B41B7598A960}"/>
              </a:ext>
            </a:extLst>
          </p:cNvPr>
          <p:cNvSpPr txBox="1"/>
          <p:nvPr/>
        </p:nvSpPr>
        <p:spPr>
          <a:xfrm>
            <a:off x="524934" y="504406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79798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ó thể là hình ảnh về bản đồ và văn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54" y="668777"/>
            <a:ext cx="9144000" cy="579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28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11" y="495469"/>
            <a:ext cx="9144000" cy="644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17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ó thể là tranh biếm họ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0"/>
            <a:ext cx="9144000" cy="665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96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84162"/>
            <a:ext cx="9144000" cy="649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ó thể là hình ảnh về văn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0"/>
            <a:ext cx="9144000" cy="654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77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600074"/>
            <a:ext cx="9144000" cy="62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09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ó thể là hình ảnh về văn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200024"/>
            <a:ext cx="9144000" cy="665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73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34950"/>
            <a:ext cx="91440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00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</Words>
  <Application>Microsoft Office PowerPoint</Application>
  <PresentationFormat>Widescreen</PresentationFormat>
  <Paragraphs>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2022-07-20T09:11:00Z</dcterms:created>
  <dcterms:modified xsi:type="dcterms:W3CDTF">2023-08-19T02:36:54Z</dcterms:modified>
</cp:coreProperties>
</file>