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5"/>
  </p:notesMasterIdLst>
  <p:sldIdLst>
    <p:sldId id="259" r:id="rId3"/>
    <p:sldId id="425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6C4A8"/>
    <a:srgbClr val="CDF1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6" autoAdjust="0"/>
    <p:restoredTop sz="94660"/>
  </p:normalViewPr>
  <p:slideViewPr>
    <p:cSldViewPr>
      <p:cViewPr varScale="1">
        <p:scale>
          <a:sx n="62" d="100"/>
          <a:sy n="62" d="100"/>
        </p:scale>
        <p:origin x="15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756CD8-56A5-43E2-92FB-07586437F6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DB7CA-EA97-40EB-9BE0-25A9B8F0AA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2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3B15F-0A20-4411-8180-5AFB96908E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99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502C2-D0D3-4930-BD0E-A44B78485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07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0F57141-D4BF-4EF2-9387-CA9F223768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907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1999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3229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9794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431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7804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0547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154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F5428-0566-423D-AECB-BFDF5E4D5E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1064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8736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5397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47968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0982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85291-E394-411E-A770-9BF0459AC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17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580E3-96E6-4705-904F-39F9A9FE7F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89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5571A-0BE9-4E9A-881C-0732F07017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89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067BC-2A7F-4C9F-B738-DF276A8906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6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2F2C3-4660-4B85-A495-B96A9BC985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3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37467-03A9-4B57-9B17-F6201F5EC7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19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CDB14-9689-4422-9ABE-07AAD6F4E9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66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F290B0-5F92-424A-817A-44675FE260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691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Frames PPT 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395288" y="1628775"/>
            <a:ext cx="8467725" cy="13573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bạn đến với ô cửa của phần chơi "Ô chữ"</a:t>
            </a:r>
            <a:endParaRPr lang="en-US" sz="3600" kern="1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6" name="WordArt 6" descr="Denim"/>
          <p:cNvSpPr>
            <a:spLocks noChangeArrowheads="1" noChangeShapeType="1" noTextEdit="1"/>
          </p:cNvSpPr>
          <p:nvPr/>
        </p:nvSpPr>
        <p:spPr bwMode="auto">
          <a:xfrm flipH="1" flipV="1">
            <a:off x="9396413" y="5949950"/>
            <a:ext cx="250825" cy="93663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7200" kern="10" spc="-720">
                <a:ln w="12700">
                  <a:solidFill>
                    <a:schemeClr val="bg2"/>
                  </a:solidFill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outerShdw dist="125724" dir="18900000" algn="ctr" rotWithShape="0">
                    <a:srgbClr val="000099"/>
                  </a:outerShdw>
                </a:effectLst>
                <a:latin typeface=".VnFree"/>
              </a:rPr>
              <a:t>!!!!!!!!!!!!!</a:t>
            </a:r>
          </a:p>
        </p:txBody>
      </p:sp>
      <p:pic>
        <p:nvPicPr>
          <p:cNvPr id="31" name="Picture 5" descr="E:\T_Cong\anh dong\animal_35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500438"/>
            <a:ext cx="1728787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3563938" y="3644900"/>
            <a:ext cx="2520950" cy="1368425"/>
          </a:xfrm>
          <a:prstGeom prst="wedgeRoundRectCallout">
            <a:avLst>
              <a:gd name="adj1" fmla="val -78843"/>
              <a:gd name="adj2" fmla="val 1125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b="1"/>
              <a:t>Bạn hãy chọn ô sao cho đúng nếu không chúng ta sẽ bị thoát ra ngoài</a:t>
            </a: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323850" y="3213100"/>
            <a:ext cx="1368425" cy="647700"/>
          </a:xfrm>
          <a:prstGeom prst="wedgeRectCallout">
            <a:avLst>
              <a:gd name="adj1" fmla="val 51741"/>
              <a:gd name="adj2" fmla="val 6642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b="1"/>
              <a:t>GOOD LUCK</a:t>
            </a:r>
          </a:p>
        </p:txBody>
      </p:sp>
      <p:sp>
        <p:nvSpPr>
          <p:cNvPr id="5134" name="AutoShape 14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3635375" y="5516563"/>
            <a:ext cx="865188" cy="7207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AutoShape 15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4572000" y="5516563"/>
            <a:ext cx="865188" cy="7207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508625" y="5516563"/>
            <a:ext cx="865188" cy="7207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nimBg="1"/>
      <p:bldP spid="51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75</Words>
  <PresentationFormat>Trình chiếu Trên màn hình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9" baseType="lpstr">
      <vt:lpstr>.VnFree</vt:lpstr>
      <vt:lpstr>Arial</vt:lpstr>
      <vt:lpstr>Calibri</vt:lpstr>
      <vt:lpstr>Calibri Light</vt:lpstr>
      <vt:lpstr>Times New Roman</vt:lpstr>
      <vt:lpstr>Default Design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2014-11-09T04:42:31Z</dcterms:created>
  <dcterms:modified xsi:type="dcterms:W3CDTF">2023-09-16T11:51:15Z</dcterms:modified>
</cp:coreProperties>
</file>