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66" r:id="rId3"/>
    <p:sldMasterId id="2147483679" r:id="rId4"/>
  </p:sldMasterIdLst>
  <p:notesMasterIdLst>
    <p:notesMasterId r:id="rId13"/>
  </p:notesMasterIdLst>
  <p:sldIdLst>
    <p:sldId id="264" r:id="rId5"/>
    <p:sldId id="294" r:id="rId6"/>
    <p:sldId id="295" r:id="rId7"/>
    <p:sldId id="296" r:id="rId8"/>
    <p:sldId id="350" r:id="rId9"/>
    <p:sldId id="299" r:id="rId10"/>
    <p:sldId id="300" r:id="rId11"/>
    <p:sldId id="352" r:id="rId1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695" autoAdjust="0"/>
  </p:normalViewPr>
  <p:slideViewPr>
    <p:cSldViewPr>
      <p:cViewPr varScale="1">
        <p:scale>
          <a:sx n="96" d="100"/>
          <a:sy n="96" d="100"/>
        </p:scale>
        <p:origin x="66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6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1558" t="15625" r="33766" b="81771"/>
          <a:stretch>
            <a:fillRect/>
          </a:stretch>
        </p:blipFill>
        <p:spPr bwMode="auto">
          <a:xfrm>
            <a:off x="3200400" y="819150"/>
            <a:ext cx="1447800" cy="4572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7888" t="19097" r="18959" b="73958"/>
          <a:stretch>
            <a:fillRect/>
          </a:stretch>
        </p:blipFill>
        <p:spPr bwMode="auto">
          <a:xfrm>
            <a:off x="4191000" y="1276350"/>
            <a:ext cx="3505200" cy="9906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25391" r="33694" b="63541"/>
          <a:stretch>
            <a:fillRect/>
          </a:stretch>
        </p:blipFill>
        <p:spPr bwMode="auto">
          <a:xfrm>
            <a:off x="4724400" y="2266950"/>
            <a:ext cx="1524000" cy="13716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65079" t="25391" r="18959" b="63541"/>
          <a:stretch>
            <a:fillRect/>
          </a:stretch>
        </p:blipFill>
        <p:spPr bwMode="auto">
          <a:xfrm>
            <a:off x="4648200" y="3409950"/>
            <a:ext cx="2133600" cy="1143000"/>
          </a:xfrm>
          <a:prstGeom prst="rect">
            <a:avLst/>
          </a:prstGeom>
          <a:noFill/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8" t="19502" r="50885" b="64583"/>
          <a:stretch>
            <a:fillRect/>
          </a:stretch>
        </p:blipFill>
        <p:spPr bwMode="auto">
          <a:xfrm>
            <a:off x="1447800" y="1352550"/>
            <a:ext cx="3200400" cy="2362200"/>
          </a:xfrm>
          <a:prstGeom prst="rect">
            <a:avLst/>
          </a:prstGeom>
          <a:noFill/>
        </p:spPr>
      </p:pic>
      <p:sp>
        <p:nvSpPr>
          <p:cNvPr id="19" name="Rounded Rectangle 18"/>
          <p:cNvSpPr/>
          <p:nvPr/>
        </p:nvSpPr>
        <p:spPr>
          <a:xfrm>
            <a:off x="5562600" y="2952750"/>
            <a:ext cx="381000" cy="38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9" t="38194" r="50884" b="53125"/>
          <a:stretch>
            <a:fillRect/>
          </a:stretch>
        </p:blipFill>
        <p:spPr bwMode="auto">
          <a:xfrm>
            <a:off x="1676400" y="1428750"/>
            <a:ext cx="27432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38194" r="18959" b="54861"/>
          <a:stretch>
            <a:fillRect/>
          </a:stretch>
        </p:blipFill>
        <p:spPr bwMode="auto">
          <a:xfrm>
            <a:off x="4267200" y="1352550"/>
            <a:ext cx="2743200" cy="838200"/>
          </a:xfrm>
          <a:prstGeom prst="rect">
            <a:avLst/>
          </a:prstGeom>
          <a:noFill/>
        </p:spPr>
      </p:pic>
      <p:pic>
        <p:nvPicPr>
          <p:cNvPr id="1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9" t="46875" r="50884" b="43576"/>
          <a:stretch>
            <a:fillRect/>
          </a:stretch>
        </p:blipFill>
        <p:spPr bwMode="auto">
          <a:xfrm>
            <a:off x="1752600" y="2571750"/>
            <a:ext cx="2590800" cy="1143000"/>
          </a:xfrm>
          <a:prstGeom prst="rect">
            <a:avLst/>
          </a:prstGeom>
          <a:noFill/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45139" r="31239" b="45312"/>
          <a:stretch>
            <a:fillRect/>
          </a:stretch>
        </p:blipFill>
        <p:spPr bwMode="auto">
          <a:xfrm>
            <a:off x="4953000" y="2266950"/>
            <a:ext cx="2286000" cy="8382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1558" t="15625" r="33766" b="81771"/>
          <a:stretch>
            <a:fillRect/>
          </a:stretch>
        </p:blipFill>
        <p:spPr bwMode="auto">
          <a:xfrm>
            <a:off x="2514600" y="1047750"/>
            <a:ext cx="2590800" cy="457200"/>
          </a:xfrm>
          <a:prstGeom prst="rect">
            <a:avLst/>
          </a:prstGeom>
          <a:noFill/>
        </p:spPr>
      </p:pic>
      <p:pic>
        <p:nvPicPr>
          <p:cNvPr id="1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67534" t="45139" r="20188" b="45312"/>
          <a:stretch>
            <a:fillRect/>
          </a:stretch>
        </p:blipFill>
        <p:spPr bwMode="auto">
          <a:xfrm>
            <a:off x="4953000" y="3181350"/>
            <a:ext cx="1524000" cy="1143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400800" y="363855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96000" y="2266950"/>
            <a:ext cx="533400" cy="38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58939" t="65972" b="11528"/>
          <a:stretch>
            <a:fillRect/>
          </a:stretch>
        </p:blipFill>
        <p:spPr bwMode="auto">
          <a:xfrm>
            <a:off x="5638800" y="742950"/>
            <a:ext cx="3340135" cy="2286000"/>
          </a:xfrm>
          <a:prstGeom prst="rect">
            <a:avLst/>
          </a:prstGeom>
          <a:noFill/>
        </p:spPr>
      </p:pic>
      <p:pic>
        <p:nvPicPr>
          <p:cNvPr id="14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7682" t="69305" r="41061" b="23195"/>
          <a:stretch>
            <a:fillRect/>
          </a:stretch>
        </p:blipFill>
        <p:spPr bwMode="auto">
          <a:xfrm>
            <a:off x="2057400" y="1504950"/>
            <a:ext cx="3581400" cy="9906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33006" t="75972" r="41061" b="11528"/>
          <a:stretch>
            <a:fillRect/>
          </a:stretch>
        </p:blipFill>
        <p:spPr bwMode="auto">
          <a:xfrm>
            <a:off x="1905000" y="3486150"/>
            <a:ext cx="25146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1788" t="75972" r="65815" b="11528"/>
          <a:stretch>
            <a:fillRect/>
          </a:stretch>
        </p:blipFill>
        <p:spPr bwMode="auto">
          <a:xfrm>
            <a:off x="2057400" y="2419350"/>
            <a:ext cx="1981200" cy="1143000"/>
          </a:xfrm>
          <a:prstGeom prst="rect">
            <a:avLst/>
          </a:prstGeom>
          <a:noFill/>
        </p:spPr>
      </p:pic>
      <p:pic>
        <p:nvPicPr>
          <p:cNvPr id="614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8076" t="14491" r="73514" b="58355"/>
          <a:stretch>
            <a:fillRect/>
          </a:stretch>
        </p:blipFill>
        <p:spPr bwMode="auto">
          <a:xfrm>
            <a:off x="2590800" y="2495550"/>
            <a:ext cx="1600200" cy="1143000"/>
          </a:xfrm>
          <a:prstGeom prst="rect">
            <a:avLst/>
          </a:prstGeom>
          <a:noFill/>
        </p:spPr>
      </p:pic>
      <p:pic>
        <p:nvPicPr>
          <p:cNvPr id="19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30684" t="14621" r="41807" b="62402"/>
          <a:stretch>
            <a:fillRect/>
          </a:stretch>
        </p:blipFill>
        <p:spPr bwMode="auto">
          <a:xfrm>
            <a:off x="4953000" y="3105150"/>
            <a:ext cx="2438400" cy="8382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352800" y="3028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12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008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</a:p>
        </p:txBody>
      </p:sp>
      <p:pic>
        <p:nvPicPr>
          <p:cNvPr id="2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30684" t="14621" r="41807" b="62402"/>
          <a:stretch>
            <a:fillRect/>
          </a:stretch>
        </p:blipFill>
        <p:spPr bwMode="auto">
          <a:xfrm>
            <a:off x="4953000" y="4019550"/>
            <a:ext cx="2438400" cy="8382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7912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246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3" grpId="0"/>
      <p:bldP spid="26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95800" y="4476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pic>
        <p:nvPicPr>
          <p:cNvPr id="2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6840" t="15306" r="61509" b="65986"/>
          <a:stretch>
            <a:fillRect/>
          </a:stretch>
        </p:blipFill>
        <p:spPr bwMode="auto">
          <a:xfrm>
            <a:off x="2057400" y="1200150"/>
            <a:ext cx="2362200" cy="16764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57736" t="10204" r="12193" b="72789"/>
          <a:stretch>
            <a:fillRect/>
          </a:stretch>
        </p:blipFill>
        <p:spPr bwMode="auto">
          <a:xfrm>
            <a:off x="2133600" y="2495550"/>
            <a:ext cx="2209800" cy="15240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38491" t="17857" r="54293" b="76190"/>
          <a:stretch>
            <a:fillRect/>
          </a:stretch>
        </p:blipFill>
        <p:spPr bwMode="auto">
          <a:xfrm>
            <a:off x="4343400" y="1200150"/>
            <a:ext cx="990600" cy="5334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4505" t="10204" r="41061" b="77041"/>
          <a:stretch>
            <a:fillRect/>
          </a:stretch>
        </p:blipFill>
        <p:spPr bwMode="auto">
          <a:xfrm>
            <a:off x="5029200" y="666750"/>
            <a:ext cx="1600200" cy="1524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38491" t="24660" r="54293" b="68537"/>
          <a:stretch>
            <a:fillRect/>
          </a:stretch>
        </p:blipFill>
        <p:spPr bwMode="auto">
          <a:xfrm>
            <a:off x="4419600" y="2190750"/>
            <a:ext cx="838200" cy="9144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4505" t="22959" r="41061" b="65986"/>
          <a:stretch>
            <a:fillRect/>
          </a:stretch>
        </p:blipFill>
        <p:spPr bwMode="auto">
          <a:xfrm>
            <a:off x="5105400" y="2266950"/>
            <a:ext cx="1143000" cy="9906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57736" t="26361" r="12193" b="65986"/>
          <a:stretch>
            <a:fillRect/>
          </a:stretch>
        </p:blipFill>
        <p:spPr bwMode="auto">
          <a:xfrm>
            <a:off x="2286000" y="3867150"/>
            <a:ext cx="1905000" cy="10668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59215" t="41645" r="9078" b="29112"/>
          <a:stretch>
            <a:fillRect/>
          </a:stretch>
        </p:blipFill>
        <p:spPr bwMode="auto">
          <a:xfrm>
            <a:off x="2438400" y="3943350"/>
            <a:ext cx="2819400" cy="1200150"/>
          </a:xfrm>
          <a:prstGeom prst="rect">
            <a:avLst/>
          </a:prstGeom>
          <a:noFill/>
        </p:spPr>
      </p:pic>
      <p:pic>
        <p:nvPicPr>
          <p:cNvPr id="8194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8521" b="58225"/>
          <a:stretch>
            <a:fillRect/>
          </a:stretch>
        </p:blipFill>
        <p:spPr bwMode="auto">
          <a:xfrm>
            <a:off x="1981200" y="2495550"/>
            <a:ext cx="2209800" cy="15240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34290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52800" y="35623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386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817695" y="1718322"/>
            <a:ext cx="4544416" cy="2473608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959946" y="2590361"/>
            <a:ext cx="2313978" cy="466090"/>
          </a:xfrm>
          <a:prstGeom prst="rect">
            <a:avLst/>
          </a:prstGeom>
          <a:noFill/>
        </p:spPr>
        <p:txBody>
          <a:bodyPr wrap="square" lIns="51441" tIns="25721" rIns="51441" bIns="25721" rtlCol="0">
            <a:spAutoFit/>
          </a:bodyPr>
          <a:lstStyle/>
          <a:p>
            <a:pPr algn="ctr">
              <a:defRPr/>
            </a:pPr>
            <a:r>
              <a:rPr lang="en-US" altLang="zh-CN" sz="27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2700" b="1" kern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277635" y="2402660"/>
            <a:ext cx="1528049" cy="828983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437875" y="1437623"/>
            <a:ext cx="1528049" cy="828983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530006" y="3422882"/>
            <a:ext cx="1528049" cy="828983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258198" y="2402660"/>
            <a:ext cx="1528049" cy="828983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232440" y="1589918"/>
            <a:ext cx="493183" cy="25241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067278" y="2551349"/>
            <a:ext cx="461812" cy="24971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058192" y="2589228"/>
            <a:ext cx="461812" cy="250539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336440" y="3626340"/>
            <a:ext cx="461812" cy="218291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715" y="1728626"/>
            <a:ext cx="1690688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673130"/>
            <a:ext cx="2765734" cy="4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3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2279" t="39062" r="49657" b="50521"/>
          <a:stretch>
            <a:fillRect/>
          </a:stretch>
        </p:blipFill>
        <p:spPr bwMode="auto">
          <a:xfrm>
            <a:off x="1524000" y="1809750"/>
            <a:ext cx="3276600" cy="1295400"/>
          </a:xfrm>
          <a:prstGeom prst="rect">
            <a:avLst/>
          </a:prstGeom>
          <a:noFill/>
        </p:spPr>
      </p:pic>
      <p:pic>
        <p:nvPicPr>
          <p:cNvPr id="36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9115" t="39062" r="11592" b="49653"/>
          <a:stretch>
            <a:fillRect/>
          </a:stretch>
        </p:blipFill>
        <p:spPr bwMode="auto">
          <a:xfrm>
            <a:off x="1524000" y="3181350"/>
            <a:ext cx="3276600" cy="1676400"/>
          </a:xfrm>
          <a:prstGeom prst="rect">
            <a:avLst/>
          </a:prstGeom>
          <a:noFill/>
        </p:spPr>
      </p:pic>
      <p:pic>
        <p:nvPicPr>
          <p:cNvPr id="37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2279" t="49479" r="49657" b="38368"/>
          <a:stretch>
            <a:fillRect/>
          </a:stretch>
        </p:blipFill>
        <p:spPr bwMode="auto">
          <a:xfrm>
            <a:off x="5410200" y="1733550"/>
            <a:ext cx="3124200" cy="1371600"/>
          </a:xfrm>
          <a:prstGeom prst="rect">
            <a:avLst/>
          </a:prstGeom>
          <a:noFill/>
        </p:spPr>
      </p:pic>
      <p:pic>
        <p:nvPicPr>
          <p:cNvPr id="38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9115" t="48611" r="11592" b="38368"/>
          <a:stretch>
            <a:fillRect/>
          </a:stretch>
        </p:blipFill>
        <p:spPr bwMode="auto">
          <a:xfrm>
            <a:off x="5638800" y="3181350"/>
            <a:ext cx="2895600" cy="1600200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4191000" y="1962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91000" y="2495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14800" y="3409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1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924800" y="1885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24800" y="24193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24800" y="3486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2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6363" t="67319" r="31915" b="11635"/>
          <a:stretch>
            <a:fillRect/>
          </a:stretch>
        </p:blipFill>
        <p:spPr bwMode="auto">
          <a:xfrm>
            <a:off x="2514600" y="1352550"/>
            <a:ext cx="4724400" cy="2038350"/>
          </a:xfrm>
          <a:prstGeom prst="rect">
            <a:avLst/>
          </a:prstGeom>
          <a:noFill/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743200" y="3638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743200" y="4400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121</Words>
  <PresentationFormat>On-screen Show (16:9)</PresentationFormat>
  <Paragraphs>59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맑은 고딕</vt:lpstr>
      <vt:lpstr>Microsoft YaHei</vt:lpstr>
      <vt:lpstr>Aharoni</vt:lpstr>
      <vt:lpstr>Arial</vt:lpstr>
      <vt:lpstr>Calibri</vt:lpstr>
      <vt:lpstr>Calibri Light</vt:lpstr>
      <vt:lpstr>Times New Roman</vt:lpstr>
      <vt:lpstr>Verdana</vt:lpstr>
      <vt:lpstr>Wingdings</vt:lpstr>
      <vt:lpstr>Office Theme</vt:lpstr>
      <vt:lpstr>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2014-04-01T16:27:00Z</dcterms:created>
  <dcterms:modified xsi:type="dcterms:W3CDTF">2020-10-22T10:22:48Z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