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425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5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634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4877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310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256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563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803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447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80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5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1813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4050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196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3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7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787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853726"/>
              </p:ext>
            </p:extLst>
          </p:nvPr>
        </p:nvGraphicFramePr>
        <p:xfrm>
          <a:off x="1524000" y="13970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6893"/>
              </p:ext>
            </p:extLst>
          </p:nvPr>
        </p:nvGraphicFramePr>
        <p:xfrm>
          <a:off x="1524000" y="1752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523975"/>
              </p:ext>
            </p:extLst>
          </p:nvPr>
        </p:nvGraphicFramePr>
        <p:xfrm>
          <a:off x="1524000" y="2133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048210"/>
              </p:ext>
            </p:extLst>
          </p:nvPr>
        </p:nvGraphicFramePr>
        <p:xfrm>
          <a:off x="1524000" y="2514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1438"/>
              </p:ext>
            </p:extLst>
          </p:nvPr>
        </p:nvGraphicFramePr>
        <p:xfrm>
          <a:off x="1524000" y="2870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31574"/>
              </p:ext>
            </p:extLst>
          </p:nvPr>
        </p:nvGraphicFramePr>
        <p:xfrm>
          <a:off x="1524000" y="3251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57191"/>
              </p:ext>
            </p:extLst>
          </p:nvPr>
        </p:nvGraphicFramePr>
        <p:xfrm>
          <a:off x="1524000" y="3657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284903"/>
              </p:ext>
            </p:extLst>
          </p:nvPr>
        </p:nvGraphicFramePr>
        <p:xfrm>
          <a:off x="1524000" y="4013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82843"/>
              </p:ext>
            </p:extLst>
          </p:nvPr>
        </p:nvGraphicFramePr>
        <p:xfrm>
          <a:off x="1524000" y="4394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79855"/>
              </p:ext>
            </p:extLst>
          </p:nvPr>
        </p:nvGraphicFramePr>
        <p:xfrm>
          <a:off x="1524000" y="4800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0281"/>
              </p:ext>
            </p:extLst>
          </p:nvPr>
        </p:nvGraphicFramePr>
        <p:xfrm>
          <a:off x="1524000" y="5156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725521"/>
              </p:ext>
            </p:extLst>
          </p:nvPr>
        </p:nvGraphicFramePr>
        <p:xfrm>
          <a:off x="1524000" y="5537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10947"/>
              </p:ext>
            </p:extLst>
          </p:nvPr>
        </p:nvGraphicFramePr>
        <p:xfrm>
          <a:off x="1524000" y="13970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55166"/>
              </p:ext>
            </p:extLst>
          </p:nvPr>
        </p:nvGraphicFramePr>
        <p:xfrm>
          <a:off x="5181600" y="137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55713"/>
              </p:ext>
            </p:extLst>
          </p:nvPr>
        </p:nvGraphicFramePr>
        <p:xfrm>
          <a:off x="1524000" y="17526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65802"/>
              </p:ext>
            </p:extLst>
          </p:nvPr>
        </p:nvGraphicFramePr>
        <p:xfrm>
          <a:off x="4572000" y="1389888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34092"/>
              </p:ext>
            </p:extLst>
          </p:nvPr>
        </p:nvGraphicFramePr>
        <p:xfrm>
          <a:off x="4572000" y="1752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76128"/>
              </p:ext>
            </p:extLst>
          </p:nvPr>
        </p:nvGraphicFramePr>
        <p:xfrm>
          <a:off x="4572000" y="2133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08835"/>
              </p:ext>
            </p:extLst>
          </p:nvPr>
        </p:nvGraphicFramePr>
        <p:xfrm>
          <a:off x="4572000" y="2514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50198"/>
              </p:ext>
            </p:extLst>
          </p:nvPr>
        </p:nvGraphicFramePr>
        <p:xfrm>
          <a:off x="4572000" y="2877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43855"/>
              </p:ext>
            </p:extLst>
          </p:nvPr>
        </p:nvGraphicFramePr>
        <p:xfrm>
          <a:off x="4572000" y="3258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21484"/>
              </p:ext>
            </p:extLst>
          </p:nvPr>
        </p:nvGraphicFramePr>
        <p:xfrm>
          <a:off x="4572000" y="3657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778077"/>
              </p:ext>
            </p:extLst>
          </p:nvPr>
        </p:nvGraphicFramePr>
        <p:xfrm>
          <a:off x="4572000" y="4020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55115"/>
              </p:ext>
            </p:extLst>
          </p:nvPr>
        </p:nvGraphicFramePr>
        <p:xfrm>
          <a:off x="4572000" y="4401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60301"/>
              </p:ext>
            </p:extLst>
          </p:nvPr>
        </p:nvGraphicFramePr>
        <p:xfrm>
          <a:off x="4572000" y="4800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115654"/>
              </p:ext>
            </p:extLst>
          </p:nvPr>
        </p:nvGraphicFramePr>
        <p:xfrm>
          <a:off x="4572000" y="5163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18795"/>
              </p:ext>
            </p:extLst>
          </p:nvPr>
        </p:nvGraphicFramePr>
        <p:xfrm>
          <a:off x="4572000" y="5544312"/>
          <a:ext cx="621792" cy="475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06112"/>
              </p:ext>
            </p:extLst>
          </p:nvPr>
        </p:nvGraphicFramePr>
        <p:xfrm>
          <a:off x="1524000" y="4800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83168"/>
              </p:ext>
            </p:extLst>
          </p:nvPr>
        </p:nvGraphicFramePr>
        <p:xfrm>
          <a:off x="1524000" y="5181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41514"/>
              </p:ext>
            </p:extLst>
          </p:nvPr>
        </p:nvGraphicFramePr>
        <p:xfrm>
          <a:off x="1524000" y="5562600"/>
          <a:ext cx="304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857729"/>
              </p:ext>
            </p:extLst>
          </p:nvPr>
        </p:nvGraphicFramePr>
        <p:xfrm>
          <a:off x="1524000" y="21336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112841"/>
              </p:ext>
            </p:extLst>
          </p:nvPr>
        </p:nvGraphicFramePr>
        <p:xfrm>
          <a:off x="1524000" y="24892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738338"/>
              </p:ext>
            </p:extLst>
          </p:nvPr>
        </p:nvGraphicFramePr>
        <p:xfrm>
          <a:off x="1524000" y="3276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93526"/>
              </p:ext>
            </p:extLst>
          </p:nvPr>
        </p:nvGraphicFramePr>
        <p:xfrm>
          <a:off x="1524000" y="3657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45532"/>
              </p:ext>
            </p:extLst>
          </p:nvPr>
        </p:nvGraphicFramePr>
        <p:xfrm>
          <a:off x="1524000" y="4038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17630"/>
              </p:ext>
            </p:extLst>
          </p:nvPr>
        </p:nvGraphicFramePr>
        <p:xfrm>
          <a:off x="1524000" y="4419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71160"/>
              </p:ext>
            </p:extLst>
          </p:nvPr>
        </p:nvGraphicFramePr>
        <p:xfrm>
          <a:off x="1524000" y="2895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54148"/>
              </p:ext>
            </p:extLst>
          </p:nvPr>
        </p:nvGraphicFramePr>
        <p:xfrm>
          <a:off x="5181600" y="1752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02716"/>
              </p:ext>
            </p:extLst>
          </p:nvPr>
        </p:nvGraphicFramePr>
        <p:xfrm>
          <a:off x="5181600" y="2133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81991"/>
              </p:ext>
            </p:extLst>
          </p:nvPr>
        </p:nvGraphicFramePr>
        <p:xfrm>
          <a:off x="5181600" y="2514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" name="Table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24999"/>
              </p:ext>
            </p:extLst>
          </p:nvPr>
        </p:nvGraphicFramePr>
        <p:xfrm>
          <a:off x="5181600" y="2895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10073"/>
              </p:ext>
            </p:extLst>
          </p:nvPr>
        </p:nvGraphicFramePr>
        <p:xfrm>
          <a:off x="5181600" y="3276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9" name="Table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95392"/>
              </p:ext>
            </p:extLst>
          </p:nvPr>
        </p:nvGraphicFramePr>
        <p:xfrm>
          <a:off x="5181600" y="3657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" name="Table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37822"/>
              </p:ext>
            </p:extLst>
          </p:nvPr>
        </p:nvGraphicFramePr>
        <p:xfrm>
          <a:off x="5181600" y="4038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43874"/>
              </p:ext>
            </p:extLst>
          </p:nvPr>
        </p:nvGraphicFramePr>
        <p:xfrm>
          <a:off x="5181600" y="4419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" name="Table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62432"/>
              </p:ext>
            </p:extLst>
          </p:nvPr>
        </p:nvGraphicFramePr>
        <p:xfrm>
          <a:off x="5181600" y="4800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03581"/>
              </p:ext>
            </p:extLst>
          </p:nvPr>
        </p:nvGraphicFramePr>
        <p:xfrm>
          <a:off x="5181600" y="518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56024"/>
              </p:ext>
            </p:extLst>
          </p:nvPr>
        </p:nvGraphicFramePr>
        <p:xfrm>
          <a:off x="5181600" y="5562600"/>
          <a:ext cx="2438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5" name="5-Point Star 124"/>
          <p:cNvSpPr/>
          <p:nvPr/>
        </p:nvSpPr>
        <p:spPr>
          <a:xfrm>
            <a:off x="762000" y="13716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762000" y="179832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5-Point Star 126"/>
          <p:cNvSpPr/>
          <p:nvPr/>
        </p:nvSpPr>
        <p:spPr>
          <a:xfrm>
            <a:off x="762000" y="2209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5-Point Star 127"/>
          <p:cNvSpPr/>
          <p:nvPr/>
        </p:nvSpPr>
        <p:spPr>
          <a:xfrm>
            <a:off x="762000" y="2590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/>
          <p:nvPr/>
        </p:nvSpPr>
        <p:spPr>
          <a:xfrm>
            <a:off x="762000" y="29839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5-Point Star 129"/>
          <p:cNvSpPr/>
          <p:nvPr/>
        </p:nvSpPr>
        <p:spPr>
          <a:xfrm>
            <a:off x="762000" y="3343656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5-Point Star 130"/>
          <p:cNvSpPr/>
          <p:nvPr/>
        </p:nvSpPr>
        <p:spPr>
          <a:xfrm>
            <a:off x="762000" y="36697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5-Point Star 131"/>
          <p:cNvSpPr/>
          <p:nvPr/>
        </p:nvSpPr>
        <p:spPr>
          <a:xfrm>
            <a:off x="762000" y="409651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762000" y="4495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5-Point Star 133"/>
          <p:cNvSpPr/>
          <p:nvPr/>
        </p:nvSpPr>
        <p:spPr>
          <a:xfrm>
            <a:off x="762000" y="4876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5-Point Star 135"/>
          <p:cNvSpPr/>
          <p:nvPr/>
        </p:nvSpPr>
        <p:spPr>
          <a:xfrm>
            <a:off x="762000" y="5257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5-Point Star 136"/>
          <p:cNvSpPr/>
          <p:nvPr/>
        </p:nvSpPr>
        <p:spPr>
          <a:xfrm>
            <a:off x="762000" y="5586984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5-Point Star 137"/>
          <p:cNvSpPr/>
          <p:nvPr/>
        </p:nvSpPr>
        <p:spPr>
          <a:xfrm>
            <a:off x="4724400" y="1027176"/>
            <a:ext cx="381000" cy="3048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1"/>
          <p:cNvSpPr>
            <a:spLocks noChangeArrowheads="1"/>
          </p:cNvSpPr>
          <p:nvPr/>
        </p:nvSpPr>
        <p:spPr bwMode="auto">
          <a:xfrm>
            <a:off x="7759700" y="137160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</a:t>
            </a:r>
          </a:p>
        </p:txBody>
      </p:sp>
      <p:sp>
        <p:nvSpPr>
          <p:cNvPr id="140" name="2"/>
          <p:cNvSpPr>
            <a:spLocks noChangeArrowheads="1"/>
          </p:cNvSpPr>
          <p:nvPr/>
        </p:nvSpPr>
        <p:spPr bwMode="auto">
          <a:xfrm>
            <a:off x="7759700" y="1753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2</a:t>
            </a:r>
          </a:p>
        </p:txBody>
      </p:sp>
      <p:sp>
        <p:nvSpPr>
          <p:cNvPr id="141" name="3"/>
          <p:cNvSpPr>
            <a:spLocks noChangeArrowheads="1"/>
          </p:cNvSpPr>
          <p:nvPr/>
        </p:nvSpPr>
        <p:spPr bwMode="auto">
          <a:xfrm>
            <a:off x="7765796" y="2147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3</a:t>
            </a:r>
          </a:p>
        </p:txBody>
      </p:sp>
      <p:sp>
        <p:nvSpPr>
          <p:cNvPr id="142" name="4"/>
          <p:cNvSpPr>
            <a:spLocks noChangeArrowheads="1"/>
          </p:cNvSpPr>
          <p:nvPr/>
        </p:nvSpPr>
        <p:spPr bwMode="auto">
          <a:xfrm>
            <a:off x="7765796" y="254555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4</a:t>
            </a:r>
          </a:p>
        </p:txBody>
      </p:sp>
      <p:sp>
        <p:nvSpPr>
          <p:cNvPr id="143" name="5"/>
          <p:cNvSpPr>
            <a:spLocks noChangeArrowheads="1"/>
          </p:cNvSpPr>
          <p:nvPr/>
        </p:nvSpPr>
        <p:spPr bwMode="auto">
          <a:xfrm>
            <a:off x="7759700" y="2938749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5</a:t>
            </a:r>
          </a:p>
        </p:txBody>
      </p:sp>
      <p:sp>
        <p:nvSpPr>
          <p:cNvPr id="144" name="6"/>
          <p:cNvSpPr>
            <a:spLocks noChangeArrowheads="1"/>
          </p:cNvSpPr>
          <p:nvPr/>
        </p:nvSpPr>
        <p:spPr bwMode="auto">
          <a:xfrm>
            <a:off x="7765796" y="3321034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6</a:t>
            </a:r>
          </a:p>
        </p:txBody>
      </p:sp>
      <p:sp>
        <p:nvSpPr>
          <p:cNvPr id="145" name="11"/>
          <p:cNvSpPr>
            <a:spLocks noChangeArrowheads="1"/>
          </p:cNvSpPr>
          <p:nvPr/>
        </p:nvSpPr>
        <p:spPr bwMode="auto">
          <a:xfrm>
            <a:off x="7765796" y="5257800"/>
            <a:ext cx="5267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11</a:t>
            </a:r>
          </a:p>
        </p:txBody>
      </p:sp>
      <p:sp>
        <p:nvSpPr>
          <p:cNvPr id="146" name="10"/>
          <p:cNvSpPr>
            <a:spLocks noChangeArrowheads="1"/>
          </p:cNvSpPr>
          <p:nvPr/>
        </p:nvSpPr>
        <p:spPr bwMode="auto">
          <a:xfrm>
            <a:off x="7759700" y="4876800"/>
            <a:ext cx="5394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10</a:t>
            </a:r>
          </a:p>
        </p:txBody>
      </p:sp>
      <p:sp>
        <p:nvSpPr>
          <p:cNvPr id="147" name="7"/>
          <p:cNvSpPr>
            <a:spLocks noChangeArrowheads="1"/>
          </p:cNvSpPr>
          <p:nvPr/>
        </p:nvSpPr>
        <p:spPr bwMode="auto">
          <a:xfrm>
            <a:off x="7759700" y="3689365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7</a:t>
            </a:r>
          </a:p>
        </p:txBody>
      </p:sp>
      <p:sp>
        <p:nvSpPr>
          <p:cNvPr id="148" name="8"/>
          <p:cNvSpPr>
            <a:spLocks noChangeArrowheads="1"/>
          </p:cNvSpPr>
          <p:nvPr/>
        </p:nvSpPr>
        <p:spPr bwMode="auto">
          <a:xfrm>
            <a:off x="7765796" y="407389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8</a:t>
            </a:r>
          </a:p>
        </p:txBody>
      </p:sp>
      <p:sp>
        <p:nvSpPr>
          <p:cNvPr id="149" name="9"/>
          <p:cNvSpPr>
            <a:spLocks noChangeArrowheads="1"/>
          </p:cNvSpPr>
          <p:nvPr/>
        </p:nvSpPr>
        <p:spPr bwMode="auto">
          <a:xfrm>
            <a:off x="7765796" y="4473178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9</a:t>
            </a:r>
          </a:p>
        </p:txBody>
      </p:sp>
      <p:sp>
        <p:nvSpPr>
          <p:cNvPr id="150" name="12"/>
          <p:cNvSpPr>
            <a:spLocks noChangeArrowheads="1"/>
          </p:cNvSpPr>
          <p:nvPr/>
        </p:nvSpPr>
        <p:spPr bwMode="auto">
          <a:xfrm>
            <a:off x="7759192" y="5644896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12</a:t>
            </a:r>
          </a:p>
        </p:txBody>
      </p:sp>
      <p:sp>
        <p:nvSpPr>
          <p:cNvPr id="151" name="Rectangle 89"/>
          <p:cNvSpPr>
            <a:spLocks noRot="1" noChangeArrowheads="1"/>
          </p:cNvSpPr>
          <p:nvPr/>
        </p:nvSpPr>
        <p:spPr bwMode="auto">
          <a:xfrm>
            <a:off x="533400" y="6111081"/>
            <a:ext cx="8077200" cy="639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 algn="ctr" eaLnBrk="1" hangingPunct="1">
              <a:spcBef>
                <a:spcPct val="20000"/>
              </a:spcBef>
            </a:pPr>
            <a:r>
              <a:rPr lang="en-US" altLang="vi-VN" sz="2800" dirty="0" err="1">
                <a:solidFill>
                  <a:schemeClr val="accent2"/>
                </a:solidFill>
              </a:rPr>
              <a:t>Câu</a:t>
            </a:r>
            <a:r>
              <a:rPr lang="en-US" altLang="vi-VN" sz="2800" dirty="0">
                <a:solidFill>
                  <a:schemeClr val="accent2"/>
                </a:solidFill>
              </a:rPr>
              <a:t>  </a:t>
            </a:r>
            <a:r>
              <a:rPr lang="en-US" altLang="vi-VN" sz="2800" dirty="0" err="1">
                <a:solidFill>
                  <a:schemeClr val="accent2"/>
                </a:solidFill>
              </a:rPr>
              <a:t>Hỏi</a:t>
            </a:r>
            <a:r>
              <a:rPr lang="en-US" altLang="vi-VN" sz="2800" dirty="0">
                <a:solidFill>
                  <a:schemeClr val="accent2"/>
                </a:solidFill>
              </a:rPr>
              <a:t> </a:t>
            </a:r>
            <a:r>
              <a:rPr lang="en-US" altLang="vi-VN" sz="2800" dirty="0" err="1">
                <a:solidFill>
                  <a:schemeClr val="accent2"/>
                </a:solidFill>
              </a:rPr>
              <a:t>số</a:t>
            </a:r>
            <a:r>
              <a:rPr lang="en-US" altLang="vi-VN" sz="2800" dirty="0">
                <a:solidFill>
                  <a:schemeClr val="accent2"/>
                </a:solidFill>
              </a:rPr>
              <a:t> 1</a:t>
            </a:r>
          </a:p>
        </p:txBody>
      </p:sp>
      <p:sp>
        <p:nvSpPr>
          <p:cNvPr id="164" name="AutoShape 84"/>
          <p:cNvSpPr>
            <a:spLocks noChangeArrowheads="1"/>
          </p:cNvSpPr>
          <p:nvPr/>
        </p:nvSpPr>
        <p:spPr bwMode="auto">
          <a:xfrm>
            <a:off x="2636520" y="-82296"/>
            <a:ext cx="4175760" cy="990600"/>
          </a:xfrm>
          <a:prstGeom prst="horizontalScroll">
            <a:avLst>
              <a:gd name="adj" fmla="val 12500"/>
            </a:avLst>
          </a:prstGeom>
          <a:solidFill>
            <a:srgbClr val="FFCCCC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1" algn="ctr"/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</a:rPr>
              <a:t>ANH TA TÊN GÌ ?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CAU HOI SO 12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2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4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SO 5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6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7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8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9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10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HOI SO 11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CAU SO 6</a:t>
            </a:r>
          </a:p>
        </p:txBody>
      </p:sp>
    </p:spTree>
    <p:extLst>
      <p:ext uri="{BB962C8B-B14F-4D97-AF65-F5344CB8AC3E}">
        <p14:creationId xmlns:p14="http://schemas.microsoft.com/office/powerpoint/2010/main" val="3364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51" grpId="1" animBg="1"/>
      <p:bldP spid="151" grpId="2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133</Words>
  <PresentationFormat>Trình chiếu Trên màn hình (4:3)</PresentationFormat>
  <Paragraphs>42</Paragraphs>
  <Slides>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Office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2023-09-16T11:48:24Z</dcterms:modified>
</cp:coreProperties>
</file>