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7" r:id="rId6"/>
    <p:sldId id="261" r:id="rId7"/>
    <p:sldId id="268" r:id="rId8"/>
    <p:sldId id="263" r:id="rId9"/>
    <p:sldId id="269" r:id="rId10"/>
    <p:sldId id="270" r:id="rId11"/>
    <p:sldId id="264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5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5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12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33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33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3342">
            <a:off x="2172639" y="755918"/>
            <a:ext cx="12870241" cy="87751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75779">
            <a:off x="-3209890" y="975165"/>
            <a:ext cx="8642020" cy="44074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09283" flipH="1" flipV="1">
            <a:off x="13785071" y="5600055"/>
            <a:ext cx="6201119" cy="67679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66437" y="2893478"/>
            <a:ext cx="14035931" cy="3576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220624">
            <a:off x="456981" y="9041919"/>
            <a:ext cx="1792142" cy="16017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085346" y="1028700"/>
            <a:ext cx="3180893" cy="28866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254434">
            <a:off x="15471583" y="-375469"/>
            <a:ext cx="1576285" cy="1475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249412" y="6258336"/>
            <a:ext cx="2721063" cy="2255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271373" y="4623243"/>
            <a:ext cx="8336806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86596">
            <a:off x="-2765611" y="6701229"/>
            <a:ext cx="4397073" cy="55222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16469387" y="530950"/>
            <a:ext cx="832487" cy="995500"/>
          </a:xfrm>
          <a:prstGeom prst="rect">
            <a:avLst/>
          </a:prstGeom>
        </p:spPr>
      </p:pic>
      <p:sp>
        <p:nvSpPr>
          <p:cNvPr id="27" name="TextBox 9"/>
          <p:cNvSpPr txBox="1"/>
          <p:nvPr/>
        </p:nvSpPr>
        <p:spPr>
          <a:xfrm>
            <a:off x="6982350" y="1257300"/>
            <a:ext cx="435661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0350" y="2444335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48035" y="3403778"/>
            <a:ext cx="10825246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Xuân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áo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3870" y="4737977"/>
            <a:ext cx="14554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cỡ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g, h, y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li.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li.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(u, â, n, v, ê, r, ư, a, o, m, ơ,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li.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64462" y="1204894"/>
            <a:ext cx="13959075" cy="7690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8690370" y="-629829"/>
            <a:ext cx="907258" cy="3669446"/>
            <a:chOff x="0" y="0"/>
            <a:chExt cx="2354580" cy="95232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9523209"/>
            </a:xfrm>
            <a:custGeom>
              <a:avLst/>
              <a:gdLst/>
              <a:ahLst/>
              <a:cxnLst/>
              <a:rect l="l" t="t" r="r" b="b"/>
              <a:pathLst>
                <a:path w="2353310" h="9523209">
                  <a:moveTo>
                    <a:pt x="784860" y="9455899"/>
                  </a:moveTo>
                  <a:cubicBezTo>
                    <a:pt x="905510" y="9496539"/>
                    <a:pt x="1042670" y="9523209"/>
                    <a:pt x="1177290" y="9523209"/>
                  </a:cubicBezTo>
                  <a:cubicBezTo>
                    <a:pt x="1311910" y="9523209"/>
                    <a:pt x="1441450" y="9500349"/>
                    <a:pt x="1560830" y="9459709"/>
                  </a:cubicBezTo>
                  <a:cubicBezTo>
                    <a:pt x="1563370" y="9458439"/>
                    <a:pt x="1565910" y="9458439"/>
                    <a:pt x="1568450" y="9457168"/>
                  </a:cubicBezTo>
                  <a:cubicBezTo>
                    <a:pt x="2016760" y="9294609"/>
                    <a:pt x="2346960" y="8865349"/>
                    <a:pt x="2353310" y="83432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336835"/>
                  </a:lnTo>
                  <a:cubicBezTo>
                    <a:pt x="6350" y="8867888"/>
                    <a:pt x="331470" y="9297149"/>
                    <a:pt x="784860" y="9455899"/>
                  </a:cubicBezTo>
                  <a:close/>
                </a:path>
              </a:pathLst>
            </a:custGeom>
            <a:solidFill>
              <a:srgbClr val="242220"/>
            </a:solidFill>
          </p:spPr>
        </p:sp>
      </p:grpSp>
      <p:sp>
        <p:nvSpPr>
          <p:cNvPr id="13" name="TextBox 9"/>
          <p:cNvSpPr txBox="1"/>
          <p:nvPr/>
        </p:nvSpPr>
        <p:spPr>
          <a:xfrm>
            <a:off x="4967549" y="2015357"/>
            <a:ext cx="83529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3342">
            <a:off x="2172639" y="755918"/>
            <a:ext cx="12870241" cy="87751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75779">
            <a:off x="-3209890" y="975165"/>
            <a:ext cx="8642020" cy="44074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09283" flipH="1" flipV="1">
            <a:off x="13785071" y="5600055"/>
            <a:ext cx="6201119" cy="67679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66437" y="2893478"/>
            <a:ext cx="14035931" cy="3576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5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220624">
            <a:off x="456981" y="9041919"/>
            <a:ext cx="1792142" cy="16017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085346" y="1028700"/>
            <a:ext cx="3180893" cy="28866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254434">
            <a:off x="15471583" y="-375469"/>
            <a:ext cx="1576285" cy="1475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249412" y="6258336"/>
            <a:ext cx="2721063" cy="22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3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36765" flipV="1">
            <a:off x="-1140336" y="5591079"/>
            <a:ext cx="6707062" cy="8503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95394" flipV="1">
            <a:off x="12402892" y="-5916547"/>
            <a:ext cx="8466353" cy="107338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209283" flipH="1" flipV="1">
            <a:off x="13785071" y="5600055"/>
            <a:ext cx="6201119" cy="67679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220624">
            <a:off x="456981" y="9041919"/>
            <a:ext cx="1792142" cy="1601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24013" y="453177"/>
            <a:ext cx="3180893" cy="28866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254434">
            <a:off x="15478441" y="-502469"/>
            <a:ext cx="1576285" cy="147579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906581" y="1786216"/>
            <a:ext cx="14935200" cy="4667266"/>
            <a:chOff x="-2078255" y="-485756"/>
            <a:chExt cx="19913600" cy="6223021"/>
          </a:xfrm>
        </p:grpSpPr>
        <p:sp>
          <p:nvSpPr>
            <p:cNvPr id="12" name="TextBox 12"/>
            <p:cNvSpPr txBox="1"/>
            <p:nvPr/>
          </p:nvSpPr>
          <p:spPr>
            <a:xfrm>
              <a:off x="-2078255" y="3824689"/>
              <a:ext cx="19913600" cy="1912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9600" b="1" dirty="0" smtClean="0">
                  <a:solidFill>
                    <a:srgbClr val="795E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SÓC – CHỮ HOA X</a:t>
              </a:r>
              <a:endParaRPr lang="en-US" sz="9600" b="1" dirty="0">
                <a:solidFill>
                  <a:srgbClr val="795E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9774" y="-485756"/>
              <a:ext cx="15143275" cy="780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7200" dirty="0" smtClean="0">
                  <a:solidFill>
                    <a:srgbClr val="795E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26</a:t>
              </a:r>
              <a:endParaRPr lang="en-US" sz="7200" dirty="0">
                <a:solidFill>
                  <a:srgbClr val="795E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249412" y="6258336"/>
            <a:ext cx="2721063" cy="22550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458945">
            <a:off x="-1380782" y="-1380569"/>
            <a:ext cx="3698177" cy="4114800"/>
          </a:xfrm>
          <a:prstGeom prst="rect">
            <a:avLst/>
          </a:prstGeom>
        </p:spPr>
      </p:pic>
      <p:sp>
        <p:nvSpPr>
          <p:cNvPr id="21" name="TextBox 13"/>
          <p:cNvSpPr txBox="1"/>
          <p:nvPr/>
        </p:nvSpPr>
        <p:spPr>
          <a:xfrm>
            <a:off x="3695453" y="3557062"/>
            <a:ext cx="11357456" cy="58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7200" b="1" i="1" dirty="0" err="1" smtClean="0">
                <a:solidFill>
                  <a:srgbClr val="795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i="1" dirty="0" smtClean="0">
                <a:solidFill>
                  <a:srgbClr val="795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solidFill>
                  <a:srgbClr val="795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200" b="1" i="1" dirty="0" smtClean="0">
                <a:solidFill>
                  <a:srgbClr val="795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7200" b="1" i="1" dirty="0">
              <a:solidFill>
                <a:srgbClr val="795E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875076"/>
            <a:ext cx="15544799" cy="84594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24399" y="474812"/>
            <a:ext cx="9196997" cy="272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97848" y="818971"/>
            <a:ext cx="1943837" cy="161095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03546" y="1590618"/>
            <a:ext cx="686130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695682">
            <a:off x="-1638205" y="-34884"/>
            <a:ext cx="3276410" cy="411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502" y="3199724"/>
            <a:ext cx="137183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hốc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hung,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NGÔ QUÂN MIỆN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4012" y="8133665"/>
            <a:ext cx="3903916" cy="41148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16469387" y="530950"/>
            <a:ext cx="832487" cy="995500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45883" y="952500"/>
            <a:ext cx="16235446" cy="8510146"/>
          </a:xfrm>
          <a:prstGeom prst="rect">
            <a:avLst/>
          </a:prstGeom>
        </p:spPr>
      </p:pic>
      <p:sp>
        <p:nvSpPr>
          <p:cNvPr id="57" name="TextBox 9"/>
          <p:cNvSpPr txBox="1"/>
          <p:nvPr/>
        </p:nvSpPr>
        <p:spPr>
          <a:xfrm>
            <a:off x="2739006" y="2028769"/>
            <a:ext cx="1264920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39006" y="2925552"/>
            <a:ext cx="5033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19200" y="3770263"/>
            <a:ext cx="158317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luống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uột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nhổ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ũ.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71800" y="4206096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392400" y="4206096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153400" y="5382573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318909" y="6501227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4782800" y="6506404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971800" y="4202350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392400" y="4202350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153400" y="5382573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862" y="6501227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788753" y="6491962"/>
            <a:ext cx="762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4012" y="8133665"/>
            <a:ext cx="3903916" cy="41148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16469387" y="530950"/>
            <a:ext cx="832487" cy="995500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45883" y="952500"/>
            <a:ext cx="16235446" cy="8510146"/>
          </a:xfrm>
          <a:prstGeom prst="rect">
            <a:avLst/>
          </a:prstGeom>
        </p:spPr>
      </p:pic>
      <p:sp>
        <p:nvSpPr>
          <p:cNvPr id="57" name="TextBox 9"/>
          <p:cNvSpPr txBox="1"/>
          <p:nvPr/>
        </p:nvSpPr>
        <p:spPr>
          <a:xfrm>
            <a:off x="2739006" y="2028769"/>
            <a:ext cx="1264920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39006" y="2925552"/>
            <a:ext cx="5033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24783" y="3664216"/>
            <a:ext cx="14478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bọng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 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  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bực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         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v 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5219700"/>
            <a:ext cx="914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87089" y="5207573"/>
            <a:ext cx="914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13119" y="6375932"/>
            <a:ext cx="914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39983" y="7524065"/>
            <a:ext cx="914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5219700"/>
            <a:ext cx="914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endParaRPr lang="en-US" sz="3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87089" y="5219700"/>
            <a:ext cx="914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endParaRPr lang="en-US" sz="3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3119" y="6375932"/>
            <a:ext cx="914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endParaRPr lang="en-US" sz="3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39983" y="7524065"/>
            <a:ext cx="914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ứt</a:t>
            </a:r>
            <a:endParaRPr lang="en-US" sz="3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243199" y="4576356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2551" y="1555474"/>
            <a:ext cx="16154400" cy="7690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24154" flipH="1">
            <a:off x="14159500" y="726342"/>
            <a:ext cx="3048967" cy="241630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21" name="TextBox 9"/>
          <p:cNvSpPr txBox="1"/>
          <p:nvPr/>
        </p:nvSpPr>
        <p:spPr>
          <a:xfrm>
            <a:off x="3034783" y="2330975"/>
            <a:ext cx="1189246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4783" y="4725397"/>
            <a:ext cx="3823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2361" y="6011824"/>
            <a:ext cx="3324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80132" y="6011824"/>
            <a:ext cx="2377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8866" y="7514352"/>
            <a:ext cx="3324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ạt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4066" y="6011824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51155" y="6007310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6563" y="7444928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9829" y="6007310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ẻ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46918" y="6015419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giẻ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6563" y="7444928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243199" y="4576356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2551" y="1555474"/>
            <a:ext cx="16154400" cy="7690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24154" flipH="1">
            <a:off x="14159500" y="726342"/>
            <a:ext cx="3048967" cy="241630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21" name="TextBox 9"/>
          <p:cNvSpPr txBox="1"/>
          <p:nvPr/>
        </p:nvSpPr>
        <p:spPr>
          <a:xfrm>
            <a:off x="3034783" y="2330975"/>
            <a:ext cx="1189246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4783" y="4725397"/>
            <a:ext cx="3823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nứt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2361" y="6011824"/>
            <a:ext cx="3171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ẻ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80132" y="6011824"/>
            <a:ext cx="2377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9016" y="7514352"/>
            <a:ext cx="318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65045" y="6015419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51155" y="6007310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10841" y="7514352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5045" y="6015419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ứt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46918" y="6015419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10841" y="7514352"/>
            <a:ext cx="149595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271373" y="4623243"/>
            <a:ext cx="8336806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86596">
            <a:off x="-2765611" y="6701229"/>
            <a:ext cx="4397073" cy="55222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16469387" y="530950"/>
            <a:ext cx="832487" cy="995500"/>
          </a:xfrm>
          <a:prstGeom prst="rect">
            <a:avLst/>
          </a:prstGeom>
        </p:spPr>
      </p:pic>
      <p:sp>
        <p:nvSpPr>
          <p:cNvPr id="27" name="TextBox 9"/>
          <p:cNvSpPr txBox="1"/>
          <p:nvPr/>
        </p:nvSpPr>
        <p:spPr>
          <a:xfrm>
            <a:off x="6982350" y="1257300"/>
            <a:ext cx="435661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0350" y="2444335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b="3563"/>
          <a:stretch/>
        </p:blipFill>
        <p:spPr>
          <a:xfrm>
            <a:off x="2438400" y="3834345"/>
            <a:ext cx="4114800" cy="520291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05063" y="3681945"/>
            <a:ext cx="108252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271373" y="4623243"/>
            <a:ext cx="8336806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86596">
            <a:off x="-2765611" y="6701229"/>
            <a:ext cx="4397073" cy="55222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16469387" y="530950"/>
            <a:ext cx="832487" cy="995500"/>
          </a:xfrm>
          <a:prstGeom prst="rect">
            <a:avLst/>
          </a:prstGeom>
        </p:spPr>
      </p:pic>
      <p:sp>
        <p:nvSpPr>
          <p:cNvPr id="27" name="TextBox 9"/>
          <p:cNvSpPr txBox="1"/>
          <p:nvPr/>
        </p:nvSpPr>
        <p:spPr>
          <a:xfrm>
            <a:off x="6982350" y="1087022"/>
            <a:ext cx="435661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0350" y="2326257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48034" y="3196159"/>
            <a:ext cx="10825246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Xuân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áo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33" y="4396150"/>
            <a:ext cx="6305447" cy="50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368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13</cp:revision>
  <dcterms:created xsi:type="dcterms:W3CDTF">2006-08-16T00:00:00Z</dcterms:created>
  <dcterms:modified xsi:type="dcterms:W3CDTF">2021-11-01T01:21:14Z</dcterms:modified>
  <dc:identifier>DAEt-d3kjac</dc:identifier>
</cp:coreProperties>
</file>