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handoutMasterIdLst>
    <p:handoutMasterId r:id="rId42"/>
  </p:handoutMasterIdLst>
  <p:sldIdLst>
    <p:sldId id="256" r:id="rId2"/>
    <p:sldId id="258" r:id="rId3"/>
    <p:sldId id="259" r:id="rId4"/>
    <p:sldId id="260" r:id="rId5"/>
    <p:sldId id="261" r:id="rId6"/>
    <p:sldId id="277" r:id="rId7"/>
    <p:sldId id="278" r:id="rId8"/>
    <p:sldId id="297" r:id="rId9"/>
    <p:sldId id="264" r:id="rId10"/>
    <p:sldId id="266" r:id="rId11"/>
    <p:sldId id="263" r:id="rId12"/>
    <p:sldId id="296" r:id="rId13"/>
    <p:sldId id="267" r:id="rId14"/>
    <p:sldId id="280" r:id="rId15"/>
    <p:sldId id="285" r:id="rId16"/>
    <p:sldId id="281" r:id="rId17"/>
    <p:sldId id="286" r:id="rId18"/>
    <p:sldId id="268" r:id="rId19"/>
    <p:sldId id="287" r:id="rId20"/>
    <p:sldId id="304" r:id="rId21"/>
    <p:sldId id="282" r:id="rId22"/>
    <p:sldId id="289" r:id="rId23"/>
    <p:sldId id="290" r:id="rId24"/>
    <p:sldId id="291" r:id="rId25"/>
    <p:sldId id="298" r:id="rId26"/>
    <p:sldId id="303" r:id="rId27"/>
    <p:sldId id="288" r:id="rId28"/>
    <p:sldId id="302" r:id="rId29"/>
    <p:sldId id="283" r:id="rId30"/>
    <p:sldId id="299" r:id="rId31"/>
    <p:sldId id="300" r:id="rId32"/>
    <p:sldId id="295" r:id="rId33"/>
    <p:sldId id="270" r:id="rId34"/>
    <p:sldId id="273" r:id="rId35"/>
    <p:sldId id="271" r:id="rId36"/>
    <p:sldId id="276" r:id="rId37"/>
    <p:sldId id="275" r:id="rId38"/>
    <p:sldId id="293" r:id="rId39"/>
    <p:sldId id="294"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353" autoAdjust="0"/>
  </p:normalViewPr>
  <p:slideViewPr>
    <p:cSldViewPr snapToGrid="0">
      <p:cViewPr varScale="1">
        <p:scale>
          <a:sx n="70" d="100"/>
          <a:sy n="70" d="100"/>
        </p:scale>
        <p:origin x="534" y="60"/>
      </p:cViewPr>
      <p:guideLst/>
    </p:cSldViewPr>
  </p:slideViewPr>
  <p:notesTextViewPr>
    <p:cViewPr>
      <p:scale>
        <a:sx n="1" d="1"/>
        <a:sy n="1" d="1"/>
      </p:scale>
      <p:origin x="0" y="0"/>
    </p:cViewPr>
  </p:notesTextViewPr>
  <p:notesViewPr>
    <p:cSldViewPr snapToGrid="0">
      <p:cViewPr varScale="1">
        <p:scale>
          <a:sx n="53" d="100"/>
          <a:sy n="53" d="100"/>
        </p:scale>
        <p:origin x="198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D421-4B3A-98D4-D1486C840C54}"/>
            </c:ext>
          </c:extLst>
        </c:ser>
        <c:ser>
          <c:idx val="1"/>
          <c:order val="1"/>
          <c:tx>
            <c:strRef>
              <c:f>Sheet1!$C$1</c:f>
              <c:strCache>
                <c:ptCount val="1"/>
                <c:pt idx="0">
                  <c:v>Series 2</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D421-4B3A-98D4-D1486C840C54}"/>
            </c:ext>
          </c:extLst>
        </c:ser>
        <c:ser>
          <c:idx val="2"/>
          <c:order val="2"/>
          <c:tx>
            <c:strRef>
              <c:f>Sheet1!$D$1</c:f>
              <c:strCache>
                <c:ptCount val="1"/>
                <c:pt idx="0">
                  <c:v>Series 3</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D421-4B3A-98D4-D1486C840C54}"/>
            </c:ext>
          </c:extLst>
        </c:ser>
        <c:dLbls>
          <c:dLblPos val="outEnd"/>
          <c:showLegendKey val="0"/>
          <c:showVal val="1"/>
          <c:showCatName val="0"/>
          <c:showSerName val="0"/>
          <c:showPercent val="0"/>
          <c:showBubbleSize val="0"/>
        </c:dLbls>
        <c:gapWidth val="100"/>
        <c:overlap val="-24"/>
        <c:axId val="800814160"/>
        <c:axId val="800815800"/>
      </c:barChart>
      <c:catAx>
        <c:axId val="80081416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id-ID"/>
          </a:p>
        </c:txPr>
        <c:crossAx val="800815800"/>
        <c:crosses val="autoZero"/>
        <c:auto val="1"/>
        <c:lblAlgn val="ctr"/>
        <c:lblOffset val="100"/>
        <c:noMultiLvlLbl val="0"/>
      </c:catAx>
      <c:valAx>
        <c:axId val="800815800"/>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id-ID"/>
          </a:p>
        </c:txPr>
        <c:crossAx val="800814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95000"/>
                  <a:lumOff val="5000"/>
                </a:schemeClr>
              </a:solidFill>
              <a:latin typeface="+mn-lt"/>
              <a:ea typeface="+mn-ea"/>
              <a:cs typeface="+mn-cs"/>
            </a:defRPr>
          </a:pPr>
          <a:endParaRPr lang="id-ID"/>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d-ID"/>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0BA4972-8FC0-4576-8B86-7910B09B55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a:extLst>
              <a:ext uri="{FF2B5EF4-FFF2-40B4-BE49-F238E27FC236}">
                <a16:creationId xmlns:a16="http://schemas.microsoft.com/office/drawing/2014/main" id="{1A91C9D3-5A13-4A86-B6A9-112F4A26120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5355717-930B-4B5B-BE64-5F3E32D74829}" type="datetimeFigureOut">
              <a:rPr lang="id-ID" smtClean="0"/>
              <a:t>03/05/2019</a:t>
            </a:fld>
            <a:endParaRPr lang="id-ID"/>
          </a:p>
        </p:txBody>
      </p:sp>
      <p:sp>
        <p:nvSpPr>
          <p:cNvPr id="4" name="Footer Placeholder 3">
            <a:extLst>
              <a:ext uri="{FF2B5EF4-FFF2-40B4-BE49-F238E27FC236}">
                <a16:creationId xmlns:a16="http://schemas.microsoft.com/office/drawing/2014/main" id="{0E027CEB-6205-4B47-BCA6-5B32457AFC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5" name="Slide Number Placeholder 4">
            <a:extLst>
              <a:ext uri="{FF2B5EF4-FFF2-40B4-BE49-F238E27FC236}">
                <a16:creationId xmlns:a16="http://schemas.microsoft.com/office/drawing/2014/main" id="{72AF85E9-1EC3-4876-BA9F-136C19EC39D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52F339-58AF-49B8-9675-8D665F3CA45F}" type="slidenum">
              <a:rPr lang="id-ID" smtClean="0"/>
              <a:t>‹#›</a:t>
            </a:fld>
            <a:endParaRPr lang="id-ID"/>
          </a:p>
        </p:txBody>
      </p:sp>
    </p:spTree>
    <p:extLst>
      <p:ext uri="{BB962C8B-B14F-4D97-AF65-F5344CB8AC3E}">
        <p14:creationId xmlns:p14="http://schemas.microsoft.com/office/powerpoint/2010/main" val="352542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30364338"/>
      </p:ext>
    </p:extLst>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CA941EF0-B1AC-407F-9AD1-18A01038B876}"/>
              </a:ext>
            </a:extLst>
          </p:cNvPr>
          <p:cNvSpPr>
            <a:spLocks noGrp="1"/>
          </p:cNvSpPr>
          <p:nvPr>
            <p:ph type="pic" sz="quarter" idx="10" hasCustomPrompt="1"/>
          </p:nvPr>
        </p:nvSpPr>
        <p:spPr>
          <a:xfrm>
            <a:off x="5384800" y="0"/>
            <a:ext cx="68072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4022288500"/>
      </p:ext>
    </p:extLst>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8B5A56-BF6A-40E8-A051-4BE779CBECE6}"/>
              </a:ext>
            </a:extLst>
          </p:cNvPr>
          <p:cNvSpPr>
            <a:spLocks noGrp="1"/>
          </p:cNvSpPr>
          <p:nvPr>
            <p:ph type="pic" sz="quarter" idx="10" hasCustomPrompt="1"/>
          </p:nvPr>
        </p:nvSpPr>
        <p:spPr>
          <a:xfrm>
            <a:off x="0" y="0"/>
            <a:ext cx="60960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52648744"/>
      </p:ext>
    </p:extLst>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1478858-5A16-47EA-B597-115B64D61BA9}"/>
              </a:ext>
            </a:extLst>
          </p:cNvPr>
          <p:cNvSpPr>
            <a:spLocks noGrp="1"/>
          </p:cNvSpPr>
          <p:nvPr>
            <p:ph type="pic" sz="quarter" idx="10" hasCustomPrompt="1"/>
          </p:nvPr>
        </p:nvSpPr>
        <p:spPr>
          <a:xfrm>
            <a:off x="6835775" y="0"/>
            <a:ext cx="5356225"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516749559"/>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1478858-5A16-47EA-B597-115B64D61BA9}"/>
              </a:ext>
            </a:extLst>
          </p:cNvPr>
          <p:cNvSpPr>
            <a:spLocks noGrp="1"/>
          </p:cNvSpPr>
          <p:nvPr>
            <p:ph type="pic" sz="quarter" idx="10" hasCustomPrompt="1"/>
          </p:nvPr>
        </p:nvSpPr>
        <p:spPr>
          <a:xfrm>
            <a:off x="0" y="0"/>
            <a:ext cx="5356225"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139247958"/>
      </p:ext>
    </p:extLst>
  </p:cSld>
  <p:clrMapOvr>
    <a:masterClrMapping/>
  </p:clrMapOvr>
  <p:transition spd="slow">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FD8A723-7631-4D60-9C92-CE998B4D8975}"/>
              </a:ext>
            </a:extLst>
          </p:cNvPr>
          <p:cNvSpPr>
            <a:spLocks noGrp="1"/>
          </p:cNvSpPr>
          <p:nvPr>
            <p:ph type="pic" sz="quarter" idx="10" hasCustomPrompt="1"/>
          </p:nvPr>
        </p:nvSpPr>
        <p:spPr>
          <a:xfrm>
            <a:off x="7532688" y="0"/>
            <a:ext cx="4659312"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038079226"/>
      </p:ext>
    </p:extLst>
  </p:cSld>
  <p:clrMapOvr>
    <a:masterClrMapping/>
  </p:clrMapOvr>
  <p:transition spd="slow">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6FD8A723-7631-4D60-9C92-CE998B4D8975}"/>
              </a:ext>
            </a:extLst>
          </p:cNvPr>
          <p:cNvSpPr>
            <a:spLocks noGrp="1"/>
          </p:cNvSpPr>
          <p:nvPr>
            <p:ph type="pic" sz="quarter" idx="10" hasCustomPrompt="1"/>
          </p:nvPr>
        </p:nvSpPr>
        <p:spPr>
          <a:xfrm>
            <a:off x="0" y="0"/>
            <a:ext cx="4659312"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821298319"/>
      </p:ext>
    </p:extLst>
  </p:cSld>
  <p:clrMapOvr>
    <a:masterClrMapping/>
  </p:clrMapOvr>
  <p:transition spd="slow">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16B89DA-AC11-447E-9E02-6D7A887C0302}"/>
              </a:ext>
            </a:extLst>
          </p:cNvPr>
          <p:cNvSpPr>
            <a:spLocks noGrp="1"/>
          </p:cNvSpPr>
          <p:nvPr>
            <p:ph type="pic" sz="quarter" idx="10" hasCustomPrompt="1"/>
          </p:nvPr>
        </p:nvSpPr>
        <p:spPr>
          <a:xfrm>
            <a:off x="8272463" y="0"/>
            <a:ext cx="3919537"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315813928"/>
      </p:ext>
    </p:extLst>
  </p:cSld>
  <p:clrMapOvr>
    <a:masterClrMapping/>
  </p:clrMapOvr>
  <p:transition spd="slow">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16B89DA-AC11-447E-9E02-6D7A887C0302}"/>
              </a:ext>
            </a:extLst>
          </p:cNvPr>
          <p:cNvSpPr>
            <a:spLocks noGrp="1"/>
          </p:cNvSpPr>
          <p:nvPr>
            <p:ph type="pic" sz="quarter" idx="10" hasCustomPrompt="1"/>
          </p:nvPr>
        </p:nvSpPr>
        <p:spPr>
          <a:xfrm>
            <a:off x="0" y="0"/>
            <a:ext cx="3919537"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1628051972"/>
      </p:ext>
    </p:extLst>
  </p:cSld>
  <p:clrMapOvr>
    <a:masterClrMapping/>
  </p:clrMapOvr>
  <p:transition spd="slow">
    <p:pu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07067D6-3093-4420-B7E7-21D062DEA423}"/>
              </a:ext>
            </a:extLst>
          </p:cNvPr>
          <p:cNvSpPr>
            <a:spLocks noGrp="1"/>
          </p:cNvSpPr>
          <p:nvPr>
            <p:ph type="pic" sz="quarter" idx="10" hasCustomPrompt="1"/>
          </p:nvPr>
        </p:nvSpPr>
        <p:spPr>
          <a:xfrm>
            <a:off x="5366480" y="0"/>
            <a:ext cx="6825521" cy="4877096"/>
          </a:xfrm>
          <a:custGeom>
            <a:avLst/>
            <a:gdLst>
              <a:gd name="connsiteX0" fmla="*/ 0 w 6825521"/>
              <a:gd name="connsiteY0" fmla="*/ 0 h 4877096"/>
              <a:gd name="connsiteX1" fmla="*/ 6825521 w 6825521"/>
              <a:gd name="connsiteY1" fmla="*/ 0 h 4877096"/>
              <a:gd name="connsiteX2" fmla="*/ 6825521 w 6825521"/>
              <a:gd name="connsiteY2" fmla="*/ 4877096 h 4877096"/>
              <a:gd name="connsiteX3" fmla="*/ 0 w 6825521"/>
              <a:gd name="connsiteY3" fmla="*/ 4877096 h 4877096"/>
            </a:gdLst>
            <a:ahLst/>
            <a:cxnLst>
              <a:cxn ang="0">
                <a:pos x="connsiteX0" y="connsiteY0"/>
              </a:cxn>
              <a:cxn ang="0">
                <a:pos x="connsiteX1" y="connsiteY1"/>
              </a:cxn>
              <a:cxn ang="0">
                <a:pos x="connsiteX2" y="connsiteY2"/>
              </a:cxn>
              <a:cxn ang="0">
                <a:pos x="connsiteX3" y="connsiteY3"/>
              </a:cxn>
            </a:cxnLst>
            <a:rect l="l" t="t" r="r" b="b"/>
            <a:pathLst>
              <a:path w="6825521" h="4877096">
                <a:moveTo>
                  <a:pt x="0" y="0"/>
                </a:moveTo>
                <a:lnTo>
                  <a:pt x="6825521" y="0"/>
                </a:lnTo>
                <a:lnTo>
                  <a:pt x="6825521" y="4877096"/>
                </a:lnTo>
                <a:lnTo>
                  <a:pt x="0" y="4877096"/>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803867387"/>
      </p:ext>
    </p:extLst>
  </p:cSld>
  <p:clrMapOvr>
    <a:masterClrMapping/>
  </p:clrMapOvr>
  <p:transition spd="slow">
    <p:pu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3B4A622-7022-4624-A6C3-0A4ABA3A9EE0}"/>
              </a:ext>
            </a:extLst>
          </p:cNvPr>
          <p:cNvSpPr>
            <a:spLocks noGrp="1"/>
          </p:cNvSpPr>
          <p:nvPr>
            <p:ph type="pic" sz="quarter" idx="10" hasCustomPrompt="1"/>
          </p:nvPr>
        </p:nvSpPr>
        <p:spPr>
          <a:xfrm>
            <a:off x="6386286" y="0"/>
            <a:ext cx="5805714" cy="4842664"/>
          </a:xfrm>
          <a:custGeom>
            <a:avLst/>
            <a:gdLst>
              <a:gd name="connsiteX0" fmla="*/ 0 w 5805714"/>
              <a:gd name="connsiteY0" fmla="*/ 0 h 4842664"/>
              <a:gd name="connsiteX1" fmla="*/ 5805714 w 5805714"/>
              <a:gd name="connsiteY1" fmla="*/ 0 h 4842664"/>
              <a:gd name="connsiteX2" fmla="*/ 5805714 w 5805714"/>
              <a:gd name="connsiteY2" fmla="*/ 4842664 h 4842664"/>
              <a:gd name="connsiteX3" fmla="*/ 0 w 5805714"/>
              <a:gd name="connsiteY3" fmla="*/ 4842664 h 4842664"/>
            </a:gdLst>
            <a:ahLst/>
            <a:cxnLst>
              <a:cxn ang="0">
                <a:pos x="connsiteX0" y="connsiteY0"/>
              </a:cxn>
              <a:cxn ang="0">
                <a:pos x="connsiteX1" y="connsiteY1"/>
              </a:cxn>
              <a:cxn ang="0">
                <a:pos x="connsiteX2" y="connsiteY2"/>
              </a:cxn>
              <a:cxn ang="0">
                <a:pos x="connsiteX3" y="connsiteY3"/>
              </a:cxn>
            </a:cxnLst>
            <a:rect l="l" t="t" r="r" b="b"/>
            <a:pathLst>
              <a:path w="5805714" h="4842664">
                <a:moveTo>
                  <a:pt x="0" y="0"/>
                </a:moveTo>
                <a:lnTo>
                  <a:pt x="5805714" y="0"/>
                </a:lnTo>
                <a:lnTo>
                  <a:pt x="5805714" y="4842664"/>
                </a:lnTo>
                <a:lnTo>
                  <a:pt x="0" y="4842664"/>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884539672"/>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415E1D0-A917-4282-AC46-8B89A4AF2953}"/>
              </a:ext>
            </a:extLst>
          </p:cNvPr>
          <p:cNvSpPr>
            <a:spLocks noGrp="1"/>
          </p:cNvSpPr>
          <p:nvPr>
            <p:ph type="pic" sz="quarter" idx="10" hasCustomPrompt="1"/>
          </p:nvPr>
        </p:nvSpPr>
        <p:spPr>
          <a:xfrm>
            <a:off x="540000" y="540000"/>
            <a:ext cx="11112000" cy="3649862"/>
          </a:xfrm>
          <a:custGeom>
            <a:avLst/>
            <a:gdLst>
              <a:gd name="connsiteX0" fmla="*/ 0 w 11112000"/>
              <a:gd name="connsiteY0" fmla="*/ 0 h 3649862"/>
              <a:gd name="connsiteX1" fmla="*/ 11112000 w 11112000"/>
              <a:gd name="connsiteY1" fmla="*/ 0 h 3649862"/>
              <a:gd name="connsiteX2" fmla="*/ 11112000 w 11112000"/>
              <a:gd name="connsiteY2" fmla="*/ 3649862 h 3649862"/>
              <a:gd name="connsiteX3" fmla="*/ 0 w 11112000"/>
              <a:gd name="connsiteY3" fmla="*/ 3649862 h 3649862"/>
            </a:gdLst>
            <a:ahLst/>
            <a:cxnLst>
              <a:cxn ang="0">
                <a:pos x="connsiteX0" y="connsiteY0"/>
              </a:cxn>
              <a:cxn ang="0">
                <a:pos x="connsiteX1" y="connsiteY1"/>
              </a:cxn>
              <a:cxn ang="0">
                <a:pos x="connsiteX2" y="connsiteY2"/>
              </a:cxn>
              <a:cxn ang="0">
                <a:pos x="connsiteX3" y="connsiteY3"/>
              </a:cxn>
            </a:cxnLst>
            <a:rect l="l" t="t" r="r" b="b"/>
            <a:pathLst>
              <a:path w="11112000" h="3649862">
                <a:moveTo>
                  <a:pt x="0" y="0"/>
                </a:moveTo>
                <a:lnTo>
                  <a:pt x="11112000" y="0"/>
                </a:lnTo>
                <a:lnTo>
                  <a:pt x="11112000" y="3649862"/>
                </a:lnTo>
                <a:lnTo>
                  <a:pt x="0" y="3649862"/>
                </a:lnTo>
                <a:close/>
              </a:path>
            </a:pathLst>
          </a:custGeom>
          <a:pattFill prst="pct20">
            <a:fgClr>
              <a:schemeClr val="accent1"/>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1979735673"/>
      </p:ext>
    </p:extLst>
  </p:cSld>
  <p:clrMapOvr>
    <a:masterClrMapping/>
  </p:clrMapOvr>
  <p:transition spd="slow">
    <p:push/>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255BF43-6D93-4B56-9540-B95A0333CA3D}"/>
              </a:ext>
            </a:extLst>
          </p:cNvPr>
          <p:cNvSpPr>
            <a:spLocks noGrp="1"/>
          </p:cNvSpPr>
          <p:nvPr>
            <p:ph type="pic" sz="quarter" idx="10" hasCustomPrompt="1"/>
          </p:nvPr>
        </p:nvSpPr>
        <p:spPr>
          <a:xfrm>
            <a:off x="0" y="2341345"/>
            <a:ext cx="12192000" cy="2880000"/>
          </a:xfrm>
          <a:custGeom>
            <a:avLst/>
            <a:gdLst>
              <a:gd name="connsiteX0" fmla="*/ 0 w 12192000"/>
              <a:gd name="connsiteY0" fmla="*/ 0 h 2880000"/>
              <a:gd name="connsiteX1" fmla="*/ 12192000 w 12192000"/>
              <a:gd name="connsiteY1" fmla="*/ 0 h 2880000"/>
              <a:gd name="connsiteX2" fmla="*/ 12192000 w 12192000"/>
              <a:gd name="connsiteY2" fmla="*/ 2880000 h 2880000"/>
              <a:gd name="connsiteX3" fmla="*/ 0 w 12192000"/>
              <a:gd name="connsiteY3" fmla="*/ 2880000 h 2880000"/>
            </a:gdLst>
            <a:ahLst/>
            <a:cxnLst>
              <a:cxn ang="0">
                <a:pos x="connsiteX0" y="connsiteY0"/>
              </a:cxn>
              <a:cxn ang="0">
                <a:pos x="connsiteX1" y="connsiteY1"/>
              </a:cxn>
              <a:cxn ang="0">
                <a:pos x="connsiteX2" y="connsiteY2"/>
              </a:cxn>
              <a:cxn ang="0">
                <a:pos x="connsiteX3" y="connsiteY3"/>
              </a:cxn>
            </a:cxnLst>
            <a:rect l="l" t="t" r="r" b="b"/>
            <a:pathLst>
              <a:path w="12192000" h="2880000">
                <a:moveTo>
                  <a:pt x="0" y="0"/>
                </a:moveTo>
                <a:lnTo>
                  <a:pt x="12192000" y="0"/>
                </a:lnTo>
                <a:lnTo>
                  <a:pt x="12192000" y="2880000"/>
                </a:lnTo>
                <a:lnTo>
                  <a:pt x="0" y="2880000"/>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518307628"/>
      </p:ext>
    </p:extLst>
  </p:cSld>
  <p:clrMapOvr>
    <a:masterClrMapping/>
  </p:clrMapOvr>
  <p:transition spd="slow">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564322C-B6FF-4D99-8D97-BE3146B8F84F}"/>
              </a:ext>
            </a:extLst>
          </p:cNvPr>
          <p:cNvSpPr>
            <a:spLocks noGrp="1"/>
          </p:cNvSpPr>
          <p:nvPr>
            <p:ph type="pic" sz="quarter" idx="10" hasCustomPrompt="1"/>
          </p:nvPr>
        </p:nvSpPr>
        <p:spPr>
          <a:xfrm>
            <a:off x="535003" y="565880"/>
            <a:ext cx="3028847" cy="5776863"/>
          </a:xfrm>
          <a:custGeom>
            <a:avLst/>
            <a:gdLst>
              <a:gd name="connsiteX0" fmla="*/ 0 w 3028847"/>
              <a:gd name="connsiteY0" fmla="*/ 0 h 5776863"/>
              <a:gd name="connsiteX1" fmla="*/ 3028847 w 3028847"/>
              <a:gd name="connsiteY1" fmla="*/ 0 h 5776863"/>
              <a:gd name="connsiteX2" fmla="*/ 3028847 w 3028847"/>
              <a:gd name="connsiteY2" fmla="*/ 5776863 h 5776863"/>
              <a:gd name="connsiteX3" fmla="*/ 0 w 3028847"/>
              <a:gd name="connsiteY3" fmla="*/ 5776863 h 5776863"/>
            </a:gdLst>
            <a:ahLst/>
            <a:cxnLst>
              <a:cxn ang="0">
                <a:pos x="connsiteX0" y="connsiteY0"/>
              </a:cxn>
              <a:cxn ang="0">
                <a:pos x="connsiteX1" y="connsiteY1"/>
              </a:cxn>
              <a:cxn ang="0">
                <a:pos x="connsiteX2" y="connsiteY2"/>
              </a:cxn>
              <a:cxn ang="0">
                <a:pos x="connsiteX3" y="connsiteY3"/>
              </a:cxn>
            </a:cxnLst>
            <a:rect l="l" t="t" r="r" b="b"/>
            <a:pathLst>
              <a:path w="3028847" h="5776863">
                <a:moveTo>
                  <a:pt x="0" y="0"/>
                </a:moveTo>
                <a:lnTo>
                  <a:pt x="3028847" y="0"/>
                </a:lnTo>
                <a:lnTo>
                  <a:pt x="3028847" y="5776863"/>
                </a:lnTo>
                <a:lnTo>
                  <a:pt x="0" y="5776863"/>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532508925"/>
      </p:ext>
    </p:extLst>
  </p:cSld>
  <p:clrMapOvr>
    <a:masterClrMapping/>
  </p:clrMapOvr>
  <p:transition spd="slow">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41911D9D-1090-4C23-ACD1-7D3C424A484B}"/>
              </a:ext>
            </a:extLst>
          </p:cNvPr>
          <p:cNvSpPr>
            <a:spLocks noGrp="1"/>
          </p:cNvSpPr>
          <p:nvPr>
            <p:ph type="pic" sz="quarter" idx="11" hasCustomPrompt="1"/>
          </p:nvPr>
        </p:nvSpPr>
        <p:spPr>
          <a:xfrm>
            <a:off x="1074232" y="565880"/>
            <a:ext cx="5021768" cy="4303120"/>
          </a:xfrm>
          <a:custGeom>
            <a:avLst/>
            <a:gdLst>
              <a:gd name="connsiteX0" fmla="*/ 0 w 5021768"/>
              <a:gd name="connsiteY0" fmla="*/ 0 h 4303120"/>
              <a:gd name="connsiteX1" fmla="*/ 5021768 w 5021768"/>
              <a:gd name="connsiteY1" fmla="*/ 0 h 4303120"/>
              <a:gd name="connsiteX2" fmla="*/ 5021768 w 5021768"/>
              <a:gd name="connsiteY2" fmla="*/ 4303120 h 4303120"/>
              <a:gd name="connsiteX3" fmla="*/ 0 w 5021768"/>
              <a:gd name="connsiteY3" fmla="*/ 4303120 h 4303120"/>
            </a:gdLst>
            <a:ahLst/>
            <a:cxnLst>
              <a:cxn ang="0">
                <a:pos x="connsiteX0" y="connsiteY0"/>
              </a:cxn>
              <a:cxn ang="0">
                <a:pos x="connsiteX1" y="connsiteY1"/>
              </a:cxn>
              <a:cxn ang="0">
                <a:pos x="connsiteX2" y="connsiteY2"/>
              </a:cxn>
              <a:cxn ang="0">
                <a:pos x="connsiteX3" y="connsiteY3"/>
              </a:cxn>
            </a:cxnLst>
            <a:rect l="l" t="t" r="r" b="b"/>
            <a:pathLst>
              <a:path w="5021768" h="4303120">
                <a:moveTo>
                  <a:pt x="0" y="0"/>
                </a:moveTo>
                <a:lnTo>
                  <a:pt x="5021768" y="0"/>
                </a:lnTo>
                <a:lnTo>
                  <a:pt x="5021768" y="4303120"/>
                </a:lnTo>
                <a:lnTo>
                  <a:pt x="0" y="4303120"/>
                </a:lnTo>
                <a:close/>
              </a:path>
            </a:pathLst>
          </a:custGeom>
          <a:pattFill prst="pct20">
            <a:fgClr>
              <a:schemeClr val="accent1">
                <a:lumMod val="50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1320985247"/>
      </p:ext>
    </p:extLst>
  </p:cSld>
  <p:clrMapOvr>
    <a:masterClrMapping/>
  </p:clrMapOvr>
  <p:transition spd="slow">
    <p:push/>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C79D30D-E8D8-48FA-8151-E8DE9E84A357}"/>
              </a:ext>
            </a:extLst>
          </p:cNvPr>
          <p:cNvSpPr>
            <a:spLocks noGrp="1"/>
          </p:cNvSpPr>
          <p:nvPr>
            <p:ph type="pic" sz="quarter" idx="12" hasCustomPrompt="1"/>
          </p:nvPr>
        </p:nvSpPr>
        <p:spPr>
          <a:xfrm>
            <a:off x="883666" y="3971500"/>
            <a:ext cx="2361148" cy="2335543"/>
          </a:xfrm>
          <a:custGeom>
            <a:avLst/>
            <a:gdLst>
              <a:gd name="connsiteX0" fmla="*/ 0 w 2361148"/>
              <a:gd name="connsiteY0" fmla="*/ 0 h 2335543"/>
              <a:gd name="connsiteX1" fmla="*/ 2361148 w 2361148"/>
              <a:gd name="connsiteY1" fmla="*/ 0 h 2335543"/>
              <a:gd name="connsiteX2" fmla="*/ 2361148 w 2361148"/>
              <a:gd name="connsiteY2" fmla="*/ 2335543 h 2335543"/>
              <a:gd name="connsiteX3" fmla="*/ 0 w 2361148"/>
              <a:gd name="connsiteY3" fmla="*/ 2335543 h 2335543"/>
            </a:gdLst>
            <a:ahLst/>
            <a:cxnLst>
              <a:cxn ang="0">
                <a:pos x="connsiteX0" y="connsiteY0"/>
              </a:cxn>
              <a:cxn ang="0">
                <a:pos x="connsiteX1" y="connsiteY1"/>
              </a:cxn>
              <a:cxn ang="0">
                <a:pos x="connsiteX2" y="connsiteY2"/>
              </a:cxn>
              <a:cxn ang="0">
                <a:pos x="connsiteX3" y="connsiteY3"/>
              </a:cxn>
            </a:cxnLst>
            <a:rect l="l" t="t" r="r" b="b"/>
            <a:pathLst>
              <a:path w="2361148" h="2335543">
                <a:moveTo>
                  <a:pt x="0" y="0"/>
                </a:moveTo>
                <a:lnTo>
                  <a:pt x="2361148" y="0"/>
                </a:lnTo>
                <a:lnTo>
                  <a:pt x="2361148" y="2335543"/>
                </a:lnTo>
                <a:lnTo>
                  <a:pt x="0" y="2335543"/>
                </a:lnTo>
                <a:close/>
              </a:path>
            </a:pathLst>
          </a:custGeom>
          <a:pattFill prst="pct20">
            <a:fgClr>
              <a:schemeClr val="accent1"/>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
        <p:nvSpPr>
          <p:cNvPr id="13" name="Picture Placeholder 12">
            <a:extLst>
              <a:ext uri="{FF2B5EF4-FFF2-40B4-BE49-F238E27FC236}">
                <a16:creationId xmlns:a16="http://schemas.microsoft.com/office/drawing/2014/main" id="{2F7F3021-D5D1-417B-A693-A254F620B27E}"/>
              </a:ext>
            </a:extLst>
          </p:cNvPr>
          <p:cNvSpPr>
            <a:spLocks noGrp="1"/>
          </p:cNvSpPr>
          <p:nvPr>
            <p:ph type="pic" sz="quarter" idx="13" hasCustomPrompt="1"/>
          </p:nvPr>
        </p:nvSpPr>
        <p:spPr>
          <a:xfrm>
            <a:off x="3575350" y="3971500"/>
            <a:ext cx="2361148" cy="2335543"/>
          </a:xfrm>
          <a:custGeom>
            <a:avLst/>
            <a:gdLst>
              <a:gd name="connsiteX0" fmla="*/ 0 w 2361148"/>
              <a:gd name="connsiteY0" fmla="*/ 0 h 2335543"/>
              <a:gd name="connsiteX1" fmla="*/ 2361148 w 2361148"/>
              <a:gd name="connsiteY1" fmla="*/ 0 h 2335543"/>
              <a:gd name="connsiteX2" fmla="*/ 2361148 w 2361148"/>
              <a:gd name="connsiteY2" fmla="*/ 2335543 h 2335543"/>
              <a:gd name="connsiteX3" fmla="*/ 0 w 2361148"/>
              <a:gd name="connsiteY3" fmla="*/ 2335543 h 2335543"/>
            </a:gdLst>
            <a:ahLst/>
            <a:cxnLst>
              <a:cxn ang="0">
                <a:pos x="connsiteX0" y="connsiteY0"/>
              </a:cxn>
              <a:cxn ang="0">
                <a:pos x="connsiteX1" y="connsiteY1"/>
              </a:cxn>
              <a:cxn ang="0">
                <a:pos x="connsiteX2" y="connsiteY2"/>
              </a:cxn>
              <a:cxn ang="0">
                <a:pos x="connsiteX3" y="connsiteY3"/>
              </a:cxn>
            </a:cxnLst>
            <a:rect l="l" t="t" r="r" b="b"/>
            <a:pathLst>
              <a:path w="2361148" h="2335543">
                <a:moveTo>
                  <a:pt x="0" y="0"/>
                </a:moveTo>
                <a:lnTo>
                  <a:pt x="2361148" y="0"/>
                </a:lnTo>
                <a:lnTo>
                  <a:pt x="2361148" y="2335543"/>
                </a:lnTo>
                <a:lnTo>
                  <a:pt x="0" y="2335543"/>
                </a:lnTo>
                <a:close/>
              </a:path>
            </a:pathLst>
          </a:custGeom>
          <a:pattFill prst="pct20">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14" name="Picture Placeholder 13">
            <a:extLst>
              <a:ext uri="{FF2B5EF4-FFF2-40B4-BE49-F238E27FC236}">
                <a16:creationId xmlns:a16="http://schemas.microsoft.com/office/drawing/2014/main" id="{6E5C9AE2-9916-4FFB-94F6-E5A93B1CBED8}"/>
              </a:ext>
            </a:extLst>
          </p:cNvPr>
          <p:cNvSpPr>
            <a:spLocks noGrp="1"/>
          </p:cNvSpPr>
          <p:nvPr>
            <p:ph type="pic" sz="quarter" idx="14" hasCustomPrompt="1"/>
          </p:nvPr>
        </p:nvSpPr>
        <p:spPr>
          <a:xfrm>
            <a:off x="6267034" y="3971500"/>
            <a:ext cx="2361148" cy="2335543"/>
          </a:xfrm>
          <a:custGeom>
            <a:avLst/>
            <a:gdLst>
              <a:gd name="connsiteX0" fmla="*/ 0 w 2361148"/>
              <a:gd name="connsiteY0" fmla="*/ 0 h 2335543"/>
              <a:gd name="connsiteX1" fmla="*/ 2361148 w 2361148"/>
              <a:gd name="connsiteY1" fmla="*/ 0 h 2335543"/>
              <a:gd name="connsiteX2" fmla="*/ 2361148 w 2361148"/>
              <a:gd name="connsiteY2" fmla="*/ 2335543 h 2335543"/>
              <a:gd name="connsiteX3" fmla="*/ 0 w 2361148"/>
              <a:gd name="connsiteY3" fmla="*/ 2335543 h 2335543"/>
            </a:gdLst>
            <a:ahLst/>
            <a:cxnLst>
              <a:cxn ang="0">
                <a:pos x="connsiteX0" y="connsiteY0"/>
              </a:cxn>
              <a:cxn ang="0">
                <a:pos x="connsiteX1" y="connsiteY1"/>
              </a:cxn>
              <a:cxn ang="0">
                <a:pos x="connsiteX2" y="connsiteY2"/>
              </a:cxn>
              <a:cxn ang="0">
                <a:pos x="connsiteX3" y="connsiteY3"/>
              </a:cxn>
            </a:cxnLst>
            <a:rect l="l" t="t" r="r" b="b"/>
            <a:pathLst>
              <a:path w="2361148" h="2335543">
                <a:moveTo>
                  <a:pt x="0" y="0"/>
                </a:moveTo>
                <a:lnTo>
                  <a:pt x="2361148" y="0"/>
                </a:lnTo>
                <a:lnTo>
                  <a:pt x="2361148" y="2335543"/>
                </a:lnTo>
                <a:lnTo>
                  <a:pt x="0" y="2335543"/>
                </a:lnTo>
                <a:close/>
              </a:path>
            </a:pathLst>
          </a:custGeom>
          <a:pattFill prst="pct20">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15" name="Picture Placeholder 14">
            <a:extLst>
              <a:ext uri="{FF2B5EF4-FFF2-40B4-BE49-F238E27FC236}">
                <a16:creationId xmlns:a16="http://schemas.microsoft.com/office/drawing/2014/main" id="{C9F94C42-7DAC-497A-9A0F-945F1C8476E0}"/>
              </a:ext>
            </a:extLst>
          </p:cNvPr>
          <p:cNvSpPr>
            <a:spLocks noGrp="1"/>
          </p:cNvSpPr>
          <p:nvPr>
            <p:ph type="pic" sz="quarter" idx="15" hasCustomPrompt="1"/>
          </p:nvPr>
        </p:nvSpPr>
        <p:spPr>
          <a:xfrm>
            <a:off x="8958718" y="3971500"/>
            <a:ext cx="2361148" cy="2335543"/>
          </a:xfrm>
          <a:custGeom>
            <a:avLst/>
            <a:gdLst>
              <a:gd name="connsiteX0" fmla="*/ 0 w 2361148"/>
              <a:gd name="connsiteY0" fmla="*/ 0 h 2335543"/>
              <a:gd name="connsiteX1" fmla="*/ 2361148 w 2361148"/>
              <a:gd name="connsiteY1" fmla="*/ 0 h 2335543"/>
              <a:gd name="connsiteX2" fmla="*/ 2361148 w 2361148"/>
              <a:gd name="connsiteY2" fmla="*/ 2335543 h 2335543"/>
              <a:gd name="connsiteX3" fmla="*/ 0 w 2361148"/>
              <a:gd name="connsiteY3" fmla="*/ 2335543 h 2335543"/>
            </a:gdLst>
            <a:ahLst/>
            <a:cxnLst>
              <a:cxn ang="0">
                <a:pos x="connsiteX0" y="connsiteY0"/>
              </a:cxn>
              <a:cxn ang="0">
                <a:pos x="connsiteX1" y="connsiteY1"/>
              </a:cxn>
              <a:cxn ang="0">
                <a:pos x="connsiteX2" y="connsiteY2"/>
              </a:cxn>
              <a:cxn ang="0">
                <a:pos x="connsiteX3" y="connsiteY3"/>
              </a:cxn>
            </a:cxnLst>
            <a:rect l="l" t="t" r="r" b="b"/>
            <a:pathLst>
              <a:path w="2361148" h="2335543">
                <a:moveTo>
                  <a:pt x="0" y="0"/>
                </a:moveTo>
                <a:lnTo>
                  <a:pt x="2361148" y="0"/>
                </a:lnTo>
                <a:lnTo>
                  <a:pt x="2361148" y="2335543"/>
                </a:lnTo>
                <a:lnTo>
                  <a:pt x="0" y="2335543"/>
                </a:lnTo>
                <a:close/>
              </a:path>
            </a:pathLst>
          </a:custGeom>
          <a:pattFill prst="pct20">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Tree>
    <p:extLst>
      <p:ext uri="{BB962C8B-B14F-4D97-AF65-F5344CB8AC3E}">
        <p14:creationId xmlns:p14="http://schemas.microsoft.com/office/powerpoint/2010/main" val="3534587897"/>
      </p:ext>
    </p:extLst>
  </p:cSld>
  <p:clrMapOvr>
    <a:masterClrMapping/>
  </p:clrMapOvr>
  <p:transition spd="slow">
    <p:push/>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43" name="Picture Placeholder 42">
            <a:extLst>
              <a:ext uri="{FF2B5EF4-FFF2-40B4-BE49-F238E27FC236}">
                <a16:creationId xmlns:a16="http://schemas.microsoft.com/office/drawing/2014/main" id="{8F3558C1-74A3-421E-ABFC-9FF226ACCAAC}"/>
              </a:ext>
            </a:extLst>
          </p:cNvPr>
          <p:cNvSpPr>
            <a:spLocks noGrp="1"/>
          </p:cNvSpPr>
          <p:nvPr>
            <p:ph type="pic" sz="quarter" idx="10" hasCustomPrompt="1"/>
          </p:nvPr>
        </p:nvSpPr>
        <p:spPr>
          <a:xfrm>
            <a:off x="803584" y="3573677"/>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indent="0" algn="ctr" rtl="0">
              <a:buNone/>
              <a:defRPr sz="1800"/>
            </a:lvl1pPr>
          </a:lstStyle>
          <a:p>
            <a:r>
              <a:rPr lang="en-US" dirty="0"/>
              <a:t>Replace Image Here</a:t>
            </a:r>
            <a:endParaRPr lang="id-ID" dirty="0"/>
          </a:p>
        </p:txBody>
      </p:sp>
      <p:sp>
        <p:nvSpPr>
          <p:cNvPr id="44" name="Picture Placeholder 43">
            <a:extLst>
              <a:ext uri="{FF2B5EF4-FFF2-40B4-BE49-F238E27FC236}">
                <a16:creationId xmlns:a16="http://schemas.microsoft.com/office/drawing/2014/main" id="{134513E3-143E-4D54-BB2A-B7CDCD696EFF}"/>
              </a:ext>
            </a:extLst>
          </p:cNvPr>
          <p:cNvSpPr>
            <a:spLocks noGrp="1"/>
          </p:cNvSpPr>
          <p:nvPr>
            <p:ph type="pic" sz="quarter" idx="11" hasCustomPrompt="1"/>
          </p:nvPr>
        </p:nvSpPr>
        <p:spPr>
          <a:xfrm>
            <a:off x="3799102" y="3573677"/>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45" name="Picture Placeholder 44">
            <a:extLst>
              <a:ext uri="{FF2B5EF4-FFF2-40B4-BE49-F238E27FC236}">
                <a16:creationId xmlns:a16="http://schemas.microsoft.com/office/drawing/2014/main" id="{3CEEDE5C-D8D2-4CE9-85FD-2B139A4F6D1B}"/>
              </a:ext>
            </a:extLst>
          </p:cNvPr>
          <p:cNvSpPr>
            <a:spLocks noGrp="1"/>
          </p:cNvSpPr>
          <p:nvPr>
            <p:ph type="pic" sz="quarter" idx="12" hasCustomPrompt="1"/>
          </p:nvPr>
        </p:nvSpPr>
        <p:spPr>
          <a:xfrm>
            <a:off x="6726382" y="3573676"/>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46" name="Picture Placeholder 45">
            <a:extLst>
              <a:ext uri="{FF2B5EF4-FFF2-40B4-BE49-F238E27FC236}">
                <a16:creationId xmlns:a16="http://schemas.microsoft.com/office/drawing/2014/main" id="{3DDE5246-D92E-4AC1-9AC0-21F8E10AF221}"/>
              </a:ext>
            </a:extLst>
          </p:cNvPr>
          <p:cNvSpPr>
            <a:spLocks noGrp="1"/>
          </p:cNvSpPr>
          <p:nvPr>
            <p:ph type="pic" sz="quarter" idx="13" hasCustomPrompt="1"/>
          </p:nvPr>
        </p:nvSpPr>
        <p:spPr>
          <a:xfrm>
            <a:off x="9790138" y="3573675"/>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47" name="Picture Placeholder 46">
            <a:extLst>
              <a:ext uri="{FF2B5EF4-FFF2-40B4-BE49-F238E27FC236}">
                <a16:creationId xmlns:a16="http://schemas.microsoft.com/office/drawing/2014/main" id="{678BE9C6-85B1-404D-B87A-8E4FE4738C54}"/>
              </a:ext>
            </a:extLst>
          </p:cNvPr>
          <p:cNvSpPr>
            <a:spLocks noGrp="1"/>
          </p:cNvSpPr>
          <p:nvPr>
            <p:ph type="pic" sz="quarter" idx="14" hasCustomPrompt="1"/>
          </p:nvPr>
        </p:nvSpPr>
        <p:spPr>
          <a:xfrm>
            <a:off x="803584" y="5005101"/>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48" name="Picture Placeholder 47">
            <a:extLst>
              <a:ext uri="{FF2B5EF4-FFF2-40B4-BE49-F238E27FC236}">
                <a16:creationId xmlns:a16="http://schemas.microsoft.com/office/drawing/2014/main" id="{69587876-0FF4-4EDD-9EEA-5D66C636F283}"/>
              </a:ext>
            </a:extLst>
          </p:cNvPr>
          <p:cNvSpPr>
            <a:spLocks noGrp="1"/>
          </p:cNvSpPr>
          <p:nvPr>
            <p:ph type="pic" sz="quarter" idx="15" hasCustomPrompt="1"/>
          </p:nvPr>
        </p:nvSpPr>
        <p:spPr>
          <a:xfrm>
            <a:off x="3799102" y="5005101"/>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49" name="Picture Placeholder 48">
            <a:extLst>
              <a:ext uri="{FF2B5EF4-FFF2-40B4-BE49-F238E27FC236}">
                <a16:creationId xmlns:a16="http://schemas.microsoft.com/office/drawing/2014/main" id="{DEC26917-9225-43BB-A0CE-C902C460CAAD}"/>
              </a:ext>
            </a:extLst>
          </p:cNvPr>
          <p:cNvSpPr>
            <a:spLocks noGrp="1"/>
          </p:cNvSpPr>
          <p:nvPr>
            <p:ph type="pic" sz="quarter" idx="16" hasCustomPrompt="1"/>
          </p:nvPr>
        </p:nvSpPr>
        <p:spPr>
          <a:xfrm>
            <a:off x="6726382" y="5005100"/>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50" name="Picture Placeholder 49">
            <a:extLst>
              <a:ext uri="{FF2B5EF4-FFF2-40B4-BE49-F238E27FC236}">
                <a16:creationId xmlns:a16="http://schemas.microsoft.com/office/drawing/2014/main" id="{93A65B5D-3B88-479C-9BCF-5BD41ADA5079}"/>
              </a:ext>
            </a:extLst>
          </p:cNvPr>
          <p:cNvSpPr>
            <a:spLocks noGrp="1"/>
          </p:cNvSpPr>
          <p:nvPr>
            <p:ph type="pic" sz="quarter" idx="17" hasCustomPrompt="1"/>
          </p:nvPr>
        </p:nvSpPr>
        <p:spPr>
          <a:xfrm>
            <a:off x="9790138" y="5005099"/>
            <a:ext cx="1618718" cy="633972"/>
          </a:xfrm>
          <a:custGeom>
            <a:avLst/>
            <a:gdLst>
              <a:gd name="connsiteX0" fmla="*/ 0 w 2287809"/>
              <a:gd name="connsiteY0" fmla="*/ 0 h 896023"/>
              <a:gd name="connsiteX1" fmla="*/ 2287809 w 2287809"/>
              <a:gd name="connsiteY1" fmla="*/ 0 h 896023"/>
              <a:gd name="connsiteX2" fmla="*/ 2287809 w 2287809"/>
              <a:gd name="connsiteY2" fmla="*/ 896023 h 896023"/>
              <a:gd name="connsiteX3" fmla="*/ 0 w 2287809"/>
              <a:gd name="connsiteY3" fmla="*/ 896023 h 896023"/>
            </a:gdLst>
            <a:ahLst/>
            <a:cxnLst>
              <a:cxn ang="0">
                <a:pos x="connsiteX0" y="connsiteY0"/>
              </a:cxn>
              <a:cxn ang="0">
                <a:pos x="connsiteX1" y="connsiteY1"/>
              </a:cxn>
              <a:cxn ang="0">
                <a:pos x="connsiteX2" y="connsiteY2"/>
              </a:cxn>
              <a:cxn ang="0">
                <a:pos x="connsiteX3" y="connsiteY3"/>
              </a:cxn>
            </a:cxnLst>
            <a:rect l="l" t="t" r="r" b="b"/>
            <a:pathLst>
              <a:path w="2287809" h="896023">
                <a:moveTo>
                  <a:pt x="0" y="0"/>
                </a:moveTo>
                <a:lnTo>
                  <a:pt x="2287809" y="0"/>
                </a:lnTo>
                <a:lnTo>
                  <a:pt x="2287809" y="896023"/>
                </a:lnTo>
                <a:lnTo>
                  <a:pt x="0" y="896023"/>
                </a:lnTo>
                <a:close/>
              </a:path>
            </a:pathLst>
          </a:custGeom>
          <a:no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Tree>
    <p:extLst>
      <p:ext uri="{BB962C8B-B14F-4D97-AF65-F5344CB8AC3E}">
        <p14:creationId xmlns:p14="http://schemas.microsoft.com/office/powerpoint/2010/main" val="490117570"/>
      </p:ext>
    </p:extLst>
  </p:cSld>
  <p:clrMapOvr>
    <a:masterClrMapping/>
  </p:clrMapOvr>
  <p:transition spd="slow">
    <p:push/>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15" name="Picture Placeholder 14">
            <a:extLst>
              <a:ext uri="{FF2B5EF4-FFF2-40B4-BE49-F238E27FC236}">
                <a16:creationId xmlns:a16="http://schemas.microsoft.com/office/drawing/2014/main" id="{56696A4B-486E-4764-905A-894721ECCF7A}"/>
              </a:ext>
            </a:extLst>
          </p:cNvPr>
          <p:cNvSpPr>
            <a:spLocks noGrp="1"/>
          </p:cNvSpPr>
          <p:nvPr>
            <p:ph type="pic" sz="quarter" idx="10" hasCustomPrompt="1"/>
          </p:nvPr>
        </p:nvSpPr>
        <p:spPr>
          <a:xfrm>
            <a:off x="4908425" y="1064302"/>
            <a:ext cx="2375146" cy="2375146"/>
          </a:xfrm>
          <a:custGeom>
            <a:avLst/>
            <a:gdLst>
              <a:gd name="connsiteX0" fmla="*/ 0 w 2375146"/>
              <a:gd name="connsiteY0" fmla="*/ 0 h 2375146"/>
              <a:gd name="connsiteX1" fmla="*/ 2375146 w 2375146"/>
              <a:gd name="connsiteY1" fmla="*/ 0 h 2375146"/>
              <a:gd name="connsiteX2" fmla="*/ 2375146 w 2375146"/>
              <a:gd name="connsiteY2" fmla="*/ 2375146 h 2375146"/>
              <a:gd name="connsiteX3" fmla="*/ 0 w 2375146"/>
              <a:gd name="connsiteY3" fmla="*/ 2375146 h 2375146"/>
            </a:gdLst>
            <a:ahLst/>
            <a:cxnLst>
              <a:cxn ang="0">
                <a:pos x="connsiteX0" y="connsiteY0"/>
              </a:cxn>
              <a:cxn ang="0">
                <a:pos x="connsiteX1" y="connsiteY1"/>
              </a:cxn>
              <a:cxn ang="0">
                <a:pos x="connsiteX2" y="connsiteY2"/>
              </a:cxn>
              <a:cxn ang="0">
                <a:pos x="connsiteX3" y="connsiteY3"/>
              </a:cxn>
            </a:cxnLst>
            <a:rect l="l" t="t" r="r" b="b"/>
            <a:pathLst>
              <a:path w="2375146" h="2375146">
                <a:moveTo>
                  <a:pt x="0" y="0"/>
                </a:moveTo>
                <a:lnTo>
                  <a:pt x="2375146" y="0"/>
                </a:lnTo>
                <a:lnTo>
                  <a:pt x="2375146" y="2375146"/>
                </a:lnTo>
                <a:lnTo>
                  <a:pt x="0" y="2375146"/>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
        <p:nvSpPr>
          <p:cNvPr id="16" name="Picture Placeholder 15">
            <a:extLst>
              <a:ext uri="{FF2B5EF4-FFF2-40B4-BE49-F238E27FC236}">
                <a16:creationId xmlns:a16="http://schemas.microsoft.com/office/drawing/2014/main" id="{6E4DA86D-2230-4D32-B1ED-5D7E1CEFB63B}"/>
              </a:ext>
            </a:extLst>
          </p:cNvPr>
          <p:cNvSpPr>
            <a:spLocks noGrp="1"/>
          </p:cNvSpPr>
          <p:nvPr>
            <p:ph type="pic" sz="quarter" idx="11" hasCustomPrompt="1"/>
          </p:nvPr>
        </p:nvSpPr>
        <p:spPr>
          <a:xfrm>
            <a:off x="8776994" y="1064302"/>
            <a:ext cx="2375146" cy="2375146"/>
          </a:xfrm>
          <a:custGeom>
            <a:avLst/>
            <a:gdLst>
              <a:gd name="connsiteX0" fmla="*/ 0 w 2375146"/>
              <a:gd name="connsiteY0" fmla="*/ 0 h 2375146"/>
              <a:gd name="connsiteX1" fmla="*/ 2375146 w 2375146"/>
              <a:gd name="connsiteY1" fmla="*/ 0 h 2375146"/>
              <a:gd name="connsiteX2" fmla="*/ 2375146 w 2375146"/>
              <a:gd name="connsiteY2" fmla="*/ 2375146 h 2375146"/>
              <a:gd name="connsiteX3" fmla="*/ 0 w 2375146"/>
              <a:gd name="connsiteY3" fmla="*/ 2375146 h 2375146"/>
            </a:gdLst>
            <a:ahLst/>
            <a:cxnLst>
              <a:cxn ang="0">
                <a:pos x="connsiteX0" y="connsiteY0"/>
              </a:cxn>
              <a:cxn ang="0">
                <a:pos x="connsiteX1" y="connsiteY1"/>
              </a:cxn>
              <a:cxn ang="0">
                <a:pos x="connsiteX2" y="connsiteY2"/>
              </a:cxn>
              <a:cxn ang="0">
                <a:pos x="connsiteX3" y="connsiteY3"/>
              </a:cxn>
            </a:cxnLst>
            <a:rect l="l" t="t" r="r" b="b"/>
            <a:pathLst>
              <a:path w="2375146" h="2375146">
                <a:moveTo>
                  <a:pt x="0" y="0"/>
                </a:moveTo>
                <a:lnTo>
                  <a:pt x="2375146" y="0"/>
                </a:lnTo>
                <a:lnTo>
                  <a:pt x="2375146" y="2375146"/>
                </a:lnTo>
                <a:lnTo>
                  <a:pt x="0" y="2375146"/>
                </a:lnTo>
                <a:close/>
              </a:path>
            </a:pathLst>
          </a:custGeom>
          <a:pattFill prst="pct20">
            <a:fgClr>
              <a:schemeClr val="bg2">
                <a:lumMod val="75000"/>
              </a:schemeClr>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Tree>
    <p:extLst>
      <p:ext uri="{BB962C8B-B14F-4D97-AF65-F5344CB8AC3E}">
        <p14:creationId xmlns:p14="http://schemas.microsoft.com/office/powerpoint/2010/main" val="824910755"/>
      </p:ext>
    </p:extLst>
  </p:cSld>
  <p:clrMapOvr>
    <a:masterClrMapping/>
  </p:clrMapOvr>
  <p:transition spd="slow">
    <p:push/>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DCA564C8-66FE-43C4-B847-B89137AEFDC9}"/>
              </a:ext>
            </a:extLst>
          </p:cNvPr>
          <p:cNvSpPr>
            <a:spLocks noGrp="1"/>
          </p:cNvSpPr>
          <p:nvPr>
            <p:ph type="pic" sz="quarter" idx="10" hasCustomPrompt="1"/>
          </p:nvPr>
        </p:nvSpPr>
        <p:spPr>
          <a:xfrm>
            <a:off x="379250" y="952500"/>
            <a:ext cx="6809650" cy="3600000"/>
          </a:xfrm>
          <a:custGeom>
            <a:avLst/>
            <a:gdLst>
              <a:gd name="connsiteX0" fmla="*/ 4649650 w 6809650"/>
              <a:gd name="connsiteY0" fmla="*/ 0 h 3600000"/>
              <a:gd name="connsiteX1" fmla="*/ 6809650 w 6809650"/>
              <a:gd name="connsiteY1" fmla="*/ 0 h 3600000"/>
              <a:gd name="connsiteX2" fmla="*/ 6809650 w 6809650"/>
              <a:gd name="connsiteY2" fmla="*/ 3600000 h 3600000"/>
              <a:gd name="connsiteX3" fmla="*/ 4649650 w 6809650"/>
              <a:gd name="connsiteY3" fmla="*/ 3600000 h 3600000"/>
              <a:gd name="connsiteX4" fmla="*/ 2324825 w 6809650"/>
              <a:gd name="connsiteY4" fmla="*/ 0 h 3600000"/>
              <a:gd name="connsiteX5" fmla="*/ 4484825 w 6809650"/>
              <a:gd name="connsiteY5" fmla="*/ 0 h 3600000"/>
              <a:gd name="connsiteX6" fmla="*/ 4484825 w 6809650"/>
              <a:gd name="connsiteY6" fmla="*/ 3600000 h 3600000"/>
              <a:gd name="connsiteX7" fmla="*/ 2324825 w 6809650"/>
              <a:gd name="connsiteY7" fmla="*/ 3600000 h 3600000"/>
              <a:gd name="connsiteX8" fmla="*/ 0 w 6809650"/>
              <a:gd name="connsiteY8" fmla="*/ 0 h 3600000"/>
              <a:gd name="connsiteX9" fmla="*/ 2160000 w 6809650"/>
              <a:gd name="connsiteY9" fmla="*/ 0 h 3600000"/>
              <a:gd name="connsiteX10" fmla="*/ 2160000 w 6809650"/>
              <a:gd name="connsiteY10" fmla="*/ 3600000 h 3600000"/>
              <a:gd name="connsiteX11" fmla="*/ 0 w 6809650"/>
              <a:gd name="connsiteY11" fmla="*/ 3600000 h 36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09650" h="3600000">
                <a:moveTo>
                  <a:pt x="4649650" y="0"/>
                </a:moveTo>
                <a:lnTo>
                  <a:pt x="6809650" y="0"/>
                </a:lnTo>
                <a:lnTo>
                  <a:pt x="6809650" y="3600000"/>
                </a:lnTo>
                <a:lnTo>
                  <a:pt x="4649650" y="3600000"/>
                </a:lnTo>
                <a:close/>
                <a:moveTo>
                  <a:pt x="2324825" y="0"/>
                </a:moveTo>
                <a:lnTo>
                  <a:pt x="4484825" y="0"/>
                </a:lnTo>
                <a:lnTo>
                  <a:pt x="4484825" y="3600000"/>
                </a:lnTo>
                <a:lnTo>
                  <a:pt x="2324825" y="3600000"/>
                </a:lnTo>
                <a:close/>
                <a:moveTo>
                  <a:pt x="0" y="0"/>
                </a:moveTo>
                <a:lnTo>
                  <a:pt x="2160000" y="0"/>
                </a:lnTo>
                <a:lnTo>
                  <a:pt x="2160000" y="3600000"/>
                </a:lnTo>
                <a:lnTo>
                  <a:pt x="0" y="3600000"/>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
        <p:nvSpPr>
          <p:cNvPr id="22" name="Picture Placeholder 21">
            <a:extLst>
              <a:ext uri="{FF2B5EF4-FFF2-40B4-BE49-F238E27FC236}">
                <a16:creationId xmlns:a16="http://schemas.microsoft.com/office/drawing/2014/main" id="{78CD800E-FA4E-432F-890B-B9B6450BF6E8}"/>
              </a:ext>
            </a:extLst>
          </p:cNvPr>
          <p:cNvSpPr>
            <a:spLocks noGrp="1"/>
          </p:cNvSpPr>
          <p:nvPr>
            <p:ph type="pic" sz="quarter" idx="11" hasCustomPrompt="1"/>
          </p:nvPr>
        </p:nvSpPr>
        <p:spPr>
          <a:xfrm>
            <a:off x="7353725" y="952500"/>
            <a:ext cx="4484825" cy="3600000"/>
          </a:xfrm>
          <a:custGeom>
            <a:avLst/>
            <a:gdLst>
              <a:gd name="connsiteX0" fmla="*/ 2324825 w 4484825"/>
              <a:gd name="connsiteY0" fmla="*/ 0 h 3600000"/>
              <a:gd name="connsiteX1" fmla="*/ 4484825 w 4484825"/>
              <a:gd name="connsiteY1" fmla="*/ 0 h 3600000"/>
              <a:gd name="connsiteX2" fmla="*/ 4484825 w 4484825"/>
              <a:gd name="connsiteY2" fmla="*/ 3600000 h 3600000"/>
              <a:gd name="connsiteX3" fmla="*/ 2324825 w 4484825"/>
              <a:gd name="connsiteY3" fmla="*/ 3600000 h 3600000"/>
              <a:gd name="connsiteX4" fmla="*/ 0 w 4484825"/>
              <a:gd name="connsiteY4" fmla="*/ 0 h 3600000"/>
              <a:gd name="connsiteX5" fmla="*/ 2160000 w 4484825"/>
              <a:gd name="connsiteY5" fmla="*/ 0 h 3600000"/>
              <a:gd name="connsiteX6" fmla="*/ 2160000 w 4484825"/>
              <a:gd name="connsiteY6" fmla="*/ 3600000 h 3600000"/>
              <a:gd name="connsiteX7" fmla="*/ 0 w 4484825"/>
              <a:gd name="connsiteY7" fmla="*/ 3600000 h 36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4825" h="3600000">
                <a:moveTo>
                  <a:pt x="2324825" y="0"/>
                </a:moveTo>
                <a:lnTo>
                  <a:pt x="4484825" y="0"/>
                </a:lnTo>
                <a:lnTo>
                  <a:pt x="4484825" y="3600000"/>
                </a:lnTo>
                <a:lnTo>
                  <a:pt x="2324825" y="3600000"/>
                </a:lnTo>
                <a:close/>
                <a:moveTo>
                  <a:pt x="0" y="0"/>
                </a:moveTo>
                <a:lnTo>
                  <a:pt x="2160000" y="0"/>
                </a:lnTo>
                <a:lnTo>
                  <a:pt x="2160000" y="3600000"/>
                </a:lnTo>
                <a:lnTo>
                  <a:pt x="0" y="3600000"/>
                </a:lnTo>
                <a:close/>
              </a:path>
            </a:pathLst>
          </a:custGeom>
          <a:pattFill prst="pct20">
            <a:fgClr>
              <a:schemeClr val="bg2">
                <a:lumMod val="75000"/>
              </a:schemeClr>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Tree>
    <p:extLst>
      <p:ext uri="{BB962C8B-B14F-4D97-AF65-F5344CB8AC3E}">
        <p14:creationId xmlns:p14="http://schemas.microsoft.com/office/powerpoint/2010/main" val="3050405683"/>
      </p:ext>
    </p:extLst>
  </p:cSld>
  <p:clrMapOvr>
    <a:masterClrMapping/>
  </p:clrMapOvr>
  <p:transition spd="slow">
    <p:push/>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13" name="Picture Placeholder 12">
            <a:extLst>
              <a:ext uri="{FF2B5EF4-FFF2-40B4-BE49-F238E27FC236}">
                <a16:creationId xmlns:a16="http://schemas.microsoft.com/office/drawing/2014/main" id="{A73D5CAF-D09F-482E-B6F3-4B07B4F03E77}"/>
              </a:ext>
            </a:extLst>
          </p:cNvPr>
          <p:cNvSpPr>
            <a:spLocks noGrp="1"/>
          </p:cNvSpPr>
          <p:nvPr>
            <p:ph type="pic" sz="quarter" idx="10" hasCustomPrompt="1"/>
          </p:nvPr>
        </p:nvSpPr>
        <p:spPr>
          <a:xfrm>
            <a:off x="5352552" y="0"/>
            <a:ext cx="3400674" cy="3402000"/>
          </a:xfrm>
          <a:custGeom>
            <a:avLst/>
            <a:gdLst>
              <a:gd name="connsiteX0" fmla="*/ 0 w 3400674"/>
              <a:gd name="connsiteY0" fmla="*/ 0 h 3402000"/>
              <a:gd name="connsiteX1" fmla="*/ 3400674 w 3400674"/>
              <a:gd name="connsiteY1" fmla="*/ 0 h 3402000"/>
              <a:gd name="connsiteX2" fmla="*/ 3400674 w 3400674"/>
              <a:gd name="connsiteY2" fmla="*/ 3402000 h 3402000"/>
              <a:gd name="connsiteX3" fmla="*/ 0 w 3400674"/>
              <a:gd name="connsiteY3" fmla="*/ 3402000 h 3402000"/>
            </a:gdLst>
            <a:ahLst/>
            <a:cxnLst>
              <a:cxn ang="0">
                <a:pos x="connsiteX0" y="connsiteY0"/>
              </a:cxn>
              <a:cxn ang="0">
                <a:pos x="connsiteX1" y="connsiteY1"/>
              </a:cxn>
              <a:cxn ang="0">
                <a:pos x="connsiteX2" y="connsiteY2"/>
              </a:cxn>
              <a:cxn ang="0">
                <a:pos x="connsiteX3" y="connsiteY3"/>
              </a:cxn>
            </a:cxnLst>
            <a:rect l="l" t="t" r="r" b="b"/>
            <a:pathLst>
              <a:path w="3400674" h="3402000">
                <a:moveTo>
                  <a:pt x="0" y="0"/>
                </a:moveTo>
                <a:lnTo>
                  <a:pt x="3400674" y="0"/>
                </a:lnTo>
                <a:lnTo>
                  <a:pt x="3400674" y="3402000"/>
                </a:lnTo>
                <a:lnTo>
                  <a:pt x="0" y="3402000"/>
                </a:lnTo>
                <a:close/>
              </a:path>
            </a:pathLst>
          </a:custGeom>
          <a:pattFill prst="pct20">
            <a:fgClr>
              <a:schemeClr val="bg2">
                <a:lumMod val="75000"/>
              </a:schemeClr>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
        <p:nvSpPr>
          <p:cNvPr id="15" name="Picture Placeholder 14">
            <a:extLst>
              <a:ext uri="{FF2B5EF4-FFF2-40B4-BE49-F238E27FC236}">
                <a16:creationId xmlns:a16="http://schemas.microsoft.com/office/drawing/2014/main" id="{F4315517-0401-4437-BFE6-20E8B5649F31}"/>
              </a:ext>
            </a:extLst>
          </p:cNvPr>
          <p:cNvSpPr>
            <a:spLocks noGrp="1"/>
          </p:cNvSpPr>
          <p:nvPr>
            <p:ph type="pic" sz="quarter" idx="11" hasCustomPrompt="1"/>
          </p:nvPr>
        </p:nvSpPr>
        <p:spPr>
          <a:xfrm>
            <a:off x="8791326" y="0"/>
            <a:ext cx="3400674" cy="3402000"/>
          </a:xfrm>
          <a:custGeom>
            <a:avLst/>
            <a:gdLst>
              <a:gd name="connsiteX0" fmla="*/ 0 w 3400674"/>
              <a:gd name="connsiteY0" fmla="*/ 0 h 3402000"/>
              <a:gd name="connsiteX1" fmla="*/ 3400674 w 3400674"/>
              <a:gd name="connsiteY1" fmla="*/ 0 h 3402000"/>
              <a:gd name="connsiteX2" fmla="*/ 3400674 w 3400674"/>
              <a:gd name="connsiteY2" fmla="*/ 3402000 h 3402000"/>
              <a:gd name="connsiteX3" fmla="*/ 0 w 3400674"/>
              <a:gd name="connsiteY3" fmla="*/ 3402000 h 3402000"/>
            </a:gdLst>
            <a:ahLst/>
            <a:cxnLst>
              <a:cxn ang="0">
                <a:pos x="connsiteX0" y="connsiteY0"/>
              </a:cxn>
              <a:cxn ang="0">
                <a:pos x="connsiteX1" y="connsiteY1"/>
              </a:cxn>
              <a:cxn ang="0">
                <a:pos x="connsiteX2" y="connsiteY2"/>
              </a:cxn>
              <a:cxn ang="0">
                <a:pos x="connsiteX3" y="connsiteY3"/>
              </a:cxn>
            </a:cxnLst>
            <a:rect l="l" t="t" r="r" b="b"/>
            <a:pathLst>
              <a:path w="3400674" h="3402000">
                <a:moveTo>
                  <a:pt x="0" y="0"/>
                </a:moveTo>
                <a:lnTo>
                  <a:pt x="3400674" y="0"/>
                </a:lnTo>
                <a:lnTo>
                  <a:pt x="3400674" y="3402000"/>
                </a:lnTo>
                <a:lnTo>
                  <a:pt x="0" y="3402000"/>
                </a:lnTo>
                <a:close/>
              </a:path>
            </a:pathLst>
          </a:custGeom>
          <a:pattFill prst="pct20">
            <a:fgClr>
              <a:schemeClr val="bg2">
                <a:lumMod val="75000"/>
              </a:schemeClr>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16" name="Picture Placeholder 15">
            <a:extLst>
              <a:ext uri="{FF2B5EF4-FFF2-40B4-BE49-F238E27FC236}">
                <a16:creationId xmlns:a16="http://schemas.microsoft.com/office/drawing/2014/main" id="{3261BED2-1626-46D8-AB4F-EBE60C6EEA60}"/>
              </a:ext>
            </a:extLst>
          </p:cNvPr>
          <p:cNvSpPr>
            <a:spLocks noGrp="1"/>
          </p:cNvSpPr>
          <p:nvPr>
            <p:ph type="pic" sz="quarter" idx="12" hasCustomPrompt="1"/>
          </p:nvPr>
        </p:nvSpPr>
        <p:spPr>
          <a:xfrm>
            <a:off x="5352552" y="3448050"/>
            <a:ext cx="3400674" cy="3402000"/>
          </a:xfrm>
          <a:custGeom>
            <a:avLst/>
            <a:gdLst>
              <a:gd name="connsiteX0" fmla="*/ 0 w 3400674"/>
              <a:gd name="connsiteY0" fmla="*/ 0 h 3402000"/>
              <a:gd name="connsiteX1" fmla="*/ 3400674 w 3400674"/>
              <a:gd name="connsiteY1" fmla="*/ 0 h 3402000"/>
              <a:gd name="connsiteX2" fmla="*/ 3400674 w 3400674"/>
              <a:gd name="connsiteY2" fmla="*/ 3402000 h 3402000"/>
              <a:gd name="connsiteX3" fmla="*/ 0 w 3400674"/>
              <a:gd name="connsiteY3" fmla="*/ 3402000 h 3402000"/>
            </a:gdLst>
            <a:ahLst/>
            <a:cxnLst>
              <a:cxn ang="0">
                <a:pos x="connsiteX0" y="connsiteY0"/>
              </a:cxn>
              <a:cxn ang="0">
                <a:pos x="connsiteX1" y="connsiteY1"/>
              </a:cxn>
              <a:cxn ang="0">
                <a:pos x="connsiteX2" y="connsiteY2"/>
              </a:cxn>
              <a:cxn ang="0">
                <a:pos x="connsiteX3" y="connsiteY3"/>
              </a:cxn>
            </a:cxnLst>
            <a:rect l="l" t="t" r="r" b="b"/>
            <a:pathLst>
              <a:path w="3400674" h="3402000">
                <a:moveTo>
                  <a:pt x="0" y="0"/>
                </a:moveTo>
                <a:lnTo>
                  <a:pt x="3400674" y="0"/>
                </a:lnTo>
                <a:lnTo>
                  <a:pt x="3400674" y="3402000"/>
                </a:lnTo>
                <a:lnTo>
                  <a:pt x="0" y="3402000"/>
                </a:lnTo>
                <a:close/>
              </a:path>
            </a:pathLst>
          </a:custGeom>
          <a:pattFill prst="pct20">
            <a:fgClr>
              <a:schemeClr val="bg2">
                <a:lumMod val="75000"/>
              </a:schemeClr>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18" name="Picture Placeholder 17">
            <a:extLst>
              <a:ext uri="{FF2B5EF4-FFF2-40B4-BE49-F238E27FC236}">
                <a16:creationId xmlns:a16="http://schemas.microsoft.com/office/drawing/2014/main" id="{8B8A7A7B-3A36-44B1-9E1E-74E52C030942}"/>
              </a:ext>
            </a:extLst>
          </p:cNvPr>
          <p:cNvSpPr>
            <a:spLocks noGrp="1"/>
          </p:cNvSpPr>
          <p:nvPr>
            <p:ph type="pic" sz="quarter" idx="13" hasCustomPrompt="1"/>
          </p:nvPr>
        </p:nvSpPr>
        <p:spPr>
          <a:xfrm>
            <a:off x="8791326" y="3448050"/>
            <a:ext cx="3400674" cy="3402000"/>
          </a:xfrm>
          <a:custGeom>
            <a:avLst/>
            <a:gdLst>
              <a:gd name="connsiteX0" fmla="*/ 0 w 3400674"/>
              <a:gd name="connsiteY0" fmla="*/ 0 h 3402000"/>
              <a:gd name="connsiteX1" fmla="*/ 3400674 w 3400674"/>
              <a:gd name="connsiteY1" fmla="*/ 0 h 3402000"/>
              <a:gd name="connsiteX2" fmla="*/ 3400674 w 3400674"/>
              <a:gd name="connsiteY2" fmla="*/ 3402000 h 3402000"/>
              <a:gd name="connsiteX3" fmla="*/ 0 w 3400674"/>
              <a:gd name="connsiteY3" fmla="*/ 3402000 h 3402000"/>
            </a:gdLst>
            <a:ahLst/>
            <a:cxnLst>
              <a:cxn ang="0">
                <a:pos x="connsiteX0" y="connsiteY0"/>
              </a:cxn>
              <a:cxn ang="0">
                <a:pos x="connsiteX1" y="connsiteY1"/>
              </a:cxn>
              <a:cxn ang="0">
                <a:pos x="connsiteX2" y="connsiteY2"/>
              </a:cxn>
              <a:cxn ang="0">
                <a:pos x="connsiteX3" y="connsiteY3"/>
              </a:cxn>
            </a:cxnLst>
            <a:rect l="l" t="t" r="r" b="b"/>
            <a:pathLst>
              <a:path w="3400674" h="3402000">
                <a:moveTo>
                  <a:pt x="0" y="0"/>
                </a:moveTo>
                <a:lnTo>
                  <a:pt x="3400674" y="0"/>
                </a:lnTo>
                <a:lnTo>
                  <a:pt x="3400674" y="3402000"/>
                </a:lnTo>
                <a:lnTo>
                  <a:pt x="0" y="3402000"/>
                </a:lnTo>
                <a:close/>
              </a:path>
            </a:pathLst>
          </a:custGeom>
          <a:pattFill prst="pct20">
            <a:fgClr>
              <a:schemeClr val="bg2">
                <a:lumMod val="75000"/>
              </a:schemeClr>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Tree>
    <p:extLst>
      <p:ext uri="{BB962C8B-B14F-4D97-AF65-F5344CB8AC3E}">
        <p14:creationId xmlns:p14="http://schemas.microsoft.com/office/powerpoint/2010/main" val="2339279704"/>
      </p:ext>
    </p:extLst>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7F9356D-36FD-4BE7-B16F-E99847BF4007}"/>
              </a:ext>
            </a:extLst>
          </p:cNvPr>
          <p:cNvSpPr>
            <a:spLocks noGrp="1"/>
          </p:cNvSpPr>
          <p:nvPr>
            <p:ph type="pic" sz="quarter" idx="10" hasCustomPrompt="1"/>
          </p:nvPr>
        </p:nvSpPr>
        <p:spPr>
          <a:xfrm>
            <a:off x="0" y="0"/>
            <a:ext cx="75184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100694107"/>
      </p:ext>
    </p:extLst>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8B5A56-BF6A-40E8-A051-4BE779CBECE6}"/>
              </a:ext>
            </a:extLst>
          </p:cNvPr>
          <p:cNvSpPr>
            <a:spLocks noGrp="1"/>
          </p:cNvSpPr>
          <p:nvPr>
            <p:ph type="pic" sz="quarter" idx="10" hasCustomPrompt="1"/>
          </p:nvPr>
        </p:nvSpPr>
        <p:spPr>
          <a:xfrm>
            <a:off x="6096000" y="0"/>
            <a:ext cx="60960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3825018340"/>
      </p:ext>
    </p:extLst>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5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CA941EF0-B1AC-407F-9AD1-18A01038B876}"/>
              </a:ext>
            </a:extLst>
          </p:cNvPr>
          <p:cNvSpPr>
            <a:spLocks noGrp="1"/>
          </p:cNvSpPr>
          <p:nvPr>
            <p:ph type="pic" sz="quarter" idx="10" hasCustomPrompt="1"/>
          </p:nvPr>
        </p:nvSpPr>
        <p:spPr>
          <a:xfrm>
            <a:off x="0" y="0"/>
            <a:ext cx="68072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41283269"/>
      </p:ext>
    </p:extLst>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4_Custom Layout">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415E1D0-A917-4282-AC46-8B89A4AF2953}"/>
              </a:ext>
            </a:extLst>
          </p:cNvPr>
          <p:cNvSpPr>
            <a:spLocks noGrp="1"/>
          </p:cNvSpPr>
          <p:nvPr>
            <p:ph type="pic" sz="quarter" idx="10" hasCustomPrompt="1"/>
          </p:nvPr>
        </p:nvSpPr>
        <p:spPr>
          <a:xfrm>
            <a:off x="540000" y="1604069"/>
            <a:ext cx="11112000" cy="3649862"/>
          </a:xfrm>
          <a:custGeom>
            <a:avLst/>
            <a:gdLst>
              <a:gd name="connsiteX0" fmla="*/ 0 w 11112000"/>
              <a:gd name="connsiteY0" fmla="*/ 0 h 3649862"/>
              <a:gd name="connsiteX1" fmla="*/ 11112000 w 11112000"/>
              <a:gd name="connsiteY1" fmla="*/ 0 h 3649862"/>
              <a:gd name="connsiteX2" fmla="*/ 11112000 w 11112000"/>
              <a:gd name="connsiteY2" fmla="*/ 3649862 h 3649862"/>
              <a:gd name="connsiteX3" fmla="*/ 0 w 11112000"/>
              <a:gd name="connsiteY3" fmla="*/ 3649862 h 3649862"/>
            </a:gdLst>
            <a:ahLst/>
            <a:cxnLst>
              <a:cxn ang="0">
                <a:pos x="connsiteX0" y="connsiteY0"/>
              </a:cxn>
              <a:cxn ang="0">
                <a:pos x="connsiteX1" y="connsiteY1"/>
              </a:cxn>
              <a:cxn ang="0">
                <a:pos x="connsiteX2" y="connsiteY2"/>
              </a:cxn>
              <a:cxn ang="0">
                <a:pos x="connsiteX3" y="connsiteY3"/>
              </a:cxn>
            </a:cxnLst>
            <a:rect l="l" t="t" r="r" b="b"/>
            <a:pathLst>
              <a:path w="11112000" h="3649862">
                <a:moveTo>
                  <a:pt x="0" y="0"/>
                </a:moveTo>
                <a:lnTo>
                  <a:pt x="11112000" y="0"/>
                </a:lnTo>
                <a:lnTo>
                  <a:pt x="11112000" y="3649862"/>
                </a:lnTo>
                <a:lnTo>
                  <a:pt x="0" y="3649862"/>
                </a:lnTo>
                <a:close/>
              </a:path>
            </a:pathLst>
          </a:custGeom>
          <a:pattFill prst="pct20">
            <a:fgClr>
              <a:schemeClr val="accent1"/>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948367876"/>
      </p:ext>
    </p:extLst>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5_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78E38E50-18EE-467C-896E-CB787CB805AE}"/>
              </a:ext>
            </a:extLst>
          </p:cNvPr>
          <p:cNvSpPr>
            <a:spLocks noGrp="1"/>
          </p:cNvSpPr>
          <p:nvPr>
            <p:ph type="pic" sz="quarter" idx="10" hasCustomPrompt="1"/>
          </p:nvPr>
        </p:nvSpPr>
        <p:spPr>
          <a:xfrm>
            <a:off x="1613565" y="4615525"/>
            <a:ext cx="3018396" cy="1768840"/>
          </a:xfrm>
          <a:custGeom>
            <a:avLst/>
            <a:gdLst>
              <a:gd name="connsiteX0" fmla="*/ 0 w 3018396"/>
              <a:gd name="connsiteY0" fmla="*/ 0 h 1768840"/>
              <a:gd name="connsiteX1" fmla="*/ 3018396 w 3018396"/>
              <a:gd name="connsiteY1" fmla="*/ 0 h 1768840"/>
              <a:gd name="connsiteX2" fmla="*/ 3018396 w 3018396"/>
              <a:gd name="connsiteY2" fmla="*/ 1768840 h 1768840"/>
              <a:gd name="connsiteX3" fmla="*/ 0 w 3018396"/>
              <a:gd name="connsiteY3" fmla="*/ 1768840 h 1768840"/>
            </a:gdLst>
            <a:ahLst/>
            <a:cxnLst>
              <a:cxn ang="0">
                <a:pos x="connsiteX0" y="connsiteY0"/>
              </a:cxn>
              <a:cxn ang="0">
                <a:pos x="connsiteX1" y="connsiteY1"/>
              </a:cxn>
              <a:cxn ang="0">
                <a:pos x="connsiteX2" y="connsiteY2"/>
              </a:cxn>
              <a:cxn ang="0">
                <a:pos x="connsiteX3" y="connsiteY3"/>
              </a:cxn>
            </a:cxnLst>
            <a:rect l="l" t="t" r="r" b="b"/>
            <a:pathLst>
              <a:path w="3018396" h="1768840">
                <a:moveTo>
                  <a:pt x="0" y="0"/>
                </a:moveTo>
                <a:lnTo>
                  <a:pt x="3018396" y="0"/>
                </a:lnTo>
                <a:lnTo>
                  <a:pt x="3018396" y="1768840"/>
                </a:lnTo>
                <a:lnTo>
                  <a:pt x="0" y="1768840"/>
                </a:lnTo>
                <a:close/>
              </a:path>
            </a:pathLst>
          </a:custGeom>
          <a:pattFill prst="pct20">
            <a:fgClr>
              <a:schemeClr val="accent1"/>
            </a:fgClr>
            <a:bgClr>
              <a:schemeClr val="bg1"/>
            </a:bgClr>
          </a:pattFill>
        </p:spPr>
        <p:txBody>
          <a:bodyPr wrap="square" anchor="ctr">
            <a:noAutofit/>
          </a:bodyPr>
          <a:lst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lvl1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Replace Image Here</a:t>
            </a:r>
            <a:endParaRPr lang="id-ID" dirty="0"/>
          </a:p>
        </p:txBody>
      </p:sp>
      <p:sp>
        <p:nvSpPr>
          <p:cNvPr id="9" name="Picture Placeholder 8">
            <a:extLst>
              <a:ext uri="{FF2B5EF4-FFF2-40B4-BE49-F238E27FC236}">
                <a16:creationId xmlns:a16="http://schemas.microsoft.com/office/drawing/2014/main" id="{B2096EF4-BDCF-4478-87F6-06B32B5D6104}"/>
              </a:ext>
            </a:extLst>
          </p:cNvPr>
          <p:cNvSpPr>
            <a:spLocks noGrp="1"/>
          </p:cNvSpPr>
          <p:nvPr>
            <p:ph type="pic" sz="quarter" idx="11" hasCustomPrompt="1"/>
          </p:nvPr>
        </p:nvSpPr>
        <p:spPr>
          <a:xfrm>
            <a:off x="6820525" y="804053"/>
            <a:ext cx="3018396" cy="1768840"/>
          </a:xfrm>
          <a:custGeom>
            <a:avLst/>
            <a:gdLst>
              <a:gd name="connsiteX0" fmla="*/ 0 w 3018396"/>
              <a:gd name="connsiteY0" fmla="*/ 0 h 1768840"/>
              <a:gd name="connsiteX1" fmla="*/ 3018396 w 3018396"/>
              <a:gd name="connsiteY1" fmla="*/ 0 h 1768840"/>
              <a:gd name="connsiteX2" fmla="*/ 3018396 w 3018396"/>
              <a:gd name="connsiteY2" fmla="*/ 1768840 h 1768840"/>
              <a:gd name="connsiteX3" fmla="*/ 0 w 3018396"/>
              <a:gd name="connsiteY3" fmla="*/ 1768840 h 1768840"/>
            </a:gdLst>
            <a:ahLst/>
            <a:cxnLst>
              <a:cxn ang="0">
                <a:pos x="connsiteX0" y="connsiteY0"/>
              </a:cxn>
              <a:cxn ang="0">
                <a:pos x="connsiteX1" y="connsiteY1"/>
              </a:cxn>
              <a:cxn ang="0">
                <a:pos x="connsiteX2" y="connsiteY2"/>
              </a:cxn>
              <a:cxn ang="0">
                <a:pos x="connsiteX3" y="connsiteY3"/>
              </a:cxn>
            </a:cxnLst>
            <a:rect l="l" t="t" r="r" b="b"/>
            <a:pathLst>
              <a:path w="3018396" h="1768840">
                <a:moveTo>
                  <a:pt x="0" y="0"/>
                </a:moveTo>
                <a:lnTo>
                  <a:pt x="3018396" y="0"/>
                </a:lnTo>
                <a:lnTo>
                  <a:pt x="3018396" y="1768840"/>
                </a:lnTo>
                <a:lnTo>
                  <a:pt x="0" y="1768840"/>
                </a:lnTo>
                <a:close/>
              </a:path>
            </a:pathLst>
          </a:custGeom>
          <a:pattFill prst="pct20">
            <a:fgClr>
              <a:schemeClr val="accent1"/>
            </a:fgClr>
            <a:bgClr>
              <a:schemeClr val="bg1"/>
            </a:bgClr>
          </a:pattFill>
        </p:spPr>
        <p:txBody>
          <a:bodyPr wrap="square" anchor="ctr">
            <a:noAutofit/>
          </a:bodyP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1429071428"/>
      </p:ext>
    </p:extLst>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4A25AF4-B9B0-40D8-A6FE-A2EB46280F80}"/>
              </a:ext>
            </a:extLst>
          </p:cNvPr>
          <p:cNvSpPr>
            <a:spLocks noGrp="1"/>
          </p:cNvSpPr>
          <p:nvPr>
            <p:ph type="pic" sz="quarter" idx="10" hasCustomPrompt="1"/>
          </p:nvPr>
        </p:nvSpPr>
        <p:spPr>
          <a:xfrm>
            <a:off x="0" y="0"/>
            <a:ext cx="121920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2339239518"/>
      </p:ext>
    </p:extLst>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7F9356D-36FD-4BE7-B16F-E99847BF4007}"/>
              </a:ext>
            </a:extLst>
          </p:cNvPr>
          <p:cNvSpPr>
            <a:spLocks noGrp="1"/>
          </p:cNvSpPr>
          <p:nvPr>
            <p:ph type="pic" sz="quarter" idx="10" hasCustomPrompt="1"/>
          </p:nvPr>
        </p:nvSpPr>
        <p:spPr>
          <a:xfrm>
            <a:off x="4673600" y="0"/>
            <a:ext cx="7518400" cy="6858000"/>
          </a:xfrm>
          <a:pattFill prst="pct20">
            <a:fgClr>
              <a:schemeClr val="accent1"/>
            </a:fgClr>
            <a:bgClr>
              <a:schemeClr val="bg1"/>
            </a:bgClr>
          </a:pattFill>
        </p:spPr>
        <p:txBody>
          <a:bodyPr anchor="ctr"/>
          <a:lstStyle>
            <a:lvl1pPr marL="0" indent="0" algn="ctr">
              <a:buNone/>
              <a:defRPr/>
            </a:lvl1pPr>
          </a:lstStyle>
          <a:p>
            <a:r>
              <a:rPr lang="en-US" dirty="0"/>
              <a:t>Replace Image Here</a:t>
            </a:r>
            <a:endParaRPr lang="id-ID" dirty="0"/>
          </a:p>
        </p:txBody>
      </p:sp>
    </p:spTree>
    <p:extLst>
      <p:ext uri="{BB962C8B-B14F-4D97-AF65-F5344CB8AC3E}">
        <p14:creationId xmlns:p14="http://schemas.microsoft.com/office/powerpoint/2010/main" val="714062180"/>
      </p:ext>
    </p:extLst>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3ACFBE-FF25-490B-AD4A-87049FA56123}" type="datetimeFigureOut">
              <a:rPr lang="id-ID" smtClean="0"/>
              <a:t>03/05/2019</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25B51-BFA7-4374-82B9-FF548249CFD7}" type="slidenum">
              <a:rPr lang="id-ID" smtClean="0"/>
              <a:t>‹#›</a:t>
            </a:fld>
            <a:endParaRPr lang="id-ID"/>
          </a:p>
        </p:txBody>
      </p:sp>
    </p:spTree>
    <p:extLst>
      <p:ext uri="{BB962C8B-B14F-4D97-AF65-F5344CB8AC3E}">
        <p14:creationId xmlns:p14="http://schemas.microsoft.com/office/powerpoint/2010/main" val="4036710892"/>
      </p:ext>
    </p:extLst>
  </p:cSld>
  <p:clrMap bg1="dk1" tx1="lt1" bg2="dk2" tx2="lt2" accent1="accent1" accent2="accent2" accent3="accent3" accent4="accent4" accent5="accent5" accent6="accent6" hlink="hlink" folHlink="folHlink"/>
  <p:sldLayoutIdLst>
    <p:sldLayoutId id="2147483682" r:id="rId1"/>
    <p:sldLayoutId id="2147483678" r:id="rId2"/>
    <p:sldLayoutId id="2147483679" r:id="rId3"/>
    <p:sldLayoutId id="2147483680" r:id="rId4"/>
    <p:sldLayoutId id="2147483681" r:id="rId5"/>
    <p:sldLayoutId id="2147483683" r:id="rId6"/>
    <p:sldLayoutId id="2147483684" r:id="rId7"/>
    <p:sldLayoutId id="2147483650" r:id="rId8"/>
    <p:sldLayoutId id="2147483652" r:id="rId9"/>
    <p:sldLayoutId id="2147483654" r:id="rId10"/>
    <p:sldLayoutId id="2147483657" r:id="rId11"/>
    <p:sldLayoutId id="2147483658" r:id="rId12"/>
    <p:sldLayoutId id="2147483659" r:id="rId13"/>
    <p:sldLayoutId id="2147483660" r:id="rId14"/>
    <p:sldLayoutId id="2147483661" r:id="rId15"/>
    <p:sldLayoutId id="2147483662" r:id="rId16"/>
    <p:sldLayoutId id="2147483663" r:id="rId17"/>
    <p:sldLayoutId id="2147483685" r:id="rId18"/>
    <p:sldLayoutId id="2147483686" r:id="rId19"/>
    <p:sldLayoutId id="2147483687" r:id="rId20"/>
    <p:sldLayoutId id="2147483688" r:id="rId21"/>
    <p:sldLayoutId id="2147483689" r:id="rId22"/>
    <p:sldLayoutId id="2147483690" r:id="rId23"/>
    <p:sldLayoutId id="2147483691" r:id="rId24"/>
    <p:sldLayoutId id="2147483692" r:id="rId25"/>
    <p:sldLayoutId id="2147483693" r:id="rId26"/>
    <p:sldLayoutId id="2147483694" r:id="rId27"/>
  </p:sldLayoutIdLst>
  <p:transition spd="slow">
    <p:push/>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slideLayout" Target="../slideLayouts/slideLayout5.xm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5.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23.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svg"/><Relationship Id="rId7" Type="http://schemas.openxmlformats.org/officeDocument/2006/relationships/image" Target="../media/image24.svg"/><Relationship Id="rId2" Type="http://schemas.openxmlformats.org/officeDocument/2006/relationships/image" Target="../media/image19.png"/><Relationship Id="rId1" Type="http://schemas.openxmlformats.org/officeDocument/2006/relationships/slideLayout" Target="../slideLayouts/slideLayout14.xml"/><Relationship Id="rId6" Type="http://schemas.openxmlformats.org/officeDocument/2006/relationships/image" Target="../media/image23.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26.sv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svg"/><Relationship Id="rId7" Type="http://schemas.openxmlformats.org/officeDocument/2006/relationships/image" Target="../media/image32.sv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image" Target="../media/image30.svg"/><Relationship Id="rId4" Type="http://schemas.openxmlformats.org/officeDocument/2006/relationships/image" Target="../media/image29.png"/><Relationship Id="rId9" Type="http://schemas.openxmlformats.org/officeDocument/2006/relationships/image" Target="../media/image34.sv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24.svg"/><Relationship Id="rId7" Type="http://schemas.openxmlformats.org/officeDocument/2006/relationships/image" Target="../media/image26.svg"/><Relationship Id="rId2" Type="http://schemas.openxmlformats.org/officeDocument/2006/relationships/image" Target="../media/image23.png"/><Relationship Id="rId1" Type="http://schemas.openxmlformats.org/officeDocument/2006/relationships/slideLayout" Target="../slideLayouts/slideLayout11.xml"/><Relationship Id="rId6" Type="http://schemas.openxmlformats.org/officeDocument/2006/relationships/image" Target="../media/image25.png"/><Relationship Id="rId5" Type="http://schemas.openxmlformats.org/officeDocument/2006/relationships/image" Target="../media/image22.svg"/><Relationship Id="rId4" Type="http://schemas.openxmlformats.org/officeDocument/2006/relationships/image" Target="../media/image21.png"/><Relationship Id="rId9" Type="http://schemas.openxmlformats.org/officeDocument/2006/relationships/image" Target="../media/image36.sv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image" Target="../media/image34.sv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32.svg"/><Relationship Id="rId5" Type="http://schemas.openxmlformats.org/officeDocument/2006/relationships/image" Target="../media/image31.png"/><Relationship Id="rId4" Type="http://schemas.openxmlformats.org/officeDocument/2006/relationships/image" Target="../media/image30.sv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4.sv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13.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D3AD3C5-DD87-4DD2-841A-D3E6455C3EF8}"/>
              </a:ext>
            </a:extLst>
          </p:cNvPr>
          <p:cNvSpPr txBox="1"/>
          <p:nvPr/>
        </p:nvSpPr>
        <p:spPr>
          <a:xfrm>
            <a:off x="1532246" y="4503763"/>
            <a:ext cx="9154804" cy="1200329"/>
          </a:xfrm>
          <a:prstGeom prst="rect">
            <a:avLst/>
          </a:prstGeom>
          <a:noFill/>
        </p:spPr>
        <p:txBody>
          <a:bodyPr wrap="square" rtlCol="0">
            <a:spAutoFit/>
          </a:bodyPr>
          <a:lstStyle/>
          <a:p>
            <a:pPr algn="ctr"/>
            <a:r>
              <a:rPr lang="en-US" sz="7200" b="1" spc="600" dirty="0">
                <a:solidFill>
                  <a:schemeClr val="tx1">
                    <a:lumMod val="95000"/>
                    <a:lumOff val="5000"/>
                  </a:schemeClr>
                </a:solidFill>
                <a:latin typeface="Roboto Slab" pitchFamily="2" charset="0"/>
                <a:ea typeface="Roboto Slab" pitchFamily="2" charset="0"/>
                <a:cs typeface="Poppins" panose="00000500000000000000" pitchFamily="2" charset="0"/>
              </a:rPr>
              <a:t>POLITI</a:t>
            </a:r>
            <a:r>
              <a:rPr lang="en-US" sz="7200" b="1" spc="600" dirty="0">
                <a:solidFill>
                  <a:schemeClr val="accent2">
                    <a:lumMod val="75000"/>
                  </a:schemeClr>
                </a:solidFill>
                <a:latin typeface="Roboto Slab" pitchFamily="2" charset="0"/>
                <a:ea typeface="Roboto Slab" pitchFamily="2" charset="0"/>
                <a:cs typeface="Poppins" panose="00000500000000000000" pitchFamily="2" charset="0"/>
              </a:rPr>
              <a:t>CAN</a:t>
            </a:r>
            <a:endParaRPr lang="id-ID" sz="7200" b="1" spc="600"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91D09688-140E-4B42-AAC0-2F8AC3BABE4B}"/>
              </a:ext>
            </a:extLst>
          </p:cNvPr>
          <p:cNvSpPr txBox="1"/>
          <p:nvPr/>
        </p:nvSpPr>
        <p:spPr>
          <a:xfrm>
            <a:off x="1532246" y="5908809"/>
            <a:ext cx="9154804" cy="400110"/>
          </a:xfrm>
          <a:prstGeom prst="rect">
            <a:avLst/>
          </a:prstGeom>
          <a:noFill/>
        </p:spPr>
        <p:txBody>
          <a:bodyPr wrap="square" rtlCol="0">
            <a:spAutoFit/>
          </a:bodyPr>
          <a:lstStyle/>
          <a:p>
            <a:pPr algn="ctr"/>
            <a:r>
              <a:rPr lang="en-US" sz="2000" spc="600" dirty="0">
                <a:solidFill>
                  <a:schemeClr val="tx1">
                    <a:lumMod val="95000"/>
                    <a:lumOff val="5000"/>
                  </a:schemeClr>
                </a:solidFill>
                <a:latin typeface="Roboto Slab" pitchFamily="2" charset="0"/>
                <a:ea typeface="Roboto Slab" pitchFamily="2" charset="0"/>
                <a:cs typeface="Lato Medium" panose="020F0502020204030203" pitchFamily="34" charset="0"/>
              </a:rPr>
              <a:t>PRESENTATION TEMPLATE</a:t>
            </a:r>
            <a:endParaRPr lang="id-ID" sz="2000" spc="600" dirty="0">
              <a:solidFill>
                <a:schemeClr val="tx1">
                  <a:lumMod val="95000"/>
                  <a:lumOff val="5000"/>
                </a:schemeClr>
              </a:solidFill>
              <a:latin typeface="Roboto Slab" pitchFamily="2" charset="0"/>
              <a:ea typeface="Roboto Slab" pitchFamily="2" charset="0"/>
              <a:cs typeface="Lato Medium" panose="020F0502020204030203" pitchFamily="34" charset="0"/>
            </a:endParaRPr>
          </a:p>
        </p:txBody>
      </p:sp>
      <p:sp>
        <p:nvSpPr>
          <p:cNvPr id="3" name="Picture Placeholder 2">
            <a:extLst>
              <a:ext uri="{FF2B5EF4-FFF2-40B4-BE49-F238E27FC236}">
                <a16:creationId xmlns:a16="http://schemas.microsoft.com/office/drawing/2014/main" id="{8EB7A851-B53A-4C2F-BAC9-3685A9F72B6B}"/>
              </a:ext>
            </a:extLst>
          </p:cNvPr>
          <p:cNvSpPr>
            <a:spLocks noGrp="1"/>
          </p:cNvSpPr>
          <p:nvPr>
            <p:ph type="pic" sz="quarter" idx="10"/>
          </p:nvPr>
        </p:nvSpPr>
        <p:spPr/>
      </p:sp>
      <p:sp>
        <p:nvSpPr>
          <p:cNvPr id="8" name="Rectangle 7">
            <a:extLst>
              <a:ext uri="{FF2B5EF4-FFF2-40B4-BE49-F238E27FC236}">
                <a16:creationId xmlns:a16="http://schemas.microsoft.com/office/drawing/2014/main" id="{429A197E-2351-4E56-860D-ACD46A42D7C1}"/>
              </a:ext>
            </a:extLst>
          </p:cNvPr>
          <p:cNvSpPr/>
          <p:nvPr/>
        </p:nvSpPr>
        <p:spPr>
          <a:xfrm flipH="1">
            <a:off x="538339" y="540000"/>
            <a:ext cx="11112000" cy="3649862"/>
          </a:xfrm>
          <a:prstGeom prst="rect">
            <a:avLst/>
          </a:prstGeom>
          <a:solidFill>
            <a:schemeClr val="accent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06361413"/>
      </p:ext>
    </p:extLst>
  </p:cSld>
  <p:clrMapOvr>
    <a:masterClrMapping/>
  </p:clrMapOvr>
  <p:transition spd="slow">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08797E4-0BD4-413F-96B6-F1B184CEE9EC}"/>
              </a:ext>
            </a:extLst>
          </p:cNvPr>
          <p:cNvSpPr/>
          <p:nvPr/>
        </p:nvSpPr>
        <p:spPr>
          <a:xfrm flipH="1">
            <a:off x="-9997" y="3324305"/>
            <a:ext cx="12201996" cy="539808"/>
          </a:xfrm>
          <a:prstGeom prst="rect">
            <a:avLst/>
          </a:prstGeom>
          <a:gradFill flip="none" rotWithShape="1">
            <a:gsLst>
              <a:gs pos="0">
                <a:schemeClr val="accent2"/>
              </a:gs>
              <a:gs pos="100000">
                <a:schemeClr val="accent2">
                  <a:lumMod val="75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7" name="TextBox 6">
            <a:extLst>
              <a:ext uri="{FF2B5EF4-FFF2-40B4-BE49-F238E27FC236}">
                <a16:creationId xmlns:a16="http://schemas.microsoft.com/office/drawing/2014/main" id="{B9AE045B-7302-4A67-824B-8E8A9DF76AF2}"/>
              </a:ext>
            </a:extLst>
          </p:cNvPr>
          <p:cNvSpPr txBox="1"/>
          <p:nvPr/>
        </p:nvSpPr>
        <p:spPr>
          <a:xfrm>
            <a:off x="1613565" y="3429000"/>
            <a:ext cx="2483132"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AUG 12,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2" name="TextBox 11">
            <a:extLst>
              <a:ext uri="{FF2B5EF4-FFF2-40B4-BE49-F238E27FC236}">
                <a16:creationId xmlns:a16="http://schemas.microsoft.com/office/drawing/2014/main" id="{CCCBE63C-3D30-4B9D-9B5D-105C7AC2024A}"/>
              </a:ext>
            </a:extLst>
          </p:cNvPr>
          <p:cNvSpPr txBox="1"/>
          <p:nvPr/>
        </p:nvSpPr>
        <p:spPr>
          <a:xfrm>
            <a:off x="6820525" y="3429000"/>
            <a:ext cx="2483132"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AUG 21,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4" name="Freeform 33">
            <a:extLst>
              <a:ext uri="{FF2B5EF4-FFF2-40B4-BE49-F238E27FC236}">
                <a16:creationId xmlns:a16="http://schemas.microsoft.com/office/drawing/2014/main" id="{2F7043C0-E16F-4517-9DB1-A2CC51DC1BBC}"/>
              </a:ext>
            </a:extLst>
          </p:cNvPr>
          <p:cNvSpPr>
            <a:spLocks/>
          </p:cNvSpPr>
          <p:nvPr/>
        </p:nvSpPr>
        <p:spPr bwMode="auto">
          <a:xfrm>
            <a:off x="5754606" y="3503334"/>
            <a:ext cx="441325" cy="220663"/>
          </a:xfrm>
          <a:custGeom>
            <a:avLst/>
            <a:gdLst>
              <a:gd name="T0" fmla="*/ 175 w 176"/>
              <a:gd name="T1" fmla="*/ 41 h 88"/>
              <a:gd name="T2" fmla="*/ 135 w 176"/>
              <a:gd name="T3" fmla="*/ 1 h 88"/>
              <a:gd name="T4" fmla="*/ 132 w 176"/>
              <a:gd name="T5" fmla="*/ 0 h 88"/>
              <a:gd name="T6" fmla="*/ 128 w 176"/>
              <a:gd name="T7" fmla="*/ 4 h 88"/>
              <a:gd name="T8" fmla="*/ 129 w 176"/>
              <a:gd name="T9" fmla="*/ 7 h 88"/>
              <a:gd name="T10" fmla="*/ 162 w 176"/>
              <a:gd name="T11" fmla="*/ 40 h 88"/>
              <a:gd name="T12" fmla="*/ 4 w 176"/>
              <a:gd name="T13" fmla="*/ 40 h 88"/>
              <a:gd name="T14" fmla="*/ 0 w 176"/>
              <a:gd name="T15" fmla="*/ 44 h 88"/>
              <a:gd name="T16" fmla="*/ 4 w 176"/>
              <a:gd name="T17" fmla="*/ 48 h 88"/>
              <a:gd name="T18" fmla="*/ 162 w 176"/>
              <a:gd name="T19" fmla="*/ 48 h 88"/>
              <a:gd name="T20" fmla="*/ 129 w 176"/>
              <a:gd name="T21" fmla="*/ 81 h 88"/>
              <a:gd name="T22" fmla="*/ 128 w 176"/>
              <a:gd name="T23" fmla="*/ 84 h 88"/>
              <a:gd name="T24" fmla="*/ 132 w 176"/>
              <a:gd name="T25" fmla="*/ 88 h 88"/>
              <a:gd name="T26" fmla="*/ 135 w 176"/>
              <a:gd name="T27" fmla="*/ 87 h 88"/>
              <a:gd name="T28" fmla="*/ 175 w 176"/>
              <a:gd name="T29" fmla="*/ 47 h 88"/>
              <a:gd name="T30" fmla="*/ 176 w 176"/>
              <a:gd name="T31" fmla="*/ 44 h 88"/>
              <a:gd name="T32" fmla="*/ 175 w 176"/>
              <a:gd name="T33" fmla="*/ 4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6" h="88">
                <a:moveTo>
                  <a:pt x="175" y="41"/>
                </a:moveTo>
                <a:cubicBezTo>
                  <a:pt x="135" y="1"/>
                  <a:pt x="135" y="1"/>
                  <a:pt x="135" y="1"/>
                </a:cubicBezTo>
                <a:cubicBezTo>
                  <a:pt x="134" y="0"/>
                  <a:pt x="133" y="0"/>
                  <a:pt x="132" y="0"/>
                </a:cubicBezTo>
                <a:cubicBezTo>
                  <a:pt x="130" y="0"/>
                  <a:pt x="128" y="2"/>
                  <a:pt x="128" y="4"/>
                </a:cubicBezTo>
                <a:cubicBezTo>
                  <a:pt x="128" y="5"/>
                  <a:pt x="128" y="6"/>
                  <a:pt x="129" y="7"/>
                </a:cubicBezTo>
                <a:cubicBezTo>
                  <a:pt x="162" y="40"/>
                  <a:pt x="162" y="40"/>
                  <a:pt x="162" y="40"/>
                </a:cubicBezTo>
                <a:cubicBezTo>
                  <a:pt x="4" y="40"/>
                  <a:pt x="4" y="40"/>
                  <a:pt x="4" y="40"/>
                </a:cubicBezTo>
                <a:cubicBezTo>
                  <a:pt x="2" y="40"/>
                  <a:pt x="0" y="42"/>
                  <a:pt x="0" y="44"/>
                </a:cubicBezTo>
                <a:cubicBezTo>
                  <a:pt x="0" y="46"/>
                  <a:pt x="2" y="48"/>
                  <a:pt x="4" y="48"/>
                </a:cubicBezTo>
                <a:cubicBezTo>
                  <a:pt x="162" y="48"/>
                  <a:pt x="162" y="48"/>
                  <a:pt x="162" y="48"/>
                </a:cubicBezTo>
                <a:cubicBezTo>
                  <a:pt x="129" y="81"/>
                  <a:pt x="129" y="81"/>
                  <a:pt x="129" y="81"/>
                </a:cubicBezTo>
                <a:cubicBezTo>
                  <a:pt x="128" y="82"/>
                  <a:pt x="128" y="83"/>
                  <a:pt x="128" y="84"/>
                </a:cubicBezTo>
                <a:cubicBezTo>
                  <a:pt x="128" y="86"/>
                  <a:pt x="130" y="88"/>
                  <a:pt x="132" y="88"/>
                </a:cubicBezTo>
                <a:cubicBezTo>
                  <a:pt x="133" y="88"/>
                  <a:pt x="134" y="88"/>
                  <a:pt x="135" y="87"/>
                </a:cubicBezTo>
                <a:cubicBezTo>
                  <a:pt x="175" y="47"/>
                  <a:pt x="175" y="47"/>
                  <a:pt x="175" y="47"/>
                </a:cubicBezTo>
                <a:cubicBezTo>
                  <a:pt x="176" y="46"/>
                  <a:pt x="176" y="45"/>
                  <a:pt x="176" y="44"/>
                </a:cubicBezTo>
                <a:cubicBezTo>
                  <a:pt x="176" y="43"/>
                  <a:pt x="176" y="42"/>
                  <a:pt x="175" y="41"/>
                </a:cubicBezTo>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627C1C17-C0C3-4221-93B4-FCEBD1486667}"/>
              </a:ext>
            </a:extLst>
          </p:cNvPr>
          <p:cNvSpPr>
            <a:spLocks noEditPoints="1"/>
          </p:cNvSpPr>
          <p:nvPr/>
        </p:nvSpPr>
        <p:spPr bwMode="auto">
          <a:xfrm>
            <a:off x="481109" y="3444383"/>
            <a:ext cx="320675" cy="320675"/>
          </a:xfrm>
          <a:custGeom>
            <a:avLst/>
            <a:gdLst>
              <a:gd name="T0" fmla="*/ 144 w 176"/>
              <a:gd name="T1" fmla="*/ 88 h 176"/>
              <a:gd name="T2" fmla="*/ 152 w 176"/>
              <a:gd name="T3" fmla="*/ 88 h 176"/>
              <a:gd name="T4" fmla="*/ 60 w 176"/>
              <a:gd name="T5" fmla="*/ 136 h 176"/>
              <a:gd name="T6" fmla="*/ 56 w 176"/>
              <a:gd name="T7" fmla="*/ 143 h 176"/>
              <a:gd name="T8" fmla="*/ 60 w 176"/>
              <a:gd name="T9" fmla="*/ 136 h 176"/>
              <a:gd name="T10" fmla="*/ 33 w 176"/>
              <a:gd name="T11" fmla="*/ 120 h 176"/>
              <a:gd name="T12" fmla="*/ 40 w 176"/>
              <a:gd name="T13" fmla="*/ 116 h 176"/>
              <a:gd name="T14" fmla="*/ 56 w 176"/>
              <a:gd name="T15" fmla="*/ 33 h 176"/>
              <a:gd name="T16" fmla="*/ 60 w 176"/>
              <a:gd name="T17" fmla="*/ 40 h 176"/>
              <a:gd name="T18" fmla="*/ 56 w 176"/>
              <a:gd name="T19" fmla="*/ 33 h 176"/>
              <a:gd name="T20" fmla="*/ 24 w 176"/>
              <a:gd name="T21" fmla="*/ 88 h 176"/>
              <a:gd name="T22" fmla="*/ 32 w 176"/>
              <a:gd name="T23" fmla="*/ 88 h 176"/>
              <a:gd name="T24" fmla="*/ 116 w 176"/>
              <a:gd name="T25" fmla="*/ 40 h 176"/>
              <a:gd name="T26" fmla="*/ 120 w 176"/>
              <a:gd name="T27" fmla="*/ 33 h 176"/>
              <a:gd name="T28" fmla="*/ 116 w 176"/>
              <a:gd name="T29" fmla="*/ 40 h 176"/>
              <a:gd name="T30" fmla="*/ 33 w 176"/>
              <a:gd name="T31" fmla="*/ 56 h 176"/>
              <a:gd name="T32" fmla="*/ 40 w 176"/>
              <a:gd name="T33" fmla="*/ 60 h 176"/>
              <a:gd name="T34" fmla="*/ 142 w 176"/>
              <a:gd name="T35" fmla="*/ 115 h 176"/>
              <a:gd name="T36" fmla="*/ 138 w 176"/>
              <a:gd name="T37" fmla="*/ 121 h 176"/>
              <a:gd name="T38" fmla="*/ 142 w 176"/>
              <a:gd name="T39" fmla="*/ 115 h 176"/>
              <a:gd name="T40" fmla="*/ 84 w 176"/>
              <a:gd name="T41" fmla="*/ 148 h 176"/>
              <a:gd name="T42" fmla="*/ 92 w 176"/>
              <a:gd name="T43" fmla="*/ 148 h 176"/>
              <a:gd name="T44" fmla="*/ 138 w 176"/>
              <a:gd name="T45" fmla="*/ 55 h 176"/>
              <a:gd name="T46" fmla="*/ 142 w 176"/>
              <a:gd name="T47" fmla="*/ 61 h 176"/>
              <a:gd name="T48" fmla="*/ 138 w 176"/>
              <a:gd name="T49" fmla="*/ 55 h 176"/>
              <a:gd name="T50" fmla="*/ 103 w 176"/>
              <a:gd name="T51" fmla="*/ 84 h 176"/>
              <a:gd name="T52" fmla="*/ 92 w 176"/>
              <a:gd name="T53" fmla="*/ 28 h 176"/>
              <a:gd name="T54" fmla="*/ 84 w 176"/>
              <a:gd name="T55" fmla="*/ 28 h 176"/>
              <a:gd name="T56" fmla="*/ 72 w 176"/>
              <a:gd name="T57" fmla="*/ 88 h 176"/>
              <a:gd name="T58" fmla="*/ 103 w 176"/>
              <a:gd name="T59" fmla="*/ 92 h 176"/>
              <a:gd name="T60" fmla="*/ 128 w 176"/>
              <a:gd name="T61" fmla="*/ 88 h 176"/>
              <a:gd name="T62" fmla="*/ 88 w 176"/>
              <a:gd name="T63" fmla="*/ 96 h 176"/>
              <a:gd name="T64" fmla="*/ 88 w 176"/>
              <a:gd name="T65" fmla="*/ 80 h 176"/>
              <a:gd name="T66" fmla="*/ 88 w 176"/>
              <a:gd name="T67" fmla="*/ 96 h 176"/>
              <a:gd name="T68" fmla="*/ 115 w 176"/>
              <a:gd name="T69" fmla="*/ 142 h 176"/>
              <a:gd name="T70" fmla="*/ 121 w 176"/>
              <a:gd name="T71" fmla="*/ 138 h 176"/>
              <a:gd name="T72" fmla="*/ 88 w 176"/>
              <a:gd name="T73" fmla="*/ 0 h 176"/>
              <a:gd name="T74" fmla="*/ 88 w 176"/>
              <a:gd name="T75" fmla="*/ 176 h 176"/>
              <a:gd name="T76" fmla="*/ 88 w 176"/>
              <a:gd name="T77" fmla="*/ 0 h 176"/>
              <a:gd name="T78" fmla="*/ 8 w 176"/>
              <a:gd name="T79" fmla="*/ 88 h 176"/>
              <a:gd name="T80" fmla="*/ 168 w 176"/>
              <a:gd name="T81" fmla="*/ 8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6" h="176">
                <a:moveTo>
                  <a:pt x="148" y="84"/>
                </a:moveTo>
                <a:cubicBezTo>
                  <a:pt x="146" y="84"/>
                  <a:pt x="144" y="86"/>
                  <a:pt x="144" y="88"/>
                </a:cubicBezTo>
                <a:cubicBezTo>
                  <a:pt x="144" y="90"/>
                  <a:pt x="146" y="92"/>
                  <a:pt x="148" y="92"/>
                </a:cubicBezTo>
                <a:cubicBezTo>
                  <a:pt x="150" y="92"/>
                  <a:pt x="152" y="90"/>
                  <a:pt x="152" y="88"/>
                </a:cubicBezTo>
                <a:cubicBezTo>
                  <a:pt x="152" y="86"/>
                  <a:pt x="150" y="84"/>
                  <a:pt x="148" y="84"/>
                </a:cubicBezTo>
                <a:moveTo>
                  <a:pt x="60" y="136"/>
                </a:moveTo>
                <a:cubicBezTo>
                  <a:pt x="58" y="135"/>
                  <a:pt x="56" y="136"/>
                  <a:pt x="55" y="138"/>
                </a:cubicBezTo>
                <a:cubicBezTo>
                  <a:pt x="53" y="140"/>
                  <a:pt x="54" y="142"/>
                  <a:pt x="56" y="143"/>
                </a:cubicBezTo>
                <a:cubicBezTo>
                  <a:pt x="58" y="145"/>
                  <a:pt x="60" y="144"/>
                  <a:pt x="61" y="142"/>
                </a:cubicBezTo>
                <a:cubicBezTo>
                  <a:pt x="63" y="140"/>
                  <a:pt x="62" y="138"/>
                  <a:pt x="60" y="136"/>
                </a:cubicBezTo>
                <a:moveTo>
                  <a:pt x="34" y="115"/>
                </a:moveTo>
                <a:cubicBezTo>
                  <a:pt x="32" y="116"/>
                  <a:pt x="31" y="118"/>
                  <a:pt x="33" y="120"/>
                </a:cubicBezTo>
                <a:cubicBezTo>
                  <a:pt x="34" y="122"/>
                  <a:pt x="36" y="123"/>
                  <a:pt x="38" y="121"/>
                </a:cubicBezTo>
                <a:cubicBezTo>
                  <a:pt x="40" y="120"/>
                  <a:pt x="41" y="118"/>
                  <a:pt x="40" y="116"/>
                </a:cubicBezTo>
                <a:cubicBezTo>
                  <a:pt x="38" y="114"/>
                  <a:pt x="36" y="113"/>
                  <a:pt x="34" y="115"/>
                </a:cubicBezTo>
                <a:moveTo>
                  <a:pt x="56" y="33"/>
                </a:moveTo>
                <a:cubicBezTo>
                  <a:pt x="54" y="34"/>
                  <a:pt x="53" y="36"/>
                  <a:pt x="55" y="38"/>
                </a:cubicBezTo>
                <a:cubicBezTo>
                  <a:pt x="56" y="40"/>
                  <a:pt x="58" y="41"/>
                  <a:pt x="60" y="40"/>
                </a:cubicBezTo>
                <a:cubicBezTo>
                  <a:pt x="62" y="38"/>
                  <a:pt x="63" y="36"/>
                  <a:pt x="61" y="34"/>
                </a:cubicBezTo>
                <a:cubicBezTo>
                  <a:pt x="60" y="32"/>
                  <a:pt x="58" y="31"/>
                  <a:pt x="56" y="33"/>
                </a:cubicBezTo>
                <a:moveTo>
                  <a:pt x="28" y="84"/>
                </a:moveTo>
                <a:cubicBezTo>
                  <a:pt x="26" y="84"/>
                  <a:pt x="24" y="86"/>
                  <a:pt x="24" y="88"/>
                </a:cubicBezTo>
                <a:cubicBezTo>
                  <a:pt x="24" y="90"/>
                  <a:pt x="26" y="92"/>
                  <a:pt x="28" y="92"/>
                </a:cubicBezTo>
                <a:cubicBezTo>
                  <a:pt x="30" y="92"/>
                  <a:pt x="32" y="90"/>
                  <a:pt x="32" y="88"/>
                </a:cubicBezTo>
                <a:cubicBezTo>
                  <a:pt x="32" y="86"/>
                  <a:pt x="30" y="84"/>
                  <a:pt x="28" y="84"/>
                </a:cubicBezTo>
                <a:moveTo>
                  <a:pt x="116" y="40"/>
                </a:moveTo>
                <a:cubicBezTo>
                  <a:pt x="118" y="41"/>
                  <a:pt x="120" y="40"/>
                  <a:pt x="121" y="38"/>
                </a:cubicBezTo>
                <a:cubicBezTo>
                  <a:pt x="123" y="36"/>
                  <a:pt x="122" y="34"/>
                  <a:pt x="120" y="33"/>
                </a:cubicBezTo>
                <a:cubicBezTo>
                  <a:pt x="118" y="31"/>
                  <a:pt x="116" y="32"/>
                  <a:pt x="115" y="34"/>
                </a:cubicBezTo>
                <a:cubicBezTo>
                  <a:pt x="113" y="36"/>
                  <a:pt x="114" y="38"/>
                  <a:pt x="116" y="40"/>
                </a:cubicBezTo>
                <a:moveTo>
                  <a:pt x="38" y="55"/>
                </a:moveTo>
                <a:cubicBezTo>
                  <a:pt x="36" y="53"/>
                  <a:pt x="34" y="54"/>
                  <a:pt x="33" y="56"/>
                </a:cubicBezTo>
                <a:cubicBezTo>
                  <a:pt x="31" y="58"/>
                  <a:pt x="32" y="60"/>
                  <a:pt x="34" y="61"/>
                </a:cubicBezTo>
                <a:cubicBezTo>
                  <a:pt x="36" y="63"/>
                  <a:pt x="38" y="62"/>
                  <a:pt x="40" y="60"/>
                </a:cubicBezTo>
                <a:cubicBezTo>
                  <a:pt x="41" y="58"/>
                  <a:pt x="40" y="56"/>
                  <a:pt x="38" y="55"/>
                </a:cubicBezTo>
                <a:moveTo>
                  <a:pt x="142" y="115"/>
                </a:moveTo>
                <a:cubicBezTo>
                  <a:pt x="140" y="113"/>
                  <a:pt x="138" y="114"/>
                  <a:pt x="137" y="116"/>
                </a:cubicBezTo>
                <a:cubicBezTo>
                  <a:pt x="135" y="118"/>
                  <a:pt x="136" y="120"/>
                  <a:pt x="138" y="121"/>
                </a:cubicBezTo>
                <a:cubicBezTo>
                  <a:pt x="140" y="123"/>
                  <a:pt x="142" y="122"/>
                  <a:pt x="143" y="120"/>
                </a:cubicBezTo>
                <a:cubicBezTo>
                  <a:pt x="145" y="118"/>
                  <a:pt x="144" y="116"/>
                  <a:pt x="142" y="115"/>
                </a:cubicBezTo>
                <a:moveTo>
                  <a:pt x="88" y="144"/>
                </a:moveTo>
                <a:cubicBezTo>
                  <a:pt x="86" y="144"/>
                  <a:pt x="84" y="146"/>
                  <a:pt x="84" y="148"/>
                </a:cubicBezTo>
                <a:cubicBezTo>
                  <a:pt x="84" y="150"/>
                  <a:pt x="86" y="152"/>
                  <a:pt x="88" y="152"/>
                </a:cubicBezTo>
                <a:cubicBezTo>
                  <a:pt x="90" y="152"/>
                  <a:pt x="92" y="150"/>
                  <a:pt x="92" y="148"/>
                </a:cubicBezTo>
                <a:cubicBezTo>
                  <a:pt x="92" y="146"/>
                  <a:pt x="90" y="144"/>
                  <a:pt x="88" y="144"/>
                </a:cubicBezTo>
                <a:moveTo>
                  <a:pt x="138" y="55"/>
                </a:moveTo>
                <a:cubicBezTo>
                  <a:pt x="136" y="56"/>
                  <a:pt x="135" y="58"/>
                  <a:pt x="137" y="60"/>
                </a:cubicBezTo>
                <a:cubicBezTo>
                  <a:pt x="138" y="62"/>
                  <a:pt x="140" y="63"/>
                  <a:pt x="142" y="61"/>
                </a:cubicBezTo>
                <a:cubicBezTo>
                  <a:pt x="144" y="60"/>
                  <a:pt x="145" y="58"/>
                  <a:pt x="143" y="56"/>
                </a:cubicBezTo>
                <a:cubicBezTo>
                  <a:pt x="142" y="54"/>
                  <a:pt x="140" y="53"/>
                  <a:pt x="138" y="55"/>
                </a:cubicBezTo>
                <a:moveTo>
                  <a:pt x="124" y="84"/>
                </a:moveTo>
                <a:cubicBezTo>
                  <a:pt x="103" y="84"/>
                  <a:pt x="103" y="84"/>
                  <a:pt x="103" y="84"/>
                </a:cubicBezTo>
                <a:cubicBezTo>
                  <a:pt x="102" y="78"/>
                  <a:pt x="98" y="74"/>
                  <a:pt x="92" y="73"/>
                </a:cubicBezTo>
                <a:cubicBezTo>
                  <a:pt x="92" y="28"/>
                  <a:pt x="92" y="28"/>
                  <a:pt x="92" y="28"/>
                </a:cubicBezTo>
                <a:cubicBezTo>
                  <a:pt x="92" y="26"/>
                  <a:pt x="90" y="24"/>
                  <a:pt x="88" y="24"/>
                </a:cubicBezTo>
                <a:cubicBezTo>
                  <a:pt x="86" y="24"/>
                  <a:pt x="84" y="26"/>
                  <a:pt x="84" y="28"/>
                </a:cubicBezTo>
                <a:cubicBezTo>
                  <a:pt x="84" y="73"/>
                  <a:pt x="84" y="73"/>
                  <a:pt x="84" y="73"/>
                </a:cubicBezTo>
                <a:cubicBezTo>
                  <a:pt x="77" y="74"/>
                  <a:pt x="72" y="81"/>
                  <a:pt x="72" y="88"/>
                </a:cubicBezTo>
                <a:cubicBezTo>
                  <a:pt x="72" y="97"/>
                  <a:pt x="79" y="104"/>
                  <a:pt x="88" y="104"/>
                </a:cubicBezTo>
                <a:cubicBezTo>
                  <a:pt x="95" y="104"/>
                  <a:pt x="102" y="99"/>
                  <a:pt x="103" y="92"/>
                </a:cubicBezTo>
                <a:cubicBezTo>
                  <a:pt x="124" y="92"/>
                  <a:pt x="124" y="92"/>
                  <a:pt x="124" y="92"/>
                </a:cubicBezTo>
                <a:cubicBezTo>
                  <a:pt x="126" y="92"/>
                  <a:pt x="128" y="90"/>
                  <a:pt x="128" y="88"/>
                </a:cubicBezTo>
                <a:cubicBezTo>
                  <a:pt x="128" y="86"/>
                  <a:pt x="126" y="84"/>
                  <a:pt x="124" y="84"/>
                </a:cubicBezTo>
                <a:moveTo>
                  <a:pt x="88" y="96"/>
                </a:moveTo>
                <a:cubicBezTo>
                  <a:pt x="84" y="96"/>
                  <a:pt x="80" y="92"/>
                  <a:pt x="80" y="88"/>
                </a:cubicBezTo>
                <a:cubicBezTo>
                  <a:pt x="80" y="84"/>
                  <a:pt x="84" y="80"/>
                  <a:pt x="88" y="80"/>
                </a:cubicBezTo>
                <a:cubicBezTo>
                  <a:pt x="92" y="80"/>
                  <a:pt x="96" y="84"/>
                  <a:pt x="96" y="88"/>
                </a:cubicBezTo>
                <a:cubicBezTo>
                  <a:pt x="96" y="92"/>
                  <a:pt x="92" y="96"/>
                  <a:pt x="88" y="96"/>
                </a:cubicBezTo>
                <a:moveTo>
                  <a:pt x="116" y="136"/>
                </a:moveTo>
                <a:cubicBezTo>
                  <a:pt x="114" y="138"/>
                  <a:pt x="113" y="140"/>
                  <a:pt x="115" y="142"/>
                </a:cubicBezTo>
                <a:cubicBezTo>
                  <a:pt x="116" y="144"/>
                  <a:pt x="118" y="145"/>
                  <a:pt x="120" y="143"/>
                </a:cubicBezTo>
                <a:cubicBezTo>
                  <a:pt x="122" y="142"/>
                  <a:pt x="123" y="140"/>
                  <a:pt x="121" y="138"/>
                </a:cubicBezTo>
                <a:cubicBezTo>
                  <a:pt x="120" y="136"/>
                  <a:pt x="118" y="135"/>
                  <a:pt x="116" y="136"/>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43">
            <a:extLst>
              <a:ext uri="{FF2B5EF4-FFF2-40B4-BE49-F238E27FC236}">
                <a16:creationId xmlns:a16="http://schemas.microsoft.com/office/drawing/2014/main" id="{35380C7C-2D47-47EF-AFD5-9BC12C5AAAA7}"/>
              </a:ext>
            </a:extLst>
          </p:cNvPr>
          <p:cNvSpPr>
            <a:spLocks noEditPoints="1"/>
          </p:cNvSpPr>
          <p:nvPr/>
        </p:nvSpPr>
        <p:spPr bwMode="auto">
          <a:xfrm>
            <a:off x="1708499" y="4119169"/>
            <a:ext cx="441325" cy="241300"/>
          </a:xfrm>
          <a:custGeom>
            <a:avLst/>
            <a:gdLst>
              <a:gd name="T0" fmla="*/ 176 w 176"/>
              <a:gd name="T1" fmla="*/ 4 h 96"/>
              <a:gd name="T2" fmla="*/ 172 w 176"/>
              <a:gd name="T3" fmla="*/ 0 h 96"/>
              <a:gd name="T4" fmla="*/ 4 w 176"/>
              <a:gd name="T5" fmla="*/ 0 h 96"/>
              <a:gd name="T6" fmla="*/ 0 w 176"/>
              <a:gd name="T7" fmla="*/ 4 h 96"/>
              <a:gd name="T8" fmla="*/ 1 w 176"/>
              <a:gd name="T9" fmla="*/ 7 h 96"/>
              <a:gd name="T10" fmla="*/ 1 w 176"/>
              <a:gd name="T11" fmla="*/ 7 h 96"/>
              <a:gd name="T12" fmla="*/ 85 w 176"/>
              <a:gd name="T13" fmla="*/ 95 h 96"/>
              <a:gd name="T14" fmla="*/ 85 w 176"/>
              <a:gd name="T15" fmla="*/ 95 h 96"/>
              <a:gd name="T16" fmla="*/ 88 w 176"/>
              <a:gd name="T17" fmla="*/ 96 h 96"/>
              <a:gd name="T18" fmla="*/ 91 w 176"/>
              <a:gd name="T19" fmla="*/ 95 h 96"/>
              <a:gd name="T20" fmla="*/ 91 w 176"/>
              <a:gd name="T21" fmla="*/ 95 h 96"/>
              <a:gd name="T22" fmla="*/ 175 w 176"/>
              <a:gd name="T23" fmla="*/ 7 h 96"/>
              <a:gd name="T24" fmla="*/ 175 w 176"/>
              <a:gd name="T25" fmla="*/ 7 h 96"/>
              <a:gd name="T26" fmla="*/ 176 w 176"/>
              <a:gd name="T27" fmla="*/ 4 h 96"/>
              <a:gd name="T28" fmla="*/ 88 w 176"/>
              <a:gd name="T29" fmla="*/ 86 h 96"/>
              <a:gd name="T30" fmla="*/ 13 w 176"/>
              <a:gd name="T31" fmla="*/ 8 h 96"/>
              <a:gd name="T32" fmla="*/ 163 w 176"/>
              <a:gd name="T33" fmla="*/ 8 h 96"/>
              <a:gd name="T34" fmla="*/ 88 w 176"/>
              <a:gd name="T35" fmla="*/ 8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6" h="96">
                <a:moveTo>
                  <a:pt x="176" y="4"/>
                </a:moveTo>
                <a:cubicBezTo>
                  <a:pt x="176" y="2"/>
                  <a:pt x="174" y="0"/>
                  <a:pt x="172" y="0"/>
                </a:cubicBezTo>
                <a:cubicBezTo>
                  <a:pt x="4" y="0"/>
                  <a:pt x="4" y="0"/>
                  <a:pt x="4" y="0"/>
                </a:cubicBezTo>
                <a:cubicBezTo>
                  <a:pt x="2" y="0"/>
                  <a:pt x="0" y="2"/>
                  <a:pt x="0" y="4"/>
                </a:cubicBezTo>
                <a:cubicBezTo>
                  <a:pt x="0" y="5"/>
                  <a:pt x="0" y="6"/>
                  <a:pt x="1" y="7"/>
                </a:cubicBezTo>
                <a:cubicBezTo>
                  <a:pt x="1" y="7"/>
                  <a:pt x="1" y="7"/>
                  <a:pt x="1" y="7"/>
                </a:cubicBezTo>
                <a:cubicBezTo>
                  <a:pt x="85" y="95"/>
                  <a:pt x="85" y="95"/>
                  <a:pt x="85" y="95"/>
                </a:cubicBezTo>
                <a:cubicBezTo>
                  <a:pt x="85" y="95"/>
                  <a:pt x="85" y="95"/>
                  <a:pt x="85" y="95"/>
                </a:cubicBezTo>
                <a:cubicBezTo>
                  <a:pt x="86" y="96"/>
                  <a:pt x="87" y="96"/>
                  <a:pt x="88" y="96"/>
                </a:cubicBezTo>
                <a:cubicBezTo>
                  <a:pt x="89" y="96"/>
                  <a:pt x="90" y="96"/>
                  <a:pt x="91" y="95"/>
                </a:cubicBezTo>
                <a:cubicBezTo>
                  <a:pt x="91" y="95"/>
                  <a:pt x="91" y="95"/>
                  <a:pt x="91" y="95"/>
                </a:cubicBezTo>
                <a:cubicBezTo>
                  <a:pt x="175" y="7"/>
                  <a:pt x="175" y="7"/>
                  <a:pt x="175" y="7"/>
                </a:cubicBezTo>
                <a:cubicBezTo>
                  <a:pt x="175" y="7"/>
                  <a:pt x="175" y="7"/>
                  <a:pt x="175" y="7"/>
                </a:cubicBezTo>
                <a:cubicBezTo>
                  <a:pt x="176" y="6"/>
                  <a:pt x="176" y="5"/>
                  <a:pt x="176" y="4"/>
                </a:cubicBezTo>
                <a:moveTo>
                  <a:pt x="88" y="86"/>
                </a:moveTo>
                <a:cubicBezTo>
                  <a:pt x="13" y="8"/>
                  <a:pt x="13" y="8"/>
                  <a:pt x="13" y="8"/>
                </a:cubicBezTo>
                <a:cubicBezTo>
                  <a:pt x="163" y="8"/>
                  <a:pt x="163" y="8"/>
                  <a:pt x="163" y="8"/>
                </a:cubicBezTo>
                <a:lnTo>
                  <a:pt x="88" y="86"/>
                </a:lnTo>
                <a:close/>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8" name="Freeform 43">
            <a:extLst>
              <a:ext uri="{FF2B5EF4-FFF2-40B4-BE49-F238E27FC236}">
                <a16:creationId xmlns:a16="http://schemas.microsoft.com/office/drawing/2014/main" id="{4CD82CFD-D4B4-4880-8067-06840FD773F0}"/>
              </a:ext>
            </a:extLst>
          </p:cNvPr>
          <p:cNvSpPr>
            <a:spLocks noEditPoints="1"/>
          </p:cNvSpPr>
          <p:nvPr/>
        </p:nvSpPr>
        <p:spPr bwMode="auto">
          <a:xfrm rot="10800000">
            <a:off x="6923022" y="2827949"/>
            <a:ext cx="441325" cy="241300"/>
          </a:xfrm>
          <a:custGeom>
            <a:avLst/>
            <a:gdLst>
              <a:gd name="T0" fmla="*/ 176 w 176"/>
              <a:gd name="T1" fmla="*/ 4 h 96"/>
              <a:gd name="T2" fmla="*/ 172 w 176"/>
              <a:gd name="T3" fmla="*/ 0 h 96"/>
              <a:gd name="T4" fmla="*/ 4 w 176"/>
              <a:gd name="T5" fmla="*/ 0 h 96"/>
              <a:gd name="T6" fmla="*/ 0 w 176"/>
              <a:gd name="T7" fmla="*/ 4 h 96"/>
              <a:gd name="T8" fmla="*/ 1 w 176"/>
              <a:gd name="T9" fmla="*/ 7 h 96"/>
              <a:gd name="T10" fmla="*/ 1 w 176"/>
              <a:gd name="T11" fmla="*/ 7 h 96"/>
              <a:gd name="T12" fmla="*/ 85 w 176"/>
              <a:gd name="T13" fmla="*/ 95 h 96"/>
              <a:gd name="T14" fmla="*/ 85 w 176"/>
              <a:gd name="T15" fmla="*/ 95 h 96"/>
              <a:gd name="T16" fmla="*/ 88 w 176"/>
              <a:gd name="T17" fmla="*/ 96 h 96"/>
              <a:gd name="T18" fmla="*/ 91 w 176"/>
              <a:gd name="T19" fmla="*/ 95 h 96"/>
              <a:gd name="T20" fmla="*/ 91 w 176"/>
              <a:gd name="T21" fmla="*/ 95 h 96"/>
              <a:gd name="T22" fmla="*/ 175 w 176"/>
              <a:gd name="T23" fmla="*/ 7 h 96"/>
              <a:gd name="T24" fmla="*/ 175 w 176"/>
              <a:gd name="T25" fmla="*/ 7 h 96"/>
              <a:gd name="T26" fmla="*/ 176 w 176"/>
              <a:gd name="T27" fmla="*/ 4 h 96"/>
              <a:gd name="T28" fmla="*/ 88 w 176"/>
              <a:gd name="T29" fmla="*/ 86 h 96"/>
              <a:gd name="T30" fmla="*/ 13 w 176"/>
              <a:gd name="T31" fmla="*/ 8 h 96"/>
              <a:gd name="T32" fmla="*/ 163 w 176"/>
              <a:gd name="T33" fmla="*/ 8 h 96"/>
              <a:gd name="T34" fmla="*/ 88 w 176"/>
              <a:gd name="T35" fmla="*/ 8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6" h="96">
                <a:moveTo>
                  <a:pt x="176" y="4"/>
                </a:moveTo>
                <a:cubicBezTo>
                  <a:pt x="176" y="2"/>
                  <a:pt x="174" y="0"/>
                  <a:pt x="172" y="0"/>
                </a:cubicBezTo>
                <a:cubicBezTo>
                  <a:pt x="4" y="0"/>
                  <a:pt x="4" y="0"/>
                  <a:pt x="4" y="0"/>
                </a:cubicBezTo>
                <a:cubicBezTo>
                  <a:pt x="2" y="0"/>
                  <a:pt x="0" y="2"/>
                  <a:pt x="0" y="4"/>
                </a:cubicBezTo>
                <a:cubicBezTo>
                  <a:pt x="0" y="5"/>
                  <a:pt x="0" y="6"/>
                  <a:pt x="1" y="7"/>
                </a:cubicBezTo>
                <a:cubicBezTo>
                  <a:pt x="1" y="7"/>
                  <a:pt x="1" y="7"/>
                  <a:pt x="1" y="7"/>
                </a:cubicBezTo>
                <a:cubicBezTo>
                  <a:pt x="85" y="95"/>
                  <a:pt x="85" y="95"/>
                  <a:pt x="85" y="95"/>
                </a:cubicBezTo>
                <a:cubicBezTo>
                  <a:pt x="85" y="95"/>
                  <a:pt x="85" y="95"/>
                  <a:pt x="85" y="95"/>
                </a:cubicBezTo>
                <a:cubicBezTo>
                  <a:pt x="86" y="96"/>
                  <a:pt x="87" y="96"/>
                  <a:pt x="88" y="96"/>
                </a:cubicBezTo>
                <a:cubicBezTo>
                  <a:pt x="89" y="96"/>
                  <a:pt x="90" y="96"/>
                  <a:pt x="91" y="95"/>
                </a:cubicBezTo>
                <a:cubicBezTo>
                  <a:pt x="91" y="95"/>
                  <a:pt x="91" y="95"/>
                  <a:pt x="91" y="95"/>
                </a:cubicBezTo>
                <a:cubicBezTo>
                  <a:pt x="175" y="7"/>
                  <a:pt x="175" y="7"/>
                  <a:pt x="175" y="7"/>
                </a:cubicBezTo>
                <a:cubicBezTo>
                  <a:pt x="175" y="7"/>
                  <a:pt x="175" y="7"/>
                  <a:pt x="175" y="7"/>
                </a:cubicBezTo>
                <a:cubicBezTo>
                  <a:pt x="176" y="6"/>
                  <a:pt x="176" y="5"/>
                  <a:pt x="176" y="4"/>
                </a:cubicBezTo>
                <a:moveTo>
                  <a:pt x="88" y="86"/>
                </a:moveTo>
                <a:cubicBezTo>
                  <a:pt x="13" y="8"/>
                  <a:pt x="13" y="8"/>
                  <a:pt x="13" y="8"/>
                </a:cubicBezTo>
                <a:cubicBezTo>
                  <a:pt x="163" y="8"/>
                  <a:pt x="163" y="8"/>
                  <a:pt x="163" y="8"/>
                </a:cubicBezTo>
                <a:lnTo>
                  <a:pt x="88" y="86"/>
                </a:lnTo>
                <a:close/>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2" name="TextBox 21">
            <a:extLst>
              <a:ext uri="{FF2B5EF4-FFF2-40B4-BE49-F238E27FC236}">
                <a16:creationId xmlns:a16="http://schemas.microsoft.com/office/drawing/2014/main" id="{580E05E7-F10C-44C4-A33F-2B4D06C2482F}"/>
              </a:ext>
            </a:extLst>
          </p:cNvPr>
          <p:cNvSpPr txBox="1"/>
          <p:nvPr/>
        </p:nvSpPr>
        <p:spPr>
          <a:xfrm>
            <a:off x="5030627" y="5489633"/>
            <a:ext cx="402343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23" name="TextBox 22">
            <a:extLst>
              <a:ext uri="{FF2B5EF4-FFF2-40B4-BE49-F238E27FC236}">
                <a16:creationId xmlns:a16="http://schemas.microsoft.com/office/drawing/2014/main" id="{5D79672D-2763-4303-ADCA-3CC8643FA334}"/>
              </a:ext>
            </a:extLst>
          </p:cNvPr>
          <p:cNvSpPr txBox="1"/>
          <p:nvPr/>
        </p:nvSpPr>
        <p:spPr>
          <a:xfrm>
            <a:off x="5030627" y="4870077"/>
            <a:ext cx="3532802"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Amazing Moment</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4" name="TextBox 23">
            <a:extLst>
              <a:ext uri="{FF2B5EF4-FFF2-40B4-BE49-F238E27FC236}">
                <a16:creationId xmlns:a16="http://schemas.microsoft.com/office/drawing/2014/main" id="{643470BD-6462-4242-B9A9-F3DC71B837FF}"/>
              </a:ext>
            </a:extLst>
          </p:cNvPr>
          <p:cNvSpPr txBox="1"/>
          <p:nvPr/>
        </p:nvSpPr>
        <p:spPr>
          <a:xfrm>
            <a:off x="2698230" y="1678161"/>
            <a:ext cx="3711811" cy="894732"/>
          </a:xfrm>
          <a:prstGeom prst="rect">
            <a:avLst/>
          </a:prstGeom>
          <a:noFill/>
        </p:spPr>
        <p:txBody>
          <a:bodyPr wrap="square" rtlCol="0" anchor="t">
            <a:spAutoFit/>
          </a:bodyPr>
          <a:lstStyle/>
          <a:p>
            <a:pPr algn="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25" name="TextBox 24">
            <a:extLst>
              <a:ext uri="{FF2B5EF4-FFF2-40B4-BE49-F238E27FC236}">
                <a16:creationId xmlns:a16="http://schemas.microsoft.com/office/drawing/2014/main" id="{A3044628-1D37-4FCF-B1DD-7EB4FFCD8AAC}"/>
              </a:ext>
            </a:extLst>
          </p:cNvPr>
          <p:cNvSpPr txBox="1"/>
          <p:nvPr/>
        </p:nvSpPr>
        <p:spPr>
          <a:xfrm>
            <a:off x="2698230" y="1058605"/>
            <a:ext cx="3711811" cy="369332"/>
          </a:xfrm>
          <a:prstGeom prst="rect">
            <a:avLst/>
          </a:prstGeom>
          <a:noFill/>
        </p:spPr>
        <p:txBody>
          <a:bodyPr wrap="square" rtlCol="0" anchor="ctr">
            <a:spAutoFit/>
          </a:bodyPr>
          <a:lstStyle/>
          <a:p>
            <a:pPr algn="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Amazing Moment</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 name="Picture Placeholder 2">
            <a:extLst>
              <a:ext uri="{FF2B5EF4-FFF2-40B4-BE49-F238E27FC236}">
                <a16:creationId xmlns:a16="http://schemas.microsoft.com/office/drawing/2014/main" id="{9707CF65-6984-43BA-B168-5971DDA45320}"/>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BC32AB77-4538-4B36-BE27-6A20CFB08641}"/>
              </a:ext>
            </a:extLst>
          </p:cNvPr>
          <p:cNvSpPr>
            <a:spLocks noGrp="1"/>
          </p:cNvSpPr>
          <p:nvPr>
            <p:ph type="pic" sz="quarter" idx="10"/>
          </p:nvPr>
        </p:nvSpPr>
        <p:spPr/>
      </p:sp>
    </p:spTree>
    <p:extLst>
      <p:ext uri="{BB962C8B-B14F-4D97-AF65-F5344CB8AC3E}">
        <p14:creationId xmlns:p14="http://schemas.microsoft.com/office/powerpoint/2010/main" val="3529612538"/>
      </p:ext>
    </p:extLst>
  </p:cSld>
  <p:clrMapOvr>
    <a:masterClrMapping/>
  </p:clrMapOvr>
  <p:transition spd="slow">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87AD466-FF37-4808-8041-6C54CB4CE215}"/>
              </a:ext>
            </a:extLst>
          </p:cNvPr>
          <p:cNvSpPr>
            <a:spLocks noGrp="1"/>
          </p:cNvSpPr>
          <p:nvPr>
            <p:ph type="pic" sz="quarter" idx="10"/>
          </p:nvPr>
        </p:nvSpPr>
        <p:spPr/>
      </p:sp>
      <p:sp>
        <p:nvSpPr>
          <p:cNvPr id="33" name="Rectangle 32">
            <a:extLst>
              <a:ext uri="{FF2B5EF4-FFF2-40B4-BE49-F238E27FC236}">
                <a16:creationId xmlns:a16="http://schemas.microsoft.com/office/drawing/2014/main" id="{28460211-742D-45DC-AEB9-EC4D4069B50C}"/>
              </a:ext>
            </a:extLst>
          </p:cNvPr>
          <p:cNvSpPr/>
          <p:nvPr/>
        </p:nvSpPr>
        <p:spPr>
          <a:xfrm flipH="1">
            <a:off x="1075001" y="2162629"/>
            <a:ext cx="10041998" cy="4695371"/>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nvGrpSpPr>
          <p:cNvPr id="34" name="Group 33">
            <a:extLst>
              <a:ext uri="{FF2B5EF4-FFF2-40B4-BE49-F238E27FC236}">
                <a16:creationId xmlns:a16="http://schemas.microsoft.com/office/drawing/2014/main" id="{A61D01F3-3CF8-4AB0-A2A9-409400604FB7}"/>
              </a:ext>
            </a:extLst>
          </p:cNvPr>
          <p:cNvGrpSpPr/>
          <p:nvPr/>
        </p:nvGrpSpPr>
        <p:grpSpPr>
          <a:xfrm>
            <a:off x="1079997" y="2500868"/>
            <a:ext cx="10032005" cy="1483286"/>
            <a:chOff x="1079997" y="929091"/>
            <a:chExt cx="10032005" cy="1483286"/>
          </a:xfrm>
        </p:grpSpPr>
        <p:sp>
          <p:nvSpPr>
            <p:cNvPr id="35" name="TextBox 34">
              <a:extLst>
                <a:ext uri="{FF2B5EF4-FFF2-40B4-BE49-F238E27FC236}">
                  <a16:creationId xmlns:a16="http://schemas.microsoft.com/office/drawing/2014/main" id="{FAA4D500-97A6-472C-AF3A-C9D333340CD2}"/>
                </a:ext>
              </a:extLst>
            </p:cNvPr>
            <p:cNvSpPr txBox="1"/>
            <p:nvPr/>
          </p:nvSpPr>
          <p:spPr>
            <a:xfrm>
              <a:off x="1079997" y="929091"/>
              <a:ext cx="10032005" cy="1015663"/>
            </a:xfrm>
            <a:prstGeom prst="rect">
              <a:avLst/>
            </a:prstGeom>
            <a:noFill/>
          </p:spPr>
          <p:txBody>
            <a:bodyPr wrap="square" rtlCol="0" anchor="ctr">
              <a:spAutoFit/>
            </a:bodyPr>
            <a:lstStyle/>
            <a:p>
              <a:pPr algn="ctr"/>
              <a:r>
                <a:rPr lang="en-US" sz="6000" b="1" dirty="0">
                  <a:solidFill>
                    <a:schemeClr val="accent2">
                      <a:lumMod val="75000"/>
                    </a:schemeClr>
                  </a:solidFill>
                  <a:latin typeface="Roboto Slab" pitchFamily="2" charset="0"/>
                  <a:ea typeface="Roboto Slab" pitchFamily="2" charset="0"/>
                  <a:cs typeface="Poppins" panose="00000500000000000000" pitchFamily="2" charset="0"/>
                </a:rPr>
                <a:t>New</a:t>
              </a: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 Achievement</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6" name="TextBox 35">
              <a:extLst>
                <a:ext uri="{FF2B5EF4-FFF2-40B4-BE49-F238E27FC236}">
                  <a16:creationId xmlns:a16="http://schemas.microsoft.com/office/drawing/2014/main" id="{77FB4F98-8CA1-47A2-B9C7-3EC9EB6D5C71}"/>
                </a:ext>
              </a:extLst>
            </p:cNvPr>
            <p:cNvSpPr txBox="1"/>
            <p:nvPr/>
          </p:nvSpPr>
          <p:spPr>
            <a:xfrm>
              <a:off x="1079998" y="2012267"/>
              <a:ext cx="10032004" cy="400110"/>
            </a:xfrm>
            <a:prstGeom prst="rect">
              <a:avLst/>
            </a:prstGeom>
            <a:noFill/>
          </p:spPr>
          <p:txBody>
            <a:bodyPr wrap="square" rtlCol="0" anchor="ctr">
              <a:spAutoFit/>
            </a:bodyPr>
            <a:lstStyle/>
            <a:p>
              <a:pPr algn="ctr"/>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37" name="TextBox 36">
            <a:extLst>
              <a:ext uri="{FF2B5EF4-FFF2-40B4-BE49-F238E27FC236}">
                <a16:creationId xmlns:a16="http://schemas.microsoft.com/office/drawing/2014/main" id="{FEFF2352-A132-412A-A19A-CB55BD9C67F7}"/>
              </a:ext>
            </a:extLst>
          </p:cNvPr>
          <p:cNvSpPr txBox="1"/>
          <p:nvPr/>
        </p:nvSpPr>
        <p:spPr>
          <a:xfrm>
            <a:off x="2694587" y="5146925"/>
            <a:ext cx="3126330"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38" name="TextBox 37">
            <a:extLst>
              <a:ext uri="{FF2B5EF4-FFF2-40B4-BE49-F238E27FC236}">
                <a16:creationId xmlns:a16="http://schemas.microsoft.com/office/drawing/2014/main" id="{AB325C64-311E-45F5-BC95-67DB3B3E5BC7}"/>
              </a:ext>
            </a:extLst>
          </p:cNvPr>
          <p:cNvSpPr txBox="1"/>
          <p:nvPr/>
        </p:nvSpPr>
        <p:spPr>
          <a:xfrm>
            <a:off x="2694587" y="4527369"/>
            <a:ext cx="2345652"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AWARD ONE</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39" name="Group 38">
            <a:extLst>
              <a:ext uri="{FF2B5EF4-FFF2-40B4-BE49-F238E27FC236}">
                <a16:creationId xmlns:a16="http://schemas.microsoft.com/office/drawing/2014/main" id="{26D36C90-DCC3-4E1E-8474-02AA723B48EA}"/>
              </a:ext>
            </a:extLst>
          </p:cNvPr>
          <p:cNvGrpSpPr/>
          <p:nvPr/>
        </p:nvGrpSpPr>
        <p:grpSpPr>
          <a:xfrm>
            <a:off x="1885166" y="5084761"/>
            <a:ext cx="556555" cy="760168"/>
            <a:chOff x="5772150" y="2981325"/>
            <a:chExt cx="650875" cy="889001"/>
          </a:xfrm>
          <a:solidFill>
            <a:schemeClr val="tx1">
              <a:alpha val="60000"/>
            </a:schemeClr>
          </a:solidFill>
        </p:grpSpPr>
        <p:sp>
          <p:nvSpPr>
            <p:cNvPr id="40" name="Rectangle 9">
              <a:extLst>
                <a:ext uri="{FF2B5EF4-FFF2-40B4-BE49-F238E27FC236}">
                  <a16:creationId xmlns:a16="http://schemas.microsoft.com/office/drawing/2014/main" id="{65F1ED41-62A3-47C6-8AE4-80BC757C5055}"/>
                </a:ext>
              </a:extLst>
            </p:cNvPr>
            <p:cNvSpPr>
              <a:spLocks noChangeArrowheads="1"/>
            </p:cNvSpPr>
            <p:nvPr/>
          </p:nvSpPr>
          <p:spPr bwMode="auto">
            <a:xfrm>
              <a:off x="5875338" y="3159125"/>
              <a:ext cx="146050"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1" name="Rectangle 10">
              <a:extLst>
                <a:ext uri="{FF2B5EF4-FFF2-40B4-BE49-F238E27FC236}">
                  <a16:creationId xmlns:a16="http://schemas.microsoft.com/office/drawing/2014/main" id="{576E983B-CAB5-45F7-9CF8-CC36CDE193F1}"/>
                </a:ext>
              </a:extLst>
            </p:cNvPr>
            <p:cNvSpPr>
              <a:spLocks noChangeArrowheads="1"/>
            </p:cNvSpPr>
            <p:nvPr/>
          </p:nvSpPr>
          <p:spPr bwMode="auto">
            <a:xfrm>
              <a:off x="5875338" y="3375025"/>
              <a:ext cx="368300" cy="428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2" name="Rectangle 11">
              <a:extLst>
                <a:ext uri="{FF2B5EF4-FFF2-40B4-BE49-F238E27FC236}">
                  <a16:creationId xmlns:a16="http://schemas.microsoft.com/office/drawing/2014/main" id="{ED5531F5-F2A2-4BEC-B85E-5BB2FA0ACAAA}"/>
                </a:ext>
              </a:extLst>
            </p:cNvPr>
            <p:cNvSpPr>
              <a:spLocks noChangeArrowheads="1"/>
            </p:cNvSpPr>
            <p:nvPr/>
          </p:nvSpPr>
          <p:spPr bwMode="auto">
            <a:xfrm>
              <a:off x="5875338" y="3470275"/>
              <a:ext cx="368300"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3" name="Rectangle 12">
              <a:extLst>
                <a:ext uri="{FF2B5EF4-FFF2-40B4-BE49-F238E27FC236}">
                  <a16:creationId xmlns:a16="http://schemas.microsoft.com/office/drawing/2014/main" id="{A54794B4-0766-4B71-9E1D-7902C62BBEAE}"/>
                </a:ext>
              </a:extLst>
            </p:cNvPr>
            <p:cNvSpPr>
              <a:spLocks noChangeArrowheads="1"/>
            </p:cNvSpPr>
            <p:nvPr/>
          </p:nvSpPr>
          <p:spPr bwMode="auto">
            <a:xfrm>
              <a:off x="5875338" y="3565525"/>
              <a:ext cx="206375" cy="460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4" name="Freeform 13">
              <a:extLst>
                <a:ext uri="{FF2B5EF4-FFF2-40B4-BE49-F238E27FC236}">
                  <a16:creationId xmlns:a16="http://schemas.microsoft.com/office/drawing/2014/main" id="{D4E9D69E-0578-4538-9330-D90BC514FB13}"/>
                </a:ext>
              </a:extLst>
            </p:cNvPr>
            <p:cNvSpPr>
              <a:spLocks/>
            </p:cNvSpPr>
            <p:nvPr/>
          </p:nvSpPr>
          <p:spPr bwMode="auto">
            <a:xfrm>
              <a:off x="5772150" y="2981325"/>
              <a:ext cx="650875" cy="835025"/>
            </a:xfrm>
            <a:custGeom>
              <a:avLst/>
              <a:gdLst>
                <a:gd name="T0" fmla="*/ 87 w 170"/>
                <a:gd name="T1" fmla="*/ 0 h 220"/>
                <a:gd name="T2" fmla="*/ 34 w 170"/>
                <a:gd name="T3" fmla="*/ 0 h 220"/>
                <a:gd name="T4" fmla="*/ 0 w 170"/>
                <a:gd name="T5" fmla="*/ 34 h 220"/>
                <a:gd name="T6" fmla="*/ 0 w 170"/>
                <a:gd name="T7" fmla="*/ 185 h 220"/>
                <a:gd name="T8" fmla="*/ 34 w 170"/>
                <a:gd name="T9" fmla="*/ 220 h 220"/>
                <a:gd name="T10" fmla="*/ 91 w 170"/>
                <a:gd name="T11" fmla="*/ 220 h 220"/>
                <a:gd name="T12" fmla="*/ 91 w 170"/>
                <a:gd name="T13" fmla="*/ 203 h 220"/>
                <a:gd name="T14" fmla="*/ 34 w 170"/>
                <a:gd name="T15" fmla="*/ 203 h 220"/>
                <a:gd name="T16" fmla="*/ 16 w 170"/>
                <a:gd name="T17" fmla="*/ 185 h 220"/>
                <a:gd name="T18" fmla="*/ 16 w 170"/>
                <a:gd name="T19" fmla="*/ 34 h 220"/>
                <a:gd name="T20" fmla="*/ 34 w 170"/>
                <a:gd name="T21" fmla="*/ 16 h 220"/>
                <a:gd name="T22" fmla="*/ 79 w 170"/>
                <a:gd name="T23" fmla="*/ 16 h 220"/>
                <a:gd name="T24" fmla="*/ 79 w 170"/>
                <a:gd name="T25" fmla="*/ 67 h 220"/>
                <a:gd name="T26" fmla="*/ 105 w 170"/>
                <a:gd name="T27" fmla="*/ 93 h 220"/>
                <a:gd name="T28" fmla="*/ 154 w 170"/>
                <a:gd name="T29" fmla="*/ 93 h 220"/>
                <a:gd name="T30" fmla="*/ 154 w 170"/>
                <a:gd name="T31" fmla="*/ 185 h 220"/>
                <a:gd name="T32" fmla="*/ 143 w 170"/>
                <a:gd name="T33" fmla="*/ 202 h 220"/>
                <a:gd name="T34" fmla="*/ 143 w 170"/>
                <a:gd name="T35" fmla="*/ 219 h 220"/>
                <a:gd name="T36" fmla="*/ 170 w 170"/>
                <a:gd name="T37" fmla="*/ 185 h 220"/>
                <a:gd name="T38" fmla="*/ 170 w 170"/>
                <a:gd name="T39" fmla="*/ 83 h 220"/>
                <a:gd name="T40" fmla="*/ 87 w 170"/>
                <a:gd name="T41"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0" h="220">
                  <a:moveTo>
                    <a:pt x="87" y="0"/>
                  </a:moveTo>
                  <a:cubicBezTo>
                    <a:pt x="34" y="0"/>
                    <a:pt x="34" y="0"/>
                    <a:pt x="34" y="0"/>
                  </a:cubicBezTo>
                  <a:cubicBezTo>
                    <a:pt x="15" y="0"/>
                    <a:pt x="0" y="15"/>
                    <a:pt x="0" y="34"/>
                  </a:cubicBezTo>
                  <a:cubicBezTo>
                    <a:pt x="0" y="185"/>
                    <a:pt x="0" y="185"/>
                    <a:pt x="0" y="185"/>
                  </a:cubicBezTo>
                  <a:cubicBezTo>
                    <a:pt x="0" y="204"/>
                    <a:pt x="15" y="220"/>
                    <a:pt x="34" y="220"/>
                  </a:cubicBezTo>
                  <a:cubicBezTo>
                    <a:pt x="91" y="220"/>
                    <a:pt x="91" y="220"/>
                    <a:pt x="91" y="220"/>
                  </a:cubicBezTo>
                  <a:cubicBezTo>
                    <a:pt x="91" y="203"/>
                    <a:pt x="91" y="203"/>
                    <a:pt x="91" y="203"/>
                  </a:cubicBezTo>
                  <a:cubicBezTo>
                    <a:pt x="34" y="203"/>
                    <a:pt x="34" y="203"/>
                    <a:pt x="34" y="203"/>
                  </a:cubicBezTo>
                  <a:cubicBezTo>
                    <a:pt x="24" y="203"/>
                    <a:pt x="16" y="195"/>
                    <a:pt x="16" y="185"/>
                  </a:cubicBezTo>
                  <a:cubicBezTo>
                    <a:pt x="16" y="34"/>
                    <a:pt x="16" y="34"/>
                    <a:pt x="16" y="34"/>
                  </a:cubicBezTo>
                  <a:cubicBezTo>
                    <a:pt x="16" y="24"/>
                    <a:pt x="24" y="16"/>
                    <a:pt x="34" y="16"/>
                  </a:cubicBezTo>
                  <a:cubicBezTo>
                    <a:pt x="79" y="16"/>
                    <a:pt x="79" y="16"/>
                    <a:pt x="79" y="16"/>
                  </a:cubicBezTo>
                  <a:cubicBezTo>
                    <a:pt x="79" y="67"/>
                    <a:pt x="79" y="67"/>
                    <a:pt x="79" y="67"/>
                  </a:cubicBezTo>
                  <a:cubicBezTo>
                    <a:pt x="79" y="81"/>
                    <a:pt x="90" y="93"/>
                    <a:pt x="105" y="93"/>
                  </a:cubicBezTo>
                  <a:cubicBezTo>
                    <a:pt x="154" y="93"/>
                    <a:pt x="154" y="93"/>
                    <a:pt x="154" y="93"/>
                  </a:cubicBezTo>
                  <a:cubicBezTo>
                    <a:pt x="154" y="185"/>
                    <a:pt x="154" y="185"/>
                    <a:pt x="154" y="185"/>
                  </a:cubicBezTo>
                  <a:cubicBezTo>
                    <a:pt x="154" y="193"/>
                    <a:pt x="149" y="199"/>
                    <a:pt x="143" y="202"/>
                  </a:cubicBezTo>
                  <a:cubicBezTo>
                    <a:pt x="143" y="219"/>
                    <a:pt x="143" y="219"/>
                    <a:pt x="143" y="219"/>
                  </a:cubicBezTo>
                  <a:cubicBezTo>
                    <a:pt x="158" y="216"/>
                    <a:pt x="170" y="202"/>
                    <a:pt x="170" y="185"/>
                  </a:cubicBezTo>
                  <a:cubicBezTo>
                    <a:pt x="170" y="83"/>
                    <a:pt x="170" y="83"/>
                    <a:pt x="170" y="83"/>
                  </a:cubicBezTo>
                  <a:lnTo>
                    <a:pt x="8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5" name="Freeform 14">
              <a:extLst>
                <a:ext uri="{FF2B5EF4-FFF2-40B4-BE49-F238E27FC236}">
                  <a16:creationId xmlns:a16="http://schemas.microsoft.com/office/drawing/2014/main" id="{B42D1015-CA1F-4539-A267-A2E48234DCF7}"/>
                </a:ext>
              </a:extLst>
            </p:cNvPr>
            <p:cNvSpPr>
              <a:spLocks/>
            </p:cNvSpPr>
            <p:nvPr/>
          </p:nvSpPr>
          <p:spPr bwMode="auto">
            <a:xfrm>
              <a:off x="6154738" y="3744913"/>
              <a:ext cx="130175" cy="125413"/>
            </a:xfrm>
            <a:custGeom>
              <a:avLst/>
              <a:gdLst>
                <a:gd name="T0" fmla="*/ 32 w 34"/>
                <a:gd name="T1" fmla="*/ 0 h 33"/>
                <a:gd name="T2" fmla="*/ 31 w 34"/>
                <a:gd name="T3" fmla="*/ 2 h 33"/>
                <a:gd name="T4" fmla="*/ 26 w 34"/>
                <a:gd name="T5" fmla="*/ 7 h 33"/>
                <a:gd name="T6" fmla="*/ 24 w 34"/>
                <a:gd name="T7" fmla="*/ 8 h 33"/>
                <a:gd name="T8" fmla="*/ 19 w 34"/>
                <a:gd name="T9" fmla="*/ 6 h 33"/>
                <a:gd name="T10" fmla="*/ 17 w 34"/>
                <a:gd name="T11" fmla="*/ 5 h 33"/>
                <a:gd name="T12" fmla="*/ 16 w 34"/>
                <a:gd name="T13" fmla="*/ 6 h 33"/>
                <a:gd name="T14" fmla="*/ 10 w 34"/>
                <a:gd name="T15" fmla="*/ 8 h 33"/>
                <a:gd name="T16" fmla="*/ 10 w 34"/>
                <a:gd name="T17" fmla="*/ 8 h 33"/>
                <a:gd name="T18" fmla="*/ 8 w 34"/>
                <a:gd name="T19" fmla="*/ 7 h 33"/>
                <a:gd name="T20" fmla="*/ 3 w 34"/>
                <a:gd name="T21" fmla="*/ 2 h 33"/>
                <a:gd name="T22" fmla="*/ 2 w 34"/>
                <a:gd name="T23" fmla="*/ 0 h 33"/>
                <a:gd name="T24" fmla="*/ 1 w 34"/>
                <a:gd name="T25" fmla="*/ 0 h 33"/>
                <a:gd name="T26" fmla="*/ 0 w 34"/>
                <a:gd name="T27" fmla="*/ 0 h 33"/>
                <a:gd name="T28" fmla="*/ 0 w 34"/>
                <a:gd name="T29" fmla="*/ 33 h 33"/>
                <a:gd name="T30" fmla="*/ 17 w 34"/>
                <a:gd name="T31" fmla="*/ 21 h 33"/>
                <a:gd name="T32" fmla="*/ 34 w 34"/>
                <a:gd name="T33" fmla="*/ 33 h 33"/>
                <a:gd name="T34" fmla="*/ 34 w 34"/>
                <a:gd name="T35" fmla="*/ 0 h 33"/>
                <a:gd name="T36" fmla="*/ 34 w 34"/>
                <a:gd name="T37" fmla="*/ 0 h 33"/>
                <a:gd name="T38" fmla="*/ 32 w 34"/>
                <a:gd name="T3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4" h="33">
                  <a:moveTo>
                    <a:pt x="32" y="0"/>
                  </a:moveTo>
                  <a:cubicBezTo>
                    <a:pt x="32" y="1"/>
                    <a:pt x="31" y="1"/>
                    <a:pt x="31" y="2"/>
                  </a:cubicBezTo>
                  <a:cubicBezTo>
                    <a:pt x="30" y="4"/>
                    <a:pt x="29" y="6"/>
                    <a:pt x="26" y="7"/>
                  </a:cubicBezTo>
                  <a:cubicBezTo>
                    <a:pt x="25" y="7"/>
                    <a:pt x="25" y="8"/>
                    <a:pt x="24" y="8"/>
                  </a:cubicBezTo>
                  <a:cubicBezTo>
                    <a:pt x="22" y="8"/>
                    <a:pt x="20" y="7"/>
                    <a:pt x="19" y="6"/>
                  </a:cubicBezTo>
                  <a:cubicBezTo>
                    <a:pt x="18" y="6"/>
                    <a:pt x="17" y="5"/>
                    <a:pt x="17" y="5"/>
                  </a:cubicBezTo>
                  <a:cubicBezTo>
                    <a:pt x="17" y="5"/>
                    <a:pt x="16" y="6"/>
                    <a:pt x="16" y="6"/>
                  </a:cubicBezTo>
                  <a:cubicBezTo>
                    <a:pt x="14" y="7"/>
                    <a:pt x="12" y="8"/>
                    <a:pt x="10" y="8"/>
                  </a:cubicBezTo>
                  <a:cubicBezTo>
                    <a:pt x="10" y="8"/>
                    <a:pt x="10" y="8"/>
                    <a:pt x="10" y="8"/>
                  </a:cubicBezTo>
                  <a:cubicBezTo>
                    <a:pt x="9" y="8"/>
                    <a:pt x="9" y="7"/>
                    <a:pt x="8" y="7"/>
                  </a:cubicBezTo>
                  <a:cubicBezTo>
                    <a:pt x="5" y="6"/>
                    <a:pt x="4" y="4"/>
                    <a:pt x="3" y="2"/>
                  </a:cubicBezTo>
                  <a:cubicBezTo>
                    <a:pt x="3" y="1"/>
                    <a:pt x="2" y="1"/>
                    <a:pt x="2" y="0"/>
                  </a:cubicBezTo>
                  <a:cubicBezTo>
                    <a:pt x="2" y="0"/>
                    <a:pt x="1" y="0"/>
                    <a:pt x="1" y="0"/>
                  </a:cubicBezTo>
                  <a:cubicBezTo>
                    <a:pt x="1" y="0"/>
                    <a:pt x="0" y="0"/>
                    <a:pt x="0" y="0"/>
                  </a:cubicBezTo>
                  <a:cubicBezTo>
                    <a:pt x="0" y="33"/>
                    <a:pt x="0" y="33"/>
                    <a:pt x="0" y="33"/>
                  </a:cubicBezTo>
                  <a:cubicBezTo>
                    <a:pt x="17" y="21"/>
                    <a:pt x="17" y="21"/>
                    <a:pt x="17" y="21"/>
                  </a:cubicBezTo>
                  <a:cubicBezTo>
                    <a:pt x="34" y="33"/>
                    <a:pt x="34" y="33"/>
                    <a:pt x="34" y="33"/>
                  </a:cubicBezTo>
                  <a:cubicBezTo>
                    <a:pt x="34" y="0"/>
                    <a:pt x="34" y="0"/>
                    <a:pt x="34" y="0"/>
                  </a:cubicBezTo>
                  <a:cubicBezTo>
                    <a:pt x="34" y="0"/>
                    <a:pt x="34" y="0"/>
                    <a:pt x="34" y="0"/>
                  </a:cubicBezTo>
                  <a:cubicBezTo>
                    <a:pt x="33" y="0"/>
                    <a:pt x="32" y="0"/>
                    <a:pt x="3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6" name="Oval 15">
              <a:extLst>
                <a:ext uri="{FF2B5EF4-FFF2-40B4-BE49-F238E27FC236}">
                  <a16:creationId xmlns:a16="http://schemas.microsoft.com/office/drawing/2014/main" id="{8C6FB274-F7E9-45E1-A4D5-F77A93373020}"/>
                </a:ext>
              </a:extLst>
            </p:cNvPr>
            <p:cNvSpPr>
              <a:spLocks noChangeArrowheads="1"/>
            </p:cNvSpPr>
            <p:nvPr/>
          </p:nvSpPr>
          <p:spPr bwMode="auto">
            <a:xfrm>
              <a:off x="6178550" y="3625850"/>
              <a:ext cx="84138" cy="8096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47" name="Freeform 16">
              <a:extLst>
                <a:ext uri="{FF2B5EF4-FFF2-40B4-BE49-F238E27FC236}">
                  <a16:creationId xmlns:a16="http://schemas.microsoft.com/office/drawing/2014/main" id="{90375438-5080-4B2E-957D-2D3D36ADD7FA}"/>
                </a:ext>
              </a:extLst>
            </p:cNvPr>
            <p:cNvSpPr>
              <a:spLocks noEditPoints="1"/>
            </p:cNvSpPr>
            <p:nvPr/>
          </p:nvSpPr>
          <p:spPr bwMode="auto">
            <a:xfrm>
              <a:off x="6127750" y="3573463"/>
              <a:ext cx="187325" cy="185738"/>
            </a:xfrm>
            <a:custGeom>
              <a:avLst/>
              <a:gdLst>
                <a:gd name="T0" fmla="*/ 44 w 49"/>
                <a:gd name="T1" fmla="*/ 18 h 49"/>
                <a:gd name="T2" fmla="*/ 44 w 49"/>
                <a:gd name="T3" fmla="*/ 10 h 49"/>
                <a:gd name="T4" fmla="*/ 36 w 49"/>
                <a:gd name="T5" fmla="*/ 7 h 49"/>
                <a:gd name="T6" fmla="*/ 32 w 49"/>
                <a:gd name="T7" fmla="*/ 1 h 49"/>
                <a:gd name="T8" fmla="*/ 24 w 49"/>
                <a:gd name="T9" fmla="*/ 3 h 49"/>
                <a:gd name="T10" fmla="*/ 16 w 49"/>
                <a:gd name="T11" fmla="*/ 1 h 49"/>
                <a:gd name="T12" fmla="*/ 12 w 49"/>
                <a:gd name="T13" fmla="*/ 7 h 49"/>
                <a:gd name="T14" fmla="*/ 4 w 49"/>
                <a:gd name="T15" fmla="*/ 10 h 49"/>
                <a:gd name="T16" fmla="*/ 4 w 49"/>
                <a:gd name="T17" fmla="*/ 18 h 49"/>
                <a:gd name="T18" fmla="*/ 0 w 49"/>
                <a:gd name="T19" fmla="*/ 24 h 49"/>
                <a:gd name="T20" fmla="*/ 4 w 49"/>
                <a:gd name="T21" fmla="*/ 31 h 49"/>
                <a:gd name="T22" fmla="*/ 4 w 49"/>
                <a:gd name="T23" fmla="*/ 39 h 49"/>
                <a:gd name="T24" fmla="*/ 12 w 49"/>
                <a:gd name="T25" fmla="*/ 41 h 49"/>
                <a:gd name="T26" fmla="*/ 16 w 49"/>
                <a:gd name="T27" fmla="*/ 48 h 49"/>
                <a:gd name="T28" fmla="*/ 24 w 49"/>
                <a:gd name="T29" fmla="*/ 45 h 49"/>
                <a:gd name="T30" fmla="*/ 32 w 49"/>
                <a:gd name="T31" fmla="*/ 48 h 49"/>
                <a:gd name="T32" fmla="*/ 36 w 49"/>
                <a:gd name="T33" fmla="*/ 41 h 49"/>
                <a:gd name="T34" fmla="*/ 44 w 49"/>
                <a:gd name="T35" fmla="*/ 39 h 49"/>
                <a:gd name="T36" fmla="*/ 44 w 49"/>
                <a:gd name="T37" fmla="*/ 31 h 49"/>
                <a:gd name="T38" fmla="*/ 49 w 49"/>
                <a:gd name="T39" fmla="*/ 24 h 49"/>
                <a:gd name="T40" fmla="*/ 44 w 49"/>
                <a:gd name="T41" fmla="*/ 18 h 49"/>
                <a:gd name="T42" fmla="*/ 24 w 49"/>
                <a:gd name="T43" fmla="*/ 37 h 49"/>
                <a:gd name="T44" fmla="*/ 11 w 49"/>
                <a:gd name="T45" fmla="*/ 24 h 49"/>
                <a:gd name="T46" fmla="*/ 24 w 49"/>
                <a:gd name="T47" fmla="*/ 12 h 49"/>
                <a:gd name="T48" fmla="*/ 37 w 49"/>
                <a:gd name="T49" fmla="*/ 24 h 49"/>
                <a:gd name="T50" fmla="*/ 24 w 49"/>
                <a:gd name="T51" fmla="*/ 3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9" h="49">
                  <a:moveTo>
                    <a:pt x="44" y="18"/>
                  </a:moveTo>
                  <a:cubicBezTo>
                    <a:pt x="43" y="16"/>
                    <a:pt x="45" y="12"/>
                    <a:pt x="44" y="10"/>
                  </a:cubicBezTo>
                  <a:cubicBezTo>
                    <a:pt x="42" y="8"/>
                    <a:pt x="38" y="9"/>
                    <a:pt x="36" y="7"/>
                  </a:cubicBezTo>
                  <a:cubicBezTo>
                    <a:pt x="34" y="6"/>
                    <a:pt x="34" y="2"/>
                    <a:pt x="32" y="1"/>
                  </a:cubicBezTo>
                  <a:cubicBezTo>
                    <a:pt x="29" y="0"/>
                    <a:pt x="27" y="3"/>
                    <a:pt x="24" y="3"/>
                  </a:cubicBezTo>
                  <a:cubicBezTo>
                    <a:pt x="22" y="3"/>
                    <a:pt x="19" y="0"/>
                    <a:pt x="16" y="1"/>
                  </a:cubicBezTo>
                  <a:cubicBezTo>
                    <a:pt x="14" y="2"/>
                    <a:pt x="14" y="6"/>
                    <a:pt x="12" y="7"/>
                  </a:cubicBezTo>
                  <a:cubicBezTo>
                    <a:pt x="10" y="9"/>
                    <a:pt x="6" y="8"/>
                    <a:pt x="4" y="10"/>
                  </a:cubicBezTo>
                  <a:cubicBezTo>
                    <a:pt x="3" y="12"/>
                    <a:pt x="5" y="16"/>
                    <a:pt x="4" y="18"/>
                  </a:cubicBezTo>
                  <a:cubicBezTo>
                    <a:pt x="3" y="20"/>
                    <a:pt x="0" y="22"/>
                    <a:pt x="0" y="24"/>
                  </a:cubicBezTo>
                  <a:cubicBezTo>
                    <a:pt x="0" y="27"/>
                    <a:pt x="3" y="29"/>
                    <a:pt x="4" y="31"/>
                  </a:cubicBezTo>
                  <a:cubicBezTo>
                    <a:pt x="5" y="33"/>
                    <a:pt x="3" y="37"/>
                    <a:pt x="4" y="39"/>
                  </a:cubicBezTo>
                  <a:cubicBezTo>
                    <a:pt x="6" y="41"/>
                    <a:pt x="10" y="40"/>
                    <a:pt x="12" y="41"/>
                  </a:cubicBezTo>
                  <a:cubicBezTo>
                    <a:pt x="14" y="43"/>
                    <a:pt x="14" y="47"/>
                    <a:pt x="16" y="48"/>
                  </a:cubicBezTo>
                  <a:cubicBezTo>
                    <a:pt x="19" y="49"/>
                    <a:pt x="22" y="45"/>
                    <a:pt x="24" y="45"/>
                  </a:cubicBezTo>
                  <a:cubicBezTo>
                    <a:pt x="27" y="45"/>
                    <a:pt x="29" y="49"/>
                    <a:pt x="32" y="48"/>
                  </a:cubicBezTo>
                  <a:cubicBezTo>
                    <a:pt x="34" y="47"/>
                    <a:pt x="34" y="43"/>
                    <a:pt x="36" y="41"/>
                  </a:cubicBezTo>
                  <a:cubicBezTo>
                    <a:pt x="38" y="40"/>
                    <a:pt x="42" y="41"/>
                    <a:pt x="44" y="39"/>
                  </a:cubicBezTo>
                  <a:cubicBezTo>
                    <a:pt x="45" y="37"/>
                    <a:pt x="43" y="33"/>
                    <a:pt x="44" y="31"/>
                  </a:cubicBezTo>
                  <a:cubicBezTo>
                    <a:pt x="45" y="29"/>
                    <a:pt x="49" y="27"/>
                    <a:pt x="49" y="24"/>
                  </a:cubicBezTo>
                  <a:cubicBezTo>
                    <a:pt x="49" y="22"/>
                    <a:pt x="45" y="20"/>
                    <a:pt x="44" y="18"/>
                  </a:cubicBezTo>
                  <a:close/>
                  <a:moveTo>
                    <a:pt x="24" y="37"/>
                  </a:moveTo>
                  <a:cubicBezTo>
                    <a:pt x="17" y="37"/>
                    <a:pt x="11" y="32"/>
                    <a:pt x="11" y="24"/>
                  </a:cubicBezTo>
                  <a:cubicBezTo>
                    <a:pt x="11" y="17"/>
                    <a:pt x="17" y="12"/>
                    <a:pt x="24" y="12"/>
                  </a:cubicBezTo>
                  <a:cubicBezTo>
                    <a:pt x="31" y="12"/>
                    <a:pt x="37" y="17"/>
                    <a:pt x="37" y="24"/>
                  </a:cubicBezTo>
                  <a:cubicBezTo>
                    <a:pt x="37" y="32"/>
                    <a:pt x="31" y="37"/>
                    <a:pt x="24" y="3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48" name="TextBox 47">
            <a:extLst>
              <a:ext uri="{FF2B5EF4-FFF2-40B4-BE49-F238E27FC236}">
                <a16:creationId xmlns:a16="http://schemas.microsoft.com/office/drawing/2014/main" id="{FF94A1DE-6FFE-44B9-B829-F0B52D76BAA6}"/>
              </a:ext>
            </a:extLst>
          </p:cNvPr>
          <p:cNvSpPr txBox="1"/>
          <p:nvPr/>
        </p:nvSpPr>
        <p:spPr>
          <a:xfrm>
            <a:off x="7405098" y="5146925"/>
            <a:ext cx="3126330"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49" name="TextBox 48">
            <a:extLst>
              <a:ext uri="{FF2B5EF4-FFF2-40B4-BE49-F238E27FC236}">
                <a16:creationId xmlns:a16="http://schemas.microsoft.com/office/drawing/2014/main" id="{6B80F0ED-1F07-4130-8AB7-194D06CA6642}"/>
              </a:ext>
            </a:extLst>
          </p:cNvPr>
          <p:cNvSpPr txBox="1"/>
          <p:nvPr/>
        </p:nvSpPr>
        <p:spPr>
          <a:xfrm>
            <a:off x="7405098" y="4527369"/>
            <a:ext cx="2392045"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AWARD TWO</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50" name="Group 49">
            <a:extLst>
              <a:ext uri="{FF2B5EF4-FFF2-40B4-BE49-F238E27FC236}">
                <a16:creationId xmlns:a16="http://schemas.microsoft.com/office/drawing/2014/main" id="{23CA25D1-68F7-4BB5-9D9B-DDE101B929E4}"/>
              </a:ext>
            </a:extLst>
          </p:cNvPr>
          <p:cNvGrpSpPr/>
          <p:nvPr/>
        </p:nvGrpSpPr>
        <p:grpSpPr>
          <a:xfrm flipH="1">
            <a:off x="6420278" y="5007429"/>
            <a:ext cx="719985" cy="875277"/>
            <a:chOff x="10004425" y="2801938"/>
            <a:chExt cx="404813" cy="492126"/>
          </a:xfrm>
          <a:solidFill>
            <a:schemeClr val="tx1">
              <a:alpha val="60000"/>
            </a:schemeClr>
          </a:solidFill>
        </p:grpSpPr>
        <p:sp>
          <p:nvSpPr>
            <p:cNvPr id="56" name="Freeform 5">
              <a:extLst>
                <a:ext uri="{FF2B5EF4-FFF2-40B4-BE49-F238E27FC236}">
                  <a16:creationId xmlns:a16="http://schemas.microsoft.com/office/drawing/2014/main" id="{1E99419B-7213-4BDE-BF09-921A9B388A95}"/>
                </a:ext>
              </a:extLst>
            </p:cNvPr>
            <p:cNvSpPr>
              <a:spLocks noEditPoints="1"/>
            </p:cNvSpPr>
            <p:nvPr/>
          </p:nvSpPr>
          <p:spPr bwMode="auto">
            <a:xfrm>
              <a:off x="10039350" y="2801938"/>
              <a:ext cx="323850" cy="327025"/>
            </a:xfrm>
            <a:custGeom>
              <a:avLst/>
              <a:gdLst>
                <a:gd name="T0" fmla="*/ 84 w 84"/>
                <a:gd name="T1" fmla="*/ 42 h 85"/>
                <a:gd name="T2" fmla="*/ 42 w 84"/>
                <a:gd name="T3" fmla="*/ 0 h 85"/>
                <a:gd name="T4" fmla="*/ 0 w 84"/>
                <a:gd name="T5" fmla="*/ 42 h 85"/>
                <a:gd name="T6" fmla="*/ 42 w 84"/>
                <a:gd name="T7" fmla="*/ 85 h 85"/>
                <a:gd name="T8" fmla="*/ 84 w 84"/>
                <a:gd name="T9" fmla="*/ 42 h 85"/>
                <a:gd name="T10" fmla="*/ 42 w 84"/>
                <a:gd name="T11" fmla="*/ 72 h 85"/>
                <a:gd name="T12" fmla="*/ 12 w 84"/>
                <a:gd name="T13" fmla="*/ 42 h 85"/>
                <a:gd name="T14" fmla="*/ 42 w 84"/>
                <a:gd name="T15" fmla="*/ 13 h 85"/>
                <a:gd name="T16" fmla="*/ 72 w 84"/>
                <a:gd name="T17" fmla="*/ 42 h 85"/>
                <a:gd name="T18" fmla="*/ 42 w 84"/>
                <a:gd name="T19" fmla="*/ 72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85">
                  <a:moveTo>
                    <a:pt x="84" y="42"/>
                  </a:moveTo>
                  <a:cubicBezTo>
                    <a:pt x="84" y="19"/>
                    <a:pt x="65" y="0"/>
                    <a:pt x="42" y="0"/>
                  </a:cubicBezTo>
                  <a:cubicBezTo>
                    <a:pt x="19" y="0"/>
                    <a:pt x="0" y="19"/>
                    <a:pt x="0" y="42"/>
                  </a:cubicBezTo>
                  <a:cubicBezTo>
                    <a:pt x="0" y="66"/>
                    <a:pt x="19" y="85"/>
                    <a:pt x="42" y="85"/>
                  </a:cubicBezTo>
                  <a:cubicBezTo>
                    <a:pt x="65" y="85"/>
                    <a:pt x="84" y="66"/>
                    <a:pt x="84" y="42"/>
                  </a:cubicBezTo>
                  <a:close/>
                  <a:moveTo>
                    <a:pt x="42" y="72"/>
                  </a:moveTo>
                  <a:cubicBezTo>
                    <a:pt x="26" y="72"/>
                    <a:pt x="12" y="59"/>
                    <a:pt x="12" y="42"/>
                  </a:cubicBezTo>
                  <a:cubicBezTo>
                    <a:pt x="12" y="26"/>
                    <a:pt x="26" y="13"/>
                    <a:pt x="42" y="13"/>
                  </a:cubicBezTo>
                  <a:cubicBezTo>
                    <a:pt x="58" y="13"/>
                    <a:pt x="72" y="26"/>
                    <a:pt x="72" y="42"/>
                  </a:cubicBezTo>
                  <a:cubicBezTo>
                    <a:pt x="72" y="59"/>
                    <a:pt x="58" y="72"/>
                    <a:pt x="42" y="7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id-ID"/>
            </a:p>
          </p:txBody>
        </p:sp>
        <p:sp>
          <p:nvSpPr>
            <p:cNvPr id="57" name="Freeform 6">
              <a:extLst>
                <a:ext uri="{FF2B5EF4-FFF2-40B4-BE49-F238E27FC236}">
                  <a16:creationId xmlns:a16="http://schemas.microsoft.com/office/drawing/2014/main" id="{1C627AF0-3B60-4B85-999F-568C9B5F1698}"/>
                </a:ext>
              </a:extLst>
            </p:cNvPr>
            <p:cNvSpPr>
              <a:spLocks/>
            </p:cNvSpPr>
            <p:nvPr/>
          </p:nvSpPr>
          <p:spPr bwMode="auto">
            <a:xfrm>
              <a:off x="10213975" y="3097213"/>
              <a:ext cx="195263" cy="196850"/>
            </a:xfrm>
            <a:custGeom>
              <a:avLst/>
              <a:gdLst>
                <a:gd name="T0" fmla="*/ 28 w 51"/>
                <a:gd name="T1" fmla="*/ 0 h 51"/>
                <a:gd name="T2" fmla="*/ 0 w 51"/>
                <a:gd name="T3" fmla="*/ 12 h 51"/>
                <a:gd name="T4" fmla="*/ 26 w 51"/>
                <a:gd name="T5" fmla="*/ 51 h 51"/>
                <a:gd name="T6" fmla="*/ 29 w 51"/>
                <a:gd name="T7" fmla="*/ 29 h 51"/>
                <a:gd name="T8" fmla="*/ 51 w 51"/>
                <a:gd name="T9" fmla="*/ 35 h 51"/>
                <a:gd name="T10" fmla="*/ 28 w 51"/>
                <a:gd name="T11" fmla="*/ 0 h 51"/>
              </a:gdLst>
              <a:ahLst/>
              <a:cxnLst>
                <a:cxn ang="0">
                  <a:pos x="T0" y="T1"/>
                </a:cxn>
                <a:cxn ang="0">
                  <a:pos x="T2" y="T3"/>
                </a:cxn>
                <a:cxn ang="0">
                  <a:pos x="T4" y="T5"/>
                </a:cxn>
                <a:cxn ang="0">
                  <a:pos x="T6" y="T7"/>
                </a:cxn>
                <a:cxn ang="0">
                  <a:pos x="T8" y="T9"/>
                </a:cxn>
                <a:cxn ang="0">
                  <a:pos x="T10" y="T11"/>
                </a:cxn>
              </a:cxnLst>
              <a:rect l="0" t="0" r="r" b="b"/>
              <a:pathLst>
                <a:path w="51" h="51">
                  <a:moveTo>
                    <a:pt x="28" y="0"/>
                  </a:moveTo>
                  <a:cubicBezTo>
                    <a:pt x="21" y="7"/>
                    <a:pt x="11" y="11"/>
                    <a:pt x="0" y="12"/>
                  </a:cubicBezTo>
                  <a:cubicBezTo>
                    <a:pt x="26" y="51"/>
                    <a:pt x="26" y="51"/>
                    <a:pt x="26" y="51"/>
                  </a:cubicBezTo>
                  <a:cubicBezTo>
                    <a:pt x="29" y="29"/>
                    <a:pt x="29" y="29"/>
                    <a:pt x="29" y="29"/>
                  </a:cubicBezTo>
                  <a:cubicBezTo>
                    <a:pt x="51" y="35"/>
                    <a:pt x="51" y="35"/>
                    <a:pt x="51" y="35"/>
                  </a:cubicBezTo>
                  <a:lnTo>
                    <a:pt x="2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id-ID"/>
            </a:p>
          </p:txBody>
        </p:sp>
        <p:sp>
          <p:nvSpPr>
            <p:cNvPr id="58" name="Freeform 7">
              <a:extLst>
                <a:ext uri="{FF2B5EF4-FFF2-40B4-BE49-F238E27FC236}">
                  <a16:creationId xmlns:a16="http://schemas.microsoft.com/office/drawing/2014/main" id="{C7DC64AC-82F7-4430-8A60-B603AED832F4}"/>
                </a:ext>
              </a:extLst>
            </p:cNvPr>
            <p:cNvSpPr>
              <a:spLocks/>
            </p:cNvSpPr>
            <p:nvPr/>
          </p:nvSpPr>
          <p:spPr bwMode="auto">
            <a:xfrm>
              <a:off x="10004425" y="3105151"/>
              <a:ext cx="196850" cy="188913"/>
            </a:xfrm>
            <a:custGeom>
              <a:avLst/>
              <a:gdLst>
                <a:gd name="T0" fmla="*/ 0 w 51"/>
                <a:gd name="T1" fmla="*/ 33 h 49"/>
                <a:gd name="T2" fmla="*/ 22 w 51"/>
                <a:gd name="T3" fmla="*/ 27 h 49"/>
                <a:gd name="T4" fmla="*/ 25 w 51"/>
                <a:gd name="T5" fmla="*/ 49 h 49"/>
                <a:gd name="T6" fmla="*/ 51 w 51"/>
                <a:gd name="T7" fmla="*/ 10 h 49"/>
                <a:gd name="T8" fmla="*/ 22 w 51"/>
                <a:gd name="T9" fmla="*/ 0 h 49"/>
                <a:gd name="T10" fmla="*/ 0 w 51"/>
                <a:gd name="T11" fmla="*/ 33 h 49"/>
              </a:gdLst>
              <a:ahLst/>
              <a:cxnLst>
                <a:cxn ang="0">
                  <a:pos x="T0" y="T1"/>
                </a:cxn>
                <a:cxn ang="0">
                  <a:pos x="T2" y="T3"/>
                </a:cxn>
                <a:cxn ang="0">
                  <a:pos x="T4" y="T5"/>
                </a:cxn>
                <a:cxn ang="0">
                  <a:pos x="T6" y="T7"/>
                </a:cxn>
                <a:cxn ang="0">
                  <a:pos x="T8" y="T9"/>
                </a:cxn>
                <a:cxn ang="0">
                  <a:pos x="T10" y="T11"/>
                </a:cxn>
              </a:cxnLst>
              <a:rect l="0" t="0" r="r" b="b"/>
              <a:pathLst>
                <a:path w="51" h="49">
                  <a:moveTo>
                    <a:pt x="0" y="33"/>
                  </a:moveTo>
                  <a:cubicBezTo>
                    <a:pt x="22" y="27"/>
                    <a:pt x="22" y="27"/>
                    <a:pt x="22" y="27"/>
                  </a:cubicBezTo>
                  <a:cubicBezTo>
                    <a:pt x="25" y="49"/>
                    <a:pt x="25" y="49"/>
                    <a:pt x="25" y="49"/>
                  </a:cubicBezTo>
                  <a:cubicBezTo>
                    <a:pt x="51" y="10"/>
                    <a:pt x="51" y="10"/>
                    <a:pt x="51" y="10"/>
                  </a:cubicBezTo>
                  <a:cubicBezTo>
                    <a:pt x="40" y="10"/>
                    <a:pt x="30" y="6"/>
                    <a:pt x="22" y="0"/>
                  </a:cubicBezTo>
                  <a:lnTo>
                    <a:pt x="0" y="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id-ID"/>
            </a:p>
          </p:txBody>
        </p:sp>
        <p:sp>
          <p:nvSpPr>
            <p:cNvPr id="59" name="Freeform 8">
              <a:extLst>
                <a:ext uri="{FF2B5EF4-FFF2-40B4-BE49-F238E27FC236}">
                  <a16:creationId xmlns:a16="http://schemas.microsoft.com/office/drawing/2014/main" id="{77F4BD9D-807C-4980-BDB8-BF6DDEFE7F4D}"/>
                </a:ext>
              </a:extLst>
            </p:cNvPr>
            <p:cNvSpPr>
              <a:spLocks/>
            </p:cNvSpPr>
            <p:nvPr/>
          </p:nvSpPr>
          <p:spPr bwMode="auto">
            <a:xfrm>
              <a:off x="10125075" y="2886076"/>
              <a:ext cx="157163" cy="149225"/>
            </a:xfrm>
            <a:custGeom>
              <a:avLst/>
              <a:gdLst>
                <a:gd name="T0" fmla="*/ 38 w 41"/>
                <a:gd name="T1" fmla="*/ 14 h 39"/>
                <a:gd name="T2" fmla="*/ 31 w 41"/>
                <a:gd name="T3" fmla="*/ 13 h 39"/>
                <a:gd name="T4" fmla="*/ 25 w 41"/>
                <a:gd name="T5" fmla="*/ 9 h 39"/>
                <a:gd name="T6" fmla="*/ 22 w 41"/>
                <a:gd name="T7" fmla="*/ 2 h 39"/>
                <a:gd name="T8" fmla="*/ 19 w 41"/>
                <a:gd name="T9" fmla="*/ 2 h 39"/>
                <a:gd name="T10" fmla="*/ 16 w 41"/>
                <a:gd name="T11" fmla="*/ 9 h 39"/>
                <a:gd name="T12" fmla="*/ 10 w 41"/>
                <a:gd name="T13" fmla="*/ 13 h 39"/>
                <a:gd name="T14" fmla="*/ 2 w 41"/>
                <a:gd name="T15" fmla="*/ 14 h 39"/>
                <a:gd name="T16" fmla="*/ 1 w 41"/>
                <a:gd name="T17" fmla="*/ 17 h 39"/>
                <a:gd name="T18" fmla="*/ 7 w 41"/>
                <a:gd name="T19" fmla="*/ 22 h 39"/>
                <a:gd name="T20" fmla="*/ 9 w 41"/>
                <a:gd name="T21" fmla="*/ 29 h 39"/>
                <a:gd name="T22" fmla="*/ 8 w 41"/>
                <a:gd name="T23" fmla="*/ 36 h 39"/>
                <a:gd name="T24" fmla="*/ 10 w 41"/>
                <a:gd name="T25" fmla="*/ 38 h 39"/>
                <a:gd name="T26" fmla="*/ 17 w 41"/>
                <a:gd name="T27" fmla="*/ 34 h 39"/>
                <a:gd name="T28" fmla="*/ 24 w 41"/>
                <a:gd name="T29" fmla="*/ 34 h 39"/>
                <a:gd name="T30" fmla="*/ 30 w 41"/>
                <a:gd name="T31" fmla="*/ 38 h 39"/>
                <a:gd name="T32" fmla="*/ 33 w 41"/>
                <a:gd name="T33" fmla="*/ 36 h 39"/>
                <a:gd name="T34" fmla="*/ 31 w 41"/>
                <a:gd name="T35" fmla="*/ 29 h 39"/>
                <a:gd name="T36" fmla="*/ 34 w 41"/>
                <a:gd name="T37" fmla="*/ 22 h 39"/>
                <a:gd name="T38" fmla="*/ 39 w 41"/>
                <a:gd name="T39" fmla="*/ 17 h 39"/>
                <a:gd name="T40" fmla="*/ 38 w 41"/>
                <a:gd name="T41" fmla="*/ 1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1" h="39">
                  <a:moveTo>
                    <a:pt x="38" y="14"/>
                  </a:moveTo>
                  <a:cubicBezTo>
                    <a:pt x="31" y="13"/>
                    <a:pt x="31" y="13"/>
                    <a:pt x="31" y="13"/>
                  </a:cubicBezTo>
                  <a:cubicBezTo>
                    <a:pt x="29" y="13"/>
                    <a:pt x="26" y="11"/>
                    <a:pt x="25" y="9"/>
                  </a:cubicBezTo>
                  <a:cubicBezTo>
                    <a:pt x="22" y="2"/>
                    <a:pt x="22" y="2"/>
                    <a:pt x="22" y="2"/>
                  </a:cubicBezTo>
                  <a:cubicBezTo>
                    <a:pt x="21" y="0"/>
                    <a:pt x="20" y="0"/>
                    <a:pt x="19" y="2"/>
                  </a:cubicBezTo>
                  <a:cubicBezTo>
                    <a:pt x="16" y="9"/>
                    <a:pt x="16" y="9"/>
                    <a:pt x="16" y="9"/>
                  </a:cubicBezTo>
                  <a:cubicBezTo>
                    <a:pt x="15" y="11"/>
                    <a:pt x="12" y="13"/>
                    <a:pt x="10" y="13"/>
                  </a:cubicBezTo>
                  <a:cubicBezTo>
                    <a:pt x="2" y="14"/>
                    <a:pt x="2" y="14"/>
                    <a:pt x="2" y="14"/>
                  </a:cubicBezTo>
                  <a:cubicBezTo>
                    <a:pt x="0" y="14"/>
                    <a:pt x="0" y="16"/>
                    <a:pt x="1" y="17"/>
                  </a:cubicBezTo>
                  <a:cubicBezTo>
                    <a:pt x="7" y="22"/>
                    <a:pt x="7" y="22"/>
                    <a:pt x="7" y="22"/>
                  </a:cubicBezTo>
                  <a:cubicBezTo>
                    <a:pt x="9" y="24"/>
                    <a:pt x="10" y="27"/>
                    <a:pt x="9" y="29"/>
                  </a:cubicBezTo>
                  <a:cubicBezTo>
                    <a:pt x="8" y="36"/>
                    <a:pt x="8" y="36"/>
                    <a:pt x="8" y="36"/>
                  </a:cubicBezTo>
                  <a:cubicBezTo>
                    <a:pt x="7" y="38"/>
                    <a:pt x="8" y="39"/>
                    <a:pt x="10" y="38"/>
                  </a:cubicBezTo>
                  <a:cubicBezTo>
                    <a:pt x="17" y="34"/>
                    <a:pt x="17" y="34"/>
                    <a:pt x="17" y="34"/>
                  </a:cubicBezTo>
                  <a:cubicBezTo>
                    <a:pt x="19" y="33"/>
                    <a:pt x="22" y="33"/>
                    <a:pt x="24" y="34"/>
                  </a:cubicBezTo>
                  <a:cubicBezTo>
                    <a:pt x="30" y="38"/>
                    <a:pt x="30" y="38"/>
                    <a:pt x="30" y="38"/>
                  </a:cubicBezTo>
                  <a:cubicBezTo>
                    <a:pt x="32" y="39"/>
                    <a:pt x="34" y="38"/>
                    <a:pt x="33" y="36"/>
                  </a:cubicBezTo>
                  <a:cubicBezTo>
                    <a:pt x="31" y="29"/>
                    <a:pt x="31" y="29"/>
                    <a:pt x="31" y="29"/>
                  </a:cubicBezTo>
                  <a:cubicBezTo>
                    <a:pt x="31" y="27"/>
                    <a:pt x="32" y="24"/>
                    <a:pt x="34" y="22"/>
                  </a:cubicBezTo>
                  <a:cubicBezTo>
                    <a:pt x="39" y="17"/>
                    <a:pt x="39" y="17"/>
                    <a:pt x="39" y="17"/>
                  </a:cubicBezTo>
                  <a:cubicBezTo>
                    <a:pt x="41" y="16"/>
                    <a:pt x="41" y="14"/>
                    <a:pt x="38"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r"/>
              <a:endParaRPr lang="id-ID"/>
            </a:p>
          </p:txBody>
        </p:sp>
      </p:grpSp>
    </p:spTree>
    <p:extLst>
      <p:ext uri="{BB962C8B-B14F-4D97-AF65-F5344CB8AC3E}">
        <p14:creationId xmlns:p14="http://schemas.microsoft.com/office/powerpoint/2010/main" val="2166094684"/>
      </p:ext>
    </p:extLst>
  </p:cSld>
  <p:clrMapOvr>
    <a:masterClrMapping/>
  </p:clrMapOvr>
  <p:transition spd="slow">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473427B5-499C-466A-9AD8-5F05999BA57F}"/>
              </a:ext>
            </a:extLst>
          </p:cNvPr>
          <p:cNvGrpSpPr/>
          <p:nvPr/>
        </p:nvGrpSpPr>
        <p:grpSpPr>
          <a:xfrm>
            <a:off x="7675669" y="1001174"/>
            <a:ext cx="4516331" cy="3329945"/>
            <a:chOff x="1079997" y="-917568"/>
            <a:chExt cx="8039584" cy="3329945"/>
          </a:xfrm>
        </p:grpSpPr>
        <p:sp>
          <p:nvSpPr>
            <p:cNvPr id="4" name="TextBox 3">
              <a:extLst>
                <a:ext uri="{FF2B5EF4-FFF2-40B4-BE49-F238E27FC236}">
                  <a16:creationId xmlns:a16="http://schemas.microsoft.com/office/drawing/2014/main" id="{BC325397-FF3C-455D-8195-D7C27AB07FD2}"/>
                </a:ext>
              </a:extLst>
            </p:cNvPr>
            <p:cNvSpPr txBox="1"/>
            <p:nvPr/>
          </p:nvSpPr>
          <p:spPr>
            <a:xfrm>
              <a:off x="1079997" y="-917568"/>
              <a:ext cx="8039584" cy="2862322"/>
            </a:xfrm>
            <a:prstGeom prst="rect">
              <a:avLst/>
            </a:prstGeom>
            <a:noFill/>
          </p:spPr>
          <p:txBody>
            <a:bodyPr wrap="square" rtlCol="0" anchor="b">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What</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Our</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Promise</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B090A6D1-8A12-46BA-BB50-F9D0D731EEA3}"/>
                </a:ext>
              </a:extLst>
            </p:cNvPr>
            <p:cNvSpPr txBox="1"/>
            <p:nvPr/>
          </p:nvSpPr>
          <p:spPr>
            <a:xfrm>
              <a:off x="1079999" y="2012267"/>
              <a:ext cx="8039582"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23" name="TextBox 22">
            <a:extLst>
              <a:ext uri="{FF2B5EF4-FFF2-40B4-BE49-F238E27FC236}">
                <a16:creationId xmlns:a16="http://schemas.microsoft.com/office/drawing/2014/main" id="{D872E242-EF7C-46E6-82B3-75EBF454A2D2}"/>
              </a:ext>
            </a:extLst>
          </p:cNvPr>
          <p:cNvSpPr txBox="1"/>
          <p:nvPr/>
        </p:nvSpPr>
        <p:spPr>
          <a:xfrm>
            <a:off x="7675668" y="5146925"/>
            <a:ext cx="3468581"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7" name="Picture Placeholder 6">
            <a:extLst>
              <a:ext uri="{FF2B5EF4-FFF2-40B4-BE49-F238E27FC236}">
                <a16:creationId xmlns:a16="http://schemas.microsoft.com/office/drawing/2014/main" id="{E78EF8BA-D383-47E9-AFD6-4C39EF8C36E9}"/>
              </a:ext>
            </a:extLst>
          </p:cNvPr>
          <p:cNvSpPr>
            <a:spLocks noGrp="1"/>
          </p:cNvSpPr>
          <p:nvPr>
            <p:ph type="pic" sz="quarter" idx="10"/>
          </p:nvPr>
        </p:nvSpPr>
        <p:spPr/>
      </p:sp>
      <p:sp>
        <p:nvSpPr>
          <p:cNvPr id="22" name="Rectangle 21">
            <a:extLst>
              <a:ext uri="{FF2B5EF4-FFF2-40B4-BE49-F238E27FC236}">
                <a16:creationId xmlns:a16="http://schemas.microsoft.com/office/drawing/2014/main" id="{422DB6E7-6D08-43D5-BE49-BF8E7B5B5FD0}"/>
              </a:ext>
            </a:extLst>
          </p:cNvPr>
          <p:cNvSpPr/>
          <p:nvPr/>
        </p:nvSpPr>
        <p:spPr>
          <a:xfrm>
            <a:off x="0" y="0"/>
            <a:ext cx="6820525" cy="6858000"/>
          </a:xfrm>
          <a:prstGeom prst="rect">
            <a:avLst/>
          </a:prstGeom>
          <a:gradFill flip="none" rotWithShape="1">
            <a:gsLst>
              <a:gs pos="0">
                <a:schemeClr val="accent2">
                  <a:lumMod val="75000"/>
                  <a:alpha val="90000"/>
                </a:schemeClr>
              </a:gs>
              <a:gs pos="100000">
                <a:schemeClr val="accent2">
                  <a:alpha val="90000"/>
                </a:schemeClr>
              </a:gs>
            </a:gsLst>
            <a:lin ang="0" scaled="1"/>
            <a:tileRect/>
          </a:gradFill>
          <a:ln>
            <a:noFill/>
          </a:ln>
          <a:effectLst>
            <a:outerShdw blurRad="381000" sx="105000" sy="105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nvGrpSpPr>
          <p:cNvPr id="36" name="Group 35">
            <a:extLst>
              <a:ext uri="{FF2B5EF4-FFF2-40B4-BE49-F238E27FC236}">
                <a16:creationId xmlns:a16="http://schemas.microsoft.com/office/drawing/2014/main" id="{6D8DB1E7-7DAB-4A37-B42D-F41D510EF7E6}"/>
              </a:ext>
            </a:extLst>
          </p:cNvPr>
          <p:cNvGrpSpPr/>
          <p:nvPr/>
        </p:nvGrpSpPr>
        <p:grpSpPr>
          <a:xfrm>
            <a:off x="1795288" y="399056"/>
            <a:ext cx="4300711" cy="1323788"/>
            <a:chOff x="1795288" y="429904"/>
            <a:chExt cx="4300711" cy="1323788"/>
          </a:xfrm>
        </p:grpSpPr>
        <p:sp>
          <p:nvSpPr>
            <p:cNvPr id="37" name="TextBox 36">
              <a:extLst>
                <a:ext uri="{FF2B5EF4-FFF2-40B4-BE49-F238E27FC236}">
                  <a16:creationId xmlns:a16="http://schemas.microsoft.com/office/drawing/2014/main" id="{F2C8FE5C-C463-4CD9-A036-69BA90530501}"/>
                </a:ext>
              </a:extLst>
            </p:cNvPr>
            <p:cNvSpPr txBox="1"/>
            <p:nvPr/>
          </p:nvSpPr>
          <p:spPr>
            <a:xfrm>
              <a:off x="1795288" y="858960"/>
              <a:ext cx="4300711"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38" name="TextBox 37">
              <a:extLst>
                <a:ext uri="{FF2B5EF4-FFF2-40B4-BE49-F238E27FC236}">
                  <a16:creationId xmlns:a16="http://schemas.microsoft.com/office/drawing/2014/main" id="{C2936C8B-BA86-4F5A-B217-32C5AD28361E}"/>
                </a:ext>
              </a:extLst>
            </p:cNvPr>
            <p:cNvSpPr txBox="1"/>
            <p:nvPr/>
          </p:nvSpPr>
          <p:spPr>
            <a:xfrm>
              <a:off x="1795288" y="429904"/>
              <a:ext cx="4129261"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ECONOMIC SUPERPOWER</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grpSp>
        <p:nvGrpSpPr>
          <p:cNvPr id="39" name="Group 38">
            <a:extLst>
              <a:ext uri="{FF2B5EF4-FFF2-40B4-BE49-F238E27FC236}">
                <a16:creationId xmlns:a16="http://schemas.microsoft.com/office/drawing/2014/main" id="{D0F0F107-7A2A-43E9-AF1D-6149CB8E3965}"/>
              </a:ext>
            </a:extLst>
          </p:cNvPr>
          <p:cNvGrpSpPr/>
          <p:nvPr/>
        </p:nvGrpSpPr>
        <p:grpSpPr>
          <a:xfrm>
            <a:off x="1795287" y="2767106"/>
            <a:ext cx="4300711" cy="1323788"/>
            <a:chOff x="1795288" y="429904"/>
            <a:chExt cx="4300711" cy="1323788"/>
          </a:xfrm>
        </p:grpSpPr>
        <p:sp>
          <p:nvSpPr>
            <p:cNvPr id="40" name="TextBox 39">
              <a:extLst>
                <a:ext uri="{FF2B5EF4-FFF2-40B4-BE49-F238E27FC236}">
                  <a16:creationId xmlns:a16="http://schemas.microsoft.com/office/drawing/2014/main" id="{376CD1A4-A33E-4583-9CD4-DE918882DE7C}"/>
                </a:ext>
              </a:extLst>
            </p:cNvPr>
            <p:cNvSpPr txBox="1"/>
            <p:nvPr/>
          </p:nvSpPr>
          <p:spPr>
            <a:xfrm>
              <a:off x="1795288" y="858960"/>
              <a:ext cx="4300711"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41" name="TextBox 40">
              <a:extLst>
                <a:ext uri="{FF2B5EF4-FFF2-40B4-BE49-F238E27FC236}">
                  <a16:creationId xmlns:a16="http://schemas.microsoft.com/office/drawing/2014/main" id="{8D24AEAF-4436-40C9-8526-9FA71923D60A}"/>
                </a:ext>
              </a:extLst>
            </p:cNvPr>
            <p:cNvSpPr txBox="1"/>
            <p:nvPr/>
          </p:nvSpPr>
          <p:spPr>
            <a:xfrm>
              <a:off x="1795288" y="429904"/>
              <a:ext cx="4129261"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HEALTH IS WEALTH</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grpSp>
        <p:nvGrpSpPr>
          <p:cNvPr id="42" name="Group 41">
            <a:extLst>
              <a:ext uri="{FF2B5EF4-FFF2-40B4-BE49-F238E27FC236}">
                <a16:creationId xmlns:a16="http://schemas.microsoft.com/office/drawing/2014/main" id="{142C0FB7-8E15-4E1D-908C-09F2DF323FC0}"/>
              </a:ext>
            </a:extLst>
          </p:cNvPr>
          <p:cNvGrpSpPr/>
          <p:nvPr/>
        </p:nvGrpSpPr>
        <p:grpSpPr>
          <a:xfrm>
            <a:off x="1795287" y="5116106"/>
            <a:ext cx="4300711" cy="1323788"/>
            <a:chOff x="1795288" y="429904"/>
            <a:chExt cx="4300711" cy="1323788"/>
          </a:xfrm>
        </p:grpSpPr>
        <p:sp>
          <p:nvSpPr>
            <p:cNvPr id="43" name="TextBox 42">
              <a:extLst>
                <a:ext uri="{FF2B5EF4-FFF2-40B4-BE49-F238E27FC236}">
                  <a16:creationId xmlns:a16="http://schemas.microsoft.com/office/drawing/2014/main" id="{923FA3FA-C49D-4172-9DD4-6F9CD98EDB15}"/>
                </a:ext>
              </a:extLst>
            </p:cNvPr>
            <p:cNvSpPr txBox="1"/>
            <p:nvPr/>
          </p:nvSpPr>
          <p:spPr>
            <a:xfrm>
              <a:off x="1795288" y="858960"/>
              <a:ext cx="4300711"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44" name="TextBox 43">
              <a:extLst>
                <a:ext uri="{FF2B5EF4-FFF2-40B4-BE49-F238E27FC236}">
                  <a16:creationId xmlns:a16="http://schemas.microsoft.com/office/drawing/2014/main" id="{78F1DBEE-F8FC-4055-8AB0-C66B7786294F}"/>
                </a:ext>
              </a:extLst>
            </p:cNvPr>
            <p:cNvSpPr txBox="1"/>
            <p:nvPr/>
          </p:nvSpPr>
          <p:spPr>
            <a:xfrm>
              <a:off x="1795288" y="429904"/>
              <a:ext cx="4129261"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EDUCATION FOR ALL</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pic>
        <p:nvPicPr>
          <p:cNvPr id="45" name="Graphic 44" descr="Money">
            <a:extLst>
              <a:ext uri="{FF2B5EF4-FFF2-40B4-BE49-F238E27FC236}">
                <a16:creationId xmlns:a16="http://schemas.microsoft.com/office/drawing/2014/main" id="{00224BDE-163D-40EE-BF51-F357B2B24AE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912" y="630268"/>
            <a:ext cx="899464" cy="899464"/>
          </a:xfrm>
          <a:prstGeom prst="rect">
            <a:avLst/>
          </a:prstGeom>
        </p:spPr>
      </p:pic>
      <p:pic>
        <p:nvPicPr>
          <p:cNvPr id="46" name="Graphic 45" descr="Stethoscope">
            <a:extLst>
              <a:ext uri="{FF2B5EF4-FFF2-40B4-BE49-F238E27FC236}">
                <a16:creationId xmlns:a16="http://schemas.microsoft.com/office/drawing/2014/main" id="{BBB877D3-14DF-4A2B-856F-BBBA8F3836D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6090" y="2989410"/>
            <a:ext cx="899464" cy="899464"/>
          </a:xfrm>
          <a:prstGeom prst="rect">
            <a:avLst/>
          </a:prstGeom>
        </p:spPr>
      </p:pic>
      <p:pic>
        <p:nvPicPr>
          <p:cNvPr id="47" name="Graphic 46" descr="Classroom">
            <a:extLst>
              <a:ext uri="{FF2B5EF4-FFF2-40B4-BE49-F238E27FC236}">
                <a16:creationId xmlns:a16="http://schemas.microsoft.com/office/drawing/2014/main" id="{1A35A5BA-5748-4502-BABC-96FD0C55C2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6090" y="5328768"/>
            <a:ext cx="899464" cy="899464"/>
          </a:xfrm>
          <a:prstGeom prst="rect">
            <a:avLst/>
          </a:prstGeom>
        </p:spPr>
      </p:pic>
    </p:spTree>
    <p:extLst>
      <p:ext uri="{BB962C8B-B14F-4D97-AF65-F5344CB8AC3E}">
        <p14:creationId xmlns:p14="http://schemas.microsoft.com/office/powerpoint/2010/main" val="4292727188"/>
      </p:ext>
    </p:extLst>
  </p:cSld>
  <p:clrMapOvr>
    <a:masterClrMapping/>
  </p:clrMapOvr>
  <p:transition spd="slow">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FCDACA7-FEF2-4A76-83CB-A20153340F95}"/>
              </a:ext>
            </a:extLst>
          </p:cNvPr>
          <p:cNvSpPr>
            <a:spLocks noGrp="1"/>
          </p:cNvSpPr>
          <p:nvPr>
            <p:ph type="pic" sz="quarter" idx="10"/>
          </p:nvPr>
        </p:nvSpPr>
        <p:spPr/>
      </p:sp>
      <p:sp>
        <p:nvSpPr>
          <p:cNvPr id="10" name="Rectangle 9">
            <a:extLst>
              <a:ext uri="{FF2B5EF4-FFF2-40B4-BE49-F238E27FC236}">
                <a16:creationId xmlns:a16="http://schemas.microsoft.com/office/drawing/2014/main" id="{02212244-8691-4D78-8095-43813B17C1B3}"/>
              </a:ext>
            </a:extLst>
          </p:cNvPr>
          <p:cNvSpPr/>
          <p:nvPr/>
        </p:nvSpPr>
        <p:spPr>
          <a:xfrm>
            <a:off x="533400" y="533400"/>
            <a:ext cx="11125200" cy="5791200"/>
          </a:xfrm>
          <a:prstGeom prst="rect">
            <a:avLst/>
          </a:prstGeom>
          <a:solidFill>
            <a:schemeClr val="bg2">
              <a:lumMod val="75000"/>
              <a:alpha val="50000"/>
            </a:schemeClr>
          </a:solidFill>
          <a:ln>
            <a:noFill/>
          </a:ln>
          <a:effectLst>
            <a:outerShdw blurRad="381000" sx="105000" sy="105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1" name="Freeform: Shape 10">
            <a:extLst>
              <a:ext uri="{FF2B5EF4-FFF2-40B4-BE49-F238E27FC236}">
                <a16:creationId xmlns:a16="http://schemas.microsoft.com/office/drawing/2014/main" id="{C8397F52-3113-47BB-806E-B7E4D48E8227}"/>
              </a:ext>
            </a:extLst>
          </p:cNvPr>
          <p:cNvSpPr/>
          <p:nvPr/>
        </p:nvSpPr>
        <p:spPr>
          <a:xfrm>
            <a:off x="2247900" y="229172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2" name="Freeform: Shape 11">
            <a:extLst>
              <a:ext uri="{FF2B5EF4-FFF2-40B4-BE49-F238E27FC236}">
                <a16:creationId xmlns:a16="http://schemas.microsoft.com/office/drawing/2014/main" id="{2FF49C2C-A60C-407D-8254-D39F57E0ED11}"/>
              </a:ext>
            </a:extLst>
          </p:cNvPr>
          <p:cNvSpPr/>
          <p:nvPr/>
        </p:nvSpPr>
        <p:spPr>
          <a:xfrm>
            <a:off x="2247900" y="92012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Freeform: Shape 12">
            <a:extLst>
              <a:ext uri="{FF2B5EF4-FFF2-40B4-BE49-F238E27FC236}">
                <a16:creationId xmlns:a16="http://schemas.microsoft.com/office/drawing/2014/main" id="{3730FE47-9D20-48CE-B7BE-1ED4010C3063}"/>
              </a:ext>
            </a:extLst>
          </p:cNvPr>
          <p:cNvSpPr/>
          <p:nvPr/>
        </p:nvSpPr>
        <p:spPr>
          <a:xfrm>
            <a:off x="2247900" y="501587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Freeform: Shape 13">
            <a:extLst>
              <a:ext uri="{FF2B5EF4-FFF2-40B4-BE49-F238E27FC236}">
                <a16:creationId xmlns:a16="http://schemas.microsoft.com/office/drawing/2014/main" id="{0A1A3E1D-85DD-4282-B32C-F4C0C571CC4A}"/>
              </a:ext>
            </a:extLst>
          </p:cNvPr>
          <p:cNvSpPr/>
          <p:nvPr/>
        </p:nvSpPr>
        <p:spPr>
          <a:xfrm>
            <a:off x="2247900" y="364427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Tree>
    <p:extLst>
      <p:ext uri="{BB962C8B-B14F-4D97-AF65-F5344CB8AC3E}">
        <p14:creationId xmlns:p14="http://schemas.microsoft.com/office/powerpoint/2010/main" val="1151535808"/>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2FC473E-3B63-4D80-B4E5-4A4CEF203462}"/>
              </a:ext>
            </a:extLst>
          </p:cNvPr>
          <p:cNvSpPr>
            <a:spLocks noGrp="1"/>
          </p:cNvSpPr>
          <p:nvPr>
            <p:ph type="pic" sz="quarter" idx="10"/>
          </p:nvPr>
        </p:nvSpPr>
        <p:spPr/>
      </p:sp>
      <p:sp>
        <p:nvSpPr>
          <p:cNvPr id="4" name="TextBox 3">
            <a:extLst>
              <a:ext uri="{FF2B5EF4-FFF2-40B4-BE49-F238E27FC236}">
                <a16:creationId xmlns:a16="http://schemas.microsoft.com/office/drawing/2014/main" id="{49870998-B9E4-456C-A5BF-166A265201F4}"/>
              </a:ext>
            </a:extLst>
          </p:cNvPr>
          <p:cNvSpPr txBox="1"/>
          <p:nvPr/>
        </p:nvSpPr>
        <p:spPr>
          <a:xfrm>
            <a:off x="1075001" y="5141426"/>
            <a:ext cx="3985172"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grpSp>
        <p:nvGrpSpPr>
          <p:cNvPr id="5" name="Group 4">
            <a:extLst>
              <a:ext uri="{FF2B5EF4-FFF2-40B4-BE49-F238E27FC236}">
                <a16:creationId xmlns:a16="http://schemas.microsoft.com/office/drawing/2014/main" id="{150F8DAE-287C-455D-9612-E354CA40327A}"/>
              </a:ext>
            </a:extLst>
          </p:cNvPr>
          <p:cNvGrpSpPr/>
          <p:nvPr/>
        </p:nvGrpSpPr>
        <p:grpSpPr>
          <a:xfrm>
            <a:off x="1079997" y="687532"/>
            <a:ext cx="6206173" cy="1767800"/>
            <a:chOff x="1079995" y="929091"/>
            <a:chExt cx="14366122" cy="1767800"/>
          </a:xfrm>
        </p:grpSpPr>
        <p:sp>
          <p:nvSpPr>
            <p:cNvPr id="6" name="TextBox 5">
              <a:extLst>
                <a:ext uri="{FF2B5EF4-FFF2-40B4-BE49-F238E27FC236}">
                  <a16:creationId xmlns:a16="http://schemas.microsoft.com/office/drawing/2014/main" id="{C4FC026F-0C9E-4E01-87F0-0E8256F8077F}"/>
                </a:ext>
              </a:extLst>
            </p:cNvPr>
            <p:cNvSpPr txBox="1"/>
            <p:nvPr/>
          </p:nvSpPr>
          <p:spPr>
            <a:xfrm>
              <a:off x="1079995" y="929091"/>
              <a:ext cx="14366122" cy="1015663"/>
            </a:xfrm>
            <a:prstGeom prst="rect">
              <a:avLst/>
            </a:prstGeom>
            <a:noFill/>
          </p:spPr>
          <p:txBody>
            <a:bodyPr wrap="square" rtlCol="0" anchor="ctr">
              <a:spAutoFit/>
            </a:bodyPr>
            <a:lstStyle/>
            <a:p>
              <a:r>
                <a:rPr lang="en-US" sz="6000" b="1" dirty="0">
                  <a:latin typeface="Roboto Slab" pitchFamily="2" charset="0"/>
                  <a:ea typeface="Roboto Slab" pitchFamily="2" charset="0"/>
                  <a:cs typeface="Poppins" panose="00000500000000000000" pitchFamily="2" charset="0"/>
                </a:rPr>
                <a:t>New Event</a:t>
              </a:r>
              <a:endParaRPr lang="id-ID" sz="6000" b="1" dirty="0">
                <a:latin typeface="Roboto Slab" pitchFamily="2" charset="0"/>
                <a:ea typeface="Roboto Slab" pitchFamily="2" charset="0"/>
                <a:cs typeface="Poppins" panose="00000500000000000000" pitchFamily="2" charset="0"/>
              </a:endParaRPr>
            </a:p>
          </p:txBody>
        </p:sp>
        <p:sp>
          <p:nvSpPr>
            <p:cNvPr id="7" name="TextBox 6">
              <a:extLst>
                <a:ext uri="{FF2B5EF4-FFF2-40B4-BE49-F238E27FC236}">
                  <a16:creationId xmlns:a16="http://schemas.microsoft.com/office/drawing/2014/main" id="{BBA97957-9F50-40BA-B8E9-90B9A335C116}"/>
                </a:ext>
              </a:extLst>
            </p:cNvPr>
            <p:cNvSpPr txBox="1"/>
            <p:nvPr/>
          </p:nvSpPr>
          <p:spPr>
            <a:xfrm>
              <a:off x="1079997" y="1989005"/>
              <a:ext cx="12272558"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13" name="Rectangle 12">
            <a:extLst>
              <a:ext uri="{FF2B5EF4-FFF2-40B4-BE49-F238E27FC236}">
                <a16:creationId xmlns:a16="http://schemas.microsoft.com/office/drawing/2014/main" id="{D0886B22-F28B-4CCA-A481-9B6C3A16698F}"/>
              </a:ext>
            </a:extLst>
          </p:cNvPr>
          <p:cNvSpPr/>
          <p:nvPr/>
        </p:nvSpPr>
        <p:spPr>
          <a:xfrm>
            <a:off x="1074058" y="2946400"/>
            <a:ext cx="10043886" cy="1698172"/>
          </a:xfrm>
          <a:prstGeom prst="rect">
            <a:avLst/>
          </a:prstGeom>
          <a:solidFill>
            <a:schemeClr val="accent2">
              <a:lumMod val="75000"/>
              <a:alpha val="80000"/>
            </a:schemeClr>
          </a:solidFill>
          <a:ln>
            <a:noFill/>
          </a:ln>
          <a:effectLst>
            <a:outerShdw blurRad="381000" sx="105000" sy="105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TextBox 13">
            <a:extLst>
              <a:ext uri="{FF2B5EF4-FFF2-40B4-BE49-F238E27FC236}">
                <a16:creationId xmlns:a16="http://schemas.microsoft.com/office/drawing/2014/main" id="{FB171483-6C99-49DF-B5FB-B6A9FF229183}"/>
              </a:ext>
            </a:extLst>
          </p:cNvPr>
          <p:cNvSpPr txBox="1"/>
          <p:nvPr/>
        </p:nvSpPr>
        <p:spPr>
          <a:xfrm>
            <a:off x="1479141" y="3236872"/>
            <a:ext cx="3581032" cy="461665"/>
          </a:xfrm>
          <a:prstGeom prst="rect">
            <a:avLst/>
          </a:prstGeom>
          <a:noFill/>
        </p:spPr>
        <p:txBody>
          <a:bodyPr wrap="square" rtlCol="0" anchor="ctr">
            <a:spAutoFit/>
          </a:bodyPr>
          <a:lstStyle/>
          <a:p>
            <a:r>
              <a:rPr lang="en-US" sz="2400" b="1" dirty="0">
                <a:latin typeface="Roboto Slab" pitchFamily="2" charset="0"/>
                <a:ea typeface="Roboto Slab" pitchFamily="2" charset="0"/>
                <a:cs typeface="Poppins" panose="00000500000000000000" pitchFamily="2" charset="0"/>
              </a:rPr>
              <a:t>Elections</a:t>
            </a:r>
            <a:endParaRPr lang="id-ID" sz="2400" b="1" dirty="0">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A9566BFF-D6BF-4149-9808-0FF5C7562F92}"/>
              </a:ext>
            </a:extLst>
          </p:cNvPr>
          <p:cNvSpPr txBox="1"/>
          <p:nvPr/>
        </p:nvSpPr>
        <p:spPr>
          <a:xfrm>
            <a:off x="1479141" y="3795486"/>
            <a:ext cx="3397659"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992276CC-3C3E-4F84-9EE8-91BA2B38465B}"/>
              </a:ext>
            </a:extLst>
          </p:cNvPr>
          <p:cNvSpPr txBox="1"/>
          <p:nvPr/>
        </p:nvSpPr>
        <p:spPr>
          <a:xfrm>
            <a:off x="5891484" y="3244333"/>
            <a:ext cx="1641429"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DATE</a:t>
            </a:r>
            <a:endParaRPr lang="id-ID" b="1" dirty="0">
              <a:latin typeface="Roboto Slab" pitchFamily="2" charset="0"/>
              <a:ea typeface="Roboto Slab" pitchFamily="2" charset="0"/>
              <a:cs typeface="Poppins" panose="00000500000000000000" pitchFamily="2" charset="0"/>
            </a:endParaRPr>
          </a:p>
        </p:txBody>
      </p:sp>
      <p:sp>
        <p:nvSpPr>
          <p:cNvPr id="17" name="TextBox 16">
            <a:extLst>
              <a:ext uri="{FF2B5EF4-FFF2-40B4-BE49-F238E27FC236}">
                <a16:creationId xmlns:a16="http://schemas.microsoft.com/office/drawing/2014/main" id="{64BC9440-0BB6-4D96-AA09-CABE2B68E26B}"/>
              </a:ext>
            </a:extLst>
          </p:cNvPr>
          <p:cNvSpPr txBox="1"/>
          <p:nvPr/>
        </p:nvSpPr>
        <p:spPr>
          <a:xfrm>
            <a:off x="8383317" y="3244332"/>
            <a:ext cx="2329542"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LOCATION</a:t>
            </a:r>
            <a:endParaRPr lang="id-ID" b="1" dirty="0">
              <a:latin typeface="Roboto Slab" pitchFamily="2" charset="0"/>
              <a:ea typeface="Roboto Slab" pitchFamily="2" charset="0"/>
              <a:cs typeface="Poppins" panose="00000500000000000000" pitchFamily="2" charset="0"/>
            </a:endParaRPr>
          </a:p>
        </p:txBody>
      </p:sp>
      <p:sp>
        <p:nvSpPr>
          <p:cNvPr id="18" name="TextBox 17">
            <a:extLst>
              <a:ext uri="{FF2B5EF4-FFF2-40B4-BE49-F238E27FC236}">
                <a16:creationId xmlns:a16="http://schemas.microsoft.com/office/drawing/2014/main" id="{046165F3-58DA-43AE-9D28-39396B5971D0}"/>
              </a:ext>
            </a:extLst>
          </p:cNvPr>
          <p:cNvSpPr txBox="1"/>
          <p:nvPr/>
        </p:nvSpPr>
        <p:spPr>
          <a:xfrm>
            <a:off x="5891484" y="3843215"/>
            <a:ext cx="1641429" cy="584775"/>
          </a:xfrm>
          <a:prstGeom prst="rect">
            <a:avLst/>
          </a:prstGeom>
          <a:noFill/>
        </p:spPr>
        <p:txBody>
          <a:bodyPr wrap="square" rtlCol="0" anchor="t">
            <a:spAutoFit/>
          </a:bodyPr>
          <a:lstStyle/>
          <a:p>
            <a:r>
              <a:rPr lang="en-US" sz="1600" b="1" dirty="0">
                <a:ea typeface="Roboto Slab" pitchFamily="2" charset="0"/>
                <a:cs typeface="Poppins" panose="00000500000000000000" pitchFamily="2" charset="0"/>
              </a:rPr>
              <a:t>2019, 15 NOV -</a:t>
            </a:r>
          </a:p>
          <a:p>
            <a:r>
              <a:rPr lang="en-US" sz="1600" b="1" dirty="0">
                <a:ea typeface="Roboto Slab" pitchFamily="2" charset="0"/>
                <a:cs typeface="Poppins" panose="00000500000000000000" pitchFamily="2" charset="0"/>
              </a:rPr>
              <a:t>2019, 19 NOV</a:t>
            </a:r>
            <a:endParaRPr lang="id-ID" sz="1600" b="1" dirty="0">
              <a:ea typeface="Roboto Slab" pitchFamily="2" charset="0"/>
              <a:cs typeface="Poppins" panose="00000500000000000000" pitchFamily="2" charset="0"/>
            </a:endParaRPr>
          </a:p>
        </p:txBody>
      </p:sp>
      <p:sp>
        <p:nvSpPr>
          <p:cNvPr id="19" name="TextBox 18">
            <a:extLst>
              <a:ext uri="{FF2B5EF4-FFF2-40B4-BE49-F238E27FC236}">
                <a16:creationId xmlns:a16="http://schemas.microsoft.com/office/drawing/2014/main" id="{E358A30F-E15D-41F5-A870-995DB1375EB6}"/>
              </a:ext>
            </a:extLst>
          </p:cNvPr>
          <p:cNvSpPr txBox="1"/>
          <p:nvPr/>
        </p:nvSpPr>
        <p:spPr>
          <a:xfrm>
            <a:off x="8383317" y="3843214"/>
            <a:ext cx="2329542" cy="584775"/>
          </a:xfrm>
          <a:prstGeom prst="rect">
            <a:avLst/>
          </a:prstGeom>
          <a:noFill/>
        </p:spPr>
        <p:txBody>
          <a:bodyPr wrap="square" rtlCol="0" anchor="t">
            <a:spAutoFit/>
          </a:bodyPr>
          <a:lstStyle/>
          <a:p>
            <a:r>
              <a:rPr lang="id-ID" sz="1600" b="1" dirty="0"/>
              <a:t>Norristown, Pennsylvania(PA), 19403</a:t>
            </a:r>
            <a:endParaRPr lang="id-ID" sz="1200" b="1" dirty="0">
              <a:ea typeface="Roboto Slab" pitchFamily="2" charset="0"/>
              <a:cs typeface="Poppins" panose="00000500000000000000" pitchFamily="2" charset="0"/>
            </a:endParaRPr>
          </a:p>
        </p:txBody>
      </p:sp>
    </p:spTree>
    <p:extLst>
      <p:ext uri="{BB962C8B-B14F-4D97-AF65-F5344CB8AC3E}">
        <p14:creationId xmlns:p14="http://schemas.microsoft.com/office/powerpoint/2010/main" val="288536394"/>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510D8EC-2BFA-4276-8C46-A177CC89A7CC}"/>
              </a:ext>
            </a:extLst>
          </p:cNvPr>
          <p:cNvSpPr>
            <a:spLocks noGrp="1"/>
          </p:cNvSpPr>
          <p:nvPr>
            <p:ph type="pic" sz="quarter" idx="10"/>
          </p:nvPr>
        </p:nvSpPr>
        <p:spPr/>
      </p:sp>
      <p:sp>
        <p:nvSpPr>
          <p:cNvPr id="4" name="TextBox 3">
            <a:extLst>
              <a:ext uri="{FF2B5EF4-FFF2-40B4-BE49-F238E27FC236}">
                <a16:creationId xmlns:a16="http://schemas.microsoft.com/office/drawing/2014/main" id="{49870998-B9E4-456C-A5BF-166A265201F4}"/>
              </a:ext>
            </a:extLst>
          </p:cNvPr>
          <p:cNvSpPr txBox="1"/>
          <p:nvPr/>
        </p:nvSpPr>
        <p:spPr>
          <a:xfrm>
            <a:off x="7527448" y="5418199"/>
            <a:ext cx="3934689"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grpSp>
        <p:nvGrpSpPr>
          <p:cNvPr id="5" name="Group 4">
            <a:extLst>
              <a:ext uri="{FF2B5EF4-FFF2-40B4-BE49-F238E27FC236}">
                <a16:creationId xmlns:a16="http://schemas.microsoft.com/office/drawing/2014/main" id="{150F8DAE-287C-455D-9612-E354CA40327A}"/>
              </a:ext>
            </a:extLst>
          </p:cNvPr>
          <p:cNvGrpSpPr/>
          <p:nvPr/>
        </p:nvGrpSpPr>
        <p:grpSpPr>
          <a:xfrm>
            <a:off x="7533389" y="687532"/>
            <a:ext cx="4658611" cy="1613912"/>
            <a:chOff x="1079995" y="929091"/>
            <a:chExt cx="14285107" cy="1613912"/>
          </a:xfrm>
        </p:grpSpPr>
        <p:sp>
          <p:nvSpPr>
            <p:cNvPr id="6" name="TextBox 5">
              <a:extLst>
                <a:ext uri="{FF2B5EF4-FFF2-40B4-BE49-F238E27FC236}">
                  <a16:creationId xmlns:a16="http://schemas.microsoft.com/office/drawing/2014/main" id="{C4FC026F-0C9E-4E01-87F0-0E8256F8077F}"/>
                </a:ext>
              </a:extLst>
            </p:cNvPr>
            <p:cNvSpPr txBox="1"/>
            <p:nvPr/>
          </p:nvSpPr>
          <p:spPr>
            <a:xfrm>
              <a:off x="1079998" y="929091"/>
              <a:ext cx="14285104" cy="1015663"/>
            </a:xfrm>
            <a:prstGeom prst="rect">
              <a:avLst/>
            </a:prstGeom>
            <a:noFill/>
          </p:spPr>
          <p:txBody>
            <a:bodyPr wrap="square" rtlCol="0" anchor="b">
              <a:spAutoFit/>
            </a:bodyPr>
            <a:lstStyle/>
            <a:p>
              <a:r>
                <a:rPr lang="en-US" sz="6000" b="1" dirty="0">
                  <a:latin typeface="Roboto Slab" pitchFamily="2" charset="0"/>
                  <a:ea typeface="Roboto Slab" pitchFamily="2" charset="0"/>
                  <a:cs typeface="Poppins" panose="00000500000000000000" pitchFamily="2" charset="0"/>
                </a:rPr>
                <a:t>Last Even</a:t>
              </a:r>
              <a:endParaRPr lang="id-ID" sz="6000" b="1" dirty="0">
                <a:latin typeface="Roboto Slab" pitchFamily="2" charset="0"/>
                <a:ea typeface="Roboto Slab" pitchFamily="2" charset="0"/>
                <a:cs typeface="Poppins" panose="00000500000000000000" pitchFamily="2" charset="0"/>
              </a:endParaRPr>
            </a:p>
          </p:txBody>
        </p:sp>
        <p:sp>
          <p:nvSpPr>
            <p:cNvPr id="7" name="TextBox 6">
              <a:extLst>
                <a:ext uri="{FF2B5EF4-FFF2-40B4-BE49-F238E27FC236}">
                  <a16:creationId xmlns:a16="http://schemas.microsoft.com/office/drawing/2014/main" id="{BBA97957-9F50-40BA-B8E9-90B9A335C116}"/>
                </a:ext>
              </a:extLst>
            </p:cNvPr>
            <p:cNvSpPr txBox="1"/>
            <p:nvPr/>
          </p:nvSpPr>
          <p:spPr>
            <a:xfrm>
              <a:off x="1079995" y="2142893"/>
              <a:ext cx="14285104"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14" name="TextBox 13">
            <a:extLst>
              <a:ext uri="{FF2B5EF4-FFF2-40B4-BE49-F238E27FC236}">
                <a16:creationId xmlns:a16="http://schemas.microsoft.com/office/drawing/2014/main" id="{FB171483-6C99-49DF-B5FB-B6A9FF229183}"/>
              </a:ext>
            </a:extLst>
          </p:cNvPr>
          <p:cNvSpPr txBox="1"/>
          <p:nvPr/>
        </p:nvSpPr>
        <p:spPr>
          <a:xfrm>
            <a:off x="7527448" y="4840100"/>
            <a:ext cx="3934689" cy="461665"/>
          </a:xfrm>
          <a:prstGeom prst="rect">
            <a:avLst/>
          </a:prstGeom>
          <a:noFill/>
        </p:spPr>
        <p:txBody>
          <a:bodyPr wrap="square" rtlCol="0" anchor="ctr">
            <a:spAutoFit/>
          </a:bodyPr>
          <a:lstStyle/>
          <a:p>
            <a:r>
              <a:rPr lang="en-US" sz="2400" b="1" dirty="0">
                <a:latin typeface="Roboto Slab" pitchFamily="2" charset="0"/>
                <a:ea typeface="Roboto Slab" pitchFamily="2" charset="0"/>
                <a:cs typeface="Poppins" panose="00000500000000000000" pitchFamily="2" charset="0"/>
              </a:rPr>
              <a:t>Social Campaign</a:t>
            </a:r>
            <a:endParaRPr lang="id-ID" sz="2400" b="1" dirty="0">
              <a:latin typeface="Roboto Slab" pitchFamily="2" charset="0"/>
              <a:ea typeface="Roboto Slab" pitchFamily="2" charset="0"/>
              <a:cs typeface="Poppins" panose="00000500000000000000" pitchFamily="2" charset="0"/>
            </a:endParaRPr>
          </a:p>
        </p:txBody>
      </p:sp>
      <p:sp>
        <p:nvSpPr>
          <p:cNvPr id="18" name="Rectangle 17">
            <a:extLst>
              <a:ext uri="{FF2B5EF4-FFF2-40B4-BE49-F238E27FC236}">
                <a16:creationId xmlns:a16="http://schemas.microsoft.com/office/drawing/2014/main" id="{820E4361-A7AC-40A3-A41F-17D9A1FF88F0}"/>
              </a:ext>
            </a:extLst>
          </p:cNvPr>
          <p:cNvSpPr/>
          <p:nvPr/>
        </p:nvSpPr>
        <p:spPr>
          <a:xfrm>
            <a:off x="0" y="2620833"/>
            <a:ext cx="12191999" cy="181802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TextBox 18">
            <a:extLst>
              <a:ext uri="{FF2B5EF4-FFF2-40B4-BE49-F238E27FC236}">
                <a16:creationId xmlns:a16="http://schemas.microsoft.com/office/drawing/2014/main" id="{C7FF8837-C97A-4EBE-8EBA-C7AD10A217AC}"/>
              </a:ext>
            </a:extLst>
          </p:cNvPr>
          <p:cNvSpPr txBox="1"/>
          <p:nvPr/>
        </p:nvSpPr>
        <p:spPr>
          <a:xfrm>
            <a:off x="7527448" y="2857187"/>
            <a:ext cx="1641429"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DATE</a:t>
            </a:r>
            <a:endParaRPr lang="id-ID" b="1" dirty="0">
              <a:latin typeface="Roboto Slab" pitchFamily="2" charset="0"/>
              <a:ea typeface="Roboto Slab" pitchFamily="2" charset="0"/>
              <a:cs typeface="Poppins" panose="00000500000000000000" pitchFamily="2" charset="0"/>
            </a:endParaRPr>
          </a:p>
        </p:txBody>
      </p:sp>
      <p:sp>
        <p:nvSpPr>
          <p:cNvPr id="24" name="TextBox 23">
            <a:extLst>
              <a:ext uri="{FF2B5EF4-FFF2-40B4-BE49-F238E27FC236}">
                <a16:creationId xmlns:a16="http://schemas.microsoft.com/office/drawing/2014/main" id="{1A9CA257-6F4E-4F4A-B759-CF64D03E8783}"/>
              </a:ext>
            </a:extLst>
          </p:cNvPr>
          <p:cNvSpPr txBox="1"/>
          <p:nvPr/>
        </p:nvSpPr>
        <p:spPr>
          <a:xfrm>
            <a:off x="7527448" y="3617715"/>
            <a:ext cx="2329542"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LOCATION</a:t>
            </a:r>
            <a:endParaRPr lang="id-ID" b="1" dirty="0">
              <a:latin typeface="Roboto Slab" pitchFamily="2" charset="0"/>
              <a:ea typeface="Roboto Slab" pitchFamily="2" charset="0"/>
              <a:cs typeface="Poppins" panose="00000500000000000000" pitchFamily="2" charset="0"/>
            </a:endParaRPr>
          </a:p>
        </p:txBody>
      </p:sp>
      <p:sp>
        <p:nvSpPr>
          <p:cNvPr id="25" name="TextBox 24">
            <a:extLst>
              <a:ext uri="{FF2B5EF4-FFF2-40B4-BE49-F238E27FC236}">
                <a16:creationId xmlns:a16="http://schemas.microsoft.com/office/drawing/2014/main" id="{61261FEE-A062-4242-A4FE-FBA7AF3121A2}"/>
              </a:ext>
            </a:extLst>
          </p:cNvPr>
          <p:cNvSpPr txBox="1"/>
          <p:nvPr/>
        </p:nvSpPr>
        <p:spPr>
          <a:xfrm>
            <a:off x="9311939" y="2857187"/>
            <a:ext cx="1641429" cy="584775"/>
          </a:xfrm>
          <a:prstGeom prst="rect">
            <a:avLst/>
          </a:prstGeom>
          <a:noFill/>
        </p:spPr>
        <p:txBody>
          <a:bodyPr wrap="square" rtlCol="0" anchor="t">
            <a:spAutoFit/>
          </a:bodyPr>
          <a:lstStyle/>
          <a:p>
            <a:r>
              <a:rPr lang="en-US" sz="1600" b="1" dirty="0">
                <a:ea typeface="Roboto Slab" pitchFamily="2" charset="0"/>
                <a:cs typeface="Poppins" panose="00000500000000000000" pitchFamily="2" charset="0"/>
              </a:rPr>
              <a:t>2019, 15 NOV -</a:t>
            </a:r>
          </a:p>
          <a:p>
            <a:r>
              <a:rPr lang="en-US" sz="1600" b="1" dirty="0">
                <a:ea typeface="Roboto Slab" pitchFamily="2" charset="0"/>
                <a:cs typeface="Poppins" panose="00000500000000000000" pitchFamily="2" charset="0"/>
              </a:rPr>
              <a:t>2019, 19 NOV</a:t>
            </a:r>
            <a:endParaRPr lang="id-ID" sz="1600" b="1" dirty="0">
              <a:ea typeface="Roboto Slab" pitchFamily="2" charset="0"/>
              <a:cs typeface="Poppins" panose="00000500000000000000" pitchFamily="2" charset="0"/>
            </a:endParaRPr>
          </a:p>
        </p:txBody>
      </p:sp>
      <p:sp>
        <p:nvSpPr>
          <p:cNvPr id="26" name="TextBox 25">
            <a:extLst>
              <a:ext uri="{FF2B5EF4-FFF2-40B4-BE49-F238E27FC236}">
                <a16:creationId xmlns:a16="http://schemas.microsoft.com/office/drawing/2014/main" id="{90B4F064-403D-4293-8074-6B8B8E9B6EB8}"/>
              </a:ext>
            </a:extLst>
          </p:cNvPr>
          <p:cNvSpPr txBox="1"/>
          <p:nvPr/>
        </p:nvSpPr>
        <p:spPr>
          <a:xfrm>
            <a:off x="9311939" y="3620984"/>
            <a:ext cx="2329542" cy="584775"/>
          </a:xfrm>
          <a:prstGeom prst="rect">
            <a:avLst/>
          </a:prstGeom>
          <a:noFill/>
        </p:spPr>
        <p:txBody>
          <a:bodyPr wrap="square" rtlCol="0" anchor="t">
            <a:spAutoFit/>
          </a:bodyPr>
          <a:lstStyle/>
          <a:p>
            <a:r>
              <a:rPr lang="id-ID" sz="1600" b="1" dirty="0"/>
              <a:t>Norristown, Pennsylvania(PA), 19403</a:t>
            </a:r>
            <a:endParaRPr lang="id-ID" sz="1200" b="1" dirty="0">
              <a:ea typeface="Roboto Slab" pitchFamily="2" charset="0"/>
              <a:cs typeface="Poppins" panose="00000500000000000000" pitchFamily="2" charset="0"/>
            </a:endParaRPr>
          </a:p>
        </p:txBody>
      </p:sp>
      <p:sp>
        <p:nvSpPr>
          <p:cNvPr id="28" name="TextBox 27">
            <a:extLst>
              <a:ext uri="{FF2B5EF4-FFF2-40B4-BE49-F238E27FC236}">
                <a16:creationId xmlns:a16="http://schemas.microsoft.com/office/drawing/2014/main" id="{C5C531C0-EB0E-49C3-925C-7FB5FDCC4B1C}"/>
              </a:ext>
            </a:extLst>
          </p:cNvPr>
          <p:cNvSpPr txBox="1"/>
          <p:nvPr/>
        </p:nvSpPr>
        <p:spPr>
          <a:xfrm>
            <a:off x="1182913" y="2943978"/>
            <a:ext cx="4441373"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403129449"/>
      </p:ext>
    </p:extLst>
  </p:cSld>
  <p:clrMapOvr>
    <a:masterClrMapping/>
  </p:clrMapOvr>
  <p:transition spd="slow">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9870998-B9E4-456C-A5BF-166A265201F4}"/>
              </a:ext>
            </a:extLst>
          </p:cNvPr>
          <p:cNvSpPr txBox="1"/>
          <p:nvPr/>
        </p:nvSpPr>
        <p:spPr>
          <a:xfrm>
            <a:off x="6418942" y="5208339"/>
            <a:ext cx="4441373"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grpSp>
        <p:nvGrpSpPr>
          <p:cNvPr id="5" name="Group 4">
            <a:extLst>
              <a:ext uri="{FF2B5EF4-FFF2-40B4-BE49-F238E27FC236}">
                <a16:creationId xmlns:a16="http://schemas.microsoft.com/office/drawing/2014/main" id="{150F8DAE-287C-455D-9612-E354CA40327A}"/>
              </a:ext>
            </a:extLst>
          </p:cNvPr>
          <p:cNvGrpSpPr/>
          <p:nvPr/>
        </p:nvGrpSpPr>
        <p:grpSpPr>
          <a:xfrm>
            <a:off x="1079998" y="687532"/>
            <a:ext cx="5306288" cy="1613912"/>
            <a:chOff x="1079995" y="929091"/>
            <a:chExt cx="14197732" cy="1613912"/>
          </a:xfrm>
        </p:grpSpPr>
        <p:sp>
          <p:nvSpPr>
            <p:cNvPr id="6" name="TextBox 5">
              <a:extLst>
                <a:ext uri="{FF2B5EF4-FFF2-40B4-BE49-F238E27FC236}">
                  <a16:creationId xmlns:a16="http://schemas.microsoft.com/office/drawing/2014/main" id="{C4FC026F-0C9E-4E01-87F0-0E8256F8077F}"/>
                </a:ext>
              </a:extLst>
            </p:cNvPr>
            <p:cNvSpPr txBox="1"/>
            <p:nvPr/>
          </p:nvSpPr>
          <p:spPr>
            <a:xfrm>
              <a:off x="1079998" y="929091"/>
              <a:ext cx="14197729" cy="1015663"/>
            </a:xfrm>
            <a:prstGeom prst="rect">
              <a:avLst/>
            </a:prstGeom>
            <a:noFill/>
          </p:spPr>
          <p:txBody>
            <a:bodyPr wrap="square" rtlCol="0" anchor="ctr">
              <a:spAutoFit/>
            </a:bodyPr>
            <a:lstStyle/>
            <a:p>
              <a:r>
                <a:rPr lang="en-US" sz="6000" b="1" dirty="0">
                  <a:latin typeface="Roboto Slab" pitchFamily="2" charset="0"/>
                  <a:ea typeface="Roboto Slab" pitchFamily="2" charset="0"/>
                  <a:cs typeface="Poppins" panose="00000500000000000000" pitchFamily="2" charset="0"/>
                </a:rPr>
                <a:t>Best Event</a:t>
              </a:r>
              <a:endParaRPr lang="id-ID" sz="6000" b="1" dirty="0">
                <a:latin typeface="Roboto Slab" pitchFamily="2" charset="0"/>
                <a:ea typeface="Roboto Slab" pitchFamily="2" charset="0"/>
                <a:cs typeface="Poppins" panose="00000500000000000000" pitchFamily="2" charset="0"/>
              </a:endParaRPr>
            </a:p>
          </p:txBody>
        </p:sp>
        <p:sp>
          <p:nvSpPr>
            <p:cNvPr id="7" name="TextBox 6">
              <a:extLst>
                <a:ext uri="{FF2B5EF4-FFF2-40B4-BE49-F238E27FC236}">
                  <a16:creationId xmlns:a16="http://schemas.microsoft.com/office/drawing/2014/main" id="{BBA97957-9F50-40BA-B8E9-90B9A335C116}"/>
                </a:ext>
              </a:extLst>
            </p:cNvPr>
            <p:cNvSpPr txBox="1"/>
            <p:nvPr/>
          </p:nvSpPr>
          <p:spPr>
            <a:xfrm>
              <a:off x="1079995" y="2142893"/>
              <a:ext cx="12955013"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13" name="Rectangle 12">
            <a:extLst>
              <a:ext uri="{FF2B5EF4-FFF2-40B4-BE49-F238E27FC236}">
                <a16:creationId xmlns:a16="http://schemas.microsoft.com/office/drawing/2014/main" id="{D0886B22-F28B-4CCA-A481-9B6C3A16698F}"/>
              </a:ext>
            </a:extLst>
          </p:cNvPr>
          <p:cNvSpPr/>
          <p:nvPr/>
        </p:nvSpPr>
        <p:spPr>
          <a:xfrm>
            <a:off x="0" y="3156002"/>
            <a:ext cx="6096000" cy="3701998"/>
          </a:xfrm>
          <a:prstGeom prst="rect">
            <a:avLst/>
          </a:prstGeom>
          <a:gradFill flip="none" rotWithShape="1">
            <a:gsLst>
              <a:gs pos="0">
                <a:schemeClr val="accent2">
                  <a:lumMod val="75000"/>
                </a:schemeClr>
              </a:gs>
              <a:gs pos="100000">
                <a:schemeClr val="accent2"/>
              </a:gs>
            </a:gsLst>
            <a:lin ang="0" scaled="1"/>
            <a:tileRect/>
          </a:gradFill>
          <a:ln>
            <a:noFill/>
          </a:ln>
          <a:effectLst>
            <a:outerShdw blurRad="381000" sx="105000" sy="105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TextBox 13">
            <a:extLst>
              <a:ext uri="{FF2B5EF4-FFF2-40B4-BE49-F238E27FC236}">
                <a16:creationId xmlns:a16="http://schemas.microsoft.com/office/drawing/2014/main" id="{FB171483-6C99-49DF-B5FB-B6A9FF229183}"/>
              </a:ext>
            </a:extLst>
          </p:cNvPr>
          <p:cNvSpPr txBox="1"/>
          <p:nvPr/>
        </p:nvSpPr>
        <p:spPr>
          <a:xfrm>
            <a:off x="1074057" y="3628755"/>
            <a:ext cx="3934689" cy="461665"/>
          </a:xfrm>
          <a:prstGeom prst="rect">
            <a:avLst/>
          </a:prstGeom>
          <a:noFill/>
        </p:spPr>
        <p:txBody>
          <a:bodyPr wrap="square" rtlCol="0" anchor="ctr">
            <a:spAutoFit/>
          </a:bodyPr>
          <a:lstStyle/>
          <a:p>
            <a:r>
              <a:rPr lang="en-US" sz="2400" b="1" dirty="0">
                <a:latin typeface="Roboto Slab" pitchFamily="2" charset="0"/>
                <a:ea typeface="Roboto Slab" pitchFamily="2" charset="0"/>
                <a:cs typeface="Poppins" panose="00000500000000000000" pitchFamily="2" charset="0"/>
              </a:rPr>
              <a:t>Social Campaign</a:t>
            </a:r>
            <a:endParaRPr lang="id-ID" sz="2400" b="1" dirty="0">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A9566BFF-D6BF-4149-9808-0FF5C7562F92}"/>
              </a:ext>
            </a:extLst>
          </p:cNvPr>
          <p:cNvSpPr txBox="1"/>
          <p:nvPr/>
        </p:nvSpPr>
        <p:spPr>
          <a:xfrm>
            <a:off x="1074057" y="4251831"/>
            <a:ext cx="3397659"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20" name="TextBox 19">
            <a:extLst>
              <a:ext uri="{FF2B5EF4-FFF2-40B4-BE49-F238E27FC236}">
                <a16:creationId xmlns:a16="http://schemas.microsoft.com/office/drawing/2014/main" id="{14CFFF62-6FE0-4118-A344-434C5556C61A}"/>
              </a:ext>
            </a:extLst>
          </p:cNvPr>
          <p:cNvSpPr txBox="1"/>
          <p:nvPr/>
        </p:nvSpPr>
        <p:spPr>
          <a:xfrm>
            <a:off x="1074057" y="5263580"/>
            <a:ext cx="1641429"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DATE</a:t>
            </a:r>
            <a:endParaRPr lang="id-ID" b="1" dirty="0">
              <a:latin typeface="Roboto Slab" pitchFamily="2" charset="0"/>
              <a:ea typeface="Roboto Slab" pitchFamily="2" charset="0"/>
              <a:cs typeface="Poppins" panose="00000500000000000000" pitchFamily="2" charset="0"/>
            </a:endParaRPr>
          </a:p>
        </p:txBody>
      </p:sp>
      <p:sp>
        <p:nvSpPr>
          <p:cNvPr id="21" name="TextBox 20">
            <a:extLst>
              <a:ext uri="{FF2B5EF4-FFF2-40B4-BE49-F238E27FC236}">
                <a16:creationId xmlns:a16="http://schemas.microsoft.com/office/drawing/2014/main" id="{B0F8B135-D3F5-44E7-9C0A-44490F6C43B1}"/>
              </a:ext>
            </a:extLst>
          </p:cNvPr>
          <p:cNvSpPr txBox="1"/>
          <p:nvPr/>
        </p:nvSpPr>
        <p:spPr>
          <a:xfrm>
            <a:off x="3038428" y="5263579"/>
            <a:ext cx="2329542"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LOCATION</a:t>
            </a:r>
            <a:endParaRPr lang="id-ID" b="1" dirty="0">
              <a:latin typeface="Roboto Slab" pitchFamily="2" charset="0"/>
              <a:ea typeface="Roboto Slab" pitchFamily="2" charset="0"/>
              <a:cs typeface="Poppins" panose="00000500000000000000" pitchFamily="2" charset="0"/>
            </a:endParaRPr>
          </a:p>
        </p:txBody>
      </p:sp>
      <p:sp>
        <p:nvSpPr>
          <p:cNvPr id="22" name="TextBox 21">
            <a:extLst>
              <a:ext uri="{FF2B5EF4-FFF2-40B4-BE49-F238E27FC236}">
                <a16:creationId xmlns:a16="http://schemas.microsoft.com/office/drawing/2014/main" id="{067A470E-5454-4449-959F-FB10DDB50964}"/>
              </a:ext>
            </a:extLst>
          </p:cNvPr>
          <p:cNvSpPr txBox="1"/>
          <p:nvPr/>
        </p:nvSpPr>
        <p:spPr>
          <a:xfrm>
            <a:off x="1074057" y="5833434"/>
            <a:ext cx="1641429" cy="584775"/>
          </a:xfrm>
          <a:prstGeom prst="rect">
            <a:avLst/>
          </a:prstGeom>
          <a:noFill/>
        </p:spPr>
        <p:txBody>
          <a:bodyPr wrap="square" rtlCol="0" anchor="t">
            <a:spAutoFit/>
          </a:bodyPr>
          <a:lstStyle/>
          <a:p>
            <a:r>
              <a:rPr lang="en-US" sz="1600" b="1" dirty="0">
                <a:ea typeface="Roboto Slab" pitchFamily="2" charset="0"/>
                <a:cs typeface="Poppins" panose="00000500000000000000" pitchFamily="2" charset="0"/>
              </a:rPr>
              <a:t>2019, 15 NOV -</a:t>
            </a:r>
          </a:p>
          <a:p>
            <a:r>
              <a:rPr lang="en-US" sz="1600" b="1" dirty="0">
                <a:ea typeface="Roboto Slab" pitchFamily="2" charset="0"/>
                <a:cs typeface="Poppins" panose="00000500000000000000" pitchFamily="2" charset="0"/>
              </a:rPr>
              <a:t>2019, 19 NOV</a:t>
            </a:r>
            <a:endParaRPr lang="id-ID" sz="1600" b="1" dirty="0">
              <a:ea typeface="Roboto Slab" pitchFamily="2" charset="0"/>
              <a:cs typeface="Poppins" panose="00000500000000000000" pitchFamily="2" charset="0"/>
            </a:endParaRPr>
          </a:p>
        </p:txBody>
      </p:sp>
      <p:sp>
        <p:nvSpPr>
          <p:cNvPr id="23" name="TextBox 22">
            <a:extLst>
              <a:ext uri="{FF2B5EF4-FFF2-40B4-BE49-F238E27FC236}">
                <a16:creationId xmlns:a16="http://schemas.microsoft.com/office/drawing/2014/main" id="{8C959C25-EB2D-4B7E-BECE-06F190777AF5}"/>
              </a:ext>
            </a:extLst>
          </p:cNvPr>
          <p:cNvSpPr txBox="1"/>
          <p:nvPr/>
        </p:nvSpPr>
        <p:spPr>
          <a:xfrm>
            <a:off x="3038428" y="5833433"/>
            <a:ext cx="2329542" cy="584775"/>
          </a:xfrm>
          <a:prstGeom prst="rect">
            <a:avLst/>
          </a:prstGeom>
          <a:noFill/>
        </p:spPr>
        <p:txBody>
          <a:bodyPr wrap="square" rtlCol="0" anchor="t">
            <a:spAutoFit/>
          </a:bodyPr>
          <a:lstStyle/>
          <a:p>
            <a:r>
              <a:rPr lang="id-ID" sz="1600" b="1" dirty="0"/>
              <a:t>Norristown, Pennsylvania(PA), 19403</a:t>
            </a:r>
            <a:endParaRPr lang="id-ID" sz="1200" b="1" dirty="0">
              <a:ea typeface="Roboto Slab" pitchFamily="2" charset="0"/>
              <a:cs typeface="Poppins" panose="00000500000000000000" pitchFamily="2" charset="0"/>
            </a:endParaRPr>
          </a:p>
        </p:txBody>
      </p:sp>
      <p:sp>
        <p:nvSpPr>
          <p:cNvPr id="3" name="Picture Placeholder 2">
            <a:extLst>
              <a:ext uri="{FF2B5EF4-FFF2-40B4-BE49-F238E27FC236}">
                <a16:creationId xmlns:a16="http://schemas.microsoft.com/office/drawing/2014/main" id="{494E78DF-55F1-4804-BFA2-AA7E911ADF08}"/>
              </a:ext>
            </a:extLst>
          </p:cNvPr>
          <p:cNvSpPr>
            <a:spLocks noGrp="1"/>
          </p:cNvSpPr>
          <p:nvPr>
            <p:ph type="pic" sz="quarter" idx="10"/>
          </p:nvPr>
        </p:nvSpPr>
        <p:spPr/>
      </p:sp>
    </p:spTree>
    <p:extLst>
      <p:ext uri="{BB962C8B-B14F-4D97-AF65-F5344CB8AC3E}">
        <p14:creationId xmlns:p14="http://schemas.microsoft.com/office/powerpoint/2010/main" val="3721446400"/>
      </p:ext>
    </p:extLst>
  </p:cSld>
  <p:clrMapOvr>
    <a:masterClrMapping/>
  </p:clrMapOvr>
  <p:transition spd="slow">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EA895D0-D6E6-4A70-95C8-854862C24E1B}"/>
              </a:ext>
            </a:extLst>
          </p:cNvPr>
          <p:cNvSpPr>
            <a:spLocks noGrp="1"/>
          </p:cNvSpPr>
          <p:nvPr>
            <p:ph type="pic" sz="quarter" idx="10"/>
          </p:nvPr>
        </p:nvSpPr>
        <p:spPr/>
      </p:sp>
      <p:grpSp>
        <p:nvGrpSpPr>
          <p:cNvPr id="5" name="Group 4">
            <a:extLst>
              <a:ext uri="{FF2B5EF4-FFF2-40B4-BE49-F238E27FC236}">
                <a16:creationId xmlns:a16="http://schemas.microsoft.com/office/drawing/2014/main" id="{150F8DAE-287C-455D-9612-E354CA40327A}"/>
              </a:ext>
            </a:extLst>
          </p:cNvPr>
          <p:cNvGrpSpPr/>
          <p:nvPr/>
        </p:nvGrpSpPr>
        <p:grpSpPr>
          <a:xfrm>
            <a:off x="1183026" y="4584169"/>
            <a:ext cx="5157814" cy="1613912"/>
            <a:chOff x="1079995" y="929091"/>
            <a:chExt cx="13800468" cy="1613912"/>
          </a:xfrm>
        </p:grpSpPr>
        <p:sp>
          <p:nvSpPr>
            <p:cNvPr id="6" name="TextBox 5">
              <a:extLst>
                <a:ext uri="{FF2B5EF4-FFF2-40B4-BE49-F238E27FC236}">
                  <a16:creationId xmlns:a16="http://schemas.microsoft.com/office/drawing/2014/main" id="{C4FC026F-0C9E-4E01-87F0-0E8256F8077F}"/>
                </a:ext>
              </a:extLst>
            </p:cNvPr>
            <p:cNvSpPr txBox="1"/>
            <p:nvPr/>
          </p:nvSpPr>
          <p:spPr>
            <a:xfrm>
              <a:off x="1080000" y="929091"/>
              <a:ext cx="13800463" cy="1015663"/>
            </a:xfrm>
            <a:prstGeom prst="rect">
              <a:avLst/>
            </a:prstGeom>
            <a:noFill/>
          </p:spPr>
          <p:txBody>
            <a:bodyPr wrap="square" rtlCol="0" anchor="b">
              <a:spAutoFit/>
            </a:bodyPr>
            <a:lstStyle/>
            <a:p>
              <a:r>
                <a:rPr lang="en-US" sz="6000" b="1" dirty="0">
                  <a:latin typeface="Roboto Slab" pitchFamily="2" charset="0"/>
                  <a:ea typeface="Roboto Slab" pitchFamily="2" charset="0"/>
                  <a:cs typeface="Poppins" panose="00000500000000000000" pitchFamily="2" charset="0"/>
                </a:rPr>
                <a:t>Main Event</a:t>
              </a:r>
              <a:endParaRPr lang="id-ID" sz="6000" b="1" dirty="0">
                <a:latin typeface="Roboto Slab" pitchFamily="2" charset="0"/>
                <a:ea typeface="Roboto Slab" pitchFamily="2" charset="0"/>
                <a:cs typeface="Poppins" panose="00000500000000000000" pitchFamily="2" charset="0"/>
              </a:endParaRPr>
            </a:p>
          </p:txBody>
        </p:sp>
        <p:sp>
          <p:nvSpPr>
            <p:cNvPr id="7" name="TextBox 6">
              <a:extLst>
                <a:ext uri="{FF2B5EF4-FFF2-40B4-BE49-F238E27FC236}">
                  <a16:creationId xmlns:a16="http://schemas.microsoft.com/office/drawing/2014/main" id="{BBA97957-9F50-40BA-B8E9-90B9A335C116}"/>
                </a:ext>
              </a:extLst>
            </p:cNvPr>
            <p:cNvSpPr txBox="1"/>
            <p:nvPr/>
          </p:nvSpPr>
          <p:spPr>
            <a:xfrm>
              <a:off x="1079995" y="2142893"/>
              <a:ext cx="12955013"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12" name="TextBox 11">
            <a:extLst>
              <a:ext uri="{FF2B5EF4-FFF2-40B4-BE49-F238E27FC236}">
                <a16:creationId xmlns:a16="http://schemas.microsoft.com/office/drawing/2014/main" id="{C0243208-EF3B-4296-83A2-7C6D46EA64D7}"/>
              </a:ext>
            </a:extLst>
          </p:cNvPr>
          <p:cNvSpPr txBox="1"/>
          <p:nvPr/>
        </p:nvSpPr>
        <p:spPr>
          <a:xfrm>
            <a:off x="6845271" y="5158650"/>
            <a:ext cx="1641429" cy="369332"/>
          </a:xfrm>
          <a:prstGeom prst="rect">
            <a:avLst/>
          </a:prstGeom>
          <a:noFill/>
        </p:spPr>
        <p:txBody>
          <a:bodyPr wrap="square" rtlCol="0" anchor="ctr">
            <a:spAutoFit/>
          </a:bodyPr>
          <a:lstStyle/>
          <a:p>
            <a:r>
              <a:rPr lang="en-US" b="1" dirty="0">
                <a:latin typeface="Roboto Slab" pitchFamily="2" charset="0"/>
                <a:ea typeface="Roboto Slab" pitchFamily="2" charset="0"/>
                <a:cs typeface="Poppins" panose="00000500000000000000" pitchFamily="2" charset="0"/>
              </a:rPr>
              <a:t>DATE</a:t>
            </a:r>
            <a:endParaRPr lang="id-ID" b="1" dirty="0">
              <a:latin typeface="Roboto Slab" pitchFamily="2" charset="0"/>
              <a:ea typeface="Roboto Slab" pitchFamily="2" charset="0"/>
              <a:cs typeface="Poppins" panose="00000500000000000000" pitchFamily="2" charset="0"/>
            </a:endParaRPr>
          </a:p>
        </p:txBody>
      </p:sp>
      <p:sp>
        <p:nvSpPr>
          <p:cNvPr id="13" name="TextBox 12">
            <a:extLst>
              <a:ext uri="{FF2B5EF4-FFF2-40B4-BE49-F238E27FC236}">
                <a16:creationId xmlns:a16="http://schemas.microsoft.com/office/drawing/2014/main" id="{5D4D51BE-8A4F-4643-B9FC-ADEE5EEF04AC}"/>
              </a:ext>
            </a:extLst>
          </p:cNvPr>
          <p:cNvSpPr txBox="1"/>
          <p:nvPr/>
        </p:nvSpPr>
        <p:spPr>
          <a:xfrm>
            <a:off x="8809642" y="5158649"/>
            <a:ext cx="2329542" cy="369332"/>
          </a:xfrm>
          <a:prstGeom prst="rect">
            <a:avLst/>
          </a:prstGeom>
          <a:noFill/>
        </p:spPr>
        <p:txBody>
          <a:bodyPr wrap="square" rtlCol="0" anchor="ctr">
            <a:spAutoFit/>
          </a:bodyPr>
          <a:lstStyle/>
          <a:p>
            <a:r>
              <a:rPr lang="en-US" b="1">
                <a:latin typeface="Roboto Slab" pitchFamily="2" charset="0"/>
                <a:ea typeface="Roboto Slab" pitchFamily="2" charset="0"/>
                <a:cs typeface="Poppins" panose="00000500000000000000" pitchFamily="2" charset="0"/>
              </a:rPr>
              <a:t>LOCATION</a:t>
            </a:r>
            <a:endParaRPr lang="id-ID" b="1" dirty="0">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F38FB545-DD13-4242-AE6D-E5F882908E5A}"/>
              </a:ext>
            </a:extLst>
          </p:cNvPr>
          <p:cNvSpPr txBox="1"/>
          <p:nvPr/>
        </p:nvSpPr>
        <p:spPr>
          <a:xfrm>
            <a:off x="6845271" y="5728504"/>
            <a:ext cx="1641429" cy="584775"/>
          </a:xfrm>
          <a:prstGeom prst="rect">
            <a:avLst/>
          </a:prstGeom>
          <a:noFill/>
        </p:spPr>
        <p:txBody>
          <a:bodyPr wrap="square" rtlCol="0" anchor="t">
            <a:spAutoFit/>
          </a:bodyPr>
          <a:lstStyle/>
          <a:p>
            <a:r>
              <a:rPr lang="en-US" sz="1600" b="1" dirty="0">
                <a:ea typeface="Roboto Slab" pitchFamily="2" charset="0"/>
                <a:cs typeface="Poppins" panose="00000500000000000000" pitchFamily="2" charset="0"/>
              </a:rPr>
              <a:t>2019, 15 NOV -</a:t>
            </a:r>
          </a:p>
          <a:p>
            <a:r>
              <a:rPr lang="en-US" sz="1600" b="1" dirty="0">
                <a:ea typeface="Roboto Slab" pitchFamily="2" charset="0"/>
                <a:cs typeface="Poppins" panose="00000500000000000000" pitchFamily="2" charset="0"/>
              </a:rPr>
              <a:t>2019, 19 NOV</a:t>
            </a:r>
            <a:endParaRPr lang="id-ID" sz="1600" b="1" dirty="0">
              <a:ea typeface="Roboto Slab" pitchFamily="2" charset="0"/>
              <a:cs typeface="Poppins" panose="00000500000000000000" pitchFamily="2" charset="0"/>
            </a:endParaRPr>
          </a:p>
        </p:txBody>
      </p:sp>
      <p:sp>
        <p:nvSpPr>
          <p:cNvPr id="16" name="TextBox 15">
            <a:extLst>
              <a:ext uri="{FF2B5EF4-FFF2-40B4-BE49-F238E27FC236}">
                <a16:creationId xmlns:a16="http://schemas.microsoft.com/office/drawing/2014/main" id="{1ADAC3B3-3B15-4F9F-B805-F213A903407E}"/>
              </a:ext>
            </a:extLst>
          </p:cNvPr>
          <p:cNvSpPr txBox="1"/>
          <p:nvPr/>
        </p:nvSpPr>
        <p:spPr>
          <a:xfrm>
            <a:off x="8809642" y="5728503"/>
            <a:ext cx="2329542" cy="584775"/>
          </a:xfrm>
          <a:prstGeom prst="rect">
            <a:avLst/>
          </a:prstGeom>
          <a:noFill/>
        </p:spPr>
        <p:txBody>
          <a:bodyPr wrap="square" rtlCol="0" anchor="t">
            <a:spAutoFit/>
          </a:bodyPr>
          <a:lstStyle/>
          <a:p>
            <a:r>
              <a:rPr lang="id-ID" sz="1600" b="1" dirty="0"/>
              <a:t>Norristown, Pennsylvania(PA), 19403</a:t>
            </a:r>
            <a:endParaRPr lang="id-ID" sz="1200" b="1" dirty="0">
              <a:ea typeface="Roboto Slab" pitchFamily="2" charset="0"/>
              <a:cs typeface="Poppins" panose="00000500000000000000" pitchFamily="2" charset="0"/>
            </a:endParaRPr>
          </a:p>
        </p:txBody>
      </p:sp>
      <p:sp>
        <p:nvSpPr>
          <p:cNvPr id="18" name="Rectangle 17">
            <a:extLst>
              <a:ext uri="{FF2B5EF4-FFF2-40B4-BE49-F238E27FC236}">
                <a16:creationId xmlns:a16="http://schemas.microsoft.com/office/drawing/2014/main" id="{1CDF337C-4318-4023-AD1A-2D677AE3835E}"/>
              </a:ext>
            </a:extLst>
          </p:cNvPr>
          <p:cNvSpPr/>
          <p:nvPr/>
        </p:nvSpPr>
        <p:spPr>
          <a:xfrm>
            <a:off x="540001" y="2386829"/>
            <a:ext cx="11112000" cy="181802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TextBox 18">
            <a:extLst>
              <a:ext uri="{FF2B5EF4-FFF2-40B4-BE49-F238E27FC236}">
                <a16:creationId xmlns:a16="http://schemas.microsoft.com/office/drawing/2014/main" id="{E8794B56-A22C-4D4B-BBA6-2504599680AB}"/>
              </a:ext>
            </a:extLst>
          </p:cNvPr>
          <p:cNvSpPr txBox="1"/>
          <p:nvPr/>
        </p:nvSpPr>
        <p:spPr>
          <a:xfrm>
            <a:off x="1227883" y="2709974"/>
            <a:ext cx="9759907" cy="1171731"/>
          </a:xfrm>
          <a:prstGeom prst="rect">
            <a:avLst/>
          </a:prstGeom>
          <a:noFill/>
        </p:spPr>
        <p:txBody>
          <a:bodyPr wrap="square" rtlCol="0" anchor="t">
            <a:spAutoFit/>
          </a:bodyPr>
          <a:lstStyle/>
          <a:p>
            <a:pPr algn="ct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943440555"/>
      </p:ext>
    </p:extLst>
  </p:cSld>
  <p:clrMapOvr>
    <a:masterClrMapping/>
  </p:clrMapOvr>
  <p:transition spd="slow">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D9218A-B56B-42EA-875F-9EE9CBAED057}"/>
              </a:ext>
            </a:extLst>
          </p:cNvPr>
          <p:cNvSpPr/>
          <p:nvPr/>
        </p:nvSpPr>
        <p:spPr>
          <a:xfrm flipH="1">
            <a:off x="535003" y="565880"/>
            <a:ext cx="2880000" cy="288000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a:extLst>
              <a:ext uri="{FF2B5EF4-FFF2-40B4-BE49-F238E27FC236}">
                <a16:creationId xmlns:a16="http://schemas.microsoft.com/office/drawing/2014/main" id="{09999A93-C3D7-466A-B6E4-32C9BDC86E7B}"/>
              </a:ext>
            </a:extLst>
          </p:cNvPr>
          <p:cNvSpPr txBox="1"/>
          <p:nvPr/>
        </p:nvSpPr>
        <p:spPr>
          <a:xfrm>
            <a:off x="1075001" y="1033307"/>
            <a:ext cx="4117259" cy="1938992"/>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Next</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Agenda</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3" name="TextBox 32">
            <a:extLst>
              <a:ext uri="{FF2B5EF4-FFF2-40B4-BE49-F238E27FC236}">
                <a16:creationId xmlns:a16="http://schemas.microsoft.com/office/drawing/2014/main" id="{E0438B0D-E22D-4F59-BD1D-D611370D3591}"/>
              </a:ext>
            </a:extLst>
          </p:cNvPr>
          <p:cNvSpPr txBox="1"/>
          <p:nvPr/>
        </p:nvSpPr>
        <p:spPr>
          <a:xfrm>
            <a:off x="535003" y="4514240"/>
            <a:ext cx="5635596"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4" name="TextBox 33">
            <a:extLst>
              <a:ext uri="{FF2B5EF4-FFF2-40B4-BE49-F238E27FC236}">
                <a16:creationId xmlns:a16="http://schemas.microsoft.com/office/drawing/2014/main" id="{5F89C277-CC9C-4AE7-ABAB-209E83D9D3B1}"/>
              </a:ext>
            </a:extLst>
          </p:cNvPr>
          <p:cNvSpPr txBox="1"/>
          <p:nvPr/>
        </p:nvSpPr>
        <p:spPr>
          <a:xfrm>
            <a:off x="535004" y="5141426"/>
            <a:ext cx="3985172"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grpSp>
        <p:nvGrpSpPr>
          <p:cNvPr id="25" name="Group 24">
            <a:extLst>
              <a:ext uri="{FF2B5EF4-FFF2-40B4-BE49-F238E27FC236}">
                <a16:creationId xmlns:a16="http://schemas.microsoft.com/office/drawing/2014/main" id="{2B742FB8-96D6-4DF2-8429-B0793425CF11}"/>
              </a:ext>
            </a:extLst>
          </p:cNvPr>
          <p:cNvGrpSpPr/>
          <p:nvPr/>
        </p:nvGrpSpPr>
        <p:grpSpPr>
          <a:xfrm>
            <a:off x="5413630" y="1456092"/>
            <a:ext cx="6009111" cy="760115"/>
            <a:chOff x="5413630" y="565880"/>
            <a:chExt cx="6009111" cy="760115"/>
          </a:xfrm>
        </p:grpSpPr>
        <p:grpSp>
          <p:nvGrpSpPr>
            <p:cNvPr id="5" name="Group 4">
              <a:extLst>
                <a:ext uri="{FF2B5EF4-FFF2-40B4-BE49-F238E27FC236}">
                  <a16:creationId xmlns:a16="http://schemas.microsoft.com/office/drawing/2014/main" id="{3C1942AF-22E7-4F73-8B53-95BF63F4C4FC}"/>
                </a:ext>
              </a:extLst>
            </p:cNvPr>
            <p:cNvGrpSpPr/>
            <p:nvPr/>
          </p:nvGrpSpPr>
          <p:grpSpPr>
            <a:xfrm>
              <a:off x="6953044" y="753636"/>
              <a:ext cx="1424564" cy="383998"/>
              <a:chOff x="10215821" y="5003933"/>
              <a:chExt cx="991786" cy="267341"/>
            </a:xfrm>
            <a:solidFill>
              <a:schemeClr val="accent2">
                <a:lumMod val="75000"/>
              </a:schemeClr>
            </a:solidFill>
          </p:grpSpPr>
          <p:sp>
            <p:nvSpPr>
              <p:cNvPr id="9" name="Isosceles Triangle 8">
                <a:extLst>
                  <a:ext uri="{FF2B5EF4-FFF2-40B4-BE49-F238E27FC236}">
                    <a16:creationId xmlns:a16="http://schemas.microsoft.com/office/drawing/2014/main" id="{AED145B3-47BC-4B1A-9E4C-F760CEF9E1F0}"/>
                  </a:ext>
                </a:extLst>
              </p:cNvPr>
              <p:cNvSpPr/>
              <p:nvPr/>
            </p:nvSpPr>
            <p:spPr>
              <a:xfrm rot="5400000">
                <a:off x="10984831" y="5048499"/>
                <a:ext cx="267077" cy="17847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Rectangle 9">
                <a:extLst>
                  <a:ext uri="{FF2B5EF4-FFF2-40B4-BE49-F238E27FC236}">
                    <a16:creationId xmlns:a16="http://schemas.microsoft.com/office/drawing/2014/main" id="{93863D71-D57B-4733-BFB4-39BE55DF2E90}"/>
                  </a:ext>
                </a:extLst>
              </p:cNvPr>
              <p:cNvSpPr/>
              <p:nvPr/>
            </p:nvSpPr>
            <p:spPr>
              <a:xfrm>
                <a:off x="10215821" y="5003933"/>
                <a:ext cx="817568" cy="267077"/>
              </a:xfrm>
              <a:prstGeom prst="rect">
                <a:avLst/>
              </a:prstGeom>
              <a:solidFill>
                <a:schemeClr val="accent1">
                  <a:lumMod val="50000"/>
                </a:schemeClr>
              </a:solidFill>
              <a:ln>
                <a:noFill/>
              </a:ln>
              <a:effectLst>
                <a:innerShdw blurRad="381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6" name="Freeform: Shape 5">
              <a:extLst>
                <a:ext uri="{FF2B5EF4-FFF2-40B4-BE49-F238E27FC236}">
                  <a16:creationId xmlns:a16="http://schemas.microsoft.com/office/drawing/2014/main" id="{1028ED7C-DCCB-44ED-92BF-E4527290EB3A}"/>
                </a:ext>
              </a:extLst>
            </p:cNvPr>
            <p:cNvSpPr/>
            <p:nvPr/>
          </p:nvSpPr>
          <p:spPr>
            <a:xfrm>
              <a:off x="6323919" y="565880"/>
              <a:ext cx="1027038"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7" name="Rectangle 6">
              <a:extLst>
                <a:ext uri="{FF2B5EF4-FFF2-40B4-BE49-F238E27FC236}">
                  <a16:creationId xmlns:a16="http://schemas.microsoft.com/office/drawing/2014/main" id="{8AA58097-D320-4289-9C4A-2BC963E66ACA}"/>
                </a:ext>
              </a:extLst>
            </p:cNvPr>
            <p:cNvSpPr/>
            <p:nvPr/>
          </p:nvSpPr>
          <p:spPr>
            <a:xfrm>
              <a:off x="7616942" y="565942"/>
              <a:ext cx="3805799" cy="759365"/>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Freeform: Shape 7">
              <a:extLst>
                <a:ext uri="{FF2B5EF4-FFF2-40B4-BE49-F238E27FC236}">
                  <a16:creationId xmlns:a16="http://schemas.microsoft.com/office/drawing/2014/main" id="{468F149F-5E8A-492C-8902-13D50A314FA3}"/>
                </a:ext>
              </a:extLst>
            </p:cNvPr>
            <p:cNvSpPr/>
            <p:nvPr/>
          </p:nvSpPr>
          <p:spPr>
            <a:xfrm rot="5400000">
              <a:off x="7852525" y="741021"/>
              <a:ext cx="383997" cy="409210"/>
            </a:xfrm>
            <a:custGeom>
              <a:avLst/>
              <a:gdLst>
                <a:gd name="connsiteX0" fmla="*/ 0 w 829610"/>
                <a:gd name="connsiteY0" fmla="*/ 884081 h 884081"/>
                <a:gd name="connsiteX1" fmla="*/ 0 w 829610"/>
                <a:gd name="connsiteY1" fmla="*/ 540625 h 884081"/>
                <a:gd name="connsiteX2" fmla="*/ 10706 w 829610"/>
                <a:gd name="connsiteY2" fmla="*/ 540625 h 884081"/>
                <a:gd name="connsiteX3" fmla="*/ 415214 w 829610"/>
                <a:gd name="connsiteY3" fmla="*/ 0 h 884081"/>
                <a:gd name="connsiteX4" fmla="*/ 819722 w 829610"/>
                <a:gd name="connsiteY4" fmla="*/ 540625 h 884081"/>
                <a:gd name="connsiteX5" fmla="*/ 828792 w 829610"/>
                <a:gd name="connsiteY5" fmla="*/ 540625 h 884081"/>
                <a:gd name="connsiteX6" fmla="*/ 828792 w 829610"/>
                <a:gd name="connsiteY6" fmla="*/ 552747 h 884081"/>
                <a:gd name="connsiteX7" fmla="*/ 829610 w 829610"/>
                <a:gd name="connsiteY7" fmla="*/ 553840 h 884081"/>
                <a:gd name="connsiteX8" fmla="*/ 828792 w 829610"/>
                <a:gd name="connsiteY8" fmla="*/ 553840 h 884081"/>
                <a:gd name="connsiteX9" fmla="*/ 828792 w 829610"/>
                <a:gd name="connsiteY9" fmla="*/ 884081 h 884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9610" h="884081">
                  <a:moveTo>
                    <a:pt x="0" y="884081"/>
                  </a:moveTo>
                  <a:lnTo>
                    <a:pt x="0" y="540625"/>
                  </a:lnTo>
                  <a:lnTo>
                    <a:pt x="10706" y="540625"/>
                  </a:lnTo>
                  <a:lnTo>
                    <a:pt x="415214" y="0"/>
                  </a:lnTo>
                  <a:lnTo>
                    <a:pt x="819722" y="540625"/>
                  </a:lnTo>
                  <a:lnTo>
                    <a:pt x="828792" y="540625"/>
                  </a:lnTo>
                  <a:lnTo>
                    <a:pt x="828792" y="552747"/>
                  </a:lnTo>
                  <a:lnTo>
                    <a:pt x="829610" y="553840"/>
                  </a:lnTo>
                  <a:lnTo>
                    <a:pt x="828792" y="553840"/>
                  </a:lnTo>
                  <a:lnTo>
                    <a:pt x="828792" y="884081"/>
                  </a:lnTo>
                  <a:close/>
                </a:path>
              </a:pathLst>
            </a:custGeom>
            <a:solidFill>
              <a:schemeClr val="accent1">
                <a:lumMod val="50000"/>
              </a:schemeClr>
            </a:solidFill>
            <a:ln>
              <a:noFill/>
            </a:ln>
            <a:effectLst>
              <a:innerShdw blurRad="2540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36" name="Freeform: Shape 35">
              <a:extLst>
                <a:ext uri="{FF2B5EF4-FFF2-40B4-BE49-F238E27FC236}">
                  <a16:creationId xmlns:a16="http://schemas.microsoft.com/office/drawing/2014/main" id="{71394E7C-A521-4684-B271-1D6FB2C851FE}"/>
                </a:ext>
              </a:extLst>
            </p:cNvPr>
            <p:cNvSpPr/>
            <p:nvPr/>
          </p:nvSpPr>
          <p:spPr>
            <a:xfrm>
              <a:off x="5413630" y="565880"/>
              <a:ext cx="1417644"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0" name="TextBox 39">
              <a:extLst>
                <a:ext uri="{FF2B5EF4-FFF2-40B4-BE49-F238E27FC236}">
                  <a16:creationId xmlns:a16="http://schemas.microsoft.com/office/drawing/2014/main" id="{9DF8B9CD-A060-4B2D-8CAE-3B0CF4966856}"/>
                </a:ext>
              </a:extLst>
            </p:cNvPr>
            <p:cNvSpPr txBox="1"/>
            <p:nvPr/>
          </p:nvSpPr>
          <p:spPr>
            <a:xfrm>
              <a:off x="5590245" y="634634"/>
              <a:ext cx="1229825" cy="646331"/>
            </a:xfrm>
            <a:prstGeom prst="rect">
              <a:avLst/>
            </a:prstGeom>
            <a:noFill/>
          </p:spPr>
          <p:txBody>
            <a:bodyPr wrap="none" rtlCol="0" anchor="ctr">
              <a:spAutoFit/>
            </a:bodyPr>
            <a:lstStyle/>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03</a:t>
              </a:r>
            </a:p>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SEP,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4" name="TextBox 43">
              <a:extLst>
                <a:ext uri="{FF2B5EF4-FFF2-40B4-BE49-F238E27FC236}">
                  <a16:creationId xmlns:a16="http://schemas.microsoft.com/office/drawing/2014/main" id="{9BFAFCA6-4AF4-45B7-BFFB-0880E6C8963F}"/>
                </a:ext>
              </a:extLst>
            </p:cNvPr>
            <p:cNvSpPr txBox="1"/>
            <p:nvPr/>
          </p:nvSpPr>
          <p:spPr>
            <a:xfrm>
              <a:off x="8470499" y="713647"/>
              <a:ext cx="2849698" cy="461665"/>
            </a:xfrm>
            <a:prstGeom prst="rect">
              <a:avLst/>
            </a:prstGeom>
            <a:noFill/>
          </p:spPr>
          <p:txBody>
            <a:bodyPr wrap="square" rtlCol="0" anchor="ctr">
              <a:spAutoFit/>
            </a:bodyPr>
            <a:lstStyle/>
            <a:p>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r>
                <a:rPr lang="id-ID" sz="1200" dirty="0">
                  <a:solidFill>
                    <a:schemeClr val="tx1">
                      <a:lumMod val="95000"/>
                      <a:lumOff val="5000"/>
                    </a:schemeClr>
                  </a:solidFill>
                  <a:ea typeface="Open Sans" panose="020B0606030504020204" pitchFamily="34" charset="0"/>
                  <a:cs typeface="Open Sans" panose="020B0606030504020204" pitchFamily="34" charset="0"/>
                </a:rPr>
                <a:t>adipiscing elit, sed do eiusmod tempor</a:t>
              </a:r>
              <a:r>
                <a:rPr lang="en-US" sz="1200" dirty="0">
                  <a:solidFill>
                    <a:schemeClr val="tx1">
                      <a:lumMod val="95000"/>
                      <a:lumOff val="5000"/>
                    </a:schemeClr>
                  </a:solidFill>
                  <a:ea typeface="Open Sans" panose="020B0606030504020204" pitchFamily="34" charset="0"/>
                  <a:cs typeface="Open Sans" panose="020B0606030504020204" pitchFamily="34" charset="0"/>
                </a:rPr>
                <a:t>.</a:t>
              </a:r>
              <a:endParaRPr lang="id-ID" sz="1200" b="1" dirty="0">
                <a:solidFill>
                  <a:schemeClr val="tx1">
                    <a:lumMod val="95000"/>
                    <a:lumOff val="5000"/>
                  </a:schemeClr>
                </a:solidFill>
                <a:latin typeface="Lora" panose="00000500000000000000" pitchFamily="2" charset="0"/>
                <a:cs typeface="Poppins" panose="00000500000000000000" pitchFamily="2" charset="0"/>
              </a:endParaRPr>
            </a:p>
          </p:txBody>
        </p:sp>
      </p:grpSp>
      <p:grpSp>
        <p:nvGrpSpPr>
          <p:cNvPr id="18" name="Group 17">
            <a:extLst>
              <a:ext uri="{FF2B5EF4-FFF2-40B4-BE49-F238E27FC236}">
                <a16:creationId xmlns:a16="http://schemas.microsoft.com/office/drawing/2014/main" id="{75BFB8BE-B9F8-4CD9-84A4-E0FA46268757}"/>
              </a:ext>
            </a:extLst>
          </p:cNvPr>
          <p:cNvGrpSpPr/>
          <p:nvPr/>
        </p:nvGrpSpPr>
        <p:grpSpPr>
          <a:xfrm>
            <a:off x="5413630" y="2806262"/>
            <a:ext cx="6009111" cy="760115"/>
            <a:chOff x="5413630" y="1480720"/>
            <a:chExt cx="6009111" cy="760115"/>
          </a:xfrm>
        </p:grpSpPr>
        <p:grpSp>
          <p:nvGrpSpPr>
            <p:cNvPr id="12" name="Group 11">
              <a:extLst>
                <a:ext uri="{FF2B5EF4-FFF2-40B4-BE49-F238E27FC236}">
                  <a16:creationId xmlns:a16="http://schemas.microsoft.com/office/drawing/2014/main" id="{6755940C-3BE9-4E46-A234-A3FB5895E066}"/>
                </a:ext>
              </a:extLst>
            </p:cNvPr>
            <p:cNvGrpSpPr/>
            <p:nvPr/>
          </p:nvGrpSpPr>
          <p:grpSpPr>
            <a:xfrm>
              <a:off x="6953038" y="1668465"/>
              <a:ext cx="1424560" cy="383998"/>
              <a:chOff x="10215823" y="5003933"/>
              <a:chExt cx="991784" cy="267341"/>
            </a:xfrm>
            <a:solidFill>
              <a:schemeClr val="accent2">
                <a:lumMod val="50000"/>
              </a:schemeClr>
            </a:solidFill>
          </p:grpSpPr>
          <p:sp>
            <p:nvSpPr>
              <p:cNvPr id="16" name="Isosceles Triangle 15">
                <a:extLst>
                  <a:ext uri="{FF2B5EF4-FFF2-40B4-BE49-F238E27FC236}">
                    <a16:creationId xmlns:a16="http://schemas.microsoft.com/office/drawing/2014/main" id="{0185087A-2AB7-4CEF-8058-7B4AB489A6F9}"/>
                  </a:ext>
                </a:extLst>
              </p:cNvPr>
              <p:cNvSpPr/>
              <p:nvPr/>
            </p:nvSpPr>
            <p:spPr>
              <a:xfrm rot="5400000">
                <a:off x="10984831" y="5048499"/>
                <a:ext cx="267077" cy="17847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Rectangle 16">
                <a:extLst>
                  <a:ext uri="{FF2B5EF4-FFF2-40B4-BE49-F238E27FC236}">
                    <a16:creationId xmlns:a16="http://schemas.microsoft.com/office/drawing/2014/main" id="{C1EA95E3-D8F7-4F1A-AB08-239B838CE879}"/>
                  </a:ext>
                </a:extLst>
              </p:cNvPr>
              <p:cNvSpPr/>
              <p:nvPr/>
            </p:nvSpPr>
            <p:spPr>
              <a:xfrm>
                <a:off x="10215823" y="5003933"/>
                <a:ext cx="817568" cy="267077"/>
              </a:xfrm>
              <a:prstGeom prst="rect">
                <a:avLst/>
              </a:prstGeom>
              <a:solidFill>
                <a:schemeClr val="accent2">
                  <a:lumMod val="50000"/>
                </a:schemeClr>
              </a:solidFill>
              <a:ln>
                <a:noFill/>
              </a:ln>
              <a:effectLst>
                <a:innerShdw blurRad="381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13" name="Freeform: Shape 12">
              <a:extLst>
                <a:ext uri="{FF2B5EF4-FFF2-40B4-BE49-F238E27FC236}">
                  <a16:creationId xmlns:a16="http://schemas.microsoft.com/office/drawing/2014/main" id="{8C93E576-C721-46F8-9E77-F8E828C67502}"/>
                </a:ext>
              </a:extLst>
            </p:cNvPr>
            <p:cNvSpPr/>
            <p:nvPr/>
          </p:nvSpPr>
          <p:spPr>
            <a:xfrm>
              <a:off x="6323919" y="1480720"/>
              <a:ext cx="1027037"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14" name="Rectangle 13">
              <a:extLst>
                <a:ext uri="{FF2B5EF4-FFF2-40B4-BE49-F238E27FC236}">
                  <a16:creationId xmlns:a16="http://schemas.microsoft.com/office/drawing/2014/main" id="{B21EA347-DB2B-4412-930E-C70CCEF354A8}"/>
                </a:ext>
              </a:extLst>
            </p:cNvPr>
            <p:cNvSpPr/>
            <p:nvPr/>
          </p:nvSpPr>
          <p:spPr>
            <a:xfrm>
              <a:off x="7616942" y="1480782"/>
              <a:ext cx="3805799" cy="759365"/>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Freeform: Shape 14">
              <a:extLst>
                <a:ext uri="{FF2B5EF4-FFF2-40B4-BE49-F238E27FC236}">
                  <a16:creationId xmlns:a16="http://schemas.microsoft.com/office/drawing/2014/main" id="{F7008152-4893-4D9F-86AD-9E245C8B42A3}"/>
                </a:ext>
              </a:extLst>
            </p:cNvPr>
            <p:cNvSpPr/>
            <p:nvPr/>
          </p:nvSpPr>
          <p:spPr>
            <a:xfrm rot="5400000">
              <a:off x="7852525" y="1655861"/>
              <a:ext cx="383997" cy="409210"/>
            </a:xfrm>
            <a:custGeom>
              <a:avLst/>
              <a:gdLst>
                <a:gd name="connsiteX0" fmla="*/ 0 w 829610"/>
                <a:gd name="connsiteY0" fmla="*/ 884081 h 884081"/>
                <a:gd name="connsiteX1" fmla="*/ 0 w 829610"/>
                <a:gd name="connsiteY1" fmla="*/ 540625 h 884081"/>
                <a:gd name="connsiteX2" fmla="*/ 10706 w 829610"/>
                <a:gd name="connsiteY2" fmla="*/ 540625 h 884081"/>
                <a:gd name="connsiteX3" fmla="*/ 415214 w 829610"/>
                <a:gd name="connsiteY3" fmla="*/ 0 h 884081"/>
                <a:gd name="connsiteX4" fmla="*/ 819722 w 829610"/>
                <a:gd name="connsiteY4" fmla="*/ 540625 h 884081"/>
                <a:gd name="connsiteX5" fmla="*/ 828792 w 829610"/>
                <a:gd name="connsiteY5" fmla="*/ 540625 h 884081"/>
                <a:gd name="connsiteX6" fmla="*/ 828792 w 829610"/>
                <a:gd name="connsiteY6" fmla="*/ 552747 h 884081"/>
                <a:gd name="connsiteX7" fmla="*/ 829610 w 829610"/>
                <a:gd name="connsiteY7" fmla="*/ 553840 h 884081"/>
                <a:gd name="connsiteX8" fmla="*/ 828792 w 829610"/>
                <a:gd name="connsiteY8" fmla="*/ 553840 h 884081"/>
                <a:gd name="connsiteX9" fmla="*/ 828792 w 829610"/>
                <a:gd name="connsiteY9" fmla="*/ 884081 h 884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9610" h="884081">
                  <a:moveTo>
                    <a:pt x="0" y="884081"/>
                  </a:moveTo>
                  <a:lnTo>
                    <a:pt x="0" y="540625"/>
                  </a:lnTo>
                  <a:lnTo>
                    <a:pt x="10706" y="540625"/>
                  </a:lnTo>
                  <a:lnTo>
                    <a:pt x="415214" y="0"/>
                  </a:lnTo>
                  <a:lnTo>
                    <a:pt x="819722" y="540625"/>
                  </a:lnTo>
                  <a:lnTo>
                    <a:pt x="828792" y="540625"/>
                  </a:lnTo>
                  <a:lnTo>
                    <a:pt x="828792" y="552747"/>
                  </a:lnTo>
                  <a:lnTo>
                    <a:pt x="829610" y="553840"/>
                  </a:lnTo>
                  <a:lnTo>
                    <a:pt x="828792" y="553840"/>
                  </a:lnTo>
                  <a:lnTo>
                    <a:pt x="828792" y="884081"/>
                  </a:lnTo>
                  <a:close/>
                </a:path>
              </a:pathLst>
            </a:custGeom>
            <a:solidFill>
              <a:schemeClr val="accent2">
                <a:lumMod val="50000"/>
              </a:schemeClr>
            </a:solidFill>
            <a:ln>
              <a:noFill/>
            </a:ln>
            <a:effectLst>
              <a:innerShdw blurRad="2540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37" name="Freeform: Shape 36">
              <a:extLst>
                <a:ext uri="{FF2B5EF4-FFF2-40B4-BE49-F238E27FC236}">
                  <a16:creationId xmlns:a16="http://schemas.microsoft.com/office/drawing/2014/main" id="{EFAF0454-20E9-4925-A72F-0BAA0501F233}"/>
                </a:ext>
              </a:extLst>
            </p:cNvPr>
            <p:cNvSpPr/>
            <p:nvPr/>
          </p:nvSpPr>
          <p:spPr>
            <a:xfrm>
              <a:off x="5413630" y="1480720"/>
              <a:ext cx="1417643"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1" name="TextBox 40">
              <a:extLst>
                <a:ext uri="{FF2B5EF4-FFF2-40B4-BE49-F238E27FC236}">
                  <a16:creationId xmlns:a16="http://schemas.microsoft.com/office/drawing/2014/main" id="{B6483D64-7DD2-400F-83C8-152F1EAFAE30}"/>
                </a:ext>
              </a:extLst>
            </p:cNvPr>
            <p:cNvSpPr txBox="1"/>
            <p:nvPr/>
          </p:nvSpPr>
          <p:spPr>
            <a:xfrm>
              <a:off x="5590245" y="1536073"/>
              <a:ext cx="1229825" cy="646331"/>
            </a:xfrm>
            <a:prstGeom prst="rect">
              <a:avLst/>
            </a:prstGeom>
            <a:noFill/>
          </p:spPr>
          <p:txBody>
            <a:bodyPr wrap="none" rtlCol="0" anchor="ctr">
              <a:spAutoFit/>
            </a:bodyPr>
            <a:lstStyle/>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15</a:t>
              </a:r>
            </a:p>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SEP,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6" name="TextBox 45">
              <a:extLst>
                <a:ext uri="{FF2B5EF4-FFF2-40B4-BE49-F238E27FC236}">
                  <a16:creationId xmlns:a16="http://schemas.microsoft.com/office/drawing/2014/main" id="{7083753A-3F00-4252-9673-C77591727091}"/>
                </a:ext>
              </a:extLst>
            </p:cNvPr>
            <p:cNvSpPr txBox="1"/>
            <p:nvPr/>
          </p:nvSpPr>
          <p:spPr>
            <a:xfrm>
              <a:off x="8470499" y="1632083"/>
              <a:ext cx="2849698" cy="461665"/>
            </a:xfrm>
            <a:prstGeom prst="rect">
              <a:avLst/>
            </a:prstGeom>
            <a:noFill/>
          </p:spPr>
          <p:txBody>
            <a:bodyPr wrap="square" rtlCol="0" anchor="ctr">
              <a:spAutoFit/>
            </a:bodyPr>
            <a:lstStyle/>
            <a:p>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r>
                <a:rPr lang="id-ID" sz="1200" dirty="0">
                  <a:solidFill>
                    <a:schemeClr val="tx1">
                      <a:lumMod val="95000"/>
                      <a:lumOff val="5000"/>
                    </a:schemeClr>
                  </a:solidFill>
                  <a:ea typeface="Open Sans" panose="020B0606030504020204" pitchFamily="34" charset="0"/>
                  <a:cs typeface="Open Sans" panose="020B0606030504020204" pitchFamily="34" charset="0"/>
                </a:rPr>
                <a:t>adipiscing elit, sed do eiusmod tempor</a:t>
              </a:r>
              <a:r>
                <a:rPr lang="en-US" sz="1200" dirty="0">
                  <a:solidFill>
                    <a:schemeClr val="tx1">
                      <a:lumMod val="95000"/>
                      <a:lumOff val="5000"/>
                    </a:schemeClr>
                  </a:solidFill>
                  <a:ea typeface="Open Sans" panose="020B0606030504020204" pitchFamily="34" charset="0"/>
                  <a:cs typeface="Open Sans" panose="020B0606030504020204" pitchFamily="34" charset="0"/>
                </a:rPr>
                <a:t>.</a:t>
              </a:r>
              <a:endParaRPr lang="id-ID" sz="1200" b="1" dirty="0">
                <a:solidFill>
                  <a:schemeClr val="tx1">
                    <a:lumMod val="95000"/>
                    <a:lumOff val="5000"/>
                  </a:schemeClr>
                </a:solidFill>
                <a:latin typeface="Lora" panose="00000500000000000000" pitchFamily="2" charset="0"/>
                <a:cs typeface="Poppins" panose="00000500000000000000" pitchFamily="2" charset="0"/>
              </a:endParaRPr>
            </a:p>
          </p:txBody>
        </p:sp>
      </p:grpSp>
      <p:grpSp>
        <p:nvGrpSpPr>
          <p:cNvPr id="11" name="Group 10">
            <a:extLst>
              <a:ext uri="{FF2B5EF4-FFF2-40B4-BE49-F238E27FC236}">
                <a16:creationId xmlns:a16="http://schemas.microsoft.com/office/drawing/2014/main" id="{5F7F6C4F-D5D4-46CF-81AB-B4D2A1AD03EA}"/>
              </a:ext>
            </a:extLst>
          </p:cNvPr>
          <p:cNvGrpSpPr/>
          <p:nvPr/>
        </p:nvGrpSpPr>
        <p:grpSpPr>
          <a:xfrm>
            <a:off x="5418795" y="4156432"/>
            <a:ext cx="6009111" cy="760115"/>
            <a:chOff x="5418795" y="2397850"/>
            <a:chExt cx="6009111" cy="760115"/>
          </a:xfrm>
        </p:grpSpPr>
        <p:grpSp>
          <p:nvGrpSpPr>
            <p:cNvPr id="19" name="Group 18">
              <a:extLst>
                <a:ext uri="{FF2B5EF4-FFF2-40B4-BE49-F238E27FC236}">
                  <a16:creationId xmlns:a16="http://schemas.microsoft.com/office/drawing/2014/main" id="{49A261E9-262A-444A-8294-BBCCF680A0DA}"/>
                </a:ext>
              </a:extLst>
            </p:cNvPr>
            <p:cNvGrpSpPr/>
            <p:nvPr/>
          </p:nvGrpSpPr>
          <p:grpSpPr>
            <a:xfrm>
              <a:off x="6958203" y="2585595"/>
              <a:ext cx="1424560" cy="383998"/>
              <a:chOff x="10215823" y="5003933"/>
              <a:chExt cx="991784" cy="267341"/>
            </a:xfrm>
            <a:solidFill>
              <a:schemeClr val="accent3">
                <a:lumMod val="75000"/>
              </a:schemeClr>
            </a:solidFill>
          </p:grpSpPr>
          <p:sp>
            <p:nvSpPr>
              <p:cNvPr id="23" name="Isosceles Triangle 22">
                <a:extLst>
                  <a:ext uri="{FF2B5EF4-FFF2-40B4-BE49-F238E27FC236}">
                    <a16:creationId xmlns:a16="http://schemas.microsoft.com/office/drawing/2014/main" id="{1CD68561-7CA0-42D8-904F-9E962048F5F9}"/>
                  </a:ext>
                </a:extLst>
              </p:cNvPr>
              <p:cNvSpPr/>
              <p:nvPr/>
            </p:nvSpPr>
            <p:spPr>
              <a:xfrm rot="5400000">
                <a:off x="10984831" y="5048499"/>
                <a:ext cx="267077" cy="17847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Rectangle 23">
                <a:extLst>
                  <a:ext uri="{FF2B5EF4-FFF2-40B4-BE49-F238E27FC236}">
                    <a16:creationId xmlns:a16="http://schemas.microsoft.com/office/drawing/2014/main" id="{AA65DF4B-553E-4125-876D-739789AB48FD}"/>
                  </a:ext>
                </a:extLst>
              </p:cNvPr>
              <p:cNvSpPr/>
              <p:nvPr/>
            </p:nvSpPr>
            <p:spPr>
              <a:xfrm>
                <a:off x="10215823" y="5003933"/>
                <a:ext cx="817568" cy="267077"/>
              </a:xfrm>
              <a:prstGeom prst="rect">
                <a:avLst/>
              </a:prstGeom>
              <a:solidFill>
                <a:schemeClr val="accent1">
                  <a:lumMod val="50000"/>
                </a:schemeClr>
              </a:solidFill>
              <a:ln>
                <a:noFill/>
              </a:ln>
              <a:effectLst>
                <a:innerShdw blurRad="381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20" name="Freeform: Shape 19">
              <a:extLst>
                <a:ext uri="{FF2B5EF4-FFF2-40B4-BE49-F238E27FC236}">
                  <a16:creationId xmlns:a16="http://schemas.microsoft.com/office/drawing/2014/main" id="{C4FE01A8-423E-4834-8BE1-B7BC338548E5}"/>
                </a:ext>
              </a:extLst>
            </p:cNvPr>
            <p:cNvSpPr/>
            <p:nvPr/>
          </p:nvSpPr>
          <p:spPr>
            <a:xfrm>
              <a:off x="6329084" y="2397850"/>
              <a:ext cx="1027038"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21" name="Rectangle 20">
              <a:extLst>
                <a:ext uri="{FF2B5EF4-FFF2-40B4-BE49-F238E27FC236}">
                  <a16:creationId xmlns:a16="http://schemas.microsoft.com/office/drawing/2014/main" id="{AFCB32B7-AA2D-4942-BEC9-6C7313B34B0E}"/>
                </a:ext>
              </a:extLst>
            </p:cNvPr>
            <p:cNvSpPr/>
            <p:nvPr/>
          </p:nvSpPr>
          <p:spPr>
            <a:xfrm>
              <a:off x="7622107" y="2397912"/>
              <a:ext cx="3805799" cy="759365"/>
            </a:xfrm>
            <a:prstGeom prst="rect">
              <a:avLst/>
            </a:pr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22" name="Freeform: Shape 21">
              <a:extLst>
                <a:ext uri="{FF2B5EF4-FFF2-40B4-BE49-F238E27FC236}">
                  <a16:creationId xmlns:a16="http://schemas.microsoft.com/office/drawing/2014/main" id="{A43E4CEA-D57D-40D2-B2EB-557A372BA6AA}"/>
                </a:ext>
              </a:extLst>
            </p:cNvPr>
            <p:cNvSpPr/>
            <p:nvPr/>
          </p:nvSpPr>
          <p:spPr>
            <a:xfrm rot="5400000">
              <a:off x="7857690" y="2572991"/>
              <a:ext cx="383997" cy="409210"/>
            </a:xfrm>
            <a:custGeom>
              <a:avLst/>
              <a:gdLst>
                <a:gd name="connsiteX0" fmla="*/ 0 w 829610"/>
                <a:gd name="connsiteY0" fmla="*/ 884081 h 884081"/>
                <a:gd name="connsiteX1" fmla="*/ 0 w 829610"/>
                <a:gd name="connsiteY1" fmla="*/ 540625 h 884081"/>
                <a:gd name="connsiteX2" fmla="*/ 10706 w 829610"/>
                <a:gd name="connsiteY2" fmla="*/ 540625 h 884081"/>
                <a:gd name="connsiteX3" fmla="*/ 415214 w 829610"/>
                <a:gd name="connsiteY3" fmla="*/ 0 h 884081"/>
                <a:gd name="connsiteX4" fmla="*/ 819722 w 829610"/>
                <a:gd name="connsiteY4" fmla="*/ 540625 h 884081"/>
                <a:gd name="connsiteX5" fmla="*/ 828792 w 829610"/>
                <a:gd name="connsiteY5" fmla="*/ 540625 h 884081"/>
                <a:gd name="connsiteX6" fmla="*/ 828792 w 829610"/>
                <a:gd name="connsiteY6" fmla="*/ 552747 h 884081"/>
                <a:gd name="connsiteX7" fmla="*/ 829610 w 829610"/>
                <a:gd name="connsiteY7" fmla="*/ 553840 h 884081"/>
                <a:gd name="connsiteX8" fmla="*/ 828792 w 829610"/>
                <a:gd name="connsiteY8" fmla="*/ 553840 h 884081"/>
                <a:gd name="connsiteX9" fmla="*/ 828792 w 829610"/>
                <a:gd name="connsiteY9" fmla="*/ 884081 h 884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9610" h="884081">
                  <a:moveTo>
                    <a:pt x="0" y="884081"/>
                  </a:moveTo>
                  <a:lnTo>
                    <a:pt x="0" y="540625"/>
                  </a:lnTo>
                  <a:lnTo>
                    <a:pt x="10706" y="540625"/>
                  </a:lnTo>
                  <a:lnTo>
                    <a:pt x="415214" y="0"/>
                  </a:lnTo>
                  <a:lnTo>
                    <a:pt x="819722" y="540625"/>
                  </a:lnTo>
                  <a:lnTo>
                    <a:pt x="828792" y="540625"/>
                  </a:lnTo>
                  <a:lnTo>
                    <a:pt x="828792" y="552747"/>
                  </a:lnTo>
                  <a:lnTo>
                    <a:pt x="829610" y="553840"/>
                  </a:lnTo>
                  <a:lnTo>
                    <a:pt x="828792" y="553840"/>
                  </a:lnTo>
                  <a:lnTo>
                    <a:pt x="828792" y="884081"/>
                  </a:lnTo>
                  <a:close/>
                </a:path>
              </a:pathLst>
            </a:custGeom>
            <a:solidFill>
              <a:schemeClr val="accent1">
                <a:lumMod val="50000"/>
              </a:schemeClr>
            </a:solidFill>
            <a:ln>
              <a:noFill/>
            </a:ln>
            <a:effectLst>
              <a:innerShdw blurRad="2540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38" name="Freeform: Shape 37">
              <a:extLst>
                <a:ext uri="{FF2B5EF4-FFF2-40B4-BE49-F238E27FC236}">
                  <a16:creationId xmlns:a16="http://schemas.microsoft.com/office/drawing/2014/main" id="{8621E1CE-B8A8-4ADB-B15A-A25E5CC072E7}"/>
                </a:ext>
              </a:extLst>
            </p:cNvPr>
            <p:cNvSpPr/>
            <p:nvPr/>
          </p:nvSpPr>
          <p:spPr>
            <a:xfrm>
              <a:off x="5418795" y="2397850"/>
              <a:ext cx="1417644"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2" name="TextBox 41">
              <a:extLst>
                <a:ext uri="{FF2B5EF4-FFF2-40B4-BE49-F238E27FC236}">
                  <a16:creationId xmlns:a16="http://schemas.microsoft.com/office/drawing/2014/main" id="{125753E1-985D-40DD-9E29-40A76AE7F639}"/>
                </a:ext>
              </a:extLst>
            </p:cNvPr>
            <p:cNvSpPr txBox="1"/>
            <p:nvPr/>
          </p:nvSpPr>
          <p:spPr>
            <a:xfrm>
              <a:off x="5595385" y="2461927"/>
              <a:ext cx="1229825" cy="646331"/>
            </a:xfrm>
            <a:prstGeom prst="rect">
              <a:avLst/>
            </a:prstGeom>
            <a:noFill/>
          </p:spPr>
          <p:txBody>
            <a:bodyPr wrap="none" rtlCol="0" anchor="ctr">
              <a:spAutoFit/>
            </a:bodyPr>
            <a:lstStyle/>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21</a:t>
              </a:r>
            </a:p>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SEP,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7" name="TextBox 46">
              <a:extLst>
                <a:ext uri="{FF2B5EF4-FFF2-40B4-BE49-F238E27FC236}">
                  <a16:creationId xmlns:a16="http://schemas.microsoft.com/office/drawing/2014/main" id="{5A0EC9A7-69C2-43AA-867F-7B9C411B5B09}"/>
                </a:ext>
              </a:extLst>
            </p:cNvPr>
            <p:cNvSpPr txBox="1"/>
            <p:nvPr/>
          </p:nvSpPr>
          <p:spPr>
            <a:xfrm>
              <a:off x="8470499" y="2547750"/>
              <a:ext cx="2849698" cy="461665"/>
            </a:xfrm>
            <a:prstGeom prst="rect">
              <a:avLst/>
            </a:prstGeom>
            <a:noFill/>
          </p:spPr>
          <p:txBody>
            <a:bodyPr wrap="square" rtlCol="0" anchor="ctr">
              <a:spAutoFit/>
            </a:bodyPr>
            <a:lstStyle/>
            <a:p>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r>
                <a:rPr lang="id-ID" sz="1200" dirty="0">
                  <a:solidFill>
                    <a:schemeClr val="tx1">
                      <a:lumMod val="95000"/>
                      <a:lumOff val="5000"/>
                    </a:schemeClr>
                  </a:solidFill>
                  <a:ea typeface="Open Sans" panose="020B0606030504020204" pitchFamily="34" charset="0"/>
                  <a:cs typeface="Open Sans" panose="020B0606030504020204" pitchFamily="34" charset="0"/>
                </a:rPr>
                <a:t>adipiscing elit, sed do eiusmod tempor</a:t>
              </a:r>
              <a:r>
                <a:rPr lang="en-US" sz="1200" dirty="0">
                  <a:solidFill>
                    <a:schemeClr val="tx1">
                      <a:lumMod val="95000"/>
                      <a:lumOff val="5000"/>
                    </a:schemeClr>
                  </a:solidFill>
                  <a:ea typeface="Open Sans" panose="020B0606030504020204" pitchFamily="34" charset="0"/>
                  <a:cs typeface="Open Sans" panose="020B0606030504020204" pitchFamily="34" charset="0"/>
                </a:rPr>
                <a:t>.</a:t>
              </a:r>
              <a:endParaRPr lang="id-ID" sz="1200" b="1" dirty="0">
                <a:solidFill>
                  <a:schemeClr val="tx1">
                    <a:lumMod val="95000"/>
                    <a:lumOff val="5000"/>
                  </a:schemeClr>
                </a:solidFill>
                <a:latin typeface="Lora" panose="00000500000000000000" pitchFamily="2" charset="0"/>
                <a:cs typeface="Poppins" panose="00000500000000000000" pitchFamily="2" charset="0"/>
              </a:endParaRPr>
            </a:p>
          </p:txBody>
        </p:sp>
      </p:grpSp>
      <p:grpSp>
        <p:nvGrpSpPr>
          <p:cNvPr id="4" name="Group 3">
            <a:extLst>
              <a:ext uri="{FF2B5EF4-FFF2-40B4-BE49-F238E27FC236}">
                <a16:creationId xmlns:a16="http://schemas.microsoft.com/office/drawing/2014/main" id="{548E0B7D-FEE2-42F0-B35E-7FF96456DC9F}"/>
              </a:ext>
            </a:extLst>
          </p:cNvPr>
          <p:cNvGrpSpPr/>
          <p:nvPr/>
        </p:nvGrpSpPr>
        <p:grpSpPr>
          <a:xfrm>
            <a:off x="5413630" y="5505914"/>
            <a:ext cx="6009111" cy="760115"/>
            <a:chOff x="5413630" y="3347190"/>
            <a:chExt cx="6009111" cy="760115"/>
          </a:xfrm>
        </p:grpSpPr>
        <p:grpSp>
          <p:nvGrpSpPr>
            <p:cNvPr id="27" name="Group 26">
              <a:extLst>
                <a:ext uri="{FF2B5EF4-FFF2-40B4-BE49-F238E27FC236}">
                  <a16:creationId xmlns:a16="http://schemas.microsoft.com/office/drawing/2014/main" id="{DA2B89F3-9C6C-4DBA-8631-12C06A48F0B7}"/>
                </a:ext>
              </a:extLst>
            </p:cNvPr>
            <p:cNvGrpSpPr/>
            <p:nvPr/>
          </p:nvGrpSpPr>
          <p:grpSpPr>
            <a:xfrm>
              <a:off x="6953038" y="3534935"/>
              <a:ext cx="1424560" cy="383998"/>
              <a:chOff x="10215823" y="5003933"/>
              <a:chExt cx="991784" cy="267341"/>
            </a:xfrm>
            <a:solidFill>
              <a:schemeClr val="accent3">
                <a:lumMod val="50000"/>
              </a:schemeClr>
            </a:solidFill>
          </p:grpSpPr>
          <p:sp>
            <p:nvSpPr>
              <p:cNvPr id="31" name="Isosceles Triangle 30">
                <a:extLst>
                  <a:ext uri="{FF2B5EF4-FFF2-40B4-BE49-F238E27FC236}">
                    <a16:creationId xmlns:a16="http://schemas.microsoft.com/office/drawing/2014/main" id="{E8D063D5-C945-461E-A2E5-6B76FCC6F2E1}"/>
                  </a:ext>
                </a:extLst>
              </p:cNvPr>
              <p:cNvSpPr/>
              <p:nvPr/>
            </p:nvSpPr>
            <p:spPr>
              <a:xfrm rot="5400000">
                <a:off x="10984831" y="5048499"/>
                <a:ext cx="267077" cy="178474"/>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2" name="Rectangle 31">
                <a:extLst>
                  <a:ext uri="{FF2B5EF4-FFF2-40B4-BE49-F238E27FC236}">
                    <a16:creationId xmlns:a16="http://schemas.microsoft.com/office/drawing/2014/main" id="{801C7E0D-1B69-4B75-9400-6E3DD8DDE899}"/>
                  </a:ext>
                </a:extLst>
              </p:cNvPr>
              <p:cNvSpPr/>
              <p:nvPr/>
            </p:nvSpPr>
            <p:spPr>
              <a:xfrm>
                <a:off x="10215823" y="5003933"/>
                <a:ext cx="817568" cy="267077"/>
              </a:xfrm>
              <a:prstGeom prst="rect">
                <a:avLst/>
              </a:prstGeom>
              <a:solidFill>
                <a:schemeClr val="accent2">
                  <a:lumMod val="50000"/>
                </a:schemeClr>
              </a:solidFill>
              <a:ln>
                <a:noFill/>
              </a:ln>
              <a:effectLst>
                <a:innerShdw blurRad="381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28" name="Freeform: Shape 27">
              <a:extLst>
                <a:ext uri="{FF2B5EF4-FFF2-40B4-BE49-F238E27FC236}">
                  <a16:creationId xmlns:a16="http://schemas.microsoft.com/office/drawing/2014/main" id="{DDF74010-C3BB-4B77-8954-97A943A9AA1C}"/>
                </a:ext>
              </a:extLst>
            </p:cNvPr>
            <p:cNvSpPr/>
            <p:nvPr/>
          </p:nvSpPr>
          <p:spPr>
            <a:xfrm>
              <a:off x="6323919" y="3347190"/>
              <a:ext cx="1027038"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29" name="Rectangle 28">
              <a:extLst>
                <a:ext uri="{FF2B5EF4-FFF2-40B4-BE49-F238E27FC236}">
                  <a16:creationId xmlns:a16="http://schemas.microsoft.com/office/drawing/2014/main" id="{66442282-E58C-433C-82B8-77CD1477B54F}"/>
                </a:ext>
              </a:extLst>
            </p:cNvPr>
            <p:cNvSpPr/>
            <p:nvPr/>
          </p:nvSpPr>
          <p:spPr>
            <a:xfrm>
              <a:off x="7616942" y="3347252"/>
              <a:ext cx="3805799" cy="759365"/>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0" name="Freeform: Shape 29">
              <a:extLst>
                <a:ext uri="{FF2B5EF4-FFF2-40B4-BE49-F238E27FC236}">
                  <a16:creationId xmlns:a16="http://schemas.microsoft.com/office/drawing/2014/main" id="{049E2F4F-4311-45CB-8DDB-5FC3E0F3F407}"/>
                </a:ext>
              </a:extLst>
            </p:cNvPr>
            <p:cNvSpPr/>
            <p:nvPr/>
          </p:nvSpPr>
          <p:spPr>
            <a:xfrm rot="5400000">
              <a:off x="7852525" y="3522331"/>
              <a:ext cx="383997" cy="409210"/>
            </a:xfrm>
            <a:custGeom>
              <a:avLst/>
              <a:gdLst>
                <a:gd name="connsiteX0" fmla="*/ 0 w 829610"/>
                <a:gd name="connsiteY0" fmla="*/ 884081 h 884081"/>
                <a:gd name="connsiteX1" fmla="*/ 0 w 829610"/>
                <a:gd name="connsiteY1" fmla="*/ 540625 h 884081"/>
                <a:gd name="connsiteX2" fmla="*/ 10706 w 829610"/>
                <a:gd name="connsiteY2" fmla="*/ 540625 h 884081"/>
                <a:gd name="connsiteX3" fmla="*/ 415214 w 829610"/>
                <a:gd name="connsiteY3" fmla="*/ 0 h 884081"/>
                <a:gd name="connsiteX4" fmla="*/ 819722 w 829610"/>
                <a:gd name="connsiteY4" fmla="*/ 540625 h 884081"/>
                <a:gd name="connsiteX5" fmla="*/ 828792 w 829610"/>
                <a:gd name="connsiteY5" fmla="*/ 540625 h 884081"/>
                <a:gd name="connsiteX6" fmla="*/ 828792 w 829610"/>
                <a:gd name="connsiteY6" fmla="*/ 552747 h 884081"/>
                <a:gd name="connsiteX7" fmla="*/ 829610 w 829610"/>
                <a:gd name="connsiteY7" fmla="*/ 553840 h 884081"/>
                <a:gd name="connsiteX8" fmla="*/ 828792 w 829610"/>
                <a:gd name="connsiteY8" fmla="*/ 553840 h 884081"/>
                <a:gd name="connsiteX9" fmla="*/ 828792 w 829610"/>
                <a:gd name="connsiteY9" fmla="*/ 884081 h 884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9610" h="884081">
                  <a:moveTo>
                    <a:pt x="0" y="884081"/>
                  </a:moveTo>
                  <a:lnTo>
                    <a:pt x="0" y="540625"/>
                  </a:lnTo>
                  <a:lnTo>
                    <a:pt x="10706" y="540625"/>
                  </a:lnTo>
                  <a:lnTo>
                    <a:pt x="415214" y="0"/>
                  </a:lnTo>
                  <a:lnTo>
                    <a:pt x="819722" y="540625"/>
                  </a:lnTo>
                  <a:lnTo>
                    <a:pt x="828792" y="540625"/>
                  </a:lnTo>
                  <a:lnTo>
                    <a:pt x="828792" y="552747"/>
                  </a:lnTo>
                  <a:lnTo>
                    <a:pt x="829610" y="553840"/>
                  </a:lnTo>
                  <a:lnTo>
                    <a:pt x="828792" y="553840"/>
                  </a:lnTo>
                  <a:lnTo>
                    <a:pt x="828792" y="884081"/>
                  </a:lnTo>
                  <a:close/>
                </a:path>
              </a:pathLst>
            </a:custGeom>
            <a:solidFill>
              <a:schemeClr val="accent2">
                <a:lumMod val="50000"/>
              </a:schemeClr>
            </a:solidFill>
            <a:ln>
              <a:noFill/>
            </a:ln>
            <a:effectLst>
              <a:innerShdw blurRad="254000" dist="50800" dir="5400000">
                <a:prstClr val="black">
                  <a:alpha val="2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39" name="Freeform: Shape 38">
              <a:extLst>
                <a:ext uri="{FF2B5EF4-FFF2-40B4-BE49-F238E27FC236}">
                  <a16:creationId xmlns:a16="http://schemas.microsoft.com/office/drawing/2014/main" id="{5AAF8006-E2CC-4477-BF76-297965726E8B}"/>
                </a:ext>
              </a:extLst>
            </p:cNvPr>
            <p:cNvSpPr/>
            <p:nvPr/>
          </p:nvSpPr>
          <p:spPr>
            <a:xfrm>
              <a:off x="5413630" y="3347190"/>
              <a:ext cx="1417644" cy="760115"/>
            </a:xfrm>
            <a:custGeom>
              <a:avLst/>
              <a:gdLst>
                <a:gd name="connsiteX0" fmla="*/ 0 w 2218870"/>
                <a:gd name="connsiteY0" fmla="*/ 0 h 1642196"/>
                <a:gd name="connsiteX1" fmla="*/ 1429335 w 2218870"/>
                <a:gd name="connsiteY1" fmla="*/ 0 h 1642196"/>
                <a:gd name="connsiteX2" fmla="*/ 1429335 w 2218870"/>
                <a:gd name="connsiteY2" fmla="*/ 16430 h 1642196"/>
                <a:gd name="connsiteX3" fmla="*/ 2218870 w 2218870"/>
                <a:gd name="connsiteY3" fmla="*/ 821909 h 1642196"/>
                <a:gd name="connsiteX4" fmla="*/ 1429335 w 2218870"/>
                <a:gd name="connsiteY4" fmla="*/ 1627388 h 1642196"/>
                <a:gd name="connsiteX5" fmla="*/ 1429335 w 2218870"/>
                <a:gd name="connsiteY5" fmla="*/ 1640574 h 1642196"/>
                <a:gd name="connsiteX6" fmla="*/ 1416410 w 2218870"/>
                <a:gd name="connsiteY6" fmla="*/ 1640574 h 1642196"/>
                <a:gd name="connsiteX7" fmla="*/ 1414820 w 2218870"/>
                <a:gd name="connsiteY7" fmla="*/ 1642196 h 1642196"/>
                <a:gd name="connsiteX8" fmla="*/ 1414820 w 2218870"/>
                <a:gd name="connsiteY8" fmla="*/ 1640574 h 1642196"/>
                <a:gd name="connsiteX9" fmla="*/ 0 w 2218870"/>
                <a:gd name="connsiteY9" fmla="*/ 1640574 h 1642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18870" h="1642196">
                  <a:moveTo>
                    <a:pt x="0" y="0"/>
                  </a:moveTo>
                  <a:lnTo>
                    <a:pt x="1429335" y="0"/>
                  </a:lnTo>
                  <a:lnTo>
                    <a:pt x="1429335" y="16430"/>
                  </a:lnTo>
                  <a:lnTo>
                    <a:pt x="2218870" y="821909"/>
                  </a:lnTo>
                  <a:lnTo>
                    <a:pt x="1429335" y="1627388"/>
                  </a:lnTo>
                  <a:lnTo>
                    <a:pt x="1429335" y="1640574"/>
                  </a:lnTo>
                  <a:lnTo>
                    <a:pt x="1416410" y="1640574"/>
                  </a:lnTo>
                  <a:lnTo>
                    <a:pt x="1414820" y="1642196"/>
                  </a:lnTo>
                  <a:lnTo>
                    <a:pt x="1414820" y="1640574"/>
                  </a:lnTo>
                  <a:lnTo>
                    <a:pt x="0" y="1640574"/>
                  </a:lnTo>
                  <a:close/>
                </a:path>
              </a:pathLst>
            </a:cu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dirty="0"/>
            </a:p>
          </p:txBody>
        </p:sp>
        <p:sp>
          <p:nvSpPr>
            <p:cNvPr id="43" name="TextBox 42">
              <a:extLst>
                <a:ext uri="{FF2B5EF4-FFF2-40B4-BE49-F238E27FC236}">
                  <a16:creationId xmlns:a16="http://schemas.microsoft.com/office/drawing/2014/main" id="{9D449374-D7C3-45C5-B156-701833EB4DC1}"/>
                </a:ext>
              </a:extLst>
            </p:cNvPr>
            <p:cNvSpPr txBox="1"/>
            <p:nvPr/>
          </p:nvSpPr>
          <p:spPr>
            <a:xfrm>
              <a:off x="5595385" y="3408336"/>
              <a:ext cx="1229825" cy="646331"/>
            </a:xfrm>
            <a:prstGeom prst="rect">
              <a:avLst/>
            </a:prstGeom>
            <a:noFill/>
          </p:spPr>
          <p:txBody>
            <a:bodyPr wrap="none" rtlCol="0" anchor="ctr">
              <a:spAutoFit/>
            </a:bodyPr>
            <a:lstStyle/>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29</a:t>
              </a:r>
            </a:p>
            <a:p>
              <a:pPr algn="ctr"/>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SEP,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8" name="TextBox 47">
              <a:extLst>
                <a:ext uri="{FF2B5EF4-FFF2-40B4-BE49-F238E27FC236}">
                  <a16:creationId xmlns:a16="http://schemas.microsoft.com/office/drawing/2014/main" id="{0477A1D6-0F9B-4D2A-A91F-C21562CEA0A5}"/>
                </a:ext>
              </a:extLst>
            </p:cNvPr>
            <p:cNvSpPr txBox="1"/>
            <p:nvPr/>
          </p:nvSpPr>
          <p:spPr>
            <a:xfrm>
              <a:off x="8470499" y="3507077"/>
              <a:ext cx="2849698" cy="461665"/>
            </a:xfrm>
            <a:prstGeom prst="rect">
              <a:avLst/>
            </a:prstGeom>
            <a:noFill/>
          </p:spPr>
          <p:txBody>
            <a:bodyPr wrap="square" rtlCol="0" anchor="ctr">
              <a:spAutoFit/>
            </a:bodyPr>
            <a:lstStyle/>
            <a:p>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r>
                <a:rPr lang="id-ID" sz="1200" dirty="0">
                  <a:solidFill>
                    <a:schemeClr val="tx1">
                      <a:lumMod val="95000"/>
                      <a:lumOff val="5000"/>
                    </a:schemeClr>
                  </a:solidFill>
                  <a:ea typeface="Open Sans" panose="020B0606030504020204" pitchFamily="34" charset="0"/>
                  <a:cs typeface="Open Sans" panose="020B0606030504020204" pitchFamily="34" charset="0"/>
                </a:rPr>
                <a:t>adipiscing elit, sed do eiusmod tempor</a:t>
              </a:r>
              <a:r>
                <a:rPr lang="en-US" sz="1200" dirty="0">
                  <a:solidFill>
                    <a:schemeClr val="tx1">
                      <a:lumMod val="95000"/>
                      <a:lumOff val="5000"/>
                    </a:schemeClr>
                  </a:solidFill>
                  <a:ea typeface="Open Sans" panose="020B0606030504020204" pitchFamily="34" charset="0"/>
                  <a:cs typeface="Open Sans" panose="020B0606030504020204" pitchFamily="34" charset="0"/>
                </a:rPr>
                <a:t>.</a:t>
              </a:r>
              <a:endParaRPr lang="id-ID" sz="1200" b="1" dirty="0">
                <a:solidFill>
                  <a:schemeClr val="tx1">
                    <a:lumMod val="95000"/>
                    <a:lumOff val="5000"/>
                  </a:schemeClr>
                </a:solidFill>
                <a:latin typeface="Lora" panose="00000500000000000000" pitchFamily="2" charset="0"/>
                <a:cs typeface="Poppins" panose="00000500000000000000" pitchFamily="2" charset="0"/>
              </a:endParaRPr>
            </a:p>
          </p:txBody>
        </p:sp>
      </p:grpSp>
    </p:spTree>
    <p:extLst>
      <p:ext uri="{BB962C8B-B14F-4D97-AF65-F5344CB8AC3E}">
        <p14:creationId xmlns:p14="http://schemas.microsoft.com/office/powerpoint/2010/main" val="3640118874"/>
      </p:ext>
    </p:extLst>
  </p:cSld>
  <p:clrMapOvr>
    <a:masterClrMapping/>
  </p:clrMapOvr>
  <p:transition spd="slow">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D849276-59F7-496C-99C1-45BA270252F6}"/>
              </a:ext>
            </a:extLst>
          </p:cNvPr>
          <p:cNvGraphicFramePr>
            <a:graphicFrameLocks noGrp="1"/>
          </p:cNvGraphicFramePr>
          <p:nvPr>
            <p:extLst>
              <p:ext uri="{D42A27DB-BD31-4B8C-83A1-F6EECF244321}">
                <p14:modId xmlns:p14="http://schemas.microsoft.com/office/powerpoint/2010/main" val="3781675007"/>
              </p:ext>
            </p:extLst>
          </p:nvPr>
        </p:nvGraphicFramePr>
        <p:xfrm>
          <a:off x="6823881" y="565880"/>
          <a:ext cx="4293887" cy="4284000"/>
        </p:xfrm>
        <a:graphic>
          <a:graphicData uri="http://schemas.openxmlformats.org/drawingml/2006/table">
            <a:tbl>
              <a:tblPr firstRow="1" bandRow="1">
                <a:tableStyleId>{5C22544A-7EE6-4342-B048-85BDC9FD1C3A}</a:tableStyleId>
              </a:tblPr>
              <a:tblGrid>
                <a:gridCol w="4293887">
                  <a:extLst>
                    <a:ext uri="{9D8B030D-6E8A-4147-A177-3AD203B41FA5}">
                      <a16:colId xmlns:a16="http://schemas.microsoft.com/office/drawing/2014/main" val="1170774006"/>
                    </a:ext>
                  </a:extLst>
                </a:gridCol>
              </a:tblGrid>
              <a:tr h="612000">
                <a:tc>
                  <a:txBody>
                    <a:bodyPr/>
                    <a:lstStyle/>
                    <a:p>
                      <a:r>
                        <a:rPr lang="en-US" b="1" dirty="0">
                          <a:solidFill>
                            <a:schemeClr val="tx1"/>
                          </a:solidFill>
                        </a:rPr>
                        <a:t>   01.  A Strong Economic Plan   </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extLst>
                  <a:ext uri="{0D108BD9-81ED-4DB2-BD59-A6C34878D82A}">
                    <a16:rowId xmlns:a16="http://schemas.microsoft.com/office/drawing/2014/main" val="2859344204"/>
                  </a:ext>
                </a:extLst>
              </a:tr>
              <a:tr h="612000">
                <a:tc>
                  <a:txBody>
                    <a:bodyPr/>
                    <a:lstStyle/>
                    <a:p>
                      <a:r>
                        <a:rPr lang="en-US" b="1" dirty="0">
                          <a:solidFill>
                            <a:schemeClr val="tx1"/>
                          </a:solidFill>
                        </a:rPr>
                        <a:t>   02.  Jobs For All</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3525108318"/>
                  </a:ext>
                </a:extLst>
              </a:tr>
              <a:tr h="612000">
                <a:tc>
                  <a:txBody>
                    <a:bodyPr/>
                    <a:lstStyle/>
                    <a:p>
                      <a:r>
                        <a:rPr lang="en-US" b="1" dirty="0">
                          <a:solidFill>
                            <a:schemeClr val="tx1"/>
                          </a:solidFill>
                        </a:rPr>
                        <a:t>   03.  Cutting Your Taxes</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extLst>
                  <a:ext uri="{0D108BD9-81ED-4DB2-BD59-A6C34878D82A}">
                    <a16:rowId xmlns:a16="http://schemas.microsoft.com/office/drawing/2014/main" val="4195629675"/>
                  </a:ext>
                </a:extLst>
              </a:tr>
              <a:tr h="612000">
                <a:tc>
                  <a:txBody>
                    <a:bodyPr/>
                    <a:lstStyle/>
                    <a:p>
                      <a:r>
                        <a:rPr lang="en-US" b="1" dirty="0">
                          <a:solidFill>
                            <a:schemeClr val="tx1"/>
                          </a:solidFill>
                        </a:rPr>
                        <a:t>   04.  The Best School and Hospital</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3342979258"/>
                  </a:ext>
                </a:extLst>
              </a:tr>
              <a:tr h="612000">
                <a:tc>
                  <a:txBody>
                    <a:bodyPr/>
                    <a:lstStyle/>
                    <a:p>
                      <a:r>
                        <a:rPr lang="en-US" b="1" dirty="0">
                          <a:solidFill>
                            <a:schemeClr val="tx1"/>
                          </a:solidFill>
                        </a:rPr>
                        <a:t>   05.  Securing Your Home</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extLst>
                  <a:ext uri="{0D108BD9-81ED-4DB2-BD59-A6C34878D82A}">
                    <a16:rowId xmlns:a16="http://schemas.microsoft.com/office/drawing/2014/main" val="2707432816"/>
                  </a:ext>
                </a:extLst>
              </a:tr>
              <a:tr h="612000">
                <a:tc>
                  <a:txBody>
                    <a:bodyPr/>
                    <a:lstStyle/>
                    <a:p>
                      <a:r>
                        <a:rPr lang="en-US" b="1" dirty="0">
                          <a:solidFill>
                            <a:schemeClr val="tx1"/>
                          </a:solidFill>
                        </a:rPr>
                        <a:t>   06.  Dignity in Your Retirement</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val="3519100667"/>
                  </a:ext>
                </a:extLst>
              </a:tr>
              <a:tr h="612000">
                <a:tc>
                  <a:txBody>
                    <a:bodyPr/>
                    <a:lstStyle/>
                    <a:p>
                      <a:r>
                        <a:rPr lang="en-US" b="1" dirty="0">
                          <a:solidFill>
                            <a:schemeClr val="tx1"/>
                          </a:solidFill>
                        </a:rPr>
                        <a:t>   07.  Keeping Our Country Secure</a:t>
                      </a:r>
                      <a:endParaRPr lang="id-ID"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50000"/>
                      </a:schemeClr>
                    </a:solidFill>
                  </a:tcPr>
                </a:tc>
                <a:extLst>
                  <a:ext uri="{0D108BD9-81ED-4DB2-BD59-A6C34878D82A}">
                    <a16:rowId xmlns:a16="http://schemas.microsoft.com/office/drawing/2014/main" val="3305946502"/>
                  </a:ext>
                </a:extLst>
              </a:tr>
            </a:tbl>
          </a:graphicData>
        </a:graphic>
      </p:graphicFrame>
      <p:sp>
        <p:nvSpPr>
          <p:cNvPr id="5" name="TextBox 4">
            <a:extLst>
              <a:ext uri="{FF2B5EF4-FFF2-40B4-BE49-F238E27FC236}">
                <a16:creationId xmlns:a16="http://schemas.microsoft.com/office/drawing/2014/main" id="{FEEA7180-6725-4F9C-9169-CAC574A7B7B6}"/>
              </a:ext>
            </a:extLst>
          </p:cNvPr>
          <p:cNvSpPr txBox="1"/>
          <p:nvPr/>
        </p:nvSpPr>
        <p:spPr>
          <a:xfrm>
            <a:off x="1074232" y="5397388"/>
            <a:ext cx="3096014"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D7058A89-360F-42F0-B0E9-0EA6476F36E6}"/>
              </a:ext>
            </a:extLst>
          </p:cNvPr>
          <p:cNvSpPr txBox="1"/>
          <p:nvPr/>
        </p:nvSpPr>
        <p:spPr>
          <a:xfrm>
            <a:off x="4541576" y="5397388"/>
            <a:ext cx="657619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5907B8E2-33C0-4C48-B5F1-B86F66772140}"/>
              </a:ext>
            </a:extLst>
          </p:cNvPr>
          <p:cNvSpPr>
            <a:spLocks noGrp="1"/>
          </p:cNvSpPr>
          <p:nvPr>
            <p:ph type="pic" sz="quarter" idx="11"/>
          </p:nvPr>
        </p:nvSpPr>
        <p:spPr/>
      </p:sp>
      <p:sp>
        <p:nvSpPr>
          <p:cNvPr id="10" name="Rectangle 9">
            <a:extLst>
              <a:ext uri="{FF2B5EF4-FFF2-40B4-BE49-F238E27FC236}">
                <a16:creationId xmlns:a16="http://schemas.microsoft.com/office/drawing/2014/main" id="{233D430E-5143-4212-B2F7-14975FA857BB}"/>
              </a:ext>
            </a:extLst>
          </p:cNvPr>
          <p:cNvSpPr/>
          <p:nvPr/>
        </p:nvSpPr>
        <p:spPr>
          <a:xfrm flipH="1">
            <a:off x="1074232" y="565880"/>
            <a:ext cx="5021768" cy="430312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extBox 10">
            <a:extLst>
              <a:ext uri="{FF2B5EF4-FFF2-40B4-BE49-F238E27FC236}">
                <a16:creationId xmlns:a16="http://schemas.microsoft.com/office/drawing/2014/main" id="{00AADB54-62FC-4068-A6FD-C13D9AD10837}"/>
              </a:ext>
            </a:extLst>
          </p:cNvPr>
          <p:cNvSpPr txBox="1"/>
          <p:nvPr/>
        </p:nvSpPr>
        <p:spPr>
          <a:xfrm>
            <a:off x="1075001" y="3600140"/>
            <a:ext cx="5020999" cy="1015663"/>
          </a:xfrm>
          <a:prstGeom prst="rect">
            <a:avLst/>
          </a:prstGeom>
          <a:noFill/>
        </p:spPr>
        <p:txBody>
          <a:bodyPr wrap="square" rtlCol="0" anchor="ctr">
            <a:spAutoFit/>
          </a:bodyPr>
          <a:lstStyle/>
          <a:p>
            <a:pPr algn="ct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Manifesto</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494041004"/>
      </p:ext>
    </p:extLst>
  </p:cSld>
  <p:clrMapOvr>
    <a:masterClrMapping/>
  </p:clrMapOvr>
  <p:transition spd="slow">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3B20F21-D997-42BA-9696-80FC7EEE86FC}"/>
              </a:ext>
            </a:extLst>
          </p:cNvPr>
          <p:cNvSpPr>
            <a:spLocks noGrp="1"/>
          </p:cNvSpPr>
          <p:nvPr>
            <p:ph type="pic" sz="quarter" idx="10"/>
          </p:nvPr>
        </p:nvSpPr>
        <p:spPr/>
      </p:sp>
      <p:sp>
        <p:nvSpPr>
          <p:cNvPr id="9" name="Rectangle 8">
            <a:extLst>
              <a:ext uri="{FF2B5EF4-FFF2-40B4-BE49-F238E27FC236}">
                <a16:creationId xmlns:a16="http://schemas.microsoft.com/office/drawing/2014/main" id="{FE16AA91-8BBC-4A8E-B4F5-F5B2689AEC60}"/>
              </a:ext>
            </a:extLst>
          </p:cNvPr>
          <p:cNvSpPr/>
          <p:nvPr/>
        </p:nvSpPr>
        <p:spPr>
          <a:xfrm flipH="1">
            <a:off x="3918856" y="575931"/>
            <a:ext cx="8273137" cy="2509886"/>
          </a:xfrm>
          <a:prstGeom prst="rect">
            <a:avLst/>
          </a:prstGeom>
          <a:gradFill flip="none" rotWithShape="1">
            <a:gsLst>
              <a:gs pos="0">
                <a:schemeClr val="accent2">
                  <a:lumMod val="75000"/>
                </a:schemeClr>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0" name="TextBox 9">
            <a:extLst>
              <a:ext uri="{FF2B5EF4-FFF2-40B4-BE49-F238E27FC236}">
                <a16:creationId xmlns:a16="http://schemas.microsoft.com/office/drawing/2014/main" id="{ABF59B33-AC8B-452D-B121-F74A24F54C04}"/>
              </a:ext>
            </a:extLst>
          </p:cNvPr>
          <p:cNvSpPr txBox="1"/>
          <p:nvPr/>
        </p:nvSpPr>
        <p:spPr>
          <a:xfrm>
            <a:off x="4412342" y="858302"/>
            <a:ext cx="8465457" cy="1938992"/>
          </a:xfrm>
          <a:prstGeom prst="rect">
            <a:avLst/>
          </a:prstGeom>
          <a:noFill/>
        </p:spPr>
        <p:txBody>
          <a:bodyPr wrap="square" rtlCol="0" anchor="ctr">
            <a:spAutoFit/>
          </a:bodyPr>
          <a:lstStyle/>
          <a:p>
            <a:r>
              <a:rPr lang="en-US" sz="6000" b="1" dirty="0">
                <a:latin typeface="Roboto Slab" pitchFamily="2" charset="0"/>
                <a:ea typeface="Roboto Slab" pitchFamily="2" charset="0"/>
              </a:rPr>
              <a:t>Creating A Country</a:t>
            </a:r>
          </a:p>
          <a:p>
            <a:r>
              <a:rPr lang="en-US" sz="6000" b="1" dirty="0">
                <a:latin typeface="Roboto Slab" pitchFamily="2" charset="0"/>
                <a:ea typeface="Roboto Slab" pitchFamily="2" charset="0"/>
              </a:rPr>
              <a:t>For Every Citizen</a:t>
            </a:r>
            <a:endParaRPr lang="id-ID" sz="6000" b="1" dirty="0">
              <a:solidFill>
                <a:schemeClr val="tx1">
                  <a:lumMod val="95000"/>
                  <a:lumOff val="5000"/>
                </a:schemeClr>
              </a:solidFill>
              <a:latin typeface="Roboto Slab" pitchFamily="2" charset="0"/>
              <a:ea typeface="Roboto Slab" pitchFamily="2" charset="0"/>
              <a:cs typeface="Varela Round" panose="00000500000000000000" pitchFamily="2" charset="-79"/>
            </a:endParaRPr>
          </a:p>
        </p:txBody>
      </p:sp>
      <p:sp>
        <p:nvSpPr>
          <p:cNvPr id="12" name="TextBox 11">
            <a:extLst>
              <a:ext uri="{FF2B5EF4-FFF2-40B4-BE49-F238E27FC236}">
                <a16:creationId xmlns:a16="http://schemas.microsoft.com/office/drawing/2014/main" id="{558901CD-9278-48D3-BC78-1F5CBC1346CA}"/>
              </a:ext>
            </a:extLst>
          </p:cNvPr>
          <p:cNvSpPr txBox="1"/>
          <p:nvPr/>
        </p:nvSpPr>
        <p:spPr>
          <a:xfrm>
            <a:off x="8058397" y="4833339"/>
            <a:ext cx="3595263" cy="1448730"/>
          </a:xfrm>
          <a:prstGeom prst="rect">
            <a:avLst/>
          </a:prstGeom>
          <a:noFill/>
        </p:spPr>
        <p:txBody>
          <a:bodyPr wrap="square" rtlCol="0" anchor="b">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4" name="TextBox 13">
            <a:extLst>
              <a:ext uri="{FF2B5EF4-FFF2-40B4-BE49-F238E27FC236}">
                <a16:creationId xmlns:a16="http://schemas.microsoft.com/office/drawing/2014/main" id="{8C1F7140-D39B-4365-8126-A1F9640CAD9B}"/>
              </a:ext>
            </a:extLst>
          </p:cNvPr>
          <p:cNvSpPr txBox="1"/>
          <p:nvPr/>
        </p:nvSpPr>
        <p:spPr>
          <a:xfrm>
            <a:off x="8053660" y="4159703"/>
            <a:ext cx="3595262"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Your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1971290590"/>
      </p:ext>
    </p:extLst>
  </p:cSld>
  <p:clrMapOvr>
    <a:masterClrMapping/>
  </p:clrMapOvr>
  <p:transition spd="slow">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FFF6A23-408C-42F0-9E1C-B67141EDCCF9}"/>
              </a:ext>
            </a:extLst>
          </p:cNvPr>
          <p:cNvSpPr/>
          <p:nvPr/>
        </p:nvSpPr>
        <p:spPr>
          <a:xfrm>
            <a:off x="0" y="3579712"/>
            <a:ext cx="12191999" cy="1385407"/>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a:extLst>
              <a:ext uri="{FF2B5EF4-FFF2-40B4-BE49-F238E27FC236}">
                <a16:creationId xmlns:a16="http://schemas.microsoft.com/office/drawing/2014/main" id="{6A9FE6B8-5C85-4497-A533-B4EB9A9798A3}"/>
              </a:ext>
            </a:extLst>
          </p:cNvPr>
          <p:cNvSpPr txBox="1"/>
          <p:nvPr/>
        </p:nvSpPr>
        <p:spPr>
          <a:xfrm>
            <a:off x="4260888" y="565880"/>
            <a:ext cx="6791604"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Volunteer</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 name="TextBox 3">
            <a:extLst>
              <a:ext uri="{FF2B5EF4-FFF2-40B4-BE49-F238E27FC236}">
                <a16:creationId xmlns:a16="http://schemas.microsoft.com/office/drawing/2014/main" id="{D5108064-7010-4CAB-8FC2-296DADABC617}"/>
              </a:ext>
            </a:extLst>
          </p:cNvPr>
          <p:cNvSpPr txBox="1"/>
          <p:nvPr/>
        </p:nvSpPr>
        <p:spPr>
          <a:xfrm>
            <a:off x="4260888" y="3764585"/>
            <a:ext cx="7931111" cy="1015663"/>
          </a:xfrm>
          <a:prstGeom prst="rect">
            <a:avLst/>
          </a:prstGeom>
          <a:noFill/>
        </p:spPr>
        <p:txBody>
          <a:bodyPr wrap="square" rtlCol="0" anchor="ctr">
            <a:spAutoFit/>
          </a:bodyPr>
          <a:lstStyle/>
          <a:p>
            <a:r>
              <a:rPr lang="en-US" sz="6000" b="1" dirty="0">
                <a:latin typeface="Roboto Slab" pitchFamily="2" charset="0"/>
                <a:ea typeface="Roboto Slab" pitchFamily="2" charset="0"/>
                <a:cs typeface="Poppins" panose="00000500000000000000" pitchFamily="2" charset="0"/>
              </a:rPr>
              <a:t>Why Join With Us ?</a:t>
            </a:r>
            <a:endParaRPr lang="id-ID" sz="6000" b="1" dirty="0">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9CBC2B9B-553E-4D6B-A76F-104A041FFA84}"/>
              </a:ext>
            </a:extLst>
          </p:cNvPr>
          <p:cNvSpPr txBox="1"/>
          <p:nvPr/>
        </p:nvSpPr>
        <p:spPr>
          <a:xfrm>
            <a:off x="4260888" y="1720797"/>
            <a:ext cx="5635596"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598E899B-8943-4AEE-ADB2-8775B3E3023A}"/>
              </a:ext>
            </a:extLst>
          </p:cNvPr>
          <p:cNvSpPr txBox="1"/>
          <p:nvPr/>
        </p:nvSpPr>
        <p:spPr>
          <a:xfrm>
            <a:off x="4260889" y="2347983"/>
            <a:ext cx="6791604"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B61A942D-9C50-451E-8DA8-C93E4E43CEFB}"/>
              </a:ext>
            </a:extLst>
          </p:cNvPr>
          <p:cNvSpPr txBox="1"/>
          <p:nvPr/>
        </p:nvSpPr>
        <p:spPr>
          <a:xfrm>
            <a:off x="4260890" y="5141983"/>
            <a:ext cx="302884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1F53DCC1-C957-4FE2-BAE6-A5EC3A18F792}"/>
              </a:ext>
            </a:extLst>
          </p:cNvPr>
          <p:cNvSpPr txBox="1"/>
          <p:nvPr/>
        </p:nvSpPr>
        <p:spPr>
          <a:xfrm>
            <a:off x="8023647" y="5141983"/>
            <a:ext cx="302884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9" name="Picture Placeholder 8">
            <a:extLst>
              <a:ext uri="{FF2B5EF4-FFF2-40B4-BE49-F238E27FC236}">
                <a16:creationId xmlns:a16="http://schemas.microsoft.com/office/drawing/2014/main" id="{690E35FD-5791-4FB3-84C1-64AD6D537B30}"/>
              </a:ext>
            </a:extLst>
          </p:cNvPr>
          <p:cNvSpPr>
            <a:spLocks noGrp="1"/>
          </p:cNvSpPr>
          <p:nvPr>
            <p:ph type="pic" sz="quarter" idx="10"/>
          </p:nvPr>
        </p:nvSpPr>
        <p:spPr/>
      </p:sp>
      <p:sp>
        <p:nvSpPr>
          <p:cNvPr id="14" name="Rectangle 13">
            <a:extLst>
              <a:ext uri="{FF2B5EF4-FFF2-40B4-BE49-F238E27FC236}">
                <a16:creationId xmlns:a16="http://schemas.microsoft.com/office/drawing/2014/main" id="{7984AC8C-0037-4599-BCD5-37F397026AB1}"/>
              </a:ext>
            </a:extLst>
          </p:cNvPr>
          <p:cNvSpPr/>
          <p:nvPr/>
        </p:nvSpPr>
        <p:spPr>
          <a:xfrm flipH="1">
            <a:off x="534394" y="565879"/>
            <a:ext cx="3028847" cy="5776863"/>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740370372"/>
      </p:ext>
    </p:extLst>
  </p:cSld>
  <p:clrMapOvr>
    <a:masterClrMapping/>
  </p:clrMapOvr>
  <p:transition spd="slow">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DBFC7DED-B5DE-4C8E-B60B-FF2FF07F9BFF}"/>
              </a:ext>
            </a:extLst>
          </p:cNvPr>
          <p:cNvSpPr/>
          <p:nvPr/>
        </p:nvSpPr>
        <p:spPr>
          <a:xfrm flipH="1">
            <a:off x="0" y="4871803"/>
            <a:ext cx="12192000" cy="1986197"/>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 name="TextBox 2">
            <a:extLst>
              <a:ext uri="{FF2B5EF4-FFF2-40B4-BE49-F238E27FC236}">
                <a16:creationId xmlns:a16="http://schemas.microsoft.com/office/drawing/2014/main" id="{995B2845-7984-4772-B65A-4F04FF747424}"/>
              </a:ext>
            </a:extLst>
          </p:cNvPr>
          <p:cNvSpPr txBox="1"/>
          <p:nvPr/>
        </p:nvSpPr>
        <p:spPr>
          <a:xfrm>
            <a:off x="883666" y="562241"/>
            <a:ext cx="10436200" cy="1015663"/>
          </a:xfrm>
          <a:prstGeom prst="rect">
            <a:avLst/>
          </a:prstGeom>
          <a:noFill/>
        </p:spPr>
        <p:txBody>
          <a:bodyPr wrap="square" rtlCol="0" anchor="ctr">
            <a:spAutoFit/>
          </a:bodyPr>
          <a:lstStyle/>
          <a:p>
            <a:pPr algn="ct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Responsible Members</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9" name="TextBox 8">
            <a:extLst>
              <a:ext uri="{FF2B5EF4-FFF2-40B4-BE49-F238E27FC236}">
                <a16:creationId xmlns:a16="http://schemas.microsoft.com/office/drawing/2014/main" id="{82840512-482A-493F-92B7-EF495EFB7BF9}"/>
              </a:ext>
            </a:extLst>
          </p:cNvPr>
          <p:cNvSpPr txBox="1"/>
          <p:nvPr/>
        </p:nvSpPr>
        <p:spPr>
          <a:xfrm>
            <a:off x="883666" y="1717158"/>
            <a:ext cx="10436200" cy="400110"/>
          </a:xfrm>
          <a:prstGeom prst="rect">
            <a:avLst/>
          </a:prstGeom>
          <a:noFill/>
        </p:spPr>
        <p:txBody>
          <a:bodyPr wrap="square" rtlCol="0" anchor="ctr">
            <a:spAutoFit/>
          </a:bodyPr>
          <a:lstStyle/>
          <a:p>
            <a:pPr algn="ctr"/>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0" name="TextBox 9">
            <a:extLst>
              <a:ext uri="{FF2B5EF4-FFF2-40B4-BE49-F238E27FC236}">
                <a16:creationId xmlns:a16="http://schemas.microsoft.com/office/drawing/2014/main" id="{755A6D7E-A766-400F-A9FF-FB6175EF239D}"/>
              </a:ext>
            </a:extLst>
          </p:cNvPr>
          <p:cNvSpPr txBox="1"/>
          <p:nvPr/>
        </p:nvSpPr>
        <p:spPr>
          <a:xfrm>
            <a:off x="883666" y="2715731"/>
            <a:ext cx="505283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11" name="TextBox 10">
            <a:extLst>
              <a:ext uri="{FF2B5EF4-FFF2-40B4-BE49-F238E27FC236}">
                <a16:creationId xmlns:a16="http://schemas.microsoft.com/office/drawing/2014/main" id="{1061320F-132E-4D51-BA04-59792F58F151}"/>
              </a:ext>
            </a:extLst>
          </p:cNvPr>
          <p:cNvSpPr txBox="1"/>
          <p:nvPr/>
        </p:nvSpPr>
        <p:spPr>
          <a:xfrm>
            <a:off x="6255502" y="2715731"/>
            <a:ext cx="505283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4" name="Picture Placeholder 3">
            <a:extLst>
              <a:ext uri="{FF2B5EF4-FFF2-40B4-BE49-F238E27FC236}">
                <a16:creationId xmlns:a16="http://schemas.microsoft.com/office/drawing/2014/main" id="{5CA93179-48FE-4C8A-A691-BE11357E8A85}"/>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AEFB371D-B9B9-4464-9D97-4304FF45D7BA}"/>
              </a:ext>
            </a:extLst>
          </p:cNvPr>
          <p:cNvSpPr>
            <a:spLocks noGrp="1"/>
          </p:cNvSpPr>
          <p:nvPr>
            <p:ph type="pic" sz="quarter" idx="13"/>
          </p:nvPr>
        </p:nvSpPr>
        <p:spPr/>
      </p:sp>
      <p:sp>
        <p:nvSpPr>
          <p:cNvPr id="8" name="Picture Placeholder 7">
            <a:extLst>
              <a:ext uri="{FF2B5EF4-FFF2-40B4-BE49-F238E27FC236}">
                <a16:creationId xmlns:a16="http://schemas.microsoft.com/office/drawing/2014/main" id="{4C710B19-B9DC-4537-A757-AF0C01B2D35A}"/>
              </a:ext>
            </a:extLst>
          </p:cNvPr>
          <p:cNvSpPr>
            <a:spLocks noGrp="1"/>
          </p:cNvSpPr>
          <p:nvPr>
            <p:ph type="pic" sz="quarter" idx="14"/>
          </p:nvPr>
        </p:nvSpPr>
        <p:spPr/>
      </p:sp>
      <p:sp>
        <p:nvSpPr>
          <p:cNvPr id="13" name="Picture Placeholder 12">
            <a:extLst>
              <a:ext uri="{FF2B5EF4-FFF2-40B4-BE49-F238E27FC236}">
                <a16:creationId xmlns:a16="http://schemas.microsoft.com/office/drawing/2014/main" id="{B31FCB18-0AEF-446A-90F2-C3D8A85EA76E}"/>
              </a:ext>
            </a:extLst>
          </p:cNvPr>
          <p:cNvSpPr>
            <a:spLocks noGrp="1"/>
          </p:cNvSpPr>
          <p:nvPr>
            <p:ph type="pic" sz="quarter" idx="15"/>
          </p:nvPr>
        </p:nvSpPr>
        <p:spPr/>
      </p:sp>
    </p:spTree>
    <p:extLst>
      <p:ext uri="{BB962C8B-B14F-4D97-AF65-F5344CB8AC3E}">
        <p14:creationId xmlns:p14="http://schemas.microsoft.com/office/powerpoint/2010/main" val="444875358"/>
      </p:ext>
    </p:extLst>
  </p:cSld>
  <p:clrMapOvr>
    <a:masterClrMapping/>
  </p:clrMapOvr>
  <p:transition spd="slow">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AEA13602-3571-48B4-AD4F-867B78201EA9}"/>
              </a:ext>
            </a:extLst>
          </p:cNvPr>
          <p:cNvSpPr/>
          <p:nvPr/>
        </p:nvSpPr>
        <p:spPr>
          <a:xfrm>
            <a:off x="3634854" y="3863222"/>
            <a:ext cx="8557146" cy="106405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 name="Picture Placeholder 2">
            <a:extLst>
              <a:ext uri="{FF2B5EF4-FFF2-40B4-BE49-F238E27FC236}">
                <a16:creationId xmlns:a16="http://schemas.microsoft.com/office/drawing/2014/main" id="{FAEA0569-9552-4DBB-854C-644CA652DAE2}"/>
              </a:ext>
            </a:extLst>
          </p:cNvPr>
          <p:cNvSpPr>
            <a:spLocks noGrp="1"/>
          </p:cNvSpPr>
          <p:nvPr>
            <p:ph type="pic" sz="quarter" idx="10"/>
          </p:nvPr>
        </p:nvSpPr>
        <p:spPr/>
      </p:sp>
      <p:sp>
        <p:nvSpPr>
          <p:cNvPr id="28" name="Rectangle 27">
            <a:extLst>
              <a:ext uri="{FF2B5EF4-FFF2-40B4-BE49-F238E27FC236}">
                <a16:creationId xmlns:a16="http://schemas.microsoft.com/office/drawing/2014/main" id="{9AAD1EBE-C429-44CC-A4E9-FB2BF6A7EC7E}"/>
              </a:ext>
            </a:extLst>
          </p:cNvPr>
          <p:cNvSpPr/>
          <p:nvPr/>
        </p:nvSpPr>
        <p:spPr>
          <a:xfrm flipH="1">
            <a:off x="5372097" y="565880"/>
            <a:ext cx="6107114" cy="143437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9" name="TextBox 28">
            <a:extLst>
              <a:ext uri="{FF2B5EF4-FFF2-40B4-BE49-F238E27FC236}">
                <a16:creationId xmlns:a16="http://schemas.microsoft.com/office/drawing/2014/main" id="{C17EA7A0-5FE8-49B3-ADC2-B14CD84FB90C}"/>
              </a:ext>
            </a:extLst>
          </p:cNvPr>
          <p:cNvSpPr txBox="1"/>
          <p:nvPr/>
        </p:nvSpPr>
        <p:spPr>
          <a:xfrm>
            <a:off x="5372097" y="775233"/>
            <a:ext cx="6107114" cy="1015663"/>
          </a:xfrm>
          <a:prstGeom prst="rect">
            <a:avLst/>
          </a:prstGeom>
          <a:noFill/>
        </p:spPr>
        <p:txBody>
          <a:bodyPr wrap="square" rtlCol="0" anchor="ctr">
            <a:spAutoFit/>
          </a:bodyPr>
          <a:lstStyle/>
          <a:p>
            <a:pPr algn="ct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Best Team</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0" name="TextBox 29">
            <a:extLst>
              <a:ext uri="{FF2B5EF4-FFF2-40B4-BE49-F238E27FC236}">
                <a16:creationId xmlns:a16="http://schemas.microsoft.com/office/drawing/2014/main" id="{8A48C8D6-23AE-415A-BA29-D69DEC5FF4FD}"/>
              </a:ext>
            </a:extLst>
          </p:cNvPr>
          <p:cNvSpPr txBox="1"/>
          <p:nvPr/>
        </p:nvSpPr>
        <p:spPr>
          <a:xfrm>
            <a:off x="5372097" y="2387270"/>
            <a:ext cx="286249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veniamnostrud</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pic>
        <p:nvPicPr>
          <p:cNvPr id="31" name="Graphic 30" descr="Graduation cap">
            <a:extLst>
              <a:ext uri="{FF2B5EF4-FFF2-40B4-BE49-F238E27FC236}">
                <a16:creationId xmlns:a16="http://schemas.microsoft.com/office/drawing/2014/main" id="{C406E968-6C17-428F-8BE7-B9068053FE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4765" y="3946021"/>
            <a:ext cx="435312" cy="435312"/>
          </a:xfrm>
          <a:prstGeom prst="rect">
            <a:avLst/>
          </a:prstGeom>
        </p:spPr>
      </p:pic>
      <p:sp>
        <p:nvSpPr>
          <p:cNvPr id="32" name="TextBox 31">
            <a:extLst>
              <a:ext uri="{FF2B5EF4-FFF2-40B4-BE49-F238E27FC236}">
                <a16:creationId xmlns:a16="http://schemas.microsoft.com/office/drawing/2014/main" id="{15E06047-ABF8-4889-9F16-8F597B348306}"/>
              </a:ext>
            </a:extLst>
          </p:cNvPr>
          <p:cNvSpPr txBox="1"/>
          <p:nvPr/>
        </p:nvSpPr>
        <p:spPr>
          <a:xfrm>
            <a:off x="6183436" y="3992659"/>
            <a:ext cx="5804724" cy="307777"/>
          </a:xfrm>
          <a:prstGeom prst="rect">
            <a:avLst/>
          </a:prstGeom>
          <a:noFill/>
        </p:spPr>
        <p:txBody>
          <a:bodyPr wrap="square" rtlCol="0" anchor="ctr">
            <a:spAutoFit/>
          </a:bodyPr>
          <a:lstStyle/>
          <a:p>
            <a:r>
              <a:rPr lang="en-US" sz="1400" b="1" dirty="0"/>
              <a:t>Bachelor of Political Science:</a:t>
            </a:r>
            <a:r>
              <a:rPr lang="en-US" sz="1400" dirty="0"/>
              <a:t> Daffodil </a:t>
            </a:r>
            <a:r>
              <a:rPr lang="en-US" sz="1400" dirty="0" err="1"/>
              <a:t>Internation</a:t>
            </a:r>
            <a:r>
              <a:rPr lang="en-US" sz="1400" dirty="0"/>
              <a:t> University</a:t>
            </a:r>
            <a:endParaRPr lang="id-ID" sz="1400" dirty="0"/>
          </a:p>
        </p:txBody>
      </p:sp>
      <p:pic>
        <p:nvPicPr>
          <p:cNvPr id="33" name="Graphic 32" descr="Graduation cap">
            <a:extLst>
              <a:ext uri="{FF2B5EF4-FFF2-40B4-BE49-F238E27FC236}">
                <a16:creationId xmlns:a16="http://schemas.microsoft.com/office/drawing/2014/main" id="{DF59DF4C-1DC2-41D4-B8A7-F48F798F1C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84765" y="4425969"/>
            <a:ext cx="435312" cy="435312"/>
          </a:xfrm>
          <a:prstGeom prst="rect">
            <a:avLst/>
          </a:prstGeom>
        </p:spPr>
      </p:pic>
      <p:sp>
        <p:nvSpPr>
          <p:cNvPr id="34" name="TextBox 33">
            <a:extLst>
              <a:ext uri="{FF2B5EF4-FFF2-40B4-BE49-F238E27FC236}">
                <a16:creationId xmlns:a16="http://schemas.microsoft.com/office/drawing/2014/main" id="{4CDF3765-E206-4FC3-AD46-C880AB875A81}"/>
              </a:ext>
            </a:extLst>
          </p:cNvPr>
          <p:cNvSpPr txBox="1"/>
          <p:nvPr/>
        </p:nvSpPr>
        <p:spPr>
          <a:xfrm>
            <a:off x="6183436" y="4487995"/>
            <a:ext cx="4529098" cy="307777"/>
          </a:xfrm>
          <a:prstGeom prst="rect">
            <a:avLst/>
          </a:prstGeom>
          <a:noFill/>
        </p:spPr>
        <p:txBody>
          <a:bodyPr wrap="square" rtlCol="0" anchor="ctr">
            <a:spAutoFit/>
          </a:bodyPr>
          <a:lstStyle/>
          <a:p>
            <a:r>
              <a:rPr lang="en-US" sz="1400" b="1" dirty="0"/>
              <a:t>Masters of Social Science:</a:t>
            </a:r>
            <a:r>
              <a:rPr lang="en-US" sz="1400" dirty="0"/>
              <a:t> University of Dhaka</a:t>
            </a:r>
            <a:endParaRPr lang="id-ID" sz="1200" dirty="0"/>
          </a:p>
        </p:txBody>
      </p:sp>
      <p:sp>
        <p:nvSpPr>
          <p:cNvPr id="35" name="TextBox 34">
            <a:extLst>
              <a:ext uri="{FF2B5EF4-FFF2-40B4-BE49-F238E27FC236}">
                <a16:creationId xmlns:a16="http://schemas.microsoft.com/office/drawing/2014/main" id="{868D3C0B-0B03-4481-BE29-3B378137B88B}"/>
              </a:ext>
            </a:extLst>
          </p:cNvPr>
          <p:cNvSpPr txBox="1"/>
          <p:nvPr/>
        </p:nvSpPr>
        <p:spPr>
          <a:xfrm>
            <a:off x="8616715" y="2380600"/>
            <a:ext cx="286249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pic>
        <p:nvPicPr>
          <p:cNvPr id="36" name="Graphic 35" descr="Receiver">
            <a:extLst>
              <a:ext uri="{FF2B5EF4-FFF2-40B4-BE49-F238E27FC236}">
                <a16:creationId xmlns:a16="http://schemas.microsoft.com/office/drawing/2014/main" id="{4753D8C7-3A19-41CC-9853-829C1582AE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29702" y="5209179"/>
            <a:ext cx="307070" cy="307070"/>
          </a:xfrm>
          <a:prstGeom prst="rect">
            <a:avLst/>
          </a:prstGeom>
        </p:spPr>
      </p:pic>
      <p:pic>
        <p:nvPicPr>
          <p:cNvPr id="37" name="Graphic 36" descr="Marker">
            <a:extLst>
              <a:ext uri="{FF2B5EF4-FFF2-40B4-BE49-F238E27FC236}">
                <a16:creationId xmlns:a16="http://schemas.microsoft.com/office/drawing/2014/main" id="{4496C0A5-A9C9-486A-96D8-72B66D1B396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29290" y="6057613"/>
            <a:ext cx="346262" cy="346262"/>
          </a:xfrm>
          <a:prstGeom prst="rect">
            <a:avLst/>
          </a:prstGeom>
        </p:spPr>
      </p:pic>
      <p:sp>
        <p:nvSpPr>
          <p:cNvPr id="38" name="TextBox 37">
            <a:extLst>
              <a:ext uri="{FF2B5EF4-FFF2-40B4-BE49-F238E27FC236}">
                <a16:creationId xmlns:a16="http://schemas.microsoft.com/office/drawing/2014/main" id="{B99643CC-1D14-454E-AB6B-6A754A41FF17}"/>
              </a:ext>
            </a:extLst>
          </p:cNvPr>
          <p:cNvSpPr txBox="1"/>
          <p:nvPr/>
        </p:nvSpPr>
        <p:spPr>
          <a:xfrm>
            <a:off x="6183436" y="5212825"/>
            <a:ext cx="1805930" cy="307777"/>
          </a:xfrm>
          <a:prstGeom prst="rect">
            <a:avLst/>
          </a:prstGeom>
          <a:noFill/>
        </p:spPr>
        <p:txBody>
          <a:bodyPr wrap="square" rtlCol="0" anchor="ctr">
            <a:spAutoFit/>
          </a:bodyPr>
          <a:lstStyle/>
          <a:p>
            <a:r>
              <a:rPr lang="id-ID" sz="1400" dirty="0"/>
              <a:t>361-213-7624</a:t>
            </a:r>
          </a:p>
        </p:txBody>
      </p:sp>
      <p:sp>
        <p:nvSpPr>
          <p:cNvPr id="39" name="TextBox 38">
            <a:extLst>
              <a:ext uri="{FF2B5EF4-FFF2-40B4-BE49-F238E27FC236}">
                <a16:creationId xmlns:a16="http://schemas.microsoft.com/office/drawing/2014/main" id="{0A8D0C27-E92A-4539-A987-6C7072E0EEB7}"/>
              </a:ext>
            </a:extLst>
          </p:cNvPr>
          <p:cNvSpPr txBox="1"/>
          <p:nvPr/>
        </p:nvSpPr>
        <p:spPr>
          <a:xfrm>
            <a:off x="6183435" y="5644840"/>
            <a:ext cx="3135189" cy="307777"/>
          </a:xfrm>
          <a:prstGeom prst="rect">
            <a:avLst/>
          </a:prstGeom>
          <a:noFill/>
        </p:spPr>
        <p:txBody>
          <a:bodyPr wrap="square" rtlCol="0" anchor="ctr">
            <a:spAutoFit/>
          </a:bodyPr>
          <a:lstStyle/>
          <a:p>
            <a:r>
              <a:rPr lang="id-ID" sz="1400" dirty="0"/>
              <a:t>johndoe@hostname.com</a:t>
            </a:r>
            <a:endParaRPr lang="id-ID" sz="1200" dirty="0"/>
          </a:p>
        </p:txBody>
      </p:sp>
      <p:sp>
        <p:nvSpPr>
          <p:cNvPr id="40" name="TextBox 39">
            <a:extLst>
              <a:ext uri="{FF2B5EF4-FFF2-40B4-BE49-F238E27FC236}">
                <a16:creationId xmlns:a16="http://schemas.microsoft.com/office/drawing/2014/main" id="{9DB5EAF6-0E21-4F94-AE7D-D0708F9D2FBA}"/>
              </a:ext>
            </a:extLst>
          </p:cNvPr>
          <p:cNvSpPr txBox="1"/>
          <p:nvPr/>
        </p:nvSpPr>
        <p:spPr>
          <a:xfrm>
            <a:off x="6183435" y="6076855"/>
            <a:ext cx="5240028" cy="307777"/>
          </a:xfrm>
          <a:prstGeom prst="rect">
            <a:avLst/>
          </a:prstGeom>
          <a:noFill/>
        </p:spPr>
        <p:txBody>
          <a:bodyPr wrap="square" rtlCol="0" anchor="ctr">
            <a:spAutoFit/>
          </a:bodyPr>
          <a:lstStyle/>
          <a:p>
            <a:r>
              <a:rPr lang="en-US" sz="1400" dirty="0"/>
              <a:t>3831 Boone Street, Corpus Christi, United States</a:t>
            </a:r>
            <a:endParaRPr lang="id-ID" sz="1200" dirty="0"/>
          </a:p>
        </p:txBody>
      </p:sp>
      <p:pic>
        <p:nvPicPr>
          <p:cNvPr id="41" name="Graphic 40" descr="Envelope">
            <a:extLst>
              <a:ext uri="{FF2B5EF4-FFF2-40B4-BE49-F238E27FC236}">
                <a16:creationId xmlns:a16="http://schemas.microsoft.com/office/drawing/2014/main" id="{77C1A817-EE33-4E09-B544-DDA004AB84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29702" y="5633396"/>
            <a:ext cx="307070" cy="307070"/>
          </a:xfrm>
          <a:prstGeom prst="rect">
            <a:avLst/>
          </a:prstGeom>
        </p:spPr>
      </p:pic>
      <p:sp>
        <p:nvSpPr>
          <p:cNvPr id="43" name="Rectangle 42">
            <a:extLst>
              <a:ext uri="{FF2B5EF4-FFF2-40B4-BE49-F238E27FC236}">
                <a16:creationId xmlns:a16="http://schemas.microsoft.com/office/drawing/2014/main" id="{96423ED5-88F9-47D4-8B60-0E14A5285914}"/>
              </a:ext>
            </a:extLst>
          </p:cNvPr>
          <p:cNvSpPr/>
          <p:nvPr/>
        </p:nvSpPr>
        <p:spPr>
          <a:xfrm flipH="1">
            <a:off x="0" y="5209179"/>
            <a:ext cx="4659312" cy="1394212"/>
          </a:xfrm>
          <a:prstGeom prst="rect">
            <a:avLst/>
          </a:prstGeom>
          <a:gradFill flip="none" rotWithShape="1">
            <a:gsLst>
              <a:gs pos="0">
                <a:schemeClr val="accent2">
                  <a:lumMod val="75000"/>
                </a:schemeClr>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id-ID" dirty="0">
              <a:latin typeface="Roboto Slab" pitchFamily="2" charset="0"/>
              <a:ea typeface="Roboto Slab" pitchFamily="2" charset="0"/>
            </a:endParaRPr>
          </a:p>
        </p:txBody>
      </p:sp>
      <p:sp>
        <p:nvSpPr>
          <p:cNvPr id="44" name="Rectangle 43">
            <a:extLst>
              <a:ext uri="{FF2B5EF4-FFF2-40B4-BE49-F238E27FC236}">
                <a16:creationId xmlns:a16="http://schemas.microsoft.com/office/drawing/2014/main" id="{0120B945-4C89-4F0B-A1FA-35E8C23063DF}"/>
              </a:ext>
            </a:extLst>
          </p:cNvPr>
          <p:cNvSpPr/>
          <p:nvPr/>
        </p:nvSpPr>
        <p:spPr>
          <a:xfrm>
            <a:off x="0" y="5248837"/>
            <a:ext cx="4659312" cy="747512"/>
          </a:xfrm>
          <a:prstGeom prst="rect">
            <a:avLst/>
          </a:prstGeom>
        </p:spPr>
        <p:txBody>
          <a:bodyPr wrap="square">
            <a:spAutoFit/>
          </a:bodyPr>
          <a:lstStyle/>
          <a:p>
            <a:pPr algn="ctr">
              <a:lnSpc>
                <a:spcPct val="150000"/>
              </a:lnSpc>
            </a:pPr>
            <a:r>
              <a:rPr lang="en-US" sz="3200" b="1" dirty="0">
                <a:latin typeface="Roboto Slab" pitchFamily="2" charset="0"/>
                <a:ea typeface="Roboto Slab" pitchFamily="2" charset="0"/>
              </a:rPr>
              <a:t>DAVID LIAM</a:t>
            </a:r>
          </a:p>
        </p:txBody>
      </p:sp>
      <p:sp>
        <p:nvSpPr>
          <p:cNvPr id="45" name="Rectangle 44">
            <a:extLst>
              <a:ext uri="{FF2B5EF4-FFF2-40B4-BE49-F238E27FC236}">
                <a16:creationId xmlns:a16="http://schemas.microsoft.com/office/drawing/2014/main" id="{B79B96AE-52A4-4B8F-AE94-32ACB0E6AC62}"/>
              </a:ext>
            </a:extLst>
          </p:cNvPr>
          <p:cNvSpPr/>
          <p:nvPr/>
        </p:nvSpPr>
        <p:spPr>
          <a:xfrm>
            <a:off x="0" y="5955687"/>
            <a:ext cx="4659312" cy="460895"/>
          </a:xfrm>
          <a:prstGeom prst="rect">
            <a:avLst/>
          </a:prstGeom>
        </p:spPr>
        <p:txBody>
          <a:bodyPr wrap="square">
            <a:spAutoFit/>
          </a:bodyPr>
          <a:lstStyle/>
          <a:p>
            <a:pPr algn="ctr">
              <a:lnSpc>
                <a:spcPct val="150000"/>
              </a:lnSpc>
            </a:pPr>
            <a:r>
              <a:rPr lang="en-US" dirty="0">
                <a:latin typeface="Roboto Slab" pitchFamily="2" charset="0"/>
                <a:ea typeface="Roboto Slab" pitchFamily="2" charset="0"/>
              </a:rPr>
              <a:t>Senate Majority Leader</a:t>
            </a:r>
            <a:endParaRPr lang="id-ID" dirty="0">
              <a:latin typeface="Roboto Slab" pitchFamily="2" charset="0"/>
              <a:ea typeface="Roboto Slab" pitchFamily="2" charset="0"/>
            </a:endParaRPr>
          </a:p>
        </p:txBody>
      </p:sp>
    </p:spTree>
    <p:extLst>
      <p:ext uri="{BB962C8B-B14F-4D97-AF65-F5344CB8AC3E}">
        <p14:creationId xmlns:p14="http://schemas.microsoft.com/office/powerpoint/2010/main" val="478094941"/>
      </p:ext>
    </p:extLst>
  </p:cSld>
  <p:clrMapOvr>
    <a:masterClrMapping/>
  </p:clrMapOvr>
  <p:transition spd="slow">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E954A099-F21F-4FEC-B994-7A7230B37549}"/>
              </a:ext>
            </a:extLst>
          </p:cNvPr>
          <p:cNvSpPr/>
          <p:nvPr/>
        </p:nvSpPr>
        <p:spPr>
          <a:xfrm>
            <a:off x="0" y="3863222"/>
            <a:ext cx="8557146" cy="106405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1" name="Rectangle 30">
            <a:extLst>
              <a:ext uri="{FF2B5EF4-FFF2-40B4-BE49-F238E27FC236}">
                <a16:creationId xmlns:a16="http://schemas.microsoft.com/office/drawing/2014/main" id="{16637740-E4FB-4D6B-A5E3-2F47935B739A}"/>
              </a:ext>
            </a:extLst>
          </p:cNvPr>
          <p:cNvSpPr/>
          <p:nvPr/>
        </p:nvSpPr>
        <p:spPr>
          <a:xfrm flipH="1">
            <a:off x="712785" y="565880"/>
            <a:ext cx="6107114" cy="143437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2" name="TextBox 31">
            <a:extLst>
              <a:ext uri="{FF2B5EF4-FFF2-40B4-BE49-F238E27FC236}">
                <a16:creationId xmlns:a16="http://schemas.microsoft.com/office/drawing/2014/main" id="{B6C99140-0216-45E2-8186-025C54C6A0B5}"/>
              </a:ext>
            </a:extLst>
          </p:cNvPr>
          <p:cNvSpPr txBox="1"/>
          <p:nvPr/>
        </p:nvSpPr>
        <p:spPr>
          <a:xfrm>
            <a:off x="712785" y="775233"/>
            <a:ext cx="6107114" cy="1015663"/>
          </a:xfrm>
          <a:prstGeom prst="rect">
            <a:avLst/>
          </a:prstGeom>
          <a:noFill/>
        </p:spPr>
        <p:txBody>
          <a:bodyPr wrap="square" rtlCol="0" anchor="ctr">
            <a:spAutoFit/>
          </a:bodyPr>
          <a:lstStyle/>
          <a:p>
            <a:pPr algn="ct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Best Team</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3" name="TextBox 32">
            <a:extLst>
              <a:ext uri="{FF2B5EF4-FFF2-40B4-BE49-F238E27FC236}">
                <a16:creationId xmlns:a16="http://schemas.microsoft.com/office/drawing/2014/main" id="{33CF8F85-1915-4141-A4F7-2E2E32478209}"/>
              </a:ext>
            </a:extLst>
          </p:cNvPr>
          <p:cNvSpPr txBox="1"/>
          <p:nvPr/>
        </p:nvSpPr>
        <p:spPr>
          <a:xfrm>
            <a:off x="712785" y="2387270"/>
            <a:ext cx="286249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veniamnostrud</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pic>
        <p:nvPicPr>
          <p:cNvPr id="34" name="Graphic 33" descr="Graduation cap">
            <a:extLst>
              <a:ext uri="{FF2B5EF4-FFF2-40B4-BE49-F238E27FC236}">
                <a16:creationId xmlns:a16="http://schemas.microsoft.com/office/drawing/2014/main" id="{1BD4FD7E-7105-466E-AFEC-B87D4F5331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453" y="3946021"/>
            <a:ext cx="435312" cy="435312"/>
          </a:xfrm>
          <a:prstGeom prst="rect">
            <a:avLst/>
          </a:prstGeom>
        </p:spPr>
      </p:pic>
      <p:sp>
        <p:nvSpPr>
          <p:cNvPr id="35" name="TextBox 34">
            <a:extLst>
              <a:ext uri="{FF2B5EF4-FFF2-40B4-BE49-F238E27FC236}">
                <a16:creationId xmlns:a16="http://schemas.microsoft.com/office/drawing/2014/main" id="{E15C6A35-67E1-4F2D-96CA-7E2ACF7975BA}"/>
              </a:ext>
            </a:extLst>
          </p:cNvPr>
          <p:cNvSpPr txBox="1"/>
          <p:nvPr/>
        </p:nvSpPr>
        <p:spPr>
          <a:xfrm>
            <a:off x="1524124" y="3992659"/>
            <a:ext cx="5804724" cy="307777"/>
          </a:xfrm>
          <a:prstGeom prst="rect">
            <a:avLst/>
          </a:prstGeom>
          <a:noFill/>
        </p:spPr>
        <p:txBody>
          <a:bodyPr wrap="square" rtlCol="0" anchor="ctr">
            <a:spAutoFit/>
          </a:bodyPr>
          <a:lstStyle/>
          <a:p>
            <a:r>
              <a:rPr lang="en-US" sz="1400" b="1" dirty="0"/>
              <a:t>Bachelor of Political Science:</a:t>
            </a:r>
            <a:r>
              <a:rPr lang="en-US" sz="1400" dirty="0"/>
              <a:t> Daffodil </a:t>
            </a:r>
            <a:r>
              <a:rPr lang="en-US" sz="1400" dirty="0" err="1"/>
              <a:t>Internation</a:t>
            </a:r>
            <a:r>
              <a:rPr lang="en-US" sz="1400" dirty="0"/>
              <a:t> University</a:t>
            </a:r>
            <a:endParaRPr lang="id-ID" sz="1400" dirty="0"/>
          </a:p>
        </p:txBody>
      </p:sp>
      <p:pic>
        <p:nvPicPr>
          <p:cNvPr id="36" name="Graphic 35" descr="Graduation cap">
            <a:extLst>
              <a:ext uri="{FF2B5EF4-FFF2-40B4-BE49-F238E27FC236}">
                <a16:creationId xmlns:a16="http://schemas.microsoft.com/office/drawing/2014/main" id="{091FE8BF-E910-4683-8632-D9967D3C2B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5453" y="4425969"/>
            <a:ext cx="435312" cy="435312"/>
          </a:xfrm>
          <a:prstGeom prst="rect">
            <a:avLst/>
          </a:prstGeom>
        </p:spPr>
      </p:pic>
      <p:sp>
        <p:nvSpPr>
          <p:cNvPr id="37" name="TextBox 36">
            <a:extLst>
              <a:ext uri="{FF2B5EF4-FFF2-40B4-BE49-F238E27FC236}">
                <a16:creationId xmlns:a16="http://schemas.microsoft.com/office/drawing/2014/main" id="{67316A64-84FA-4F96-9910-64298E4F82EB}"/>
              </a:ext>
            </a:extLst>
          </p:cNvPr>
          <p:cNvSpPr txBox="1"/>
          <p:nvPr/>
        </p:nvSpPr>
        <p:spPr>
          <a:xfrm>
            <a:off x="1524124" y="4487995"/>
            <a:ext cx="4529098" cy="307777"/>
          </a:xfrm>
          <a:prstGeom prst="rect">
            <a:avLst/>
          </a:prstGeom>
          <a:noFill/>
        </p:spPr>
        <p:txBody>
          <a:bodyPr wrap="square" rtlCol="0" anchor="ctr">
            <a:spAutoFit/>
          </a:bodyPr>
          <a:lstStyle/>
          <a:p>
            <a:r>
              <a:rPr lang="en-US" sz="1400" b="1" dirty="0"/>
              <a:t>Masters of Social Science:</a:t>
            </a:r>
            <a:r>
              <a:rPr lang="en-US" sz="1400" dirty="0"/>
              <a:t> University of Dhaka</a:t>
            </a:r>
            <a:endParaRPr lang="id-ID" sz="1200" dirty="0"/>
          </a:p>
        </p:txBody>
      </p:sp>
      <p:sp>
        <p:nvSpPr>
          <p:cNvPr id="38" name="TextBox 37">
            <a:extLst>
              <a:ext uri="{FF2B5EF4-FFF2-40B4-BE49-F238E27FC236}">
                <a16:creationId xmlns:a16="http://schemas.microsoft.com/office/drawing/2014/main" id="{6A30533B-BDC3-4CC5-BDCC-A3A6D7B3DDAE}"/>
              </a:ext>
            </a:extLst>
          </p:cNvPr>
          <p:cNvSpPr txBox="1"/>
          <p:nvPr/>
        </p:nvSpPr>
        <p:spPr>
          <a:xfrm>
            <a:off x="3957403" y="2380600"/>
            <a:ext cx="2862496"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pic>
        <p:nvPicPr>
          <p:cNvPr id="39" name="Graphic 38" descr="Receiver">
            <a:extLst>
              <a:ext uri="{FF2B5EF4-FFF2-40B4-BE49-F238E27FC236}">
                <a16:creationId xmlns:a16="http://schemas.microsoft.com/office/drawing/2014/main" id="{E40AAD6E-AE1B-48AF-A15A-C7141047A57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0390" y="5209179"/>
            <a:ext cx="307070" cy="307070"/>
          </a:xfrm>
          <a:prstGeom prst="rect">
            <a:avLst/>
          </a:prstGeom>
        </p:spPr>
      </p:pic>
      <p:pic>
        <p:nvPicPr>
          <p:cNvPr id="40" name="Graphic 39" descr="Marker">
            <a:extLst>
              <a:ext uri="{FF2B5EF4-FFF2-40B4-BE49-F238E27FC236}">
                <a16:creationId xmlns:a16="http://schemas.microsoft.com/office/drawing/2014/main" id="{0331A94C-AF31-4D82-9032-09F3F91DACA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69978" y="6057613"/>
            <a:ext cx="346262" cy="346262"/>
          </a:xfrm>
          <a:prstGeom prst="rect">
            <a:avLst/>
          </a:prstGeom>
        </p:spPr>
      </p:pic>
      <p:sp>
        <p:nvSpPr>
          <p:cNvPr id="41" name="TextBox 40">
            <a:extLst>
              <a:ext uri="{FF2B5EF4-FFF2-40B4-BE49-F238E27FC236}">
                <a16:creationId xmlns:a16="http://schemas.microsoft.com/office/drawing/2014/main" id="{DE1C5979-0842-44A3-A82E-FB78BBACB9C8}"/>
              </a:ext>
            </a:extLst>
          </p:cNvPr>
          <p:cNvSpPr txBox="1"/>
          <p:nvPr/>
        </p:nvSpPr>
        <p:spPr>
          <a:xfrm>
            <a:off x="1524124" y="5212825"/>
            <a:ext cx="1805930" cy="307777"/>
          </a:xfrm>
          <a:prstGeom prst="rect">
            <a:avLst/>
          </a:prstGeom>
          <a:noFill/>
        </p:spPr>
        <p:txBody>
          <a:bodyPr wrap="square" rtlCol="0" anchor="ctr">
            <a:spAutoFit/>
          </a:bodyPr>
          <a:lstStyle/>
          <a:p>
            <a:r>
              <a:rPr lang="id-ID" sz="1400" dirty="0"/>
              <a:t>361-213-7624</a:t>
            </a:r>
          </a:p>
        </p:txBody>
      </p:sp>
      <p:sp>
        <p:nvSpPr>
          <p:cNvPr id="42" name="TextBox 41">
            <a:extLst>
              <a:ext uri="{FF2B5EF4-FFF2-40B4-BE49-F238E27FC236}">
                <a16:creationId xmlns:a16="http://schemas.microsoft.com/office/drawing/2014/main" id="{4D2DE44C-D607-4E86-82EF-FB01EE2F3D02}"/>
              </a:ext>
            </a:extLst>
          </p:cNvPr>
          <p:cNvSpPr txBox="1"/>
          <p:nvPr/>
        </p:nvSpPr>
        <p:spPr>
          <a:xfrm>
            <a:off x="1524123" y="5644840"/>
            <a:ext cx="3135189" cy="307777"/>
          </a:xfrm>
          <a:prstGeom prst="rect">
            <a:avLst/>
          </a:prstGeom>
          <a:noFill/>
        </p:spPr>
        <p:txBody>
          <a:bodyPr wrap="square" rtlCol="0" anchor="ctr">
            <a:spAutoFit/>
          </a:bodyPr>
          <a:lstStyle/>
          <a:p>
            <a:r>
              <a:rPr lang="id-ID" sz="1400" dirty="0"/>
              <a:t>johndoe@hostname.com</a:t>
            </a:r>
            <a:endParaRPr lang="id-ID" sz="1200" dirty="0"/>
          </a:p>
        </p:txBody>
      </p:sp>
      <p:sp>
        <p:nvSpPr>
          <p:cNvPr id="43" name="TextBox 42">
            <a:extLst>
              <a:ext uri="{FF2B5EF4-FFF2-40B4-BE49-F238E27FC236}">
                <a16:creationId xmlns:a16="http://schemas.microsoft.com/office/drawing/2014/main" id="{08EE22B1-0F25-4A2A-8AE8-1A5C44DD2DE5}"/>
              </a:ext>
            </a:extLst>
          </p:cNvPr>
          <p:cNvSpPr txBox="1"/>
          <p:nvPr/>
        </p:nvSpPr>
        <p:spPr>
          <a:xfrm>
            <a:off x="1524123" y="6076855"/>
            <a:ext cx="5240028" cy="307777"/>
          </a:xfrm>
          <a:prstGeom prst="rect">
            <a:avLst/>
          </a:prstGeom>
          <a:noFill/>
        </p:spPr>
        <p:txBody>
          <a:bodyPr wrap="square" rtlCol="0" anchor="ctr">
            <a:spAutoFit/>
          </a:bodyPr>
          <a:lstStyle/>
          <a:p>
            <a:r>
              <a:rPr lang="en-US" sz="1400" dirty="0"/>
              <a:t>3831 Boone Street, Corpus Christi, United States</a:t>
            </a:r>
            <a:endParaRPr lang="id-ID" sz="1200" dirty="0"/>
          </a:p>
        </p:txBody>
      </p:sp>
      <p:pic>
        <p:nvPicPr>
          <p:cNvPr id="44" name="Graphic 43" descr="Envelope">
            <a:extLst>
              <a:ext uri="{FF2B5EF4-FFF2-40B4-BE49-F238E27FC236}">
                <a16:creationId xmlns:a16="http://schemas.microsoft.com/office/drawing/2014/main" id="{A837A08B-8516-47AB-9A71-C4C11B883D4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0390" y="5633396"/>
            <a:ext cx="307070" cy="307070"/>
          </a:xfrm>
          <a:prstGeom prst="rect">
            <a:avLst/>
          </a:prstGeom>
        </p:spPr>
      </p:pic>
      <p:sp>
        <p:nvSpPr>
          <p:cNvPr id="3" name="Picture Placeholder 2">
            <a:extLst>
              <a:ext uri="{FF2B5EF4-FFF2-40B4-BE49-F238E27FC236}">
                <a16:creationId xmlns:a16="http://schemas.microsoft.com/office/drawing/2014/main" id="{7B733D1F-A4E6-4623-8424-3D13E5A1097D}"/>
              </a:ext>
            </a:extLst>
          </p:cNvPr>
          <p:cNvSpPr>
            <a:spLocks noGrp="1"/>
          </p:cNvSpPr>
          <p:nvPr>
            <p:ph type="pic" sz="quarter" idx="10"/>
          </p:nvPr>
        </p:nvSpPr>
        <p:spPr/>
      </p:sp>
      <p:sp>
        <p:nvSpPr>
          <p:cNvPr id="23" name="Rectangle 22">
            <a:extLst>
              <a:ext uri="{FF2B5EF4-FFF2-40B4-BE49-F238E27FC236}">
                <a16:creationId xmlns:a16="http://schemas.microsoft.com/office/drawing/2014/main" id="{E42BF031-AD4D-4E09-A997-6817EB9A9445}"/>
              </a:ext>
            </a:extLst>
          </p:cNvPr>
          <p:cNvSpPr/>
          <p:nvPr/>
        </p:nvSpPr>
        <p:spPr>
          <a:xfrm flipH="1">
            <a:off x="7532688" y="5209179"/>
            <a:ext cx="4659312" cy="1394212"/>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id-ID" dirty="0">
              <a:latin typeface="Roboto Slab" pitchFamily="2" charset="0"/>
              <a:ea typeface="Roboto Slab" pitchFamily="2" charset="0"/>
            </a:endParaRPr>
          </a:p>
        </p:txBody>
      </p:sp>
      <p:sp>
        <p:nvSpPr>
          <p:cNvPr id="24" name="Rectangle 23">
            <a:extLst>
              <a:ext uri="{FF2B5EF4-FFF2-40B4-BE49-F238E27FC236}">
                <a16:creationId xmlns:a16="http://schemas.microsoft.com/office/drawing/2014/main" id="{9E7CFCA1-F45A-4FA3-8527-DE8A4C5022A2}"/>
              </a:ext>
            </a:extLst>
          </p:cNvPr>
          <p:cNvSpPr/>
          <p:nvPr/>
        </p:nvSpPr>
        <p:spPr>
          <a:xfrm>
            <a:off x="7532688" y="5248837"/>
            <a:ext cx="4659312" cy="747512"/>
          </a:xfrm>
          <a:prstGeom prst="rect">
            <a:avLst/>
          </a:prstGeom>
        </p:spPr>
        <p:txBody>
          <a:bodyPr wrap="square">
            <a:spAutoFit/>
          </a:bodyPr>
          <a:lstStyle/>
          <a:p>
            <a:pPr algn="ctr">
              <a:lnSpc>
                <a:spcPct val="150000"/>
              </a:lnSpc>
            </a:pPr>
            <a:r>
              <a:rPr lang="en-US" sz="3200" b="1" dirty="0">
                <a:latin typeface="Roboto Slab" pitchFamily="2" charset="0"/>
                <a:ea typeface="Roboto Slab" pitchFamily="2" charset="0"/>
              </a:rPr>
              <a:t>BILL NELSON</a:t>
            </a:r>
          </a:p>
        </p:txBody>
      </p:sp>
      <p:sp>
        <p:nvSpPr>
          <p:cNvPr id="25" name="Rectangle 24">
            <a:extLst>
              <a:ext uri="{FF2B5EF4-FFF2-40B4-BE49-F238E27FC236}">
                <a16:creationId xmlns:a16="http://schemas.microsoft.com/office/drawing/2014/main" id="{4F3A93F2-E22F-4D03-BE57-C113355C3444}"/>
              </a:ext>
            </a:extLst>
          </p:cNvPr>
          <p:cNvSpPr/>
          <p:nvPr/>
        </p:nvSpPr>
        <p:spPr>
          <a:xfrm>
            <a:off x="7532688" y="5955687"/>
            <a:ext cx="4659312" cy="460895"/>
          </a:xfrm>
          <a:prstGeom prst="rect">
            <a:avLst/>
          </a:prstGeom>
        </p:spPr>
        <p:txBody>
          <a:bodyPr wrap="square">
            <a:spAutoFit/>
          </a:bodyPr>
          <a:lstStyle/>
          <a:p>
            <a:pPr algn="ctr">
              <a:lnSpc>
                <a:spcPct val="150000"/>
              </a:lnSpc>
            </a:pPr>
            <a:r>
              <a:rPr lang="en-US" dirty="0">
                <a:latin typeface="Roboto Slab" pitchFamily="2" charset="0"/>
                <a:ea typeface="Roboto Slab" pitchFamily="2" charset="0"/>
              </a:rPr>
              <a:t>Political Member</a:t>
            </a:r>
            <a:endParaRPr lang="id-ID" dirty="0">
              <a:latin typeface="Roboto Slab" pitchFamily="2" charset="0"/>
              <a:ea typeface="Roboto Slab" pitchFamily="2" charset="0"/>
            </a:endParaRPr>
          </a:p>
        </p:txBody>
      </p:sp>
    </p:spTree>
    <p:extLst>
      <p:ext uri="{BB962C8B-B14F-4D97-AF65-F5344CB8AC3E}">
        <p14:creationId xmlns:p14="http://schemas.microsoft.com/office/powerpoint/2010/main" val="4203006914"/>
      </p:ext>
    </p:extLst>
  </p:cSld>
  <p:clrMapOvr>
    <a:masterClrMapping/>
  </p:clrMapOvr>
  <p:transition spd="slow">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C831F5E8-F8BE-41FC-835A-8934174A87EC}"/>
              </a:ext>
            </a:extLst>
          </p:cNvPr>
          <p:cNvSpPr>
            <a:spLocks noGrp="1"/>
          </p:cNvSpPr>
          <p:nvPr>
            <p:ph type="pic" sz="quarter" idx="10"/>
          </p:nvPr>
        </p:nvSpPr>
        <p:spPr/>
      </p:sp>
      <p:sp>
        <p:nvSpPr>
          <p:cNvPr id="3" name="TextBox 2">
            <a:extLst>
              <a:ext uri="{FF2B5EF4-FFF2-40B4-BE49-F238E27FC236}">
                <a16:creationId xmlns:a16="http://schemas.microsoft.com/office/drawing/2014/main" id="{995B2845-7984-4772-B65A-4F04FF747424}"/>
              </a:ext>
            </a:extLst>
          </p:cNvPr>
          <p:cNvSpPr txBox="1"/>
          <p:nvPr/>
        </p:nvSpPr>
        <p:spPr>
          <a:xfrm>
            <a:off x="1351396" y="912581"/>
            <a:ext cx="9516474" cy="1015663"/>
          </a:xfrm>
          <a:prstGeom prst="rect">
            <a:avLst/>
          </a:prstGeom>
          <a:noFill/>
        </p:spPr>
        <p:txBody>
          <a:bodyPr wrap="square" rtlCol="0" anchor="ctr">
            <a:spAutoFit/>
          </a:bodyPr>
          <a:lstStyle/>
          <a:p>
            <a:pPr algn="ct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Contribute For Us</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 name="Rectangle 3">
            <a:extLst>
              <a:ext uri="{FF2B5EF4-FFF2-40B4-BE49-F238E27FC236}">
                <a16:creationId xmlns:a16="http://schemas.microsoft.com/office/drawing/2014/main" id="{1CB8A71A-6F17-4903-AF17-9B8650162DE2}"/>
              </a:ext>
            </a:extLst>
          </p:cNvPr>
          <p:cNvSpPr/>
          <p:nvPr/>
        </p:nvSpPr>
        <p:spPr>
          <a:xfrm flipH="1">
            <a:off x="3419474" y="5711402"/>
            <a:ext cx="2141649" cy="460798"/>
          </a:xfrm>
          <a:prstGeom prst="rect">
            <a:avLst/>
          </a:prstGeom>
          <a:gradFill flip="none" rotWithShape="1">
            <a:gsLst>
              <a:gs pos="0">
                <a:schemeClr val="accent2">
                  <a:lumMod val="75000"/>
                </a:schemeClr>
              </a:gs>
              <a:gs pos="100000">
                <a:schemeClr val="accent2"/>
              </a:gs>
            </a:gsLst>
            <a:lin ang="10800000" scaled="1"/>
            <a:tileRect/>
          </a:gradFill>
          <a:ln w="38100">
            <a:gradFill flip="none" rotWithShape="1">
              <a:gsLst>
                <a:gs pos="0">
                  <a:schemeClr val="accent2"/>
                </a:gs>
                <a:gs pos="100000">
                  <a:schemeClr val="accent2">
                    <a:lumMod val="75000"/>
                  </a:schemeClr>
                </a:gs>
              </a:gsLst>
              <a:lin ang="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Become A Volunteer</a:t>
            </a:r>
            <a:endParaRPr lang="id-ID" sz="1600" dirty="0"/>
          </a:p>
        </p:txBody>
      </p:sp>
      <p:sp>
        <p:nvSpPr>
          <p:cNvPr id="5" name="Rectangle 4">
            <a:extLst>
              <a:ext uri="{FF2B5EF4-FFF2-40B4-BE49-F238E27FC236}">
                <a16:creationId xmlns:a16="http://schemas.microsoft.com/office/drawing/2014/main" id="{242D838F-A7A0-4C5F-8B83-3C78ED9256F4}"/>
              </a:ext>
            </a:extLst>
          </p:cNvPr>
          <p:cNvSpPr/>
          <p:nvPr/>
        </p:nvSpPr>
        <p:spPr>
          <a:xfrm flipH="1">
            <a:off x="6697550" y="5711402"/>
            <a:ext cx="2141649" cy="460798"/>
          </a:xfrm>
          <a:prstGeom prst="rect">
            <a:avLst/>
          </a:prstGeom>
          <a:noFill/>
          <a:ln w="38100">
            <a:gradFill flip="none" rotWithShape="1">
              <a:gsLst>
                <a:gs pos="0">
                  <a:schemeClr val="accent2">
                    <a:lumMod val="75000"/>
                  </a:schemeClr>
                </a:gs>
                <a:gs pos="100000">
                  <a:schemeClr val="accent2"/>
                </a:gs>
              </a:gsLst>
              <a:lin ang="108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Donate For Us</a:t>
            </a:r>
            <a:endParaRPr lang="id-ID" sz="1600" dirty="0"/>
          </a:p>
        </p:txBody>
      </p:sp>
      <p:sp>
        <p:nvSpPr>
          <p:cNvPr id="15" name="Freeform: Shape 14">
            <a:extLst>
              <a:ext uri="{FF2B5EF4-FFF2-40B4-BE49-F238E27FC236}">
                <a16:creationId xmlns:a16="http://schemas.microsoft.com/office/drawing/2014/main" id="{FDCA4666-ECF9-4C3C-802A-FF995FC14165}"/>
              </a:ext>
            </a:extLst>
          </p:cNvPr>
          <p:cNvSpPr/>
          <p:nvPr/>
        </p:nvSpPr>
        <p:spPr>
          <a:xfrm flipH="1">
            <a:off x="3982700" y="2341345"/>
            <a:ext cx="8209299" cy="2880000"/>
          </a:xfrm>
          <a:custGeom>
            <a:avLst/>
            <a:gdLst>
              <a:gd name="connsiteX0" fmla="*/ 11829358 w 11829358"/>
              <a:gd name="connsiteY0" fmla="*/ 0 h 2880000"/>
              <a:gd name="connsiteX1" fmla="*/ 0 w 11829358"/>
              <a:gd name="connsiteY1" fmla="*/ 0 h 2880000"/>
              <a:gd name="connsiteX2" fmla="*/ 0 w 11829358"/>
              <a:gd name="connsiteY2" fmla="*/ 2880000 h 2880000"/>
              <a:gd name="connsiteX3" fmla="*/ 11829358 w 11829358"/>
              <a:gd name="connsiteY3" fmla="*/ 2880000 h 2880000"/>
              <a:gd name="connsiteX4" fmla="*/ 10718544 w 11829358"/>
              <a:gd name="connsiteY4" fmla="*/ 1440000 h 288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29358" h="2880000">
                <a:moveTo>
                  <a:pt x="11829358" y="0"/>
                </a:moveTo>
                <a:lnTo>
                  <a:pt x="0" y="0"/>
                </a:lnTo>
                <a:lnTo>
                  <a:pt x="0" y="2880000"/>
                </a:lnTo>
                <a:lnTo>
                  <a:pt x="11829358" y="2880000"/>
                </a:lnTo>
                <a:lnTo>
                  <a:pt x="10718544" y="1440000"/>
                </a:lnTo>
                <a:close/>
              </a:path>
            </a:pathLst>
          </a:custGeom>
          <a:gradFill flip="none" rotWithShape="1">
            <a:gsLst>
              <a:gs pos="0">
                <a:schemeClr val="accent2">
                  <a:lumMod val="75000"/>
                  <a:alpha val="80000"/>
                </a:schemeClr>
              </a:gs>
              <a:gs pos="100000">
                <a:schemeClr val="accent2">
                  <a:alpha val="8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id-ID"/>
          </a:p>
        </p:txBody>
      </p:sp>
      <p:sp>
        <p:nvSpPr>
          <p:cNvPr id="16" name="Freeform: Shape 15">
            <a:extLst>
              <a:ext uri="{FF2B5EF4-FFF2-40B4-BE49-F238E27FC236}">
                <a16:creationId xmlns:a16="http://schemas.microsoft.com/office/drawing/2014/main" id="{B81B3DEF-10BB-43E7-B71C-F9CACF63199B}"/>
              </a:ext>
            </a:extLst>
          </p:cNvPr>
          <p:cNvSpPr/>
          <p:nvPr/>
        </p:nvSpPr>
        <p:spPr>
          <a:xfrm rot="9514233">
            <a:off x="4421438" y="2155202"/>
            <a:ext cx="547003" cy="2494273"/>
          </a:xfrm>
          <a:custGeom>
            <a:avLst/>
            <a:gdLst>
              <a:gd name="connsiteX0" fmla="*/ 547003 w 547003"/>
              <a:gd name="connsiteY0" fmla="*/ 2494273 h 2494273"/>
              <a:gd name="connsiteX1" fmla="*/ 0 w 547003"/>
              <a:gd name="connsiteY1" fmla="*/ 2279580 h 2494273"/>
              <a:gd name="connsiteX2" fmla="*/ 261202 w 547003"/>
              <a:gd name="connsiteY2" fmla="*/ 0 h 2494273"/>
            </a:gdLst>
            <a:ahLst/>
            <a:cxnLst>
              <a:cxn ang="0">
                <a:pos x="connsiteX0" y="connsiteY0"/>
              </a:cxn>
              <a:cxn ang="0">
                <a:pos x="connsiteX1" y="connsiteY1"/>
              </a:cxn>
              <a:cxn ang="0">
                <a:pos x="connsiteX2" y="connsiteY2"/>
              </a:cxn>
            </a:cxnLst>
            <a:rect l="l" t="t" r="r" b="b"/>
            <a:pathLst>
              <a:path w="547003" h="2494273">
                <a:moveTo>
                  <a:pt x="547003" y="2494273"/>
                </a:moveTo>
                <a:lnTo>
                  <a:pt x="0" y="2279580"/>
                </a:lnTo>
                <a:lnTo>
                  <a:pt x="261202" y="0"/>
                </a:lnTo>
                <a:close/>
              </a:path>
            </a:pathLst>
          </a:custGeom>
          <a:solidFill>
            <a:schemeClr val="accent2">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TextBox 16">
            <a:extLst>
              <a:ext uri="{FF2B5EF4-FFF2-40B4-BE49-F238E27FC236}">
                <a16:creationId xmlns:a16="http://schemas.microsoft.com/office/drawing/2014/main" id="{7133FA1C-B1C9-4F5A-8720-35F8D02C7347}"/>
              </a:ext>
            </a:extLst>
          </p:cNvPr>
          <p:cNvSpPr txBox="1"/>
          <p:nvPr/>
        </p:nvSpPr>
        <p:spPr>
          <a:xfrm>
            <a:off x="5424232" y="3418930"/>
            <a:ext cx="5720018" cy="1448730"/>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r>
              <a:rPr lang="id-ID" sz="1200" dirty="0">
                <a:solidFill>
                  <a:schemeClr val="tx1">
                    <a:lumMod val="95000"/>
                    <a:lumOff val="5000"/>
                  </a:schemeClr>
                </a:solidFill>
              </a:rPr>
              <a:t>Sed ut perspiciatis unde omnis iste natus error sit voluptatem accusantium doloremque laudantium, totam rem aperiam, eaque ipsa quae</a:t>
            </a:r>
            <a:endParaRPr lang="id-ID"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52EAD7F3-0A44-4E17-ACCE-F298374E5013}"/>
              </a:ext>
            </a:extLst>
          </p:cNvPr>
          <p:cNvSpPr txBox="1"/>
          <p:nvPr/>
        </p:nvSpPr>
        <p:spPr>
          <a:xfrm>
            <a:off x="5424232" y="2728417"/>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3433992889"/>
      </p:ext>
    </p:extLst>
  </p:cSld>
  <p:clrMapOvr>
    <a:masterClrMapping/>
  </p:clrMapOvr>
  <p:transition spd="slow">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B7B843ED-0308-43E0-B90F-24E70350E90E}"/>
              </a:ext>
            </a:extLst>
          </p:cNvPr>
          <p:cNvSpPr/>
          <p:nvPr/>
        </p:nvSpPr>
        <p:spPr>
          <a:xfrm flipH="1">
            <a:off x="-1" y="1"/>
            <a:ext cx="12192000" cy="4118508"/>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Rectangle 32">
            <a:extLst>
              <a:ext uri="{FF2B5EF4-FFF2-40B4-BE49-F238E27FC236}">
                <a16:creationId xmlns:a16="http://schemas.microsoft.com/office/drawing/2014/main" id="{F0070612-F183-4700-A9C3-78FB5B2438E0}"/>
              </a:ext>
            </a:extLst>
          </p:cNvPr>
          <p:cNvSpPr/>
          <p:nvPr/>
        </p:nvSpPr>
        <p:spPr>
          <a:xfrm>
            <a:off x="773723" y="1878391"/>
            <a:ext cx="10644554" cy="47099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 name="TextBox 2">
            <a:extLst>
              <a:ext uri="{FF2B5EF4-FFF2-40B4-BE49-F238E27FC236}">
                <a16:creationId xmlns:a16="http://schemas.microsoft.com/office/drawing/2014/main" id="{995B2845-7984-4772-B65A-4F04FF747424}"/>
              </a:ext>
            </a:extLst>
          </p:cNvPr>
          <p:cNvSpPr txBox="1"/>
          <p:nvPr/>
        </p:nvSpPr>
        <p:spPr>
          <a:xfrm>
            <a:off x="1075001" y="580571"/>
            <a:ext cx="8758547"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Donate Information</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5" name="Rectangle 4">
            <a:extLst>
              <a:ext uri="{FF2B5EF4-FFF2-40B4-BE49-F238E27FC236}">
                <a16:creationId xmlns:a16="http://schemas.microsoft.com/office/drawing/2014/main" id="{0BA877F5-EF76-4930-AACB-81C8F4B49F51}"/>
              </a:ext>
            </a:extLst>
          </p:cNvPr>
          <p:cNvSpPr/>
          <p:nvPr/>
        </p:nvSpPr>
        <p:spPr>
          <a:xfrm>
            <a:off x="1075000" y="342491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a:p>
        </p:txBody>
      </p:sp>
      <p:sp>
        <p:nvSpPr>
          <p:cNvPr id="9" name="TextBox 8">
            <a:extLst>
              <a:ext uri="{FF2B5EF4-FFF2-40B4-BE49-F238E27FC236}">
                <a16:creationId xmlns:a16="http://schemas.microsoft.com/office/drawing/2014/main" id="{B5E7650F-8BB7-455B-BABE-3200CB2AB3B8}"/>
              </a:ext>
            </a:extLst>
          </p:cNvPr>
          <p:cNvSpPr txBox="1"/>
          <p:nvPr/>
        </p:nvSpPr>
        <p:spPr>
          <a:xfrm>
            <a:off x="1289002" y="352955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First Name</a:t>
            </a:r>
            <a:endParaRPr lang="id-ID" sz="1400" dirty="0">
              <a:latin typeface="Roboto Slab" pitchFamily="2" charset="0"/>
              <a:ea typeface="Roboto Slab" pitchFamily="2" charset="0"/>
              <a:cs typeface="Poppins" panose="00000500000000000000" pitchFamily="2" charset="0"/>
            </a:endParaRPr>
          </a:p>
        </p:txBody>
      </p:sp>
      <p:sp>
        <p:nvSpPr>
          <p:cNvPr id="10" name="Rectangle 9">
            <a:extLst>
              <a:ext uri="{FF2B5EF4-FFF2-40B4-BE49-F238E27FC236}">
                <a16:creationId xmlns:a16="http://schemas.microsoft.com/office/drawing/2014/main" id="{ACE11FFC-B82B-430C-A09A-7C4FE37E209C}"/>
              </a:ext>
            </a:extLst>
          </p:cNvPr>
          <p:cNvSpPr/>
          <p:nvPr/>
        </p:nvSpPr>
        <p:spPr>
          <a:xfrm>
            <a:off x="1075000" y="422412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a:p>
        </p:txBody>
      </p:sp>
      <p:sp>
        <p:nvSpPr>
          <p:cNvPr id="11" name="TextBox 10">
            <a:extLst>
              <a:ext uri="{FF2B5EF4-FFF2-40B4-BE49-F238E27FC236}">
                <a16:creationId xmlns:a16="http://schemas.microsoft.com/office/drawing/2014/main" id="{51A04FFA-D817-4461-B9AF-494E1225935B}"/>
              </a:ext>
            </a:extLst>
          </p:cNvPr>
          <p:cNvSpPr txBox="1"/>
          <p:nvPr/>
        </p:nvSpPr>
        <p:spPr>
          <a:xfrm>
            <a:off x="1289002" y="432876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Address Line</a:t>
            </a:r>
            <a:endParaRPr lang="id-ID" sz="1400" dirty="0">
              <a:latin typeface="Roboto Slab" pitchFamily="2" charset="0"/>
              <a:ea typeface="Roboto Slab" pitchFamily="2" charset="0"/>
              <a:cs typeface="Poppins" panose="00000500000000000000" pitchFamily="2" charset="0"/>
            </a:endParaRPr>
          </a:p>
        </p:txBody>
      </p:sp>
      <p:sp>
        <p:nvSpPr>
          <p:cNvPr id="12" name="Rectangle 11">
            <a:extLst>
              <a:ext uri="{FF2B5EF4-FFF2-40B4-BE49-F238E27FC236}">
                <a16:creationId xmlns:a16="http://schemas.microsoft.com/office/drawing/2014/main" id="{DD527DDB-40FB-4435-8282-DFA4E68BA3E9}"/>
              </a:ext>
            </a:extLst>
          </p:cNvPr>
          <p:cNvSpPr/>
          <p:nvPr/>
        </p:nvSpPr>
        <p:spPr>
          <a:xfrm>
            <a:off x="1075000" y="502333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a:p>
        </p:txBody>
      </p:sp>
      <p:sp>
        <p:nvSpPr>
          <p:cNvPr id="13" name="TextBox 12">
            <a:extLst>
              <a:ext uri="{FF2B5EF4-FFF2-40B4-BE49-F238E27FC236}">
                <a16:creationId xmlns:a16="http://schemas.microsoft.com/office/drawing/2014/main" id="{A826A220-06BF-42DF-A81B-039415B76BF6}"/>
              </a:ext>
            </a:extLst>
          </p:cNvPr>
          <p:cNvSpPr txBox="1"/>
          <p:nvPr/>
        </p:nvSpPr>
        <p:spPr>
          <a:xfrm>
            <a:off x="1289002" y="512797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Email</a:t>
            </a:r>
            <a:endParaRPr lang="id-ID" sz="1400" dirty="0">
              <a:latin typeface="Roboto Slab" pitchFamily="2" charset="0"/>
              <a:ea typeface="Roboto Slab" pitchFamily="2" charset="0"/>
              <a:cs typeface="Poppins" panose="00000500000000000000" pitchFamily="2" charset="0"/>
            </a:endParaRPr>
          </a:p>
        </p:txBody>
      </p:sp>
      <p:sp>
        <p:nvSpPr>
          <p:cNvPr id="14" name="Rectangle 13">
            <a:extLst>
              <a:ext uri="{FF2B5EF4-FFF2-40B4-BE49-F238E27FC236}">
                <a16:creationId xmlns:a16="http://schemas.microsoft.com/office/drawing/2014/main" id="{45101144-2DAD-49CB-A1C1-E448738DBD53}"/>
              </a:ext>
            </a:extLst>
          </p:cNvPr>
          <p:cNvSpPr/>
          <p:nvPr/>
        </p:nvSpPr>
        <p:spPr>
          <a:xfrm>
            <a:off x="1075000" y="582254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a:p>
        </p:txBody>
      </p:sp>
      <p:sp>
        <p:nvSpPr>
          <p:cNvPr id="15" name="TextBox 14">
            <a:extLst>
              <a:ext uri="{FF2B5EF4-FFF2-40B4-BE49-F238E27FC236}">
                <a16:creationId xmlns:a16="http://schemas.microsoft.com/office/drawing/2014/main" id="{1EEBE94F-36CC-41AC-BDFA-B2270EA957DE}"/>
              </a:ext>
            </a:extLst>
          </p:cNvPr>
          <p:cNvSpPr txBox="1"/>
          <p:nvPr/>
        </p:nvSpPr>
        <p:spPr>
          <a:xfrm>
            <a:off x="1289002" y="592718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State</a:t>
            </a:r>
            <a:endParaRPr lang="id-ID" sz="1400" dirty="0">
              <a:latin typeface="Roboto Slab" pitchFamily="2" charset="0"/>
              <a:ea typeface="Roboto Slab" pitchFamily="2" charset="0"/>
              <a:cs typeface="Poppins" panose="00000500000000000000" pitchFamily="2" charset="0"/>
            </a:endParaRPr>
          </a:p>
        </p:txBody>
      </p:sp>
      <p:sp>
        <p:nvSpPr>
          <p:cNvPr id="16" name="Rectangle 15">
            <a:extLst>
              <a:ext uri="{FF2B5EF4-FFF2-40B4-BE49-F238E27FC236}">
                <a16:creationId xmlns:a16="http://schemas.microsoft.com/office/drawing/2014/main" id="{5CD229FC-040F-4274-A301-02669D87601E}"/>
              </a:ext>
            </a:extLst>
          </p:cNvPr>
          <p:cNvSpPr/>
          <p:nvPr/>
        </p:nvSpPr>
        <p:spPr>
          <a:xfrm>
            <a:off x="6426203" y="342393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TextBox 16">
            <a:extLst>
              <a:ext uri="{FF2B5EF4-FFF2-40B4-BE49-F238E27FC236}">
                <a16:creationId xmlns:a16="http://schemas.microsoft.com/office/drawing/2014/main" id="{7092F836-D1DA-44F5-B9BF-CA8722C53F81}"/>
              </a:ext>
            </a:extLst>
          </p:cNvPr>
          <p:cNvSpPr txBox="1"/>
          <p:nvPr/>
        </p:nvSpPr>
        <p:spPr>
          <a:xfrm>
            <a:off x="6640205" y="352857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Last Name</a:t>
            </a:r>
            <a:endParaRPr lang="id-ID" sz="1400" dirty="0">
              <a:latin typeface="Roboto Slab" pitchFamily="2" charset="0"/>
              <a:ea typeface="Roboto Slab" pitchFamily="2" charset="0"/>
              <a:cs typeface="Poppins" panose="00000500000000000000" pitchFamily="2" charset="0"/>
            </a:endParaRPr>
          </a:p>
        </p:txBody>
      </p:sp>
      <p:sp>
        <p:nvSpPr>
          <p:cNvPr id="18" name="Rectangle 17">
            <a:extLst>
              <a:ext uri="{FF2B5EF4-FFF2-40B4-BE49-F238E27FC236}">
                <a16:creationId xmlns:a16="http://schemas.microsoft.com/office/drawing/2014/main" id="{179938AD-1E46-4FA7-BE8A-3F4D9493A766}"/>
              </a:ext>
            </a:extLst>
          </p:cNvPr>
          <p:cNvSpPr/>
          <p:nvPr/>
        </p:nvSpPr>
        <p:spPr>
          <a:xfrm>
            <a:off x="6426203" y="422314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TextBox 18">
            <a:extLst>
              <a:ext uri="{FF2B5EF4-FFF2-40B4-BE49-F238E27FC236}">
                <a16:creationId xmlns:a16="http://schemas.microsoft.com/office/drawing/2014/main" id="{701D7154-A98F-473A-A7F8-6217ECD1EE47}"/>
              </a:ext>
            </a:extLst>
          </p:cNvPr>
          <p:cNvSpPr txBox="1"/>
          <p:nvPr/>
        </p:nvSpPr>
        <p:spPr>
          <a:xfrm>
            <a:off x="6640205" y="432778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Address Line 2</a:t>
            </a:r>
            <a:endParaRPr lang="id-ID" sz="1400" dirty="0">
              <a:latin typeface="Roboto Slab" pitchFamily="2" charset="0"/>
              <a:ea typeface="Roboto Slab" pitchFamily="2" charset="0"/>
              <a:cs typeface="Poppins" panose="00000500000000000000" pitchFamily="2" charset="0"/>
            </a:endParaRPr>
          </a:p>
        </p:txBody>
      </p:sp>
      <p:sp>
        <p:nvSpPr>
          <p:cNvPr id="20" name="Rectangle 19">
            <a:extLst>
              <a:ext uri="{FF2B5EF4-FFF2-40B4-BE49-F238E27FC236}">
                <a16:creationId xmlns:a16="http://schemas.microsoft.com/office/drawing/2014/main" id="{385BBE2B-B798-4C0A-8886-8013CC71CA98}"/>
              </a:ext>
            </a:extLst>
          </p:cNvPr>
          <p:cNvSpPr/>
          <p:nvPr/>
        </p:nvSpPr>
        <p:spPr>
          <a:xfrm>
            <a:off x="6426203" y="502235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TextBox 20">
            <a:extLst>
              <a:ext uri="{FF2B5EF4-FFF2-40B4-BE49-F238E27FC236}">
                <a16:creationId xmlns:a16="http://schemas.microsoft.com/office/drawing/2014/main" id="{D8619822-5566-4886-B420-D98248D8C88D}"/>
              </a:ext>
            </a:extLst>
          </p:cNvPr>
          <p:cNvSpPr txBox="1"/>
          <p:nvPr/>
        </p:nvSpPr>
        <p:spPr>
          <a:xfrm>
            <a:off x="6640205" y="512699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City</a:t>
            </a:r>
            <a:endParaRPr lang="id-ID" sz="1400" dirty="0">
              <a:latin typeface="Roboto Slab" pitchFamily="2" charset="0"/>
              <a:ea typeface="Roboto Slab" pitchFamily="2" charset="0"/>
              <a:cs typeface="Poppins" panose="00000500000000000000" pitchFamily="2" charset="0"/>
            </a:endParaRPr>
          </a:p>
        </p:txBody>
      </p:sp>
      <p:sp>
        <p:nvSpPr>
          <p:cNvPr id="22" name="Rectangle 21">
            <a:extLst>
              <a:ext uri="{FF2B5EF4-FFF2-40B4-BE49-F238E27FC236}">
                <a16:creationId xmlns:a16="http://schemas.microsoft.com/office/drawing/2014/main" id="{302FABF4-C5B3-4B42-8D02-F997AC310597}"/>
              </a:ext>
            </a:extLst>
          </p:cNvPr>
          <p:cNvSpPr/>
          <p:nvPr/>
        </p:nvSpPr>
        <p:spPr>
          <a:xfrm>
            <a:off x="6426203" y="5821567"/>
            <a:ext cx="4690799"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TextBox 22">
            <a:extLst>
              <a:ext uri="{FF2B5EF4-FFF2-40B4-BE49-F238E27FC236}">
                <a16:creationId xmlns:a16="http://schemas.microsoft.com/office/drawing/2014/main" id="{8CE259EA-2087-4660-B97A-162422D1DF07}"/>
              </a:ext>
            </a:extLst>
          </p:cNvPr>
          <p:cNvSpPr txBox="1"/>
          <p:nvPr/>
        </p:nvSpPr>
        <p:spPr>
          <a:xfrm>
            <a:off x="6640205" y="5926204"/>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Zip</a:t>
            </a:r>
            <a:endParaRPr lang="id-ID" sz="1400" dirty="0">
              <a:latin typeface="Roboto Slab" pitchFamily="2" charset="0"/>
              <a:ea typeface="Roboto Slab" pitchFamily="2" charset="0"/>
              <a:cs typeface="Poppins" panose="00000500000000000000" pitchFamily="2" charset="0"/>
            </a:endParaRPr>
          </a:p>
        </p:txBody>
      </p:sp>
      <p:sp>
        <p:nvSpPr>
          <p:cNvPr id="26" name="Rectangle 25">
            <a:extLst>
              <a:ext uri="{FF2B5EF4-FFF2-40B4-BE49-F238E27FC236}">
                <a16:creationId xmlns:a16="http://schemas.microsoft.com/office/drawing/2014/main" id="{069715D5-2BF0-4485-8796-7ACC571FC544}"/>
              </a:ext>
            </a:extLst>
          </p:cNvPr>
          <p:cNvSpPr/>
          <p:nvPr/>
        </p:nvSpPr>
        <p:spPr>
          <a:xfrm>
            <a:off x="2880559" y="2613984"/>
            <a:ext cx="1145155" cy="517052"/>
          </a:xfrm>
          <a:prstGeom prst="rect">
            <a:avLst/>
          </a:prstGeom>
          <a:solidFill>
            <a:schemeClr val="bg2">
              <a:lumMod val="50000"/>
            </a:schemeClr>
          </a:solid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Roboto Slab" pitchFamily="2" charset="0"/>
                <a:ea typeface="Roboto Slab" pitchFamily="2" charset="0"/>
              </a:rPr>
              <a:t>$150</a:t>
            </a:r>
            <a:endParaRPr lang="id-ID" sz="1600" b="1" dirty="0">
              <a:solidFill>
                <a:schemeClr val="tx1"/>
              </a:solidFill>
              <a:latin typeface="Roboto Slab" pitchFamily="2" charset="0"/>
              <a:ea typeface="Roboto Slab" pitchFamily="2" charset="0"/>
            </a:endParaRPr>
          </a:p>
        </p:txBody>
      </p:sp>
      <p:sp>
        <p:nvSpPr>
          <p:cNvPr id="28" name="Rectangle 27">
            <a:extLst>
              <a:ext uri="{FF2B5EF4-FFF2-40B4-BE49-F238E27FC236}">
                <a16:creationId xmlns:a16="http://schemas.microsoft.com/office/drawing/2014/main" id="{8A20192B-C729-45D9-93AB-FACCB124F79C}"/>
              </a:ext>
            </a:extLst>
          </p:cNvPr>
          <p:cNvSpPr/>
          <p:nvPr/>
        </p:nvSpPr>
        <p:spPr>
          <a:xfrm>
            <a:off x="1075000" y="2613984"/>
            <a:ext cx="1145155" cy="517052"/>
          </a:xfrm>
          <a:prstGeom prst="rect">
            <a:avLst/>
          </a:prstGeom>
          <a:solidFill>
            <a:schemeClr val="bg2">
              <a:lumMod val="50000"/>
            </a:schemeClr>
          </a:solid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Roboto Slab" pitchFamily="2" charset="0"/>
                <a:ea typeface="Roboto Slab" pitchFamily="2" charset="0"/>
              </a:rPr>
              <a:t>$200</a:t>
            </a:r>
            <a:endParaRPr lang="id-ID" sz="1600" b="1" dirty="0">
              <a:solidFill>
                <a:schemeClr val="tx1"/>
              </a:solidFill>
              <a:latin typeface="Roboto Slab" pitchFamily="2" charset="0"/>
              <a:ea typeface="Roboto Slab" pitchFamily="2" charset="0"/>
            </a:endParaRPr>
          </a:p>
        </p:txBody>
      </p:sp>
      <p:sp>
        <p:nvSpPr>
          <p:cNvPr id="29" name="Rectangle 28">
            <a:extLst>
              <a:ext uri="{FF2B5EF4-FFF2-40B4-BE49-F238E27FC236}">
                <a16:creationId xmlns:a16="http://schemas.microsoft.com/office/drawing/2014/main" id="{0CA849F1-7A35-435D-ABD7-B527E67184FA}"/>
              </a:ext>
            </a:extLst>
          </p:cNvPr>
          <p:cNvSpPr/>
          <p:nvPr/>
        </p:nvSpPr>
        <p:spPr>
          <a:xfrm>
            <a:off x="6491677" y="2613984"/>
            <a:ext cx="1145155" cy="517052"/>
          </a:xfrm>
          <a:prstGeom prst="rect">
            <a:avLst/>
          </a:prstGeom>
          <a:solidFill>
            <a:schemeClr val="bg2">
              <a:lumMod val="50000"/>
            </a:schemeClr>
          </a:solid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Roboto Slab" pitchFamily="2" charset="0"/>
                <a:ea typeface="Roboto Slab" pitchFamily="2" charset="0"/>
              </a:rPr>
              <a:t>$50</a:t>
            </a:r>
            <a:endParaRPr lang="id-ID" sz="1600" b="1" dirty="0">
              <a:solidFill>
                <a:schemeClr val="tx1"/>
              </a:solidFill>
              <a:latin typeface="Roboto Slab" pitchFamily="2" charset="0"/>
              <a:ea typeface="Roboto Slab" pitchFamily="2" charset="0"/>
            </a:endParaRPr>
          </a:p>
        </p:txBody>
      </p:sp>
      <p:sp>
        <p:nvSpPr>
          <p:cNvPr id="30" name="Rectangle 29">
            <a:extLst>
              <a:ext uri="{FF2B5EF4-FFF2-40B4-BE49-F238E27FC236}">
                <a16:creationId xmlns:a16="http://schemas.microsoft.com/office/drawing/2014/main" id="{0CB03372-95E6-4E5C-9A34-593FDA0F9523}"/>
              </a:ext>
            </a:extLst>
          </p:cNvPr>
          <p:cNvSpPr/>
          <p:nvPr/>
        </p:nvSpPr>
        <p:spPr>
          <a:xfrm>
            <a:off x="4686118" y="2613984"/>
            <a:ext cx="1145155" cy="517052"/>
          </a:xfrm>
          <a:prstGeom prst="rect">
            <a:avLst/>
          </a:prstGeom>
          <a:solidFill>
            <a:schemeClr val="bg2">
              <a:lumMod val="50000"/>
            </a:schemeClr>
          </a:solidFill>
          <a:ln w="381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Roboto Slab" pitchFamily="2" charset="0"/>
                <a:ea typeface="Roboto Slab" pitchFamily="2" charset="0"/>
              </a:rPr>
              <a:t>$100</a:t>
            </a:r>
            <a:endParaRPr lang="id-ID" sz="1600" b="1" dirty="0">
              <a:solidFill>
                <a:schemeClr val="tx1"/>
              </a:solidFill>
              <a:latin typeface="Roboto Slab" pitchFamily="2" charset="0"/>
              <a:ea typeface="Roboto Slab" pitchFamily="2" charset="0"/>
            </a:endParaRPr>
          </a:p>
        </p:txBody>
      </p:sp>
      <p:sp>
        <p:nvSpPr>
          <p:cNvPr id="32" name="Rectangle 31">
            <a:extLst>
              <a:ext uri="{FF2B5EF4-FFF2-40B4-BE49-F238E27FC236}">
                <a16:creationId xmlns:a16="http://schemas.microsoft.com/office/drawing/2014/main" id="{1C3B05B6-DDD0-470F-BB75-1935E5B3FA60}"/>
              </a:ext>
            </a:extLst>
          </p:cNvPr>
          <p:cNvSpPr/>
          <p:nvPr/>
        </p:nvSpPr>
        <p:spPr>
          <a:xfrm>
            <a:off x="8297236" y="2613984"/>
            <a:ext cx="2819764" cy="51705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400" dirty="0"/>
          </a:p>
        </p:txBody>
      </p:sp>
      <p:sp>
        <p:nvSpPr>
          <p:cNvPr id="34" name="TextBox 33">
            <a:extLst>
              <a:ext uri="{FF2B5EF4-FFF2-40B4-BE49-F238E27FC236}">
                <a16:creationId xmlns:a16="http://schemas.microsoft.com/office/drawing/2014/main" id="{FF74CDA7-640B-487F-A13B-E91AB53D8200}"/>
              </a:ext>
            </a:extLst>
          </p:cNvPr>
          <p:cNvSpPr txBox="1"/>
          <p:nvPr/>
        </p:nvSpPr>
        <p:spPr>
          <a:xfrm>
            <a:off x="1075000" y="2077281"/>
            <a:ext cx="3276603" cy="338554"/>
          </a:xfrm>
          <a:prstGeom prst="rect">
            <a:avLst/>
          </a:prstGeom>
          <a:noFill/>
        </p:spPr>
        <p:txBody>
          <a:bodyPr wrap="none" rtlCol="0">
            <a:spAutoFit/>
          </a:bodyPr>
          <a:lstStyle/>
          <a:p>
            <a:r>
              <a:rPr lang="en-US" sz="1600" dirty="0"/>
              <a:t>How much would you like to donate?</a:t>
            </a:r>
            <a:endParaRPr lang="id-ID" sz="1600" dirty="0"/>
          </a:p>
        </p:txBody>
      </p:sp>
      <p:sp>
        <p:nvSpPr>
          <p:cNvPr id="36" name="TextBox 35">
            <a:extLst>
              <a:ext uri="{FF2B5EF4-FFF2-40B4-BE49-F238E27FC236}">
                <a16:creationId xmlns:a16="http://schemas.microsoft.com/office/drawing/2014/main" id="{C45CC28F-5E5F-4751-80A1-4E94051B3564}"/>
              </a:ext>
            </a:extLst>
          </p:cNvPr>
          <p:cNvSpPr txBox="1"/>
          <p:nvPr/>
        </p:nvSpPr>
        <p:spPr>
          <a:xfrm>
            <a:off x="8511238" y="2727086"/>
            <a:ext cx="2774998" cy="307777"/>
          </a:xfrm>
          <a:prstGeom prst="rect">
            <a:avLst/>
          </a:prstGeom>
          <a:noFill/>
        </p:spPr>
        <p:txBody>
          <a:bodyPr wrap="square" rtlCol="0" anchor="ctr">
            <a:spAutoFit/>
          </a:bodyPr>
          <a:lstStyle/>
          <a:p>
            <a:r>
              <a:rPr lang="en-US" sz="1400" dirty="0">
                <a:solidFill>
                  <a:schemeClr val="tx1">
                    <a:lumMod val="85000"/>
                    <a:lumOff val="15000"/>
                  </a:schemeClr>
                </a:solidFill>
                <a:latin typeface="Roboto Slab" pitchFamily="2" charset="0"/>
                <a:ea typeface="Roboto Slab" pitchFamily="2" charset="0"/>
                <a:cs typeface="Poppins" panose="00000500000000000000" pitchFamily="2" charset="0"/>
              </a:rPr>
              <a:t>Or, Enter your amount</a:t>
            </a:r>
            <a:endParaRPr lang="id-ID" sz="1400" dirty="0">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3003407771"/>
      </p:ext>
    </p:extLst>
  </p:cSld>
  <p:clrMapOvr>
    <a:masterClrMapping/>
  </p:clrMapOvr>
  <p:transition spd="slow">
    <p:push/>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439CB07-B031-4D02-BD01-5814873B2043}"/>
              </a:ext>
            </a:extLst>
          </p:cNvPr>
          <p:cNvSpPr>
            <a:spLocks noGrp="1"/>
          </p:cNvSpPr>
          <p:nvPr>
            <p:ph type="pic" sz="quarter" idx="10"/>
          </p:nvPr>
        </p:nvSpPr>
        <p:spPr/>
      </p:sp>
      <p:sp>
        <p:nvSpPr>
          <p:cNvPr id="12" name="Rectangle 11">
            <a:extLst>
              <a:ext uri="{FF2B5EF4-FFF2-40B4-BE49-F238E27FC236}">
                <a16:creationId xmlns:a16="http://schemas.microsoft.com/office/drawing/2014/main" id="{0EFB6594-2559-4D40-A334-6255A5CCBCC9}"/>
              </a:ext>
            </a:extLst>
          </p:cNvPr>
          <p:cNvSpPr/>
          <p:nvPr/>
        </p:nvSpPr>
        <p:spPr>
          <a:xfrm>
            <a:off x="0" y="0"/>
            <a:ext cx="12192000" cy="6858000"/>
          </a:xfrm>
          <a:prstGeom prst="rect">
            <a:avLst/>
          </a:prstGeom>
          <a:solidFill>
            <a:schemeClr val="bg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ectangle 12">
            <a:extLst>
              <a:ext uri="{FF2B5EF4-FFF2-40B4-BE49-F238E27FC236}">
                <a16:creationId xmlns:a16="http://schemas.microsoft.com/office/drawing/2014/main" id="{6C2C97AF-F42A-463F-9972-56F7182E9162}"/>
              </a:ext>
            </a:extLst>
          </p:cNvPr>
          <p:cNvSpPr/>
          <p:nvPr/>
        </p:nvSpPr>
        <p:spPr>
          <a:xfrm>
            <a:off x="0" y="2469301"/>
            <a:ext cx="12192000" cy="2149522"/>
          </a:xfrm>
          <a:prstGeom prst="rect">
            <a:avLst/>
          </a:prstGeom>
          <a:gradFill>
            <a:gsLst>
              <a:gs pos="0">
                <a:schemeClr val="accent2">
                  <a:lumMod val="75000"/>
                </a:schemeClr>
              </a:gs>
              <a:gs pos="100000">
                <a:schemeClr val="accent2"/>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3600" dirty="0"/>
          </a:p>
        </p:txBody>
      </p:sp>
      <p:sp>
        <p:nvSpPr>
          <p:cNvPr id="14" name="TextBox 13">
            <a:extLst>
              <a:ext uri="{FF2B5EF4-FFF2-40B4-BE49-F238E27FC236}">
                <a16:creationId xmlns:a16="http://schemas.microsoft.com/office/drawing/2014/main" id="{CC98F960-9EA7-460E-A500-3FFD1C13EB45}"/>
              </a:ext>
            </a:extLst>
          </p:cNvPr>
          <p:cNvSpPr txBox="1"/>
          <p:nvPr/>
        </p:nvSpPr>
        <p:spPr>
          <a:xfrm>
            <a:off x="2915882" y="2954706"/>
            <a:ext cx="6350948" cy="1200329"/>
          </a:xfrm>
          <a:prstGeom prst="rect">
            <a:avLst/>
          </a:prstGeom>
          <a:noFill/>
        </p:spPr>
        <p:txBody>
          <a:bodyPr wrap="square" rtlCol="0" anchor="ctr">
            <a:spAutoFit/>
          </a:bodyPr>
          <a:lstStyle/>
          <a:p>
            <a:pPr algn="ctr"/>
            <a:r>
              <a:rPr lang="en-US" sz="7200" b="1" dirty="0">
                <a:latin typeface="Roboto Slab" pitchFamily="2" charset="0"/>
                <a:ea typeface="Roboto Slab" pitchFamily="2" charset="0"/>
                <a:cs typeface="Poppins" panose="00000500000000000000" pitchFamily="2" charset="0"/>
              </a:rPr>
              <a:t>$6172193</a:t>
            </a:r>
            <a:endParaRPr lang="id-ID" sz="7200" b="1" dirty="0">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3F8D2527-79C4-47C4-9006-D9508D0B3FAA}"/>
              </a:ext>
            </a:extLst>
          </p:cNvPr>
          <p:cNvSpPr txBox="1"/>
          <p:nvPr/>
        </p:nvSpPr>
        <p:spPr>
          <a:xfrm>
            <a:off x="1050338" y="4900376"/>
            <a:ext cx="10082036" cy="707886"/>
          </a:xfrm>
          <a:prstGeom prst="rect">
            <a:avLst/>
          </a:prstGeom>
          <a:noFill/>
        </p:spPr>
        <p:txBody>
          <a:bodyPr wrap="square" rtlCol="0" anchor="ctr">
            <a:spAutoFit/>
          </a:bodyPr>
          <a:lstStyle/>
          <a:p>
            <a:pPr algn="ctr"/>
            <a:r>
              <a:rPr lang="en-US" sz="4000" b="1" dirty="0">
                <a:latin typeface="Roboto Slab" pitchFamily="2" charset="0"/>
                <a:ea typeface="Roboto Slab" pitchFamily="2" charset="0"/>
                <a:cs typeface="Poppins" panose="00000500000000000000" pitchFamily="2" charset="0"/>
              </a:rPr>
              <a:t>10 : 35 AM		June 13, 2019</a:t>
            </a:r>
            <a:endParaRPr lang="id-ID" sz="4000" b="1" dirty="0">
              <a:latin typeface="Roboto Slab" pitchFamily="2" charset="0"/>
              <a:ea typeface="Roboto Slab" pitchFamily="2" charset="0"/>
              <a:cs typeface="Poppins" panose="00000500000000000000" pitchFamily="2" charset="0"/>
            </a:endParaRPr>
          </a:p>
        </p:txBody>
      </p:sp>
      <p:sp>
        <p:nvSpPr>
          <p:cNvPr id="16" name="TextBox 15">
            <a:extLst>
              <a:ext uri="{FF2B5EF4-FFF2-40B4-BE49-F238E27FC236}">
                <a16:creationId xmlns:a16="http://schemas.microsoft.com/office/drawing/2014/main" id="{EBD38102-6767-48E8-9A29-D45EF5C2DD37}"/>
              </a:ext>
            </a:extLst>
          </p:cNvPr>
          <p:cNvSpPr txBox="1"/>
          <p:nvPr/>
        </p:nvSpPr>
        <p:spPr>
          <a:xfrm>
            <a:off x="1075001" y="563247"/>
            <a:ext cx="5748880"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Found Raise</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7" name="TextBox 16">
            <a:extLst>
              <a:ext uri="{FF2B5EF4-FFF2-40B4-BE49-F238E27FC236}">
                <a16:creationId xmlns:a16="http://schemas.microsoft.com/office/drawing/2014/main" id="{2E3A70E2-1D2E-4F80-8D5A-50B4EBFD0146}"/>
              </a:ext>
            </a:extLst>
          </p:cNvPr>
          <p:cNvSpPr txBox="1"/>
          <p:nvPr/>
        </p:nvSpPr>
        <p:spPr>
          <a:xfrm>
            <a:off x="7547211" y="684178"/>
            <a:ext cx="3585163" cy="894732"/>
          </a:xfrm>
          <a:prstGeom prst="rect">
            <a:avLst/>
          </a:prstGeom>
          <a:noFill/>
        </p:spPr>
        <p:txBody>
          <a:bodyPr wrap="square" rtlCol="0" anchor="b">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8" name="Rectangle 17">
            <a:extLst>
              <a:ext uri="{FF2B5EF4-FFF2-40B4-BE49-F238E27FC236}">
                <a16:creationId xmlns:a16="http://schemas.microsoft.com/office/drawing/2014/main" id="{0C95AA91-A98B-4180-A3F6-0EB69A519A60}"/>
              </a:ext>
            </a:extLst>
          </p:cNvPr>
          <p:cNvSpPr/>
          <p:nvPr/>
        </p:nvSpPr>
        <p:spPr>
          <a:xfrm>
            <a:off x="2925170" y="6000750"/>
            <a:ext cx="6341660" cy="45057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pc="600" dirty="0">
                <a:latin typeface="Roboto Slab" pitchFamily="2" charset="0"/>
                <a:ea typeface="Roboto Slab" pitchFamily="2" charset="0"/>
              </a:rPr>
              <a:t>VISIT : WWW.POLITICAN.COM</a:t>
            </a:r>
            <a:endParaRPr lang="id-ID" sz="1400" spc="600" dirty="0">
              <a:latin typeface="Roboto Slab" pitchFamily="2" charset="0"/>
              <a:ea typeface="Roboto Slab" pitchFamily="2" charset="0"/>
            </a:endParaRPr>
          </a:p>
        </p:txBody>
      </p:sp>
    </p:spTree>
    <p:extLst>
      <p:ext uri="{BB962C8B-B14F-4D97-AF65-F5344CB8AC3E}">
        <p14:creationId xmlns:p14="http://schemas.microsoft.com/office/powerpoint/2010/main" val="3126077625"/>
      </p:ext>
    </p:extLst>
  </p:cSld>
  <p:clrMapOvr>
    <a:masterClrMapping/>
  </p:clrMapOvr>
  <p:transition spd="slow">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04DFA8C0-03B6-4EEE-927F-3034D07D4400}"/>
              </a:ext>
            </a:extLst>
          </p:cNvPr>
          <p:cNvSpPr/>
          <p:nvPr/>
        </p:nvSpPr>
        <p:spPr>
          <a:xfrm>
            <a:off x="0" y="4287672"/>
            <a:ext cx="12192000" cy="106405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 name="TextBox 2">
            <a:extLst>
              <a:ext uri="{FF2B5EF4-FFF2-40B4-BE49-F238E27FC236}">
                <a16:creationId xmlns:a16="http://schemas.microsoft.com/office/drawing/2014/main" id="{995B2845-7984-4772-B65A-4F04FF747424}"/>
              </a:ext>
            </a:extLst>
          </p:cNvPr>
          <p:cNvSpPr txBox="1"/>
          <p:nvPr/>
        </p:nvSpPr>
        <p:spPr>
          <a:xfrm>
            <a:off x="1075001" y="575790"/>
            <a:ext cx="10032710"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Statistic</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8" name="Group 7">
            <a:extLst>
              <a:ext uri="{FF2B5EF4-FFF2-40B4-BE49-F238E27FC236}">
                <a16:creationId xmlns:a16="http://schemas.microsoft.com/office/drawing/2014/main" id="{472A8920-19A9-41D3-9570-6CA45B973231}"/>
              </a:ext>
            </a:extLst>
          </p:cNvPr>
          <p:cNvGrpSpPr/>
          <p:nvPr/>
        </p:nvGrpSpPr>
        <p:grpSpPr>
          <a:xfrm>
            <a:off x="868557" y="5640518"/>
            <a:ext cx="10471017" cy="406012"/>
            <a:chOff x="346043" y="5462066"/>
            <a:chExt cx="10471017" cy="406012"/>
          </a:xfrm>
        </p:grpSpPr>
        <p:sp>
          <p:nvSpPr>
            <p:cNvPr id="4" name="TextBox 3">
              <a:extLst>
                <a:ext uri="{FF2B5EF4-FFF2-40B4-BE49-F238E27FC236}">
                  <a16:creationId xmlns:a16="http://schemas.microsoft.com/office/drawing/2014/main" id="{427B2DAC-D1B5-4089-9B2B-6AB7E84952DD}"/>
                </a:ext>
              </a:extLst>
            </p:cNvPr>
            <p:cNvSpPr txBox="1"/>
            <p:nvPr/>
          </p:nvSpPr>
          <p:spPr>
            <a:xfrm>
              <a:off x="346043" y="5465017"/>
              <a:ext cx="2542770" cy="400110"/>
            </a:xfrm>
            <a:prstGeom prst="rect">
              <a:avLst/>
            </a:prstGeom>
            <a:noFill/>
          </p:spPr>
          <p:txBody>
            <a:bodyPr wrap="square" rtlCol="0" anchor="ctr">
              <a:spAutoFit/>
            </a:bodyPr>
            <a:lstStyle/>
            <a:p>
              <a:pPr algn="ctr"/>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MEMBERS</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181CB2EF-7A37-42EF-8925-1B55BD1FF98F}"/>
                </a:ext>
              </a:extLst>
            </p:cNvPr>
            <p:cNvSpPr txBox="1"/>
            <p:nvPr/>
          </p:nvSpPr>
          <p:spPr>
            <a:xfrm>
              <a:off x="2988792" y="5462066"/>
              <a:ext cx="2542770" cy="400110"/>
            </a:xfrm>
            <a:prstGeom prst="rect">
              <a:avLst/>
            </a:prstGeom>
            <a:noFill/>
          </p:spPr>
          <p:txBody>
            <a:bodyPr wrap="square" rtlCol="0" anchor="ctr">
              <a:spAutoFit/>
            </a:bodyPr>
            <a:lstStyle/>
            <a:p>
              <a:pPr algn="ctr"/>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DONATION</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E02F1DA7-0CCA-4D45-B269-BB33AE33B95E}"/>
                </a:ext>
              </a:extLst>
            </p:cNvPr>
            <p:cNvSpPr txBox="1"/>
            <p:nvPr/>
          </p:nvSpPr>
          <p:spPr>
            <a:xfrm>
              <a:off x="5631541" y="5467968"/>
              <a:ext cx="2542770" cy="400110"/>
            </a:xfrm>
            <a:prstGeom prst="rect">
              <a:avLst/>
            </a:prstGeom>
            <a:noFill/>
          </p:spPr>
          <p:txBody>
            <a:bodyPr wrap="square" rtlCol="0" anchor="ctr">
              <a:spAutoFit/>
            </a:bodyPr>
            <a:lstStyle/>
            <a:p>
              <a:pPr algn="ctr"/>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VOLUNTAIRES</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7" name="TextBox 6">
              <a:extLst>
                <a:ext uri="{FF2B5EF4-FFF2-40B4-BE49-F238E27FC236}">
                  <a16:creationId xmlns:a16="http://schemas.microsoft.com/office/drawing/2014/main" id="{8534FD9D-52A0-48D3-90CF-206295CD1910}"/>
                </a:ext>
              </a:extLst>
            </p:cNvPr>
            <p:cNvSpPr txBox="1"/>
            <p:nvPr/>
          </p:nvSpPr>
          <p:spPr>
            <a:xfrm>
              <a:off x="8274290" y="5465017"/>
              <a:ext cx="2542770" cy="400110"/>
            </a:xfrm>
            <a:prstGeom prst="rect">
              <a:avLst/>
            </a:prstGeom>
            <a:noFill/>
          </p:spPr>
          <p:txBody>
            <a:bodyPr wrap="square" rtlCol="0" anchor="ctr">
              <a:spAutoFit/>
            </a:bodyPr>
            <a:lstStyle/>
            <a:p>
              <a:pPr algn="ctr"/>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CAMPAIGN</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grpSp>
      <p:grpSp>
        <p:nvGrpSpPr>
          <p:cNvPr id="9" name="Group 8">
            <a:extLst>
              <a:ext uri="{FF2B5EF4-FFF2-40B4-BE49-F238E27FC236}">
                <a16:creationId xmlns:a16="http://schemas.microsoft.com/office/drawing/2014/main" id="{99741471-7F3F-4551-9BF9-E1627FBBBD61}"/>
              </a:ext>
            </a:extLst>
          </p:cNvPr>
          <p:cNvGrpSpPr/>
          <p:nvPr/>
        </p:nvGrpSpPr>
        <p:grpSpPr>
          <a:xfrm>
            <a:off x="868557" y="4442833"/>
            <a:ext cx="10471017" cy="775343"/>
            <a:chOff x="346043" y="5277403"/>
            <a:chExt cx="10471017" cy="775343"/>
          </a:xfrm>
        </p:grpSpPr>
        <p:sp>
          <p:nvSpPr>
            <p:cNvPr id="10" name="TextBox 9">
              <a:extLst>
                <a:ext uri="{FF2B5EF4-FFF2-40B4-BE49-F238E27FC236}">
                  <a16:creationId xmlns:a16="http://schemas.microsoft.com/office/drawing/2014/main" id="{42349346-631A-46C6-A154-D9648261A6EA}"/>
                </a:ext>
              </a:extLst>
            </p:cNvPr>
            <p:cNvSpPr txBox="1"/>
            <p:nvPr/>
          </p:nvSpPr>
          <p:spPr>
            <a:xfrm>
              <a:off x="346043" y="5280354"/>
              <a:ext cx="2542770" cy="769441"/>
            </a:xfrm>
            <a:prstGeom prst="rect">
              <a:avLst/>
            </a:prstGeom>
            <a:noFill/>
          </p:spPr>
          <p:txBody>
            <a:bodyPr wrap="square" rtlCol="0" anchor="ctr">
              <a:spAutoFit/>
            </a:bodyPr>
            <a:lstStyle/>
            <a:p>
              <a:pPr algn="ctr"/>
              <a:r>
                <a:rPr lang="en-US" sz="4400" b="1" dirty="0">
                  <a:latin typeface="Roboto Slab" pitchFamily="2" charset="0"/>
                  <a:ea typeface="Roboto Slab" pitchFamily="2" charset="0"/>
                  <a:cs typeface="Poppins" panose="00000500000000000000" pitchFamily="2" charset="0"/>
                </a:rPr>
                <a:t>6872</a:t>
              </a:r>
              <a:endParaRPr lang="id-ID" sz="4400" b="1" dirty="0">
                <a:latin typeface="Roboto Slab" pitchFamily="2" charset="0"/>
                <a:ea typeface="Roboto Slab" pitchFamily="2" charset="0"/>
                <a:cs typeface="Poppins" panose="00000500000000000000" pitchFamily="2" charset="0"/>
              </a:endParaRPr>
            </a:p>
          </p:txBody>
        </p:sp>
        <p:sp>
          <p:nvSpPr>
            <p:cNvPr id="11" name="TextBox 10">
              <a:extLst>
                <a:ext uri="{FF2B5EF4-FFF2-40B4-BE49-F238E27FC236}">
                  <a16:creationId xmlns:a16="http://schemas.microsoft.com/office/drawing/2014/main" id="{5541E55A-889E-4C3A-BE78-9F28CB04B830}"/>
                </a:ext>
              </a:extLst>
            </p:cNvPr>
            <p:cNvSpPr txBox="1"/>
            <p:nvPr/>
          </p:nvSpPr>
          <p:spPr>
            <a:xfrm>
              <a:off x="2988792" y="5277403"/>
              <a:ext cx="2542770" cy="769441"/>
            </a:xfrm>
            <a:prstGeom prst="rect">
              <a:avLst/>
            </a:prstGeom>
            <a:noFill/>
          </p:spPr>
          <p:txBody>
            <a:bodyPr wrap="square" rtlCol="0" anchor="ctr">
              <a:spAutoFit/>
            </a:bodyPr>
            <a:lstStyle/>
            <a:p>
              <a:pPr algn="ctr"/>
              <a:r>
                <a:rPr lang="en-US" sz="4400" b="1" dirty="0">
                  <a:latin typeface="Roboto Slab" pitchFamily="2" charset="0"/>
                  <a:ea typeface="Roboto Slab" pitchFamily="2" charset="0"/>
                  <a:cs typeface="Poppins" panose="00000500000000000000" pitchFamily="2" charset="0"/>
                </a:rPr>
                <a:t>5218</a:t>
              </a:r>
              <a:endParaRPr lang="id-ID" sz="4400" b="1" dirty="0">
                <a:latin typeface="Roboto Slab" pitchFamily="2" charset="0"/>
                <a:ea typeface="Roboto Slab" pitchFamily="2" charset="0"/>
                <a:cs typeface="Poppins" panose="00000500000000000000" pitchFamily="2" charset="0"/>
              </a:endParaRPr>
            </a:p>
          </p:txBody>
        </p:sp>
        <p:sp>
          <p:nvSpPr>
            <p:cNvPr id="12" name="TextBox 11">
              <a:extLst>
                <a:ext uri="{FF2B5EF4-FFF2-40B4-BE49-F238E27FC236}">
                  <a16:creationId xmlns:a16="http://schemas.microsoft.com/office/drawing/2014/main" id="{4AD51F89-2D4D-4D25-B713-805B2D7A62B2}"/>
                </a:ext>
              </a:extLst>
            </p:cNvPr>
            <p:cNvSpPr txBox="1"/>
            <p:nvPr/>
          </p:nvSpPr>
          <p:spPr>
            <a:xfrm>
              <a:off x="5631541" y="5283305"/>
              <a:ext cx="2542770" cy="769441"/>
            </a:xfrm>
            <a:prstGeom prst="rect">
              <a:avLst/>
            </a:prstGeom>
            <a:noFill/>
          </p:spPr>
          <p:txBody>
            <a:bodyPr wrap="square" rtlCol="0" anchor="ctr">
              <a:spAutoFit/>
            </a:bodyPr>
            <a:lstStyle/>
            <a:p>
              <a:pPr algn="ctr"/>
              <a:r>
                <a:rPr lang="en-US" sz="4400" b="1" dirty="0">
                  <a:latin typeface="Roboto Slab" pitchFamily="2" charset="0"/>
                  <a:ea typeface="Roboto Slab" pitchFamily="2" charset="0"/>
                  <a:cs typeface="Poppins" panose="00000500000000000000" pitchFamily="2" charset="0"/>
                </a:rPr>
                <a:t>4136</a:t>
              </a:r>
              <a:endParaRPr lang="id-ID" sz="4400" b="1" dirty="0">
                <a:latin typeface="Roboto Slab" pitchFamily="2" charset="0"/>
                <a:ea typeface="Roboto Slab" pitchFamily="2" charset="0"/>
                <a:cs typeface="Poppins" panose="00000500000000000000" pitchFamily="2" charset="0"/>
              </a:endParaRPr>
            </a:p>
          </p:txBody>
        </p:sp>
        <p:sp>
          <p:nvSpPr>
            <p:cNvPr id="13" name="TextBox 12">
              <a:extLst>
                <a:ext uri="{FF2B5EF4-FFF2-40B4-BE49-F238E27FC236}">
                  <a16:creationId xmlns:a16="http://schemas.microsoft.com/office/drawing/2014/main" id="{61C8D73B-9085-4BF1-AC69-ABB9B98BD711}"/>
                </a:ext>
              </a:extLst>
            </p:cNvPr>
            <p:cNvSpPr txBox="1"/>
            <p:nvPr/>
          </p:nvSpPr>
          <p:spPr>
            <a:xfrm>
              <a:off x="8274290" y="5280354"/>
              <a:ext cx="2542770" cy="769441"/>
            </a:xfrm>
            <a:prstGeom prst="rect">
              <a:avLst/>
            </a:prstGeom>
            <a:noFill/>
          </p:spPr>
          <p:txBody>
            <a:bodyPr wrap="square" rtlCol="0" anchor="ctr">
              <a:spAutoFit/>
            </a:bodyPr>
            <a:lstStyle/>
            <a:p>
              <a:pPr algn="ctr"/>
              <a:r>
                <a:rPr lang="en-US" sz="4400" b="1" dirty="0">
                  <a:latin typeface="Roboto Slab" pitchFamily="2" charset="0"/>
                  <a:ea typeface="Roboto Slab" pitchFamily="2" charset="0"/>
                  <a:cs typeface="Poppins" panose="00000500000000000000" pitchFamily="2" charset="0"/>
                </a:rPr>
                <a:t>2214</a:t>
              </a:r>
              <a:endParaRPr lang="id-ID" sz="4400" b="1" dirty="0">
                <a:latin typeface="Roboto Slab" pitchFamily="2" charset="0"/>
                <a:ea typeface="Roboto Slab" pitchFamily="2" charset="0"/>
                <a:cs typeface="Poppins" panose="00000500000000000000" pitchFamily="2" charset="0"/>
              </a:endParaRPr>
            </a:p>
          </p:txBody>
        </p:sp>
      </p:grpSp>
      <p:pic>
        <p:nvPicPr>
          <p:cNvPr id="16" name="Graphic 15" descr="Daily calendar">
            <a:extLst>
              <a:ext uri="{FF2B5EF4-FFF2-40B4-BE49-F238E27FC236}">
                <a16:creationId xmlns:a16="http://schemas.microsoft.com/office/drawing/2014/main" id="{1B57E841-4237-4AE6-87AB-F897B2735F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26430" y="3299743"/>
            <a:ext cx="683518" cy="683518"/>
          </a:xfrm>
          <a:prstGeom prst="rect">
            <a:avLst/>
          </a:prstGeom>
        </p:spPr>
      </p:pic>
      <p:pic>
        <p:nvPicPr>
          <p:cNvPr id="18" name="Graphic 17" descr="Coins">
            <a:extLst>
              <a:ext uri="{FF2B5EF4-FFF2-40B4-BE49-F238E27FC236}">
                <a16:creationId xmlns:a16="http://schemas.microsoft.com/office/drawing/2014/main" id="{19A017CC-1136-40BF-A467-74A7AB86523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440932" y="3299743"/>
            <a:ext cx="683518" cy="683518"/>
          </a:xfrm>
          <a:prstGeom prst="rect">
            <a:avLst/>
          </a:prstGeom>
        </p:spPr>
      </p:pic>
      <p:pic>
        <p:nvPicPr>
          <p:cNvPr id="20" name="Graphic 19" descr="School boy">
            <a:extLst>
              <a:ext uri="{FF2B5EF4-FFF2-40B4-BE49-F238E27FC236}">
                <a16:creationId xmlns:a16="http://schemas.microsoft.com/office/drawing/2014/main" id="{24874B24-5D1C-4423-81AA-E6E87B9CB9D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083681" y="3299743"/>
            <a:ext cx="683518" cy="683518"/>
          </a:xfrm>
          <a:prstGeom prst="rect">
            <a:avLst/>
          </a:prstGeom>
        </p:spPr>
      </p:pic>
      <p:pic>
        <p:nvPicPr>
          <p:cNvPr id="22" name="Graphic 21" descr="Office worker">
            <a:extLst>
              <a:ext uri="{FF2B5EF4-FFF2-40B4-BE49-F238E27FC236}">
                <a16:creationId xmlns:a16="http://schemas.microsoft.com/office/drawing/2014/main" id="{2C6748D8-B184-4C66-BE85-B5EE8A3D6A7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98183" y="3299743"/>
            <a:ext cx="683518" cy="683518"/>
          </a:xfrm>
          <a:prstGeom prst="rect">
            <a:avLst/>
          </a:prstGeom>
        </p:spPr>
      </p:pic>
      <p:sp>
        <p:nvSpPr>
          <p:cNvPr id="24" name="TextBox 23">
            <a:extLst>
              <a:ext uri="{FF2B5EF4-FFF2-40B4-BE49-F238E27FC236}">
                <a16:creationId xmlns:a16="http://schemas.microsoft.com/office/drawing/2014/main" id="{A7CC8941-CEC7-42FC-8BFC-10C599954F63}"/>
              </a:ext>
            </a:extLst>
          </p:cNvPr>
          <p:cNvSpPr txBox="1"/>
          <p:nvPr/>
        </p:nvSpPr>
        <p:spPr>
          <a:xfrm>
            <a:off x="6111375" y="899452"/>
            <a:ext cx="5021000" cy="1171731"/>
          </a:xfrm>
          <a:prstGeom prst="rect">
            <a:avLst/>
          </a:prstGeom>
          <a:noFill/>
        </p:spPr>
        <p:txBody>
          <a:bodyPr wrap="square" rtlCol="0" anchor="b">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25" name="TextBox 24">
            <a:extLst>
              <a:ext uri="{FF2B5EF4-FFF2-40B4-BE49-F238E27FC236}">
                <a16:creationId xmlns:a16="http://schemas.microsoft.com/office/drawing/2014/main" id="{FE388925-4FFC-4FCE-B692-226A76C196F4}"/>
              </a:ext>
            </a:extLst>
          </p:cNvPr>
          <p:cNvSpPr txBox="1"/>
          <p:nvPr/>
        </p:nvSpPr>
        <p:spPr>
          <a:xfrm>
            <a:off x="1075001" y="1686063"/>
            <a:ext cx="4586991"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2357187135"/>
      </p:ext>
    </p:extLst>
  </p:cSld>
  <p:clrMapOvr>
    <a:masterClrMapping/>
  </p:clrMapOvr>
  <p:transition spd="slow">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DBD4167-A0BC-4E4A-855A-12052289C3C6}"/>
              </a:ext>
            </a:extLst>
          </p:cNvPr>
          <p:cNvSpPr txBox="1"/>
          <p:nvPr/>
        </p:nvSpPr>
        <p:spPr>
          <a:xfrm>
            <a:off x="535003" y="572807"/>
            <a:ext cx="2880000"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3CB6BCBC-A333-40CE-9F49-2A506347A7EE}"/>
              </a:ext>
            </a:extLst>
          </p:cNvPr>
          <p:cNvSpPr txBox="1"/>
          <p:nvPr/>
        </p:nvSpPr>
        <p:spPr>
          <a:xfrm>
            <a:off x="535003" y="1544028"/>
            <a:ext cx="2880000"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a:t>
            </a:r>
            <a:r>
              <a:rPr lang="en-US" sz="1200" dirty="0">
                <a:solidFill>
                  <a:schemeClr val="tx1">
                    <a:lumMod val="95000"/>
                    <a:lumOff val="5000"/>
                  </a:schemeClr>
                </a:solidFill>
                <a:ea typeface="Open Sans" panose="020B0606030504020204" pitchFamily="34" charset="0"/>
                <a:cs typeface="Open Sans" panose="020B0606030504020204" pitchFamily="34" charset="0"/>
              </a:rPr>
              <a:t>.</a:t>
            </a:r>
          </a:p>
        </p:txBody>
      </p:sp>
      <p:sp>
        <p:nvSpPr>
          <p:cNvPr id="7" name="Rectangle 6">
            <a:extLst>
              <a:ext uri="{FF2B5EF4-FFF2-40B4-BE49-F238E27FC236}">
                <a16:creationId xmlns:a16="http://schemas.microsoft.com/office/drawing/2014/main" id="{A393D643-90FF-4C35-95DA-B5435F6315A0}"/>
              </a:ext>
            </a:extLst>
          </p:cNvPr>
          <p:cNvSpPr/>
          <p:nvPr/>
        </p:nvSpPr>
        <p:spPr>
          <a:xfrm flipH="1">
            <a:off x="4404785" y="560916"/>
            <a:ext cx="3382427" cy="5736168"/>
          </a:xfrm>
          <a:prstGeom prst="rect">
            <a:avLst/>
          </a:prstGeom>
          <a:gradFill flip="none" rotWithShape="1">
            <a:gsLst>
              <a:gs pos="0">
                <a:schemeClr val="accent2">
                  <a:lumMod val="75000"/>
                </a:schemeClr>
              </a:gs>
              <a:gs pos="100000">
                <a:schemeClr val="accent2"/>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Rectangle 7">
            <a:extLst>
              <a:ext uri="{FF2B5EF4-FFF2-40B4-BE49-F238E27FC236}">
                <a16:creationId xmlns:a16="http://schemas.microsoft.com/office/drawing/2014/main" id="{7F319C44-6C11-417C-8800-685FF6B059A8}"/>
              </a:ext>
            </a:extLst>
          </p:cNvPr>
          <p:cNvSpPr/>
          <p:nvPr/>
        </p:nvSpPr>
        <p:spPr>
          <a:xfrm flipH="1">
            <a:off x="8274569" y="560916"/>
            <a:ext cx="3382427" cy="5736168"/>
          </a:xfrm>
          <a:prstGeom prst="rect">
            <a:avLst/>
          </a:prstGeom>
          <a:gradFill flip="none" rotWithShape="1">
            <a:gsLst>
              <a:gs pos="0">
                <a:schemeClr val="accent2">
                  <a:lumMod val="75000"/>
                </a:schemeClr>
              </a:gs>
              <a:gs pos="100000">
                <a:schemeClr val="accent2"/>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TextBox 12">
            <a:extLst>
              <a:ext uri="{FF2B5EF4-FFF2-40B4-BE49-F238E27FC236}">
                <a16:creationId xmlns:a16="http://schemas.microsoft.com/office/drawing/2014/main" id="{A5320368-2095-4746-A0E4-4163104C7442}"/>
              </a:ext>
            </a:extLst>
          </p:cNvPr>
          <p:cNvSpPr txBox="1"/>
          <p:nvPr/>
        </p:nvSpPr>
        <p:spPr>
          <a:xfrm>
            <a:off x="4908425" y="4413111"/>
            <a:ext cx="2375146" cy="1448730"/>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48AACCDA-7A0D-4A0A-AADD-2B7579708F9A}"/>
              </a:ext>
            </a:extLst>
          </p:cNvPr>
          <p:cNvSpPr txBox="1"/>
          <p:nvPr/>
        </p:nvSpPr>
        <p:spPr>
          <a:xfrm>
            <a:off x="4404785" y="3757639"/>
            <a:ext cx="3382427" cy="400110"/>
          </a:xfrm>
          <a:prstGeom prst="rect">
            <a:avLst/>
          </a:prstGeom>
          <a:noFill/>
        </p:spPr>
        <p:txBody>
          <a:bodyPr wrap="square" rtlCol="0" anchor="ctr">
            <a:spAutoFit/>
          </a:bodyPr>
          <a:lstStyle/>
          <a:p>
            <a:pPr algn="ctr"/>
            <a:r>
              <a:rPr lang="id-ID" sz="2000" b="1" dirty="0">
                <a:latin typeface="Roboto Slab" pitchFamily="2" charset="0"/>
                <a:ea typeface="Roboto Slab" pitchFamily="2" charset="0"/>
              </a:rPr>
              <a:t>Anne J Ray</a:t>
            </a:r>
            <a:endParaRPr lang="en-US" sz="24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1590428E-8E86-4AC5-8AD5-03200F081C5D}"/>
              </a:ext>
            </a:extLst>
          </p:cNvPr>
          <p:cNvSpPr txBox="1"/>
          <p:nvPr/>
        </p:nvSpPr>
        <p:spPr>
          <a:xfrm>
            <a:off x="8771830" y="4413111"/>
            <a:ext cx="2375146" cy="1448730"/>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93A0169C-5423-4C65-8297-8F877892D21D}"/>
              </a:ext>
            </a:extLst>
          </p:cNvPr>
          <p:cNvSpPr txBox="1"/>
          <p:nvPr/>
        </p:nvSpPr>
        <p:spPr>
          <a:xfrm>
            <a:off x="8268190" y="3757639"/>
            <a:ext cx="3382427" cy="400110"/>
          </a:xfrm>
          <a:prstGeom prst="rect">
            <a:avLst/>
          </a:prstGeom>
          <a:noFill/>
        </p:spPr>
        <p:txBody>
          <a:bodyPr wrap="square" rtlCol="0" anchor="ctr">
            <a:spAutoFit/>
          </a:bodyPr>
          <a:lstStyle/>
          <a:p>
            <a:pPr algn="ctr"/>
            <a:r>
              <a:rPr lang="id-ID" sz="2000" b="1" dirty="0">
                <a:latin typeface="Roboto Slab" pitchFamily="2" charset="0"/>
                <a:ea typeface="Roboto Slab" pitchFamily="2" charset="0"/>
              </a:rPr>
              <a:t>Michael T Flores</a:t>
            </a:r>
            <a:endParaRPr lang="id-ID" sz="2000" dirty="0">
              <a:latin typeface="Roboto Slab" pitchFamily="2" charset="0"/>
              <a:ea typeface="Roboto Slab" pitchFamily="2" charset="0"/>
            </a:endParaRPr>
          </a:p>
        </p:txBody>
      </p:sp>
      <p:sp>
        <p:nvSpPr>
          <p:cNvPr id="28" name="TextBox 27">
            <a:extLst>
              <a:ext uri="{FF2B5EF4-FFF2-40B4-BE49-F238E27FC236}">
                <a16:creationId xmlns:a16="http://schemas.microsoft.com/office/drawing/2014/main" id="{C5CF0C05-6EB5-4AA1-8A19-01672510D2F7}"/>
              </a:ext>
            </a:extLst>
          </p:cNvPr>
          <p:cNvSpPr txBox="1"/>
          <p:nvPr/>
        </p:nvSpPr>
        <p:spPr>
          <a:xfrm>
            <a:off x="541383" y="3434762"/>
            <a:ext cx="3526979" cy="2862322"/>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What</a:t>
            </a:r>
          </a:p>
          <a:p>
            <a:r>
              <a:rPr lang="en-US" sz="6000" b="1" dirty="0">
                <a:solidFill>
                  <a:schemeClr val="accent2">
                    <a:lumMod val="75000"/>
                  </a:schemeClr>
                </a:solidFill>
                <a:latin typeface="Roboto Slab" pitchFamily="2" charset="0"/>
                <a:ea typeface="Roboto Slab" pitchFamily="2" charset="0"/>
                <a:cs typeface="Poppins" panose="00000500000000000000" pitchFamily="2" charset="0"/>
              </a:rPr>
              <a:t>They</a:t>
            </a:r>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 Say</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 name="Picture Placeholder 2">
            <a:extLst>
              <a:ext uri="{FF2B5EF4-FFF2-40B4-BE49-F238E27FC236}">
                <a16:creationId xmlns:a16="http://schemas.microsoft.com/office/drawing/2014/main" id="{929B4ABB-042A-48CE-A1A5-D90148D27307}"/>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6B509FCC-48F8-498E-A0B9-AE7B2CB22626}"/>
              </a:ext>
            </a:extLst>
          </p:cNvPr>
          <p:cNvSpPr>
            <a:spLocks noGrp="1"/>
          </p:cNvSpPr>
          <p:nvPr>
            <p:ph type="pic" sz="quarter" idx="10"/>
          </p:nvPr>
        </p:nvSpPr>
        <p:spPr/>
      </p:sp>
    </p:spTree>
    <p:extLst>
      <p:ext uri="{BB962C8B-B14F-4D97-AF65-F5344CB8AC3E}">
        <p14:creationId xmlns:p14="http://schemas.microsoft.com/office/powerpoint/2010/main" val="3623642694"/>
      </p:ext>
    </p:extLst>
  </p:cSld>
  <p:clrMapOvr>
    <a:masterClrMapping/>
  </p:clrMapOvr>
  <p:transition spd="slow">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B6C73B14-F24F-40EF-AB1C-BC65F542EF01}"/>
              </a:ext>
            </a:extLst>
          </p:cNvPr>
          <p:cNvSpPr/>
          <p:nvPr/>
        </p:nvSpPr>
        <p:spPr>
          <a:xfrm flipH="1">
            <a:off x="0" y="3159178"/>
            <a:ext cx="12192000" cy="288000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a:extLst>
              <a:ext uri="{FF2B5EF4-FFF2-40B4-BE49-F238E27FC236}">
                <a16:creationId xmlns:a16="http://schemas.microsoft.com/office/drawing/2014/main" id="{995B2845-7984-4772-B65A-4F04FF747424}"/>
              </a:ext>
            </a:extLst>
          </p:cNvPr>
          <p:cNvSpPr txBox="1"/>
          <p:nvPr/>
        </p:nvSpPr>
        <p:spPr>
          <a:xfrm>
            <a:off x="1075000" y="563992"/>
            <a:ext cx="5021000" cy="1938992"/>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Costumer </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&amp; Support</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1" name="TextBox 40">
            <a:extLst>
              <a:ext uri="{FF2B5EF4-FFF2-40B4-BE49-F238E27FC236}">
                <a16:creationId xmlns:a16="http://schemas.microsoft.com/office/drawing/2014/main" id="{7B82BBC1-7445-4B51-8D27-E4D984C64B9A}"/>
              </a:ext>
            </a:extLst>
          </p:cNvPr>
          <p:cNvSpPr txBox="1"/>
          <p:nvPr/>
        </p:nvSpPr>
        <p:spPr>
          <a:xfrm>
            <a:off x="6122016" y="1328751"/>
            <a:ext cx="5021000" cy="1171731"/>
          </a:xfrm>
          <a:prstGeom prst="rect">
            <a:avLst/>
          </a:prstGeom>
          <a:noFill/>
        </p:spPr>
        <p:txBody>
          <a:bodyPr wrap="square" rtlCol="0" anchor="b">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42" name="TextBox 41">
            <a:extLst>
              <a:ext uri="{FF2B5EF4-FFF2-40B4-BE49-F238E27FC236}">
                <a16:creationId xmlns:a16="http://schemas.microsoft.com/office/drawing/2014/main" id="{A6AB5315-7E1B-4CA4-9B1E-9D3349409638}"/>
              </a:ext>
            </a:extLst>
          </p:cNvPr>
          <p:cNvSpPr txBox="1"/>
          <p:nvPr/>
        </p:nvSpPr>
        <p:spPr>
          <a:xfrm>
            <a:off x="6110990" y="651434"/>
            <a:ext cx="4586991"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 name="Picture Placeholder 3">
            <a:extLst>
              <a:ext uri="{FF2B5EF4-FFF2-40B4-BE49-F238E27FC236}">
                <a16:creationId xmlns:a16="http://schemas.microsoft.com/office/drawing/2014/main" id="{F38C434A-ED12-4F39-B262-5AA0FCF5EBD2}"/>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A47B18DA-5472-4174-908C-81D2025D8D08}"/>
              </a:ext>
            </a:extLst>
          </p:cNvPr>
          <p:cNvSpPr>
            <a:spLocks noGrp="1"/>
          </p:cNvSpPr>
          <p:nvPr>
            <p:ph type="pic" sz="quarter" idx="11"/>
          </p:nvPr>
        </p:nvSpPr>
        <p:spPr/>
      </p:sp>
      <p:sp>
        <p:nvSpPr>
          <p:cNvPr id="8" name="Picture Placeholder 7">
            <a:extLst>
              <a:ext uri="{FF2B5EF4-FFF2-40B4-BE49-F238E27FC236}">
                <a16:creationId xmlns:a16="http://schemas.microsoft.com/office/drawing/2014/main" id="{F973C461-0208-44C1-AD33-4864C66D3046}"/>
              </a:ext>
            </a:extLst>
          </p:cNvPr>
          <p:cNvSpPr>
            <a:spLocks noGrp="1"/>
          </p:cNvSpPr>
          <p:nvPr>
            <p:ph type="pic" sz="quarter" idx="12"/>
          </p:nvPr>
        </p:nvSpPr>
        <p:spPr/>
      </p:sp>
      <p:sp>
        <p:nvSpPr>
          <p:cNvPr id="10" name="Picture Placeholder 9">
            <a:extLst>
              <a:ext uri="{FF2B5EF4-FFF2-40B4-BE49-F238E27FC236}">
                <a16:creationId xmlns:a16="http://schemas.microsoft.com/office/drawing/2014/main" id="{C85DF95D-A72C-49A2-8A65-BED70BD9561D}"/>
              </a:ext>
            </a:extLst>
          </p:cNvPr>
          <p:cNvSpPr>
            <a:spLocks noGrp="1"/>
          </p:cNvSpPr>
          <p:nvPr>
            <p:ph type="pic" sz="quarter" idx="13"/>
          </p:nvPr>
        </p:nvSpPr>
        <p:spPr/>
      </p:sp>
      <p:sp>
        <p:nvSpPr>
          <p:cNvPr id="12" name="Picture Placeholder 11">
            <a:extLst>
              <a:ext uri="{FF2B5EF4-FFF2-40B4-BE49-F238E27FC236}">
                <a16:creationId xmlns:a16="http://schemas.microsoft.com/office/drawing/2014/main" id="{6963585E-F5B0-46B5-BC58-1EE7D0C2549B}"/>
              </a:ext>
            </a:extLst>
          </p:cNvPr>
          <p:cNvSpPr>
            <a:spLocks noGrp="1"/>
          </p:cNvSpPr>
          <p:nvPr>
            <p:ph type="pic" sz="quarter" idx="17"/>
          </p:nvPr>
        </p:nvSpPr>
        <p:spPr/>
      </p:sp>
      <p:sp>
        <p:nvSpPr>
          <p:cNvPr id="14" name="Picture Placeholder 13">
            <a:extLst>
              <a:ext uri="{FF2B5EF4-FFF2-40B4-BE49-F238E27FC236}">
                <a16:creationId xmlns:a16="http://schemas.microsoft.com/office/drawing/2014/main" id="{D31A28E9-5DBE-41B1-86F1-7198E61408F9}"/>
              </a:ext>
            </a:extLst>
          </p:cNvPr>
          <p:cNvSpPr>
            <a:spLocks noGrp="1"/>
          </p:cNvSpPr>
          <p:nvPr>
            <p:ph type="pic" sz="quarter" idx="16"/>
          </p:nvPr>
        </p:nvSpPr>
        <p:spPr/>
      </p:sp>
      <p:sp>
        <p:nvSpPr>
          <p:cNvPr id="16" name="Picture Placeholder 15">
            <a:extLst>
              <a:ext uri="{FF2B5EF4-FFF2-40B4-BE49-F238E27FC236}">
                <a16:creationId xmlns:a16="http://schemas.microsoft.com/office/drawing/2014/main" id="{A351796B-C0A6-462C-B73D-CE2525C0A94B}"/>
              </a:ext>
            </a:extLst>
          </p:cNvPr>
          <p:cNvSpPr>
            <a:spLocks noGrp="1"/>
          </p:cNvSpPr>
          <p:nvPr>
            <p:ph type="pic" sz="quarter" idx="15"/>
          </p:nvPr>
        </p:nvSpPr>
        <p:spPr/>
      </p:sp>
      <p:sp>
        <p:nvSpPr>
          <p:cNvPr id="18" name="Picture Placeholder 17">
            <a:extLst>
              <a:ext uri="{FF2B5EF4-FFF2-40B4-BE49-F238E27FC236}">
                <a16:creationId xmlns:a16="http://schemas.microsoft.com/office/drawing/2014/main" id="{C106F09B-90A9-473B-AA32-85660DFF15F4}"/>
              </a:ext>
            </a:extLst>
          </p:cNvPr>
          <p:cNvSpPr>
            <a:spLocks noGrp="1"/>
          </p:cNvSpPr>
          <p:nvPr>
            <p:ph type="pic" sz="quarter" idx="14"/>
          </p:nvPr>
        </p:nvSpPr>
        <p:spPr/>
      </p:sp>
    </p:spTree>
    <p:extLst>
      <p:ext uri="{BB962C8B-B14F-4D97-AF65-F5344CB8AC3E}">
        <p14:creationId xmlns:p14="http://schemas.microsoft.com/office/powerpoint/2010/main" val="532293931"/>
      </p:ext>
    </p:extLst>
  </p:cSld>
  <p:clrMapOvr>
    <a:masterClrMapping/>
  </p:clrMapOvr>
  <p:transition spd="slow">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9C1FEAF-90A0-4B1D-AED5-F95326CDB913}"/>
              </a:ext>
            </a:extLst>
          </p:cNvPr>
          <p:cNvSpPr>
            <a:spLocks noGrp="1"/>
          </p:cNvSpPr>
          <p:nvPr>
            <p:ph type="pic" sz="quarter" idx="10"/>
          </p:nvPr>
        </p:nvSpPr>
        <p:spPr/>
      </p:sp>
      <p:sp>
        <p:nvSpPr>
          <p:cNvPr id="9" name="TextBox 8">
            <a:extLst>
              <a:ext uri="{FF2B5EF4-FFF2-40B4-BE49-F238E27FC236}">
                <a16:creationId xmlns:a16="http://schemas.microsoft.com/office/drawing/2014/main" id="{4ED8B891-2D75-42E3-8F8E-47E0123C6935}"/>
              </a:ext>
            </a:extLst>
          </p:cNvPr>
          <p:cNvSpPr txBox="1"/>
          <p:nvPr/>
        </p:nvSpPr>
        <p:spPr>
          <a:xfrm>
            <a:off x="556515" y="1270992"/>
            <a:ext cx="3595263" cy="2002728"/>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r>
              <a:rPr lang="id-ID" sz="1200" dirty="0">
                <a:solidFill>
                  <a:schemeClr val="tx1">
                    <a:lumMod val="95000"/>
                    <a:lumOff val="5000"/>
                  </a:schemeClr>
                </a:solidFill>
              </a:rPr>
              <a:t>Sed ut perspiciatis unde omnis iste natus error sit voluptatem accusantium doloremque laudantium</a:t>
            </a:r>
            <a:r>
              <a:rPr lang="en-US" sz="1200" dirty="0">
                <a:solidFill>
                  <a:schemeClr val="tx1">
                    <a:lumMod val="95000"/>
                    <a:lumOff val="5000"/>
                  </a:schemeClr>
                </a:solidFill>
              </a:rPr>
              <a:t>.</a:t>
            </a:r>
            <a:endParaRPr lang="id-ID"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0" name="TextBox 9">
            <a:extLst>
              <a:ext uri="{FF2B5EF4-FFF2-40B4-BE49-F238E27FC236}">
                <a16:creationId xmlns:a16="http://schemas.microsoft.com/office/drawing/2014/main" id="{22020D04-3AC5-44BA-BBF5-7C53C6448569}"/>
              </a:ext>
            </a:extLst>
          </p:cNvPr>
          <p:cNvSpPr txBox="1"/>
          <p:nvPr/>
        </p:nvSpPr>
        <p:spPr>
          <a:xfrm>
            <a:off x="556514" y="562468"/>
            <a:ext cx="5539485"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2" name="Rectangle 11">
            <a:extLst>
              <a:ext uri="{FF2B5EF4-FFF2-40B4-BE49-F238E27FC236}">
                <a16:creationId xmlns:a16="http://schemas.microsoft.com/office/drawing/2014/main" id="{981384C9-63D7-4C76-839D-9FA661CFA61A}"/>
              </a:ext>
            </a:extLst>
          </p:cNvPr>
          <p:cNvSpPr/>
          <p:nvPr/>
        </p:nvSpPr>
        <p:spPr>
          <a:xfrm>
            <a:off x="694" y="3813204"/>
            <a:ext cx="9143305" cy="2509886"/>
          </a:xfrm>
          <a:prstGeom prst="rect">
            <a:avLst/>
          </a:prstGeom>
          <a:gradFill flip="none" rotWithShape="1">
            <a:gsLst>
              <a:gs pos="0">
                <a:schemeClr val="accent2">
                  <a:lumMod val="75000"/>
                </a:schemeClr>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TextBox 12">
            <a:extLst>
              <a:ext uri="{FF2B5EF4-FFF2-40B4-BE49-F238E27FC236}">
                <a16:creationId xmlns:a16="http://schemas.microsoft.com/office/drawing/2014/main" id="{76C7E511-0FF0-4DC3-9CA6-C4A1460EB2B7}"/>
              </a:ext>
            </a:extLst>
          </p:cNvPr>
          <p:cNvSpPr txBox="1"/>
          <p:nvPr/>
        </p:nvSpPr>
        <p:spPr>
          <a:xfrm>
            <a:off x="556514" y="4098651"/>
            <a:ext cx="9463785" cy="1938992"/>
          </a:xfrm>
          <a:prstGeom prst="rect">
            <a:avLst/>
          </a:prstGeom>
          <a:noFill/>
        </p:spPr>
        <p:txBody>
          <a:bodyPr wrap="square" rtlCol="0" anchor="ctr">
            <a:spAutoFit/>
          </a:bodyPr>
          <a:lstStyle/>
          <a:p>
            <a:r>
              <a:rPr lang="id-ID" sz="6000" b="1" dirty="0">
                <a:latin typeface="Roboto Slab" pitchFamily="2" charset="0"/>
                <a:ea typeface="Roboto Slab" pitchFamily="2" charset="0"/>
              </a:rPr>
              <a:t>Ideological Leader</a:t>
            </a:r>
            <a:endParaRPr lang="en-US" sz="6000" b="1" dirty="0">
              <a:latin typeface="Roboto Slab" pitchFamily="2" charset="0"/>
              <a:ea typeface="Roboto Slab" pitchFamily="2" charset="0"/>
            </a:endParaRPr>
          </a:p>
          <a:p>
            <a:r>
              <a:rPr lang="id-ID" sz="6000" b="1" dirty="0">
                <a:latin typeface="Roboto Slab" pitchFamily="2" charset="0"/>
                <a:ea typeface="Roboto Slab" pitchFamily="2" charset="0"/>
              </a:rPr>
              <a:t>For Youth Generation</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1968996172"/>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69CDD4-CED4-40B7-AA45-0B32AF57DFC7}"/>
              </a:ext>
            </a:extLst>
          </p:cNvPr>
          <p:cNvSpPr/>
          <p:nvPr/>
        </p:nvSpPr>
        <p:spPr>
          <a:xfrm flipH="1">
            <a:off x="-1" y="430970"/>
            <a:ext cx="12192000" cy="1638552"/>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a:extLst>
              <a:ext uri="{FF2B5EF4-FFF2-40B4-BE49-F238E27FC236}">
                <a16:creationId xmlns:a16="http://schemas.microsoft.com/office/drawing/2014/main" id="{995B2845-7984-4772-B65A-4F04FF747424}"/>
              </a:ext>
            </a:extLst>
          </p:cNvPr>
          <p:cNvSpPr txBox="1"/>
          <p:nvPr/>
        </p:nvSpPr>
        <p:spPr>
          <a:xfrm>
            <a:off x="1075001" y="726101"/>
            <a:ext cx="1757212" cy="1015663"/>
          </a:xfrm>
          <a:prstGeom prst="rect">
            <a:avLst/>
          </a:prstGeom>
          <a:noFill/>
        </p:spPr>
        <p:txBody>
          <a:bodyPr wrap="non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FAQ</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 name="TextBox 3">
            <a:extLst>
              <a:ext uri="{FF2B5EF4-FFF2-40B4-BE49-F238E27FC236}">
                <a16:creationId xmlns:a16="http://schemas.microsoft.com/office/drawing/2014/main" id="{A091E27C-5941-4DC9-9A77-F9A74FA62D77}"/>
              </a:ext>
            </a:extLst>
          </p:cNvPr>
          <p:cNvSpPr txBox="1"/>
          <p:nvPr/>
        </p:nvSpPr>
        <p:spPr>
          <a:xfrm>
            <a:off x="5405182" y="1154273"/>
            <a:ext cx="5720018"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5" name="TextBox 4">
            <a:extLst>
              <a:ext uri="{FF2B5EF4-FFF2-40B4-BE49-F238E27FC236}">
                <a16:creationId xmlns:a16="http://schemas.microsoft.com/office/drawing/2014/main" id="{80AA5C7C-D971-4F74-9E10-6C8F200C67FB}"/>
              </a:ext>
            </a:extLst>
          </p:cNvPr>
          <p:cNvSpPr txBox="1"/>
          <p:nvPr/>
        </p:nvSpPr>
        <p:spPr>
          <a:xfrm>
            <a:off x="5405182" y="673310"/>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2AA6670E-E59E-4063-B72B-45E4AF333536}"/>
              </a:ext>
            </a:extLst>
          </p:cNvPr>
          <p:cNvSpPr txBox="1"/>
          <p:nvPr/>
        </p:nvSpPr>
        <p:spPr>
          <a:xfrm>
            <a:off x="1289002" y="3200400"/>
            <a:ext cx="4341030"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7" name="TextBox 6">
            <a:extLst>
              <a:ext uri="{FF2B5EF4-FFF2-40B4-BE49-F238E27FC236}">
                <a16:creationId xmlns:a16="http://schemas.microsoft.com/office/drawing/2014/main" id="{9B8BF1ED-979E-46DD-A4CC-99104F8909F0}"/>
              </a:ext>
            </a:extLst>
          </p:cNvPr>
          <p:cNvSpPr txBox="1"/>
          <p:nvPr/>
        </p:nvSpPr>
        <p:spPr>
          <a:xfrm>
            <a:off x="1289002" y="2719437"/>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What is POLITI</a:t>
            </a:r>
            <a:r>
              <a:rPr lang="en-US" sz="2000" b="1" dirty="0">
                <a:solidFill>
                  <a:schemeClr val="accent2">
                    <a:lumMod val="75000"/>
                  </a:schemeClr>
                </a:solidFill>
                <a:latin typeface="Roboto Slab" pitchFamily="2" charset="0"/>
                <a:ea typeface="Roboto Slab" pitchFamily="2" charset="0"/>
                <a:cs typeface="Poppins" panose="00000500000000000000" pitchFamily="2" charset="0"/>
              </a:rPr>
              <a:t>CAN</a:t>
            </a:r>
            <a:r>
              <a:rPr lang="en-US" sz="2000" b="1" dirty="0">
                <a:latin typeface="Roboto Slab" pitchFamily="2" charset="0"/>
                <a:ea typeface="Roboto Slab" pitchFamily="2" charset="0"/>
                <a:cs typeface="Poppins" panose="00000500000000000000" pitchFamily="2" charset="0"/>
              </a:rPr>
              <a:t>?</a:t>
            </a:r>
            <a:endParaRPr lang="id-ID" sz="2000" b="1" dirty="0">
              <a:latin typeface="Roboto Slab" pitchFamily="2" charset="0"/>
              <a:ea typeface="Roboto Slab" pitchFamily="2" charset="0"/>
              <a:cs typeface="Poppins" panose="00000500000000000000" pitchFamily="2" charset="0"/>
            </a:endParaRPr>
          </a:p>
        </p:txBody>
      </p:sp>
      <p:sp>
        <p:nvSpPr>
          <p:cNvPr id="8" name="TextBox 7">
            <a:extLst>
              <a:ext uri="{FF2B5EF4-FFF2-40B4-BE49-F238E27FC236}">
                <a16:creationId xmlns:a16="http://schemas.microsoft.com/office/drawing/2014/main" id="{98CAD902-1B86-4DD4-8C9F-545CF0C647FC}"/>
              </a:ext>
            </a:extLst>
          </p:cNvPr>
          <p:cNvSpPr txBox="1"/>
          <p:nvPr/>
        </p:nvSpPr>
        <p:spPr>
          <a:xfrm>
            <a:off x="164890" y="2565549"/>
            <a:ext cx="910361" cy="1107996"/>
          </a:xfrm>
          <a:prstGeom prst="rect">
            <a:avLst/>
          </a:prstGeom>
          <a:noFill/>
        </p:spPr>
        <p:txBody>
          <a:bodyPr wrap="square" rtlCol="0" anchor="ctr">
            <a:spAutoFit/>
          </a:bodyPr>
          <a:lstStyle/>
          <a:p>
            <a:pPr algn="r"/>
            <a:r>
              <a:rPr lang="en-US" sz="6600" b="1" dirty="0">
                <a:solidFill>
                  <a:schemeClr val="tx1">
                    <a:lumMod val="95000"/>
                    <a:lumOff val="5000"/>
                  </a:schemeClr>
                </a:solidFill>
                <a:latin typeface="Roboto Slab" pitchFamily="2" charset="0"/>
                <a:ea typeface="Roboto Slab" pitchFamily="2" charset="0"/>
                <a:cs typeface="Poppins" panose="00000500000000000000" pitchFamily="2" charset="0"/>
              </a:rPr>
              <a:t>1</a:t>
            </a:r>
            <a:endParaRPr lang="id-ID" sz="66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9" name="TextBox 8">
            <a:extLst>
              <a:ext uri="{FF2B5EF4-FFF2-40B4-BE49-F238E27FC236}">
                <a16:creationId xmlns:a16="http://schemas.microsoft.com/office/drawing/2014/main" id="{75889729-C518-4F05-AE0A-7F3B917B656B}"/>
              </a:ext>
            </a:extLst>
          </p:cNvPr>
          <p:cNvSpPr txBox="1"/>
          <p:nvPr/>
        </p:nvSpPr>
        <p:spPr>
          <a:xfrm>
            <a:off x="1289001" y="5412378"/>
            <a:ext cx="4341030"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10" name="TextBox 9">
            <a:extLst>
              <a:ext uri="{FF2B5EF4-FFF2-40B4-BE49-F238E27FC236}">
                <a16:creationId xmlns:a16="http://schemas.microsoft.com/office/drawing/2014/main" id="{E4EB065D-0941-4C99-8613-69C6ABF19FF5}"/>
              </a:ext>
            </a:extLst>
          </p:cNvPr>
          <p:cNvSpPr txBox="1"/>
          <p:nvPr/>
        </p:nvSpPr>
        <p:spPr>
          <a:xfrm>
            <a:off x="1289001" y="4610137"/>
            <a:ext cx="4621614" cy="707886"/>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How Can I got Involved in Community?</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11" name="TextBox 10">
            <a:extLst>
              <a:ext uri="{FF2B5EF4-FFF2-40B4-BE49-F238E27FC236}">
                <a16:creationId xmlns:a16="http://schemas.microsoft.com/office/drawing/2014/main" id="{A721B559-44C3-47F4-8CA7-9E1C4BE2B883}"/>
              </a:ext>
            </a:extLst>
          </p:cNvPr>
          <p:cNvSpPr txBox="1"/>
          <p:nvPr/>
        </p:nvSpPr>
        <p:spPr>
          <a:xfrm>
            <a:off x="164889" y="4610137"/>
            <a:ext cx="910361" cy="1107996"/>
          </a:xfrm>
          <a:prstGeom prst="rect">
            <a:avLst/>
          </a:prstGeom>
          <a:noFill/>
        </p:spPr>
        <p:txBody>
          <a:bodyPr wrap="square" rtlCol="0" anchor="ctr">
            <a:spAutoFit/>
          </a:bodyPr>
          <a:lstStyle/>
          <a:p>
            <a:pPr algn="r"/>
            <a:r>
              <a:rPr lang="en-US" sz="6600" b="1" dirty="0">
                <a:solidFill>
                  <a:schemeClr val="tx1">
                    <a:lumMod val="95000"/>
                    <a:lumOff val="5000"/>
                  </a:schemeClr>
                </a:solidFill>
                <a:latin typeface="Roboto Slab" pitchFamily="2" charset="0"/>
                <a:ea typeface="Roboto Slab" pitchFamily="2" charset="0"/>
                <a:cs typeface="Poppins" panose="00000500000000000000" pitchFamily="2" charset="0"/>
              </a:rPr>
              <a:t>3</a:t>
            </a:r>
            <a:endParaRPr lang="id-ID" sz="66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2" name="TextBox 11">
            <a:extLst>
              <a:ext uri="{FF2B5EF4-FFF2-40B4-BE49-F238E27FC236}">
                <a16:creationId xmlns:a16="http://schemas.microsoft.com/office/drawing/2014/main" id="{69C3E130-86BF-4344-BCCE-0D00F92FF257}"/>
              </a:ext>
            </a:extLst>
          </p:cNvPr>
          <p:cNvSpPr txBox="1"/>
          <p:nvPr/>
        </p:nvSpPr>
        <p:spPr>
          <a:xfrm>
            <a:off x="7356441" y="3205110"/>
            <a:ext cx="4341030"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13" name="TextBox 12">
            <a:extLst>
              <a:ext uri="{FF2B5EF4-FFF2-40B4-BE49-F238E27FC236}">
                <a16:creationId xmlns:a16="http://schemas.microsoft.com/office/drawing/2014/main" id="{21E863B3-B827-430D-8DCF-7A74A90D0BE4}"/>
              </a:ext>
            </a:extLst>
          </p:cNvPr>
          <p:cNvSpPr txBox="1"/>
          <p:nvPr/>
        </p:nvSpPr>
        <p:spPr>
          <a:xfrm>
            <a:off x="7356441" y="2724147"/>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What are States’ Right?</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14" name="TextBox 13">
            <a:extLst>
              <a:ext uri="{FF2B5EF4-FFF2-40B4-BE49-F238E27FC236}">
                <a16:creationId xmlns:a16="http://schemas.microsoft.com/office/drawing/2014/main" id="{95209699-348D-41F8-A233-6B32F0DFC792}"/>
              </a:ext>
            </a:extLst>
          </p:cNvPr>
          <p:cNvSpPr txBox="1"/>
          <p:nvPr/>
        </p:nvSpPr>
        <p:spPr>
          <a:xfrm>
            <a:off x="6232329" y="2570259"/>
            <a:ext cx="910361" cy="1107996"/>
          </a:xfrm>
          <a:prstGeom prst="rect">
            <a:avLst/>
          </a:prstGeom>
          <a:noFill/>
        </p:spPr>
        <p:txBody>
          <a:bodyPr wrap="square" rtlCol="0" anchor="ctr">
            <a:spAutoFit/>
          </a:bodyPr>
          <a:lstStyle/>
          <a:p>
            <a:pPr algn="r"/>
            <a:r>
              <a:rPr lang="en-US" sz="6600" b="1" dirty="0">
                <a:solidFill>
                  <a:schemeClr val="tx1">
                    <a:lumMod val="95000"/>
                    <a:lumOff val="5000"/>
                  </a:schemeClr>
                </a:solidFill>
                <a:latin typeface="Roboto Slab" pitchFamily="2" charset="0"/>
                <a:ea typeface="Roboto Slab" pitchFamily="2" charset="0"/>
                <a:cs typeface="Poppins" panose="00000500000000000000" pitchFamily="2" charset="0"/>
              </a:rPr>
              <a:t>2</a:t>
            </a:r>
            <a:endParaRPr lang="id-ID" sz="66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5" name="TextBox 14">
            <a:extLst>
              <a:ext uri="{FF2B5EF4-FFF2-40B4-BE49-F238E27FC236}">
                <a16:creationId xmlns:a16="http://schemas.microsoft.com/office/drawing/2014/main" id="{9AA27E9F-69B5-4AE1-996A-465179535831}"/>
              </a:ext>
            </a:extLst>
          </p:cNvPr>
          <p:cNvSpPr txBox="1"/>
          <p:nvPr/>
        </p:nvSpPr>
        <p:spPr>
          <a:xfrm>
            <a:off x="7356440" y="5417088"/>
            <a:ext cx="4341030"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16" name="TextBox 15">
            <a:extLst>
              <a:ext uri="{FF2B5EF4-FFF2-40B4-BE49-F238E27FC236}">
                <a16:creationId xmlns:a16="http://schemas.microsoft.com/office/drawing/2014/main" id="{76319458-76C3-48BD-B1B2-5863ED1D1C85}"/>
              </a:ext>
            </a:extLst>
          </p:cNvPr>
          <p:cNvSpPr txBox="1"/>
          <p:nvPr/>
        </p:nvSpPr>
        <p:spPr>
          <a:xfrm>
            <a:off x="7356440" y="4614847"/>
            <a:ext cx="4621614" cy="707886"/>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What Else I Can Read About</a:t>
            </a:r>
          </a:p>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This Politics Stuff</a:t>
            </a:r>
            <a:endParaRPr lang="id-ID" sz="2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17" name="TextBox 16">
            <a:extLst>
              <a:ext uri="{FF2B5EF4-FFF2-40B4-BE49-F238E27FC236}">
                <a16:creationId xmlns:a16="http://schemas.microsoft.com/office/drawing/2014/main" id="{0993AE2C-B4F6-44EF-9D37-81CEFC107220}"/>
              </a:ext>
            </a:extLst>
          </p:cNvPr>
          <p:cNvSpPr txBox="1"/>
          <p:nvPr/>
        </p:nvSpPr>
        <p:spPr>
          <a:xfrm>
            <a:off x="6232328" y="4614847"/>
            <a:ext cx="910361" cy="1107996"/>
          </a:xfrm>
          <a:prstGeom prst="rect">
            <a:avLst/>
          </a:prstGeom>
          <a:noFill/>
        </p:spPr>
        <p:txBody>
          <a:bodyPr wrap="square" rtlCol="0" anchor="ctr">
            <a:spAutoFit/>
          </a:bodyPr>
          <a:lstStyle/>
          <a:p>
            <a:pPr algn="r"/>
            <a:r>
              <a:rPr lang="en-US" sz="6600" b="1" dirty="0">
                <a:solidFill>
                  <a:schemeClr val="tx1">
                    <a:lumMod val="95000"/>
                    <a:lumOff val="5000"/>
                  </a:schemeClr>
                </a:solidFill>
                <a:latin typeface="Roboto Slab" pitchFamily="2" charset="0"/>
                <a:ea typeface="Roboto Slab" pitchFamily="2" charset="0"/>
                <a:cs typeface="Poppins" panose="00000500000000000000" pitchFamily="2" charset="0"/>
              </a:rPr>
              <a:t>4</a:t>
            </a:r>
            <a:endParaRPr lang="id-ID" sz="66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301715015"/>
      </p:ext>
    </p:extLst>
  </p:cSld>
  <p:clrMapOvr>
    <a:masterClrMapping/>
  </p:clrMapOvr>
  <p:transition spd="slow">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DA6A0118-2DD3-4379-A97D-50BF2EB5FE2B}"/>
              </a:ext>
            </a:extLst>
          </p:cNvPr>
          <p:cNvSpPr/>
          <p:nvPr/>
        </p:nvSpPr>
        <p:spPr>
          <a:xfrm rot="5400000" flipH="1">
            <a:off x="4564003" y="4528799"/>
            <a:ext cx="3111101" cy="175697"/>
          </a:xfrm>
          <a:prstGeom prst="rect">
            <a:avLst/>
          </a:prstGeom>
          <a:gradFill flip="none" rotWithShape="1">
            <a:gsLst>
              <a:gs pos="0">
                <a:schemeClr val="accent2">
                  <a:lumMod val="75000"/>
                </a:schemeClr>
              </a:gs>
              <a:gs pos="100000">
                <a:schemeClr val="accent2">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 name="TextBox 2">
            <a:extLst>
              <a:ext uri="{FF2B5EF4-FFF2-40B4-BE49-F238E27FC236}">
                <a16:creationId xmlns:a16="http://schemas.microsoft.com/office/drawing/2014/main" id="{995B2845-7984-4772-B65A-4F04FF747424}"/>
              </a:ext>
            </a:extLst>
          </p:cNvPr>
          <p:cNvSpPr txBox="1"/>
          <p:nvPr/>
        </p:nvSpPr>
        <p:spPr>
          <a:xfrm>
            <a:off x="6847151" y="744774"/>
            <a:ext cx="5021000"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Contact </a:t>
            </a:r>
            <a:r>
              <a:rPr lang="en-US" sz="6000" b="1" dirty="0">
                <a:solidFill>
                  <a:schemeClr val="accent2">
                    <a:lumMod val="75000"/>
                  </a:schemeClr>
                </a:solidFill>
                <a:latin typeface="Roboto Slab" pitchFamily="2" charset="0"/>
                <a:ea typeface="Roboto Slab" pitchFamily="2" charset="0"/>
                <a:cs typeface="Poppins" panose="00000500000000000000" pitchFamily="2" charset="0"/>
              </a:rPr>
              <a:t>Us</a:t>
            </a:r>
            <a:endParaRPr lang="id-ID" sz="6000" b="1" dirty="0">
              <a:solidFill>
                <a:schemeClr val="accent2">
                  <a:lumMod val="7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551E146F-FB5D-403A-A6D6-5B1D63BC4928}"/>
              </a:ext>
            </a:extLst>
          </p:cNvPr>
          <p:cNvSpPr txBox="1"/>
          <p:nvPr/>
        </p:nvSpPr>
        <p:spPr>
          <a:xfrm>
            <a:off x="6847151" y="3061100"/>
            <a:ext cx="4297099"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a:t>
            </a:r>
          </a:p>
        </p:txBody>
      </p:sp>
      <p:sp>
        <p:nvSpPr>
          <p:cNvPr id="9" name="TextBox 8">
            <a:extLst>
              <a:ext uri="{FF2B5EF4-FFF2-40B4-BE49-F238E27FC236}">
                <a16:creationId xmlns:a16="http://schemas.microsoft.com/office/drawing/2014/main" id="{AD4AE12B-55FF-437A-99E7-6A86CE0F76D1}"/>
              </a:ext>
            </a:extLst>
          </p:cNvPr>
          <p:cNvSpPr txBox="1"/>
          <p:nvPr/>
        </p:nvSpPr>
        <p:spPr>
          <a:xfrm>
            <a:off x="7543923" y="5338745"/>
            <a:ext cx="3135189" cy="307777"/>
          </a:xfrm>
          <a:prstGeom prst="rect">
            <a:avLst/>
          </a:prstGeom>
          <a:noFill/>
        </p:spPr>
        <p:txBody>
          <a:bodyPr wrap="square" rtlCol="0" anchor="ctr">
            <a:spAutoFit/>
          </a:bodyPr>
          <a:lstStyle/>
          <a:p>
            <a:r>
              <a:rPr lang="id-ID" sz="1400" dirty="0"/>
              <a:t>johndoe@hostname.com</a:t>
            </a:r>
            <a:endParaRPr lang="id-ID" sz="1200" dirty="0"/>
          </a:p>
        </p:txBody>
      </p:sp>
      <p:pic>
        <p:nvPicPr>
          <p:cNvPr id="14" name="Graphic 13" descr="Marker">
            <a:extLst>
              <a:ext uri="{FF2B5EF4-FFF2-40B4-BE49-F238E27FC236}">
                <a16:creationId xmlns:a16="http://schemas.microsoft.com/office/drawing/2014/main" id="{6E2D0C20-C733-4B12-86CD-23C5A7DA098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89778" y="4462917"/>
            <a:ext cx="346262" cy="346262"/>
          </a:xfrm>
          <a:prstGeom prst="rect">
            <a:avLst/>
          </a:prstGeom>
        </p:spPr>
      </p:pic>
      <p:sp>
        <p:nvSpPr>
          <p:cNvPr id="15" name="TextBox 14">
            <a:extLst>
              <a:ext uri="{FF2B5EF4-FFF2-40B4-BE49-F238E27FC236}">
                <a16:creationId xmlns:a16="http://schemas.microsoft.com/office/drawing/2014/main" id="{19CBC1A7-F95A-42AC-BEF6-0B0362C2892F}"/>
              </a:ext>
            </a:extLst>
          </p:cNvPr>
          <p:cNvSpPr txBox="1"/>
          <p:nvPr/>
        </p:nvSpPr>
        <p:spPr>
          <a:xfrm>
            <a:off x="7543923" y="4482159"/>
            <a:ext cx="4324228" cy="307777"/>
          </a:xfrm>
          <a:prstGeom prst="rect">
            <a:avLst/>
          </a:prstGeom>
          <a:noFill/>
        </p:spPr>
        <p:txBody>
          <a:bodyPr wrap="square" rtlCol="0" anchor="ctr">
            <a:spAutoFit/>
          </a:bodyPr>
          <a:lstStyle/>
          <a:p>
            <a:r>
              <a:rPr lang="en-US" sz="1400" dirty="0"/>
              <a:t>3831 Fake Street, Corpus Christi, United States</a:t>
            </a:r>
            <a:endParaRPr lang="id-ID" sz="1200" dirty="0"/>
          </a:p>
        </p:txBody>
      </p:sp>
      <p:pic>
        <p:nvPicPr>
          <p:cNvPr id="18" name="Graphic 17" descr="Receiver">
            <a:extLst>
              <a:ext uri="{FF2B5EF4-FFF2-40B4-BE49-F238E27FC236}">
                <a16:creationId xmlns:a16="http://schemas.microsoft.com/office/drawing/2014/main" id="{EAA54A51-16E6-4CAB-8871-14102F348C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90190" y="4922326"/>
            <a:ext cx="307070" cy="307070"/>
          </a:xfrm>
          <a:prstGeom prst="rect">
            <a:avLst/>
          </a:prstGeom>
        </p:spPr>
      </p:pic>
      <p:sp>
        <p:nvSpPr>
          <p:cNvPr id="19" name="TextBox 18">
            <a:extLst>
              <a:ext uri="{FF2B5EF4-FFF2-40B4-BE49-F238E27FC236}">
                <a16:creationId xmlns:a16="http://schemas.microsoft.com/office/drawing/2014/main" id="{5D5E5714-BA03-49C0-9CE3-05A650F6C6D5}"/>
              </a:ext>
            </a:extLst>
          </p:cNvPr>
          <p:cNvSpPr txBox="1"/>
          <p:nvPr/>
        </p:nvSpPr>
        <p:spPr>
          <a:xfrm>
            <a:off x="7543924" y="4925972"/>
            <a:ext cx="1805930" cy="307777"/>
          </a:xfrm>
          <a:prstGeom prst="rect">
            <a:avLst/>
          </a:prstGeom>
          <a:noFill/>
        </p:spPr>
        <p:txBody>
          <a:bodyPr wrap="square" rtlCol="0" anchor="ctr">
            <a:spAutoFit/>
          </a:bodyPr>
          <a:lstStyle/>
          <a:p>
            <a:r>
              <a:rPr lang="id-ID" sz="1400" dirty="0"/>
              <a:t>361-213-7624</a:t>
            </a:r>
          </a:p>
        </p:txBody>
      </p:sp>
      <p:pic>
        <p:nvPicPr>
          <p:cNvPr id="20" name="Graphic 19" descr="Envelope">
            <a:extLst>
              <a:ext uri="{FF2B5EF4-FFF2-40B4-BE49-F238E27FC236}">
                <a16:creationId xmlns:a16="http://schemas.microsoft.com/office/drawing/2014/main" id="{79F90AAD-23EA-4049-A270-A0F8B10D403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90190" y="5327301"/>
            <a:ext cx="307070" cy="307070"/>
          </a:xfrm>
          <a:prstGeom prst="rect">
            <a:avLst/>
          </a:prstGeom>
        </p:spPr>
      </p:pic>
      <p:pic>
        <p:nvPicPr>
          <p:cNvPr id="30" name="Graphic 29" descr="Internet">
            <a:extLst>
              <a:ext uri="{FF2B5EF4-FFF2-40B4-BE49-F238E27FC236}">
                <a16:creationId xmlns:a16="http://schemas.microsoft.com/office/drawing/2014/main" id="{58F06568-CBE4-46C5-ACA3-9975ED0A9C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891940" y="5732276"/>
            <a:ext cx="306000" cy="306000"/>
          </a:xfrm>
          <a:prstGeom prst="rect">
            <a:avLst/>
          </a:prstGeom>
        </p:spPr>
      </p:pic>
      <p:sp>
        <p:nvSpPr>
          <p:cNvPr id="31" name="TextBox 30">
            <a:extLst>
              <a:ext uri="{FF2B5EF4-FFF2-40B4-BE49-F238E27FC236}">
                <a16:creationId xmlns:a16="http://schemas.microsoft.com/office/drawing/2014/main" id="{90F44675-D51F-40AE-93FC-CCFC6675071D}"/>
              </a:ext>
            </a:extLst>
          </p:cNvPr>
          <p:cNvSpPr txBox="1"/>
          <p:nvPr/>
        </p:nvSpPr>
        <p:spPr>
          <a:xfrm>
            <a:off x="7543923" y="5730499"/>
            <a:ext cx="3135189" cy="307777"/>
          </a:xfrm>
          <a:prstGeom prst="rect">
            <a:avLst/>
          </a:prstGeom>
          <a:noFill/>
        </p:spPr>
        <p:txBody>
          <a:bodyPr wrap="square" rtlCol="0" anchor="ctr">
            <a:spAutoFit/>
          </a:bodyPr>
          <a:lstStyle/>
          <a:p>
            <a:r>
              <a:rPr lang="en-US" sz="1400" dirty="0"/>
              <a:t>www.politican.com</a:t>
            </a:r>
            <a:endParaRPr lang="id-ID" sz="1200" dirty="0"/>
          </a:p>
        </p:txBody>
      </p:sp>
      <p:sp>
        <p:nvSpPr>
          <p:cNvPr id="32" name="TextBox 31">
            <a:extLst>
              <a:ext uri="{FF2B5EF4-FFF2-40B4-BE49-F238E27FC236}">
                <a16:creationId xmlns:a16="http://schemas.microsoft.com/office/drawing/2014/main" id="{4A0A581B-A43F-4E46-BEF7-4C3C885316BC}"/>
              </a:ext>
            </a:extLst>
          </p:cNvPr>
          <p:cNvSpPr txBox="1"/>
          <p:nvPr/>
        </p:nvSpPr>
        <p:spPr>
          <a:xfrm>
            <a:off x="6847151" y="1865527"/>
            <a:ext cx="4586991"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4" name="Picture Placeholder 3">
            <a:extLst>
              <a:ext uri="{FF2B5EF4-FFF2-40B4-BE49-F238E27FC236}">
                <a16:creationId xmlns:a16="http://schemas.microsoft.com/office/drawing/2014/main" id="{B8F579F7-E56B-4BBF-AF5D-64AEC04E61E6}"/>
              </a:ext>
            </a:extLst>
          </p:cNvPr>
          <p:cNvSpPr>
            <a:spLocks noGrp="1"/>
          </p:cNvSpPr>
          <p:nvPr>
            <p:ph type="pic" sz="quarter" idx="10"/>
          </p:nvPr>
        </p:nvSpPr>
        <p:spPr/>
      </p:sp>
    </p:spTree>
    <p:extLst>
      <p:ext uri="{BB962C8B-B14F-4D97-AF65-F5344CB8AC3E}">
        <p14:creationId xmlns:p14="http://schemas.microsoft.com/office/powerpoint/2010/main" val="1658080977"/>
      </p:ext>
    </p:extLst>
  </p:cSld>
  <p:clrMapOvr>
    <a:masterClrMapping/>
  </p:clrMapOvr>
  <p:transition spd="slow">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8AA2E42D-8876-4801-9881-8744C3CBCA04}"/>
              </a:ext>
            </a:extLst>
          </p:cNvPr>
          <p:cNvSpPr/>
          <p:nvPr/>
        </p:nvSpPr>
        <p:spPr>
          <a:xfrm>
            <a:off x="1828800" y="4319031"/>
            <a:ext cx="8534400" cy="963138"/>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7" name="Freeform: Shape 6">
            <a:extLst>
              <a:ext uri="{FF2B5EF4-FFF2-40B4-BE49-F238E27FC236}">
                <a16:creationId xmlns:a16="http://schemas.microsoft.com/office/drawing/2014/main" id="{D8BD4008-B9D1-42F1-ABA3-93DE708B58D2}"/>
              </a:ext>
            </a:extLst>
          </p:cNvPr>
          <p:cNvSpPr/>
          <p:nvPr/>
        </p:nvSpPr>
        <p:spPr>
          <a:xfrm>
            <a:off x="2095500" y="572072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8" name="Freeform: Shape 7">
            <a:extLst>
              <a:ext uri="{FF2B5EF4-FFF2-40B4-BE49-F238E27FC236}">
                <a16:creationId xmlns:a16="http://schemas.microsoft.com/office/drawing/2014/main" id="{E495D8D8-108F-4377-A5C9-E312FC52E162}"/>
              </a:ext>
            </a:extLst>
          </p:cNvPr>
          <p:cNvSpPr/>
          <p:nvPr/>
        </p:nvSpPr>
        <p:spPr>
          <a:xfrm>
            <a:off x="1828800" y="1575831"/>
            <a:ext cx="8534400" cy="963138"/>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0" name="Freeform: Shape 9">
            <a:extLst>
              <a:ext uri="{FF2B5EF4-FFF2-40B4-BE49-F238E27FC236}">
                <a16:creationId xmlns:a16="http://schemas.microsoft.com/office/drawing/2014/main" id="{3B5F5D36-E23C-4887-9724-A11A649E9F64}"/>
              </a:ext>
            </a:extLst>
          </p:cNvPr>
          <p:cNvSpPr/>
          <p:nvPr/>
        </p:nvSpPr>
        <p:spPr>
          <a:xfrm>
            <a:off x="2095500" y="234329"/>
            <a:ext cx="8001000" cy="902942"/>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3" name="Rectangle 12">
            <a:extLst>
              <a:ext uri="{FF2B5EF4-FFF2-40B4-BE49-F238E27FC236}">
                <a16:creationId xmlns:a16="http://schemas.microsoft.com/office/drawing/2014/main" id="{E69D5781-918D-4085-B486-2AE57FB83854}"/>
              </a:ext>
            </a:extLst>
          </p:cNvPr>
          <p:cNvSpPr/>
          <p:nvPr/>
        </p:nvSpPr>
        <p:spPr>
          <a:xfrm>
            <a:off x="0" y="2752725"/>
            <a:ext cx="12192000" cy="1352550"/>
          </a:xfrm>
          <a:prstGeom prst="rect">
            <a:avLst/>
          </a:prstGeom>
          <a:solidFill>
            <a:schemeClr val="accent2">
              <a:lumMod val="75000"/>
            </a:schemeClr>
          </a:solidFill>
          <a:ln>
            <a:noFill/>
          </a:ln>
          <a:effectLst>
            <a:outerShdw blurRad="381000" sx="105000" sy="105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4" name="Freeform: Shape 13">
            <a:extLst>
              <a:ext uri="{FF2B5EF4-FFF2-40B4-BE49-F238E27FC236}">
                <a16:creationId xmlns:a16="http://schemas.microsoft.com/office/drawing/2014/main" id="{38BA73C9-4AE4-4BBD-9DC9-E0A4FB209039}"/>
              </a:ext>
            </a:extLst>
          </p:cNvPr>
          <p:cNvSpPr/>
          <p:nvPr/>
        </p:nvSpPr>
        <p:spPr>
          <a:xfrm>
            <a:off x="1562101" y="2917333"/>
            <a:ext cx="9067798" cy="1023334"/>
          </a:xfrm>
          <a:custGeom>
            <a:avLst/>
            <a:gdLst/>
            <a:ahLst/>
            <a:cxnLst/>
            <a:rect l="l" t="t" r="r" b="b"/>
            <a:pathLst>
              <a:path w="7218164" h="814596">
                <a:moveTo>
                  <a:pt x="243237" y="452735"/>
                </a:moveTo>
                <a:lnTo>
                  <a:pt x="243237" y="681279"/>
                </a:lnTo>
                <a:lnTo>
                  <a:pt x="389614" y="681279"/>
                </a:lnTo>
                <a:cubicBezTo>
                  <a:pt x="431695" y="681279"/>
                  <a:pt x="463800" y="672119"/>
                  <a:pt x="485929" y="653799"/>
                </a:cubicBezTo>
                <a:cubicBezTo>
                  <a:pt x="508058" y="635479"/>
                  <a:pt x="519123" y="608362"/>
                  <a:pt x="519123" y="572448"/>
                </a:cubicBezTo>
                <a:cubicBezTo>
                  <a:pt x="519123" y="533632"/>
                  <a:pt x="509690" y="503976"/>
                  <a:pt x="490826" y="483479"/>
                </a:cubicBezTo>
                <a:cubicBezTo>
                  <a:pt x="471962" y="462983"/>
                  <a:pt x="442215" y="452735"/>
                  <a:pt x="401585" y="452735"/>
                </a:cubicBezTo>
                <a:close/>
                <a:moveTo>
                  <a:pt x="2578192" y="193174"/>
                </a:moveTo>
                <a:lnTo>
                  <a:pt x="2488951" y="472324"/>
                </a:lnTo>
                <a:lnTo>
                  <a:pt x="2670698" y="472324"/>
                </a:lnTo>
                <a:lnTo>
                  <a:pt x="2581457" y="193174"/>
                </a:lnTo>
                <a:close/>
                <a:moveTo>
                  <a:pt x="6063012" y="133317"/>
                </a:moveTo>
                <a:lnTo>
                  <a:pt x="6063012" y="681279"/>
                </a:lnTo>
                <a:lnTo>
                  <a:pt x="6168033" y="681279"/>
                </a:lnTo>
                <a:cubicBezTo>
                  <a:pt x="6224988" y="681279"/>
                  <a:pt x="6269608" y="662052"/>
                  <a:pt x="6301894" y="623599"/>
                </a:cubicBezTo>
                <a:cubicBezTo>
                  <a:pt x="6334181" y="585145"/>
                  <a:pt x="6350324" y="534902"/>
                  <a:pt x="6350324" y="472868"/>
                </a:cubicBezTo>
                <a:lnTo>
                  <a:pt x="6350324" y="340639"/>
                </a:lnTo>
                <a:cubicBezTo>
                  <a:pt x="6350324" y="279331"/>
                  <a:pt x="6334181" y="229451"/>
                  <a:pt x="6301894" y="190997"/>
                </a:cubicBezTo>
                <a:cubicBezTo>
                  <a:pt x="6269608" y="152544"/>
                  <a:pt x="6224988" y="133317"/>
                  <a:pt x="6168033" y="133317"/>
                </a:cubicBezTo>
                <a:close/>
                <a:moveTo>
                  <a:pt x="976662" y="133317"/>
                </a:moveTo>
                <a:lnTo>
                  <a:pt x="976662" y="360229"/>
                </a:lnTo>
                <a:lnTo>
                  <a:pt x="1086581" y="360229"/>
                </a:lnTo>
                <a:cubicBezTo>
                  <a:pt x="1130838" y="360229"/>
                  <a:pt x="1164032" y="350797"/>
                  <a:pt x="1186161" y="331933"/>
                </a:cubicBezTo>
                <a:cubicBezTo>
                  <a:pt x="1208289" y="313069"/>
                  <a:pt x="1219354" y="285861"/>
                  <a:pt x="1219354" y="250310"/>
                </a:cubicBezTo>
                <a:cubicBezTo>
                  <a:pt x="1219354" y="214759"/>
                  <a:pt x="1208380" y="186372"/>
                  <a:pt x="1186433" y="165150"/>
                </a:cubicBezTo>
                <a:cubicBezTo>
                  <a:pt x="1164485" y="143928"/>
                  <a:pt x="1132109" y="133317"/>
                  <a:pt x="1089302" y="133317"/>
                </a:cubicBezTo>
                <a:close/>
                <a:moveTo>
                  <a:pt x="243237" y="133317"/>
                </a:moveTo>
                <a:lnTo>
                  <a:pt x="243237" y="342816"/>
                </a:lnTo>
                <a:lnTo>
                  <a:pt x="357509" y="342816"/>
                </a:lnTo>
                <a:cubicBezTo>
                  <a:pt x="399953" y="342816"/>
                  <a:pt x="432602" y="334109"/>
                  <a:pt x="455457" y="316697"/>
                </a:cubicBezTo>
                <a:cubicBezTo>
                  <a:pt x="478311" y="299284"/>
                  <a:pt x="489738" y="273890"/>
                  <a:pt x="489738" y="240515"/>
                </a:cubicBezTo>
                <a:cubicBezTo>
                  <a:pt x="489738" y="203875"/>
                  <a:pt x="478220" y="176849"/>
                  <a:pt x="455184" y="159436"/>
                </a:cubicBezTo>
                <a:cubicBezTo>
                  <a:pt x="432148" y="142023"/>
                  <a:pt x="397776" y="133317"/>
                  <a:pt x="352067" y="133317"/>
                </a:cubicBezTo>
                <a:close/>
                <a:moveTo>
                  <a:pt x="6591300" y="10883"/>
                </a:moveTo>
                <a:lnTo>
                  <a:pt x="6675644" y="10883"/>
                </a:lnTo>
                <a:lnTo>
                  <a:pt x="7217076" y="10883"/>
                </a:lnTo>
                <a:lnTo>
                  <a:pt x="7217076" y="228000"/>
                </a:lnTo>
                <a:lnTo>
                  <a:pt x="7095186" y="228000"/>
                </a:lnTo>
                <a:lnTo>
                  <a:pt x="7088112" y="133317"/>
                </a:lnTo>
                <a:lnTo>
                  <a:pt x="6834536" y="133317"/>
                </a:lnTo>
                <a:lnTo>
                  <a:pt x="6834536" y="332477"/>
                </a:lnTo>
                <a:lnTo>
                  <a:pt x="7102804" y="332477"/>
                </a:lnTo>
                <a:lnTo>
                  <a:pt x="7102804" y="454911"/>
                </a:lnTo>
                <a:lnTo>
                  <a:pt x="6834536" y="454911"/>
                </a:lnTo>
                <a:lnTo>
                  <a:pt x="6834536" y="681279"/>
                </a:lnTo>
                <a:lnTo>
                  <a:pt x="7090288" y="681279"/>
                </a:lnTo>
                <a:lnTo>
                  <a:pt x="7097362" y="586596"/>
                </a:lnTo>
                <a:lnTo>
                  <a:pt x="7218164" y="586596"/>
                </a:lnTo>
                <a:lnTo>
                  <a:pt x="7218164" y="803169"/>
                </a:lnTo>
                <a:lnTo>
                  <a:pt x="6591300" y="803169"/>
                </a:lnTo>
                <a:lnTo>
                  <a:pt x="6591300" y="707942"/>
                </a:lnTo>
                <a:lnTo>
                  <a:pt x="6675644" y="691618"/>
                </a:lnTo>
                <a:lnTo>
                  <a:pt x="6675644" y="122978"/>
                </a:lnTo>
                <a:lnTo>
                  <a:pt x="6591300" y="106654"/>
                </a:lnTo>
                <a:close/>
                <a:moveTo>
                  <a:pt x="5819776" y="10883"/>
                </a:moveTo>
                <a:lnTo>
                  <a:pt x="5904119" y="10883"/>
                </a:lnTo>
                <a:lnTo>
                  <a:pt x="6176196" y="10883"/>
                </a:lnTo>
                <a:cubicBezTo>
                  <a:pt x="6273054" y="10883"/>
                  <a:pt x="6352863" y="41809"/>
                  <a:pt x="6415622" y="103661"/>
                </a:cubicBezTo>
                <a:cubicBezTo>
                  <a:pt x="6478382" y="165513"/>
                  <a:pt x="6509761" y="244868"/>
                  <a:pt x="6509761" y="341728"/>
                </a:cubicBezTo>
                <a:lnTo>
                  <a:pt x="6509761" y="472868"/>
                </a:lnTo>
                <a:cubicBezTo>
                  <a:pt x="6509761" y="570090"/>
                  <a:pt x="6478382" y="649446"/>
                  <a:pt x="6415622" y="710935"/>
                </a:cubicBezTo>
                <a:cubicBezTo>
                  <a:pt x="6352863" y="772425"/>
                  <a:pt x="6273054" y="803169"/>
                  <a:pt x="6176196" y="803169"/>
                </a:cubicBezTo>
                <a:lnTo>
                  <a:pt x="5819776" y="803169"/>
                </a:lnTo>
                <a:lnTo>
                  <a:pt x="5819776" y="707942"/>
                </a:lnTo>
                <a:lnTo>
                  <a:pt x="5904119" y="691618"/>
                </a:lnTo>
                <a:lnTo>
                  <a:pt x="5904119" y="122978"/>
                </a:lnTo>
                <a:lnTo>
                  <a:pt x="5819776" y="106654"/>
                </a:lnTo>
                <a:close/>
                <a:moveTo>
                  <a:pt x="5428706" y="10883"/>
                </a:moveTo>
                <a:lnTo>
                  <a:pt x="5756831" y="10883"/>
                </a:lnTo>
                <a:lnTo>
                  <a:pt x="5756831" y="106654"/>
                </a:lnTo>
                <a:lnTo>
                  <a:pt x="5671943" y="122978"/>
                </a:lnTo>
                <a:lnTo>
                  <a:pt x="5671943" y="691618"/>
                </a:lnTo>
                <a:lnTo>
                  <a:pt x="5756831" y="707942"/>
                </a:lnTo>
                <a:lnTo>
                  <a:pt x="5756831" y="803169"/>
                </a:lnTo>
                <a:lnTo>
                  <a:pt x="5428706" y="803169"/>
                </a:lnTo>
                <a:lnTo>
                  <a:pt x="5428706" y="707942"/>
                </a:lnTo>
                <a:lnTo>
                  <a:pt x="5513594" y="691618"/>
                </a:lnTo>
                <a:lnTo>
                  <a:pt x="5513594" y="122978"/>
                </a:lnTo>
                <a:lnTo>
                  <a:pt x="5428706" y="106654"/>
                </a:lnTo>
                <a:close/>
                <a:moveTo>
                  <a:pt x="4772026" y="10883"/>
                </a:moveTo>
                <a:lnTo>
                  <a:pt x="4856369" y="10883"/>
                </a:lnTo>
                <a:lnTo>
                  <a:pt x="5015262" y="10883"/>
                </a:lnTo>
                <a:lnTo>
                  <a:pt x="5100150" y="10883"/>
                </a:lnTo>
                <a:lnTo>
                  <a:pt x="5100150" y="106654"/>
                </a:lnTo>
                <a:lnTo>
                  <a:pt x="5015262" y="122978"/>
                </a:lnTo>
                <a:lnTo>
                  <a:pt x="5015262" y="681279"/>
                </a:lnTo>
                <a:lnTo>
                  <a:pt x="5238909" y="681279"/>
                </a:lnTo>
                <a:lnTo>
                  <a:pt x="5246527" y="581699"/>
                </a:lnTo>
                <a:lnTo>
                  <a:pt x="5367873" y="581699"/>
                </a:lnTo>
                <a:lnTo>
                  <a:pt x="5367873" y="803169"/>
                </a:lnTo>
                <a:lnTo>
                  <a:pt x="4772026" y="803169"/>
                </a:lnTo>
                <a:lnTo>
                  <a:pt x="4772026" y="707942"/>
                </a:lnTo>
                <a:lnTo>
                  <a:pt x="4856369" y="691618"/>
                </a:lnTo>
                <a:lnTo>
                  <a:pt x="4856369" y="122978"/>
                </a:lnTo>
                <a:lnTo>
                  <a:pt x="4772026" y="106654"/>
                </a:lnTo>
                <a:close/>
                <a:moveTo>
                  <a:pt x="3009900" y="10883"/>
                </a:moveTo>
                <a:lnTo>
                  <a:pt x="3333671" y="10883"/>
                </a:lnTo>
                <a:lnTo>
                  <a:pt x="3333671" y="106654"/>
                </a:lnTo>
                <a:lnTo>
                  <a:pt x="3253136" y="122978"/>
                </a:lnTo>
                <a:lnTo>
                  <a:pt x="3253136" y="334654"/>
                </a:lnTo>
                <a:lnTo>
                  <a:pt x="3322244" y="334654"/>
                </a:lnTo>
                <a:lnTo>
                  <a:pt x="3474607" y="113183"/>
                </a:lnTo>
                <a:lnTo>
                  <a:pt x="3427810" y="106654"/>
                </a:lnTo>
                <a:lnTo>
                  <a:pt x="3427810" y="10883"/>
                </a:lnTo>
                <a:lnTo>
                  <a:pt x="3741786" y="10883"/>
                </a:lnTo>
                <a:lnTo>
                  <a:pt x="3741786" y="106654"/>
                </a:lnTo>
                <a:lnTo>
                  <a:pt x="3655810" y="121346"/>
                </a:lnTo>
                <a:lnTo>
                  <a:pt x="3461003" y="381451"/>
                </a:lnTo>
                <a:lnTo>
                  <a:pt x="3679752" y="694339"/>
                </a:lnTo>
                <a:lnTo>
                  <a:pt x="3759199" y="707942"/>
                </a:lnTo>
                <a:lnTo>
                  <a:pt x="3759199" y="803169"/>
                </a:lnTo>
                <a:lnTo>
                  <a:pt x="3445222" y="803169"/>
                </a:lnTo>
                <a:lnTo>
                  <a:pt x="3445222" y="707942"/>
                </a:lnTo>
                <a:lnTo>
                  <a:pt x="3494196" y="701413"/>
                </a:lnTo>
                <a:lnTo>
                  <a:pt x="3341833" y="472324"/>
                </a:lnTo>
                <a:lnTo>
                  <a:pt x="3253136" y="472324"/>
                </a:lnTo>
                <a:lnTo>
                  <a:pt x="3253136" y="691618"/>
                </a:lnTo>
                <a:lnTo>
                  <a:pt x="3333671" y="707942"/>
                </a:lnTo>
                <a:lnTo>
                  <a:pt x="3333671" y="803169"/>
                </a:lnTo>
                <a:lnTo>
                  <a:pt x="3009900" y="803169"/>
                </a:lnTo>
                <a:lnTo>
                  <a:pt x="3009900" y="707942"/>
                </a:lnTo>
                <a:lnTo>
                  <a:pt x="3094244" y="691618"/>
                </a:lnTo>
                <a:lnTo>
                  <a:pt x="3094244" y="122978"/>
                </a:lnTo>
                <a:lnTo>
                  <a:pt x="3009900" y="106654"/>
                </a:lnTo>
                <a:close/>
                <a:moveTo>
                  <a:pt x="2499289" y="10883"/>
                </a:moveTo>
                <a:lnTo>
                  <a:pt x="2661991" y="10883"/>
                </a:lnTo>
                <a:lnTo>
                  <a:pt x="2901418" y="699780"/>
                </a:lnTo>
                <a:lnTo>
                  <a:pt x="2958010" y="707942"/>
                </a:lnTo>
                <a:lnTo>
                  <a:pt x="2958010" y="803169"/>
                </a:lnTo>
                <a:lnTo>
                  <a:pt x="2688110" y="803169"/>
                </a:lnTo>
                <a:lnTo>
                  <a:pt x="2688110" y="707942"/>
                </a:lnTo>
                <a:lnTo>
                  <a:pt x="2743070" y="698148"/>
                </a:lnTo>
                <a:lnTo>
                  <a:pt x="2708244" y="589317"/>
                </a:lnTo>
                <a:lnTo>
                  <a:pt x="2451404" y="589317"/>
                </a:lnTo>
                <a:lnTo>
                  <a:pt x="2416578" y="698148"/>
                </a:lnTo>
                <a:lnTo>
                  <a:pt x="2471538" y="707942"/>
                </a:lnTo>
                <a:lnTo>
                  <a:pt x="2471538" y="803169"/>
                </a:lnTo>
                <a:lnTo>
                  <a:pt x="2201638" y="803169"/>
                </a:lnTo>
                <a:lnTo>
                  <a:pt x="2201638" y="707942"/>
                </a:lnTo>
                <a:lnTo>
                  <a:pt x="2258230" y="699780"/>
                </a:lnTo>
                <a:close/>
                <a:moveTo>
                  <a:pt x="1495426" y="10883"/>
                </a:moveTo>
                <a:lnTo>
                  <a:pt x="1579769" y="10883"/>
                </a:lnTo>
                <a:lnTo>
                  <a:pt x="2121201" y="10883"/>
                </a:lnTo>
                <a:lnTo>
                  <a:pt x="2121201" y="228000"/>
                </a:lnTo>
                <a:lnTo>
                  <a:pt x="1999311" y="228000"/>
                </a:lnTo>
                <a:lnTo>
                  <a:pt x="1992237" y="133317"/>
                </a:lnTo>
                <a:lnTo>
                  <a:pt x="1738661" y="133317"/>
                </a:lnTo>
                <a:lnTo>
                  <a:pt x="1738661" y="332477"/>
                </a:lnTo>
                <a:lnTo>
                  <a:pt x="2006929" y="332477"/>
                </a:lnTo>
                <a:lnTo>
                  <a:pt x="2006929" y="454911"/>
                </a:lnTo>
                <a:lnTo>
                  <a:pt x="1738661" y="454911"/>
                </a:lnTo>
                <a:lnTo>
                  <a:pt x="1738661" y="681279"/>
                </a:lnTo>
                <a:lnTo>
                  <a:pt x="1994413" y="681279"/>
                </a:lnTo>
                <a:lnTo>
                  <a:pt x="2001487" y="586596"/>
                </a:lnTo>
                <a:lnTo>
                  <a:pt x="2122289" y="586596"/>
                </a:lnTo>
                <a:lnTo>
                  <a:pt x="2122289" y="803169"/>
                </a:lnTo>
                <a:lnTo>
                  <a:pt x="1495426" y="803169"/>
                </a:lnTo>
                <a:lnTo>
                  <a:pt x="1495426" y="707942"/>
                </a:lnTo>
                <a:lnTo>
                  <a:pt x="1579769" y="691618"/>
                </a:lnTo>
                <a:lnTo>
                  <a:pt x="1579769" y="122978"/>
                </a:lnTo>
                <a:lnTo>
                  <a:pt x="1495426" y="106654"/>
                </a:lnTo>
                <a:close/>
                <a:moveTo>
                  <a:pt x="733425" y="10883"/>
                </a:moveTo>
                <a:lnTo>
                  <a:pt x="817770" y="10883"/>
                </a:lnTo>
                <a:lnTo>
                  <a:pt x="1089302" y="10883"/>
                </a:lnTo>
                <a:cubicBezTo>
                  <a:pt x="1179268" y="10883"/>
                  <a:pt x="1249826" y="31470"/>
                  <a:pt x="1300977" y="72644"/>
                </a:cubicBezTo>
                <a:cubicBezTo>
                  <a:pt x="1352127" y="113818"/>
                  <a:pt x="1377702" y="170682"/>
                  <a:pt x="1377702" y="243236"/>
                </a:cubicBezTo>
                <a:cubicBezTo>
                  <a:pt x="1377702" y="283140"/>
                  <a:pt x="1367000" y="317785"/>
                  <a:pt x="1345597" y="347169"/>
                </a:cubicBezTo>
                <a:cubicBezTo>
                  <a:pt x="1324194" y="376553"/>
                  <a:pt x="1292815" y="400315"/>
                  <a:pt x="1251459" y="418453"/>
                </a:cubicBezTo>
                <a:cubicBezTo>
                  <a:pt x="1298256" y="432238"/>
                  <a:pt x="1331903" y="455183"/>
                  <a:pt x="1352399" y="487288"/>
                </a:cubicBezTo>
                <a:cubicBezTo>
                  <a:pt x="1372895" y="519393"/>
                  <a:pt x="1383144" y="559207"/>
                  <a:pt x="1383144" y="606730"/>
                </a:cubicBezTo>
                <a:lnTo>
                  <a:pt x="1383144" y="646997"/>
                </a:lnTo>
                <a:cubicBezTo>
                  <a:pt x="1383144" y="664410"/>
                  <a:pt x="1386590" y="677923"/>
                  <a:pt x="1393483" y="687537"/>
                </a:cubicBezTo>
                <a:cubicBezTo>
                  <a:pt x="1400375" y="697150"/>
                  <a:pt x="1411802" y="702864"/>
                  <a:pt x="1427764" y="704678"/>
                </a:cubicBezTo>
                <a:lnTo>
                  <a:pt x="1447354" y="707398"/>
                </a:lnTo>
                <a:lnTo>
                  <a:pt x="1447354" y="803169"/>
                </a:lnTo>
                <a:lnTo>
                  <a:pt x="1365187" y="803169"/>
                </a:lnTo>
                <a:cubicBezTo>
                  <a:pt x="1313311" y="803169"/>
                  <a:pt x="1276853" y="789203"/>
                  <a:pt x="1255812" y="761269"/>
                </a:cubicBezTo>
                <a:cubicBezTo>
                  <a:pt x="1234771" y="733336"/>
                  <a:pt x="1224252" y="697241"/>
                  <a:pt x="1224252" y="652983"/>
                </a:cubicBezTo>
                <a:lnTo>
                  <a:pt x="1224252" y="607818"/>
                </a:lnTo>
                <a:cubicBezTo>
                  <a:pt x="1224252" y="569365"/>
                  <a:pt x="1214003" y="539164"/>
                  <a:pt x="1193507" y="517217"/>
                </a:cubicBezTo>
                <a:cubicBezTo>
                  <a:pt x="1173010" y="495269"/>
                  <a:pt x="1144079" y="483751"/>
                  <a:pt x="1106715" y="482663"/>
                </a:cubicBezTo>
                <a:lnTo>
                  <a:pt x="976662" y="482663"/>
                </a:lnTo>
                <a:lnTo>
                  <a:pt x="976662" y="691618"/>
                </a:lnTo>
                <a:lnTo>
                  <a:pt x="1061550" y="707942"/>
                </a:lnTo>
                <a:lnTo>
                  <a:pt x="1061550" y="803169"/>
                </a:lnTo>
                <a:lnTo>
                  <a:pt x="733425" y="803169"/>
                </a:lnTo>
                <a:lnTo>
                  <a:pt x="733425" y="707942"/>
                </a:lnTo>
                <a:lnTo>
                  <a:pt x="817770" y="691618"/>
                </a:lnTo>
                <a:lnTo>
                  <a:pt x="817770" y="122978"/>
                </a:lnTo>
                <a:lnTo>
                  <a:pt x="733425" y="106654"/>
                </a:lnTo>
                <a:close/>
                <a:moveTo>
                  <a:pt x="0" y="10883"/>
                </a:moveTo>
                <a:lnTo>
                  <a:pt x="84344" y="10883"/>
                </a:lnTo>
                <a:lnTo>
                  <a:pt x="352067" y="10883"/>
                </a:lnTo>
                <a:cubicBezTo>
                  <a:pt x="445299" y="10883"/>
                  <a:pt x="518034" y="29021"/>
                  <a:pt x="570273" y="65298"/>
                </a:cubicBezTo>
                <a:cubicBezTo>
                  <a:pt x="622511" y="101575"/>
                  <a:pt x="648631" y="155809"/>
                  <a:pt x="648631" y="228000"/>
                </a:cubicBezTo>
                <a:cubicBezTo>
                  <a:pt x="648631" y="264639"/>
                  <a:pt x="638926" y="297379"/>
                  <a:pt x="619519" y="326219"/>
                </a:cubicBezTo>
                <a:cubicBezTo>
                  <a:pt x="600110" y="355059"/>
                  <a:pt x="571905" y="376735"/>
                  <a:pt x="534903" y="391245"/>
                </a:cubicBezTo>
                <a:cubicBezTo>
                  <a:pt x="582426" y="401403"/>
                  <a:pt x="618067" y="423169"/>
                  <a:pt x="641829" y="456544"/>
                </a:cubicBezTo>
                <a:cubicBezTo>
                  <a:pt x="665590" y="489919"/>
                  <a:pt x="677471" y="528553"/>
                  <a:pt x="677471" y="572448"/>
                </a:cubicBezTo>
                <a:cubicBezTo>
                  <a:pt x="677471" y="648267"/>
                  <a:pt x="652440" y="705675"/>
                  <a:pt x="602378" y="744673"/>
                </a:cubicBezTo>
                <a:cubicBezTo>
                  <a:pt x="552316" y="783670"/>
                  <a:pt x="481394" y="803169"/>
                  <a:pt x="389614" y="803169"/>
                </a:cubicBezTo>
                <a:lnTo>
                  <a:pt x="0" y="803169"/>
                </a:lnTo>
                <a:lnTo>
                  <a:pt x="0" y="707942"/>
                </a:lnTo>
                <a:lnTo>
                  <a:pt x="84344" y="691618"/>
                </a:lnTo>
                <a:lnTo>
                  <a:pt x="84344" y="122978"/>
                </a:lnTo>
                <a:lnTo>
                  <a:pt x="0" y="106654"/>
                </a:lnTo>
                <a:close/>
                <a:moveTo>
                  <a:pt x="4404829" y="0"/>
                </a:moveTo>
                <a:cubicBezTo>
                  <a:pt x="4465774" y="0"/>
                  <a:pt x="4521278" y="9250"/>
                  <a:pt x="4571340" y="27751"/>
                </a:cubicBezTo>
                <a:cubicBezTo>
                  <a:pt x="4621402" y="46253"/>
                  <a:pt x="4663483" y="70921"/>
                  <a:pt x="4697584" y="101756"/>
                </a:cubicBezTo>
                <a:lnTo>
                  <a:pt x="4697584" y="263914"/>
                </a:lnTo>
                <a:lnTo>
                  <a:pt x="4578414" y="263914"/>
                </a:lnTo>
                <a:lnTo>
                  <a:pt x="4557736" y="155083"/>
                </a:lnTo>
                <a:cubicBezTo>
                  <a:pt x="4543951" y="146377"/>
                  <a:pt x="4523817" y="138759"/>
                  <a:pt x="4497335" y="132229"/>
                </a:cubicBezTo>
                <a:cubicBezTo>
                  <a:pt x="4470853" y="125699"/>
                  <a:pt x="4442739" y="122434"/>
                  <a:pt x="4412992" y="122434"/>
                </a:cubicBezTo>
                <a:cubicBezTo>
                  <a:pt x="4369459" y="122434"/>
                  <a:pt x="4335813" y="131594"/>
                  <a:pt x="4312051" y="149914"/>
                </a:cubicBezTo>
                <a:cubicBezTo>
                  <a:pt x="4288290" y="168233"/>
                  <a:pt x="4276409" y="191904"/>
                  <a:pt x="4276409" y="220926"/>
                </a:cubicBezTo>
                <a:cubicBezTo>
                  <a:pt x="4276409" y="247770"/>
                  <a:pt x="4288834" y="269809"/>
                  <a:pt x="4313684" y="287040"/>
                </a:cubicBezTo>
                <a:cubicBezTo>
                  <a:pt x="4338533" y="304272"/>
                  <a:pt x="4381431" y="322501"/>
                  <a:pt x="4442376" y="341728"/>
                </a:cubicBezTo>
                <a:cubicBezTo>
                  <a:pt x="4529803" y="366033"/>
                  <a:pt x="4596099" y="398138"/>
                  <a:pt x="4641264" y="438043"/>
                </a:cubicBezTo>
                <a:cubicBezTo>
                  <a:pt x="4686428" y="477947"/>
                  <a:pt x="4709011" y="530367"/>
                  <a:pt x="4709011" y="595303"/>
                </a:cubicBezTo>
                <a:cubicBezTo>
                  <a:pt x="4709011" y="663141"/>
                  <a:pt x="4682166" y="716649"/>
                  <a:pt x="4628476" y="755828"/>
                </a:cubicBezTo>
                <a:cubicBezTo>
                  <a:pt x="4574786" y="795007"/>
                  <a:pt x="4504047" y="814596"/>
                  <a:pt x="4416257" y="814596"/>
                </a:cubicBezTo>
                <a:cubicBezTo>
                  <a:pt x="4353498" y="814596"/>
                  <a:pt x="4296815" y="804620"/>
                  <a:pt x="4246209" y="784668"/>
                </a:cubicBezTo>
                <a:cubicBezTo>
                  <a:pt x="4195603" y="764716"/>
                  <a:pt x="4153430" y="737145"/>
                  <a:pt x="4119693" y="701957"/>
                </a:cubicBezTo>
                <a:lnTo>
                  <a:pt x="4119693" y="536534"/>
                </a:lnTo>
                <a:lnTo>
                  <a:pt x="4242672" y="536534"/>
                </a:lnTo>
                <a:lnTo>
                  <a:pt x="4259541" y="649174"/>
                </a:lnTo>
                <a:cubicBezTo>
                  <a:pt x="4275502" y="662234"/>
                  <a:pt x="4297178" y="673026"/>
                  <a:pt x="4324567" y="681551"/>
                </a:cubicBezTo>
                <a:cubicBezTo>
                  <a:pt x="4351956" y="690076"/>
                  <a:pt x="4382519" y="694339"/>
                  <a:pt x="4416257" y="694339"/>
                </a:cubicBezTo>
                <a:cubicBezTo>
                  <a:pt x="4459789" y="694339"/>
                  <a:pt x="4492891" y="685451"/>
                  <a:pt x="4515564" y="667675"/>
                </a:cubicBezTo>
                <a:cubicBezTo>
                  <a:pt x="4538238" y="649899"/>
                  <a:pt x="4549574" y="626138"/>
                  <a:pt x="4549574" y="596391"/>
                </a:cubicBezTo>
                <a:cubicBezTo>
                  <a:pt x="4549574" y="565919"/>
                  <a:pt x="4538782" y="541432"/>
                  <a:pt x="4517197" y="522930"/>
                </a:cubicBezTo>
                <a:cubicBezTo>
                  <a:pt x="4495612" y="504429"/>
                  <a:pt x="4457794" y="487016"/>
                  <a:pt x="4403741" y="470692"/>
                </a:cubicBezTo>
                <a:cubicBezTo>
                  <a:pt x="4309784" y="443484"/>
                  <a:pt x="4238681" y="411198"/>
                  <a:pt x="4190433" y="373833"/>
                </a:cubicBezTo>
                <a:cubicBezTo>
                  <a:pt x="4142185" y="336467"/>
                  <a:pt x="4118061" y="285317"/>
                  <a:pt x="4118061" y="220381"/>
                </a:cubicBezTo>
                <a:cubicBezTo>
                  <a:pt x="4118061" y="156171"/>
                  <a:pt x="4145268" y="103661"/>
                  <a:pt x="4199684" y="62849"/>
                </a:cubicBezTo>
                <a:cubicBezTo>
                  <a:pt x="4254099" y="22038"/>
                  <a:pt x="4322481" y="1088"/>
                  <a:pt x="4404829" y="0"/>
                </a:cubicBez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Tree>
    <p:extLst>
      <p:ext uri="{BB962C8B-B14F-4D97-AF65-F5344CB8AC3E}">
        <p14:creationId xmlns:p14="http://schemas.microsoft.com/office/powerpoint/2010/main" val="4257635730"/>
      </p:ext>
    </p:extLst>
  </p:cSld>
  <p:clrMapOvr>
    <a:masterClrMapping/>
  </p:clrMapOvr>
  <p:transition spd="slow">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A897A7A-4576-4626-B4B4-D753CDACCAC9}"/>
              </a:ext>
            </a:extLst>
          </p:cNvPr>
          <p:cNvSpPr txBox="1"/>
          <p:nvPr/>
        </p:nvSpPr>
        <p:spPr>
          <a:xfrm>
            <a:off x="6830872" y="1169533"/>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Lora" panose="00000500000000000000" pitchFamily="2" charset="0"/>
                <a:cs typeface="Poppins" panose="00000500000000000000" pitchFamily="2" charset="0"/>
              </a:rPr>
              <a:t>Write Something Caption Here</a:t>
            </a:r>
            <a:endParaRPr lang="id-ID" sz="2000" b="1" dirty="0">
              <a:solidFill>
                <a:schemeClr val="tx1">
                  <a:lumMod val="85000"/>
                  <a:lumOff val="15000"/>
                </a:schemeClr>
              </a:solidFill>
              <a:latin typeface="Lora"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B10ECEDE-5C91-4843-AA2E-6A80C48131E2}"/>
              </a:ext>
            </a:extLst>
          </p:cNvPr>
          <p:cNvSpPr txBox="1"/>
          <p:nvPr/>
        </p:nvSpPr>
        <p:spPr>
          <a:xfrm>
            <a:off x="6830872" y="1796719"/>
            <a:ext cx="4411751" cy="1171731"/>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85000"/>
                  <a:lumOff val="15000"/>
                </a:schemeClr>
              </a:solidFill>
              <a:ea typeface="Open Sans" panose="020B0606030504020204" pitchFamily="34" charset="0"/>
              <a:cs typeface="Open Sans" panose="020B0606030504020204" pitchFamily="34" charset="0"/>
            </a:endParaRPr>
          </a:p>
        </p:txBody>
      </p:sp>
      <p:grpSp>
        <p:nvGrpSpPr>
          <p:cNvPr id="62" name="Group 61">
            <a:extLst>
              <a:ext uri="{FF2B5EF4-FFF2-40B4-BE49-F238E27FC236}">
                <a16:creationId xmlns:a16="http://schemas.microsoft.com/office/drawing/2014/main" id="{091260EC-C346-44EC-A199-50869CC00AE2}"/>
              </a:ext>
            </a:extLst>
          </p:cNvPr>
          <p:cNvGrpSpPr/>
          <p:nvPr/>
        </p:nvGrpSpPr>
        <p:grpSpPr>
          <a:xfrm>
            <a:off x="1364541" y="4287457"/>
            <a:ext cx="9462918" cy="1357356"/>
            <a:chOff x="1364541" y="4552116"/>
            <a:chExt cx="9462918" cy="1357356"/>
          </a:xfrm>
        </p:grpSpPr>
        <p:sp>
          <p:nvSpPr>
            <p:cNvPr id="60" name="Freeform: Shape 59">
              <a:extLst>
                <a:ext uri="{FF2B5EF4-FFF2-40B4-BE49-F238E27FC236}">
                  <a16:creationId xmlns:a16="http://schemas.microsoft.com/office/drawing/2014/main" id="{5CE3B7C7-264D-4D49-A676-C855FE92B30D}"/>
                </a:ext>
              </a:extLst>
            </p:cNvPr>
            <p:cNvSpPr/>
            <p:nvPr/>
          </p:nvSpPr>
          <p:spPr>
            <a:xfrm rot="16200000">
              <a:off x="1460920"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61" name="Freeform: Shape 60">
              <a:extLst>
                <a:ext uri="{FF2B5EF4-FFF2-40B4-BE49-F238E27FC236}">
                  <a16:creationId xmlns:a16="http://schemas.microsoft.com/office/drawing/2014/main" id="{72FE4421-6236-42B6-8E14-B52C8D2CADAC}"/>
                </a:ext>
              </a:extLst>
            </p:cNvPr>
            <p:cNvSpPr/>
            <p:nvPr/>
          </p:nvSpPr>
          <p:spPr>
            <a:xfrm rot="5400000">
              <a:off x="2174500"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8" name="Freeform: Shape 57">
              <a:extLst>
                <a:ext uri="{FF2B5EF4-FFF2-40B4-BE49-F238E27FC236}">
                  <a16:creationId xmlns:a16="http://schemas.microsoft.com/office/drawing/2014/main" id="{F1C01A7B-43C8-4225-866C-556895301F8F}"/>
                </a:ext>
              </a:extLst>
            </p:cNvPr>
            <p:cNvSpPr/>
            <p:nvPr/>
          </p:nvSpPr>
          <p:spPr>
            <a:xfrm rot="16200000">
              <a:off x="3259415" y="4891454"/>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9" name="Freeform: Shape 58">
              <a:extLst>
                <a:ext uri="{FF2B5EF4-FFF2-40B4-BE49-F238E27FC236}">
                  <a16:creationId xmlns:a16="http://schemas.microsoft.com/office/drawing/2014/main" id="{1DDE81F1-4D2B-40C3-997E-E094735F0A0B}"/>
                </a:ext>
              </a:extLst>
            </p:cNvPr>
            <p:cNvSpPr/>
            <p:nvPr/>
          </p:nvSpPr>
          <p:spPr>
            <a:xfrm rot="5400000">
              <a:off x="3972995" y="4891454"/>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cxnSp>
          <p:nvCxnSpPr>
            <p:cNvPr id="32" name="Straight Connector 31">
              <a:extLst>
                <a:ext uri="{FF2B5EF4-FFF2-40B4-BE49-F238E27FC236}">
                  <a16:creationId xmlns:a16="http://schemas.microsoft.com/office/drawing/2014/main" id="{92CBFA6D-03E8-4538-9A21-325548A38C8A}"/>
                </a:ext>
              </a:extLst>
            </p:cNvPr>
            <p:cNvCxnSpPr>
              <a:stCxn id="61" idx="0"/>
              <a:endCxn id="58" idx="0"/>
            </p:cNvCxnSpPr>
            <p:nvPr/>
          </p:nvCxnSpPr>
          <p:spPr>
            <a:xfrm flipV="1">
              <a:off x="3192519" y="5230794"/>
              <a:ext cx="406235" cy="2"/>
            </a:xfrm>
            <a:prstGeom prst="line">
              <a:avLst/>
            </a:prstGeom>
            <a:ln w="38100">
              <a:gradFill flip="none" rotWithShape="1">
                <a:gsLst>
                  <a:gs pos="0">
                    <a:schemeClr val="accent2">
                      <a:lumMod val="75000"/>
                    </a:schemeClr>
                  </a:gs>
                  <a:gs pos="100000">
                    <a:schemeClr val="accent2"/>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56" name="Freeform: Shape 55">
              <a:extLst>
                <a:ext uri="{FF2B5EF4-FFF2-40B4-BE49-F238E27FC236}">
                  <a16:creationId xmlns:a16="http://schemas.microsoft.com/office/drawing/2014/main" id="{0EBE0011-1D3F-4B40-BA76-E1D76F661396}"/>
                </a:ext>
              </a:extLst>
            </p:cNvPr>
            <p:cNvSpPr/>
            <p:nvPr/>
          </p:nvSpPr>
          <p:spPr>
            <a:xfrm rot="16200000">
              <a:off x="5057910" y="4891454"/>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7" name="Freeform: Shape 56">
              <a:extLst>
                <a:ext uri="{FF2B5EF4-FFF2-40B4-BE49-F238E27FC236}">
                  <a16:creationId xmlns:a16="http://schemas.microsoft.com/office/drawing/2014/main" id="{1704327D-4470-4C7B-B871-193A186AA176}"/>
                </a:ext>
              </a:extLst>
            </p:cNvPr>
            <p:cNvSpPr/>
            <p:nvPr/>
          </p:nvSpPr>
          <p:spPr>
            <a:xfrm rot="5400000">
              <a:off x="5771490" y="4891454"/>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cxnSp>
          <p:nvCxnSpPr>
            <p:cNvPr id="34" name="Straight Connector 33">
              <a:extLst>
                <a:ext uri="{FF2B5EF4-FFF2-40B4-BE49-F238E27FC236}">
                  <a16:creationId xmlns:a16="http://schemas.microsoft.com/office/drawing/2014/main" id="{2053D2C9-EA80-478D-B6DD-7102E4211F5F}"/>
                </a:ext>
              </a:extLst>
            </p:cNvPr>
            <p:cNvCxnSpPr>
              <a:stCxn id="59" idx="0"/>
              <a:endCxn id="56" idx="0"/>
            </p:cNvCxnSpPr>
            <p:nvPr/>
          </p:nvCxnSpPr>
          <p:spPr>
            <a:xfrm>
              <a:off x="4991014" y="5230795"/>
              <a:ext cx="406234" cy="0"/>
            </a:xfrm>
            <a:prstGeom prst="line">
              <a:avLst/>
            </a:prstGeom>
            <a:ln w="38100">
              <a:gradFill flip="none" rotWithShape="1">
                <a:gsLst>
                  <a:gs pos="0">
                    <a:schemeClr val="accent2">
                      <a:lumMod val="75000"/>
                    </a:schemeClr>
                  </a:gs>
                  <a:gs pos="100000">
                    <a:schemeClr val="accent2"/>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54" name="Freeform: Shape 53">
              <a:extLst>
                <a:ext uri="{FF2B5EF4-FFF2-40B4-BE49-F238E27FC236}">
                  <a16:creationId xmlns:a16="http://schemas.microsoft.com/office/drawing/2014/main" id="{A1151E0F-A7C6-4E9A-BE43-9D4A9F6E20A7}"/>
                </a:ext>
              </a:extLst>
            </p:cNvPr>
            <p:cNvSpPr/>
            <p:nvPr/>
          </p:nvSpPr>
          <p:spPr>
            <a:xfrm rot="16200000">
              <a:off x="6852889"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5" name="Freeform: Shape 54">
              <a:extLst>
                <a:ext uri="{FF2B5EF4-FFF2-40B4-BE49-F238E27FC236}">
                  <a16:creationId xmlns:a16="http://schemas.microsoft.com/office/drawing/2014/main" id="{07F5FE65-D4C7-4201-B9ED-4EA3135A0974}"/>
                </a:ext>
              </a:extLst>
            </p:cNvPr>
            <p:cNvSpPr/>
            <p:nvPr/>
          </p:nvSpPr>
          <p:spPr>
            <a:xfrm rot="5400000">
              <a:off x="7566469"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cxnSp>
          <p:nvCxnSpPr>
            <p:cNvPr id="36" name="Straight Connector 35">
              <a:extLst>
                <a:ext uri="{FF2B5EF4-FFF2-40B4-BE49-F238E27FC236}">
                  <a16:creationId xmlns:a16="http://schemas.microsoft.com/office/drawing/2014/main" id="{186D1F9E-D6B1-43CB-B79A-7C221451BBCF}"/>
                </a:ext>
              </a:extLst>
            </p:cNvPr>
            <p:cNvCxnSpPr>
              <a:stCxn id="57" idx="0"/>
              <a:endCxn id="54" idx="0"/>
            </p:cNvCxnSpPr>
            <p:nvPr/>
          </p:nvCxnSpPr>
          <p:spPr>
            <a:xfrm>
              <a:off x="6789509" y="5230794"/>
              <a:ext cx="402718" cy="2"/>
            </a:xfrm>
            <a:prstGeom prst="line">
              <a:avLst/>
            </a:prstGeom>
            <a:ln w="38100">
              <a:gradFill flip="none" rotWithShape="1">
                <a:gsLst>
                  <a:gs pos="0">
                    <a:schemeClr val="accent2">
                      <a:lumMod val="75000"/>
                    </a:schemeClr>
                  </a:gs>
                  <a:gs pos="100000">
                    <a:schemeClr val="accent2"/>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52" name="Freeform: Shape 51">
              <a:extLst>
                <a:ext uri="{FF2B5EF4-FFF2-40B4-BE49-F238E27FC236}">
                  <a16:creationId xmlns:a16="http://schemas.microsoft.com/office/drawing/2014/main" id="{6895A942-DD74-42BA-BF15-3D6D361181BD}"/>
                </a:ext>
              </a:extLst>
            </p:cNvPr>
            <p:cNvSpPr/>
            <p:nvPr/>
          </p:nvSpPr>
          <p:spPr>
            <a:xfrm rot="16200000">
              <a:off x="8647867"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3" name="Freeform: Shape 52">
              <a:extLst>
                <a:ext uri="{FF2B5EF4-FFF2-40B4-BE49-F238E27FC236}">
                  <a16:creationId xmlns:a16="http://schemas.microsoft.com/office/drawing/2014/main" id="{80946018-EB46-4061-87B7-EBEFD784B885}"/>
                </a:ext>
              </a:extLst>
            </p:cNvPr>
            <p:cNvSpPr/>
            <p:nvPr/>
          </p:nvSpPr>
          <p:spPr>
            <a:xfrm rot="5400000">
              <a:off x="9361447" y="4891455"/>
              <a:ext cx="1357355" cy="678680"/>
            </a:xfrm>
            <a:custGeom>
              <a:avLst/>
              <a:gdLst>
                <a:gd name="connsiteX0" fmla="*/ 947057 w 1894114"/>
                <a:gd name="connsiteY0" fmla="*/ 0 h 947057"/>
                <a:gd name="connsiteX1" fmla="*/ 1894114 w 1894114"/>
                <a:gd name="connsiteY1" fmla="*/ 947057 h 947057"/>
                <a:gd name="connsiteX2" fmla="*/ 1603828 w 1894114"/>
                <a:gd name="connsiteY2" fmla="*/ 947057 h 947057"/>
                <a:gd name="connsiteX3" fmla="*/ 947057 w 1894114"/>
                <a:gd name="connsiteY3" fmla="*/ 290286 h 947057"/>
                <a:gd name="connsiteX4" fmla="*/ 290286 w 1894114"/>
                <a:gd name="connsiteY4" fmla="*/ 947057 h 947057"/>
                <a:gd name="connsiteX5" fmla="*/ 0 w 1894114"/>
                <a:gd name="connsiteY5" fmla="*/ 947057 h 947057"/>
                <a:gd name="connsiteX6" fmla="*/ 947057 w 1894114"/>
                <a:gd name="connsiteY6" fmla="*/ 0 h 947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94114" h="947057">
                  <a:moveTo>
                    <a:pt x="947057" y="0"/>
                  </a:moveTo>
                  <a:cubicBezTo>
                    <a:pt x="1470102" y="0"/>
                    <a:pt x="1894114" y="424012"/>
                    <a:pt x="1894114" y="947057"/>
                  </a:cubicBezTo>
                  <a:lnTo>
                    <a:pt x="1603828" y="947057"/>
                  </a:lnTo>
                  <a:cubicBezTo>
                    <a:pt x="1603828" y="584332"/>
                    <a:pt x="1309782" y="290286"/>
                    <a:pt x="947057" y="290286"/>
                  </a:cubicBezTo>
                  <a:cubicBezTo>
                    <a:pt x="584332" y="290286"/>
                    <a:pt x="290286" y="584332"/>
                    <a:pt x="290286" y="947057"/>
                  </a:cubicBezTo>
                  <a:lnTo>
                    <a:pt x="0" y="947057"/>
                  </a:lnTo>
                  <a:cubicBezTo>
                    <a:pt x="0" y="424012"/>
                    <a:pt x="424012" y="0"/>
                    <a:pt x="947057"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cxnSp>
          <p:nvCxnSpPr>
            <p:cNvPr id="38" name="Straight Connector 37">
              <a:extLst>
                <a:ext uri="{FF2B5EF4-FFF2-40B4-BE49-F238E27FC236}">
                  <a16:creationId xmlns:a16="http://schemas.microsoft.com/office/drawing/2014/main" id="{158E70FC-8243-4380-88DC-834B28F6E433}"/>
                </a:ext>
              </a:extLst>
            </p:cNvPr>
            <p:cNvCxnSpPr>
              <a:stCxn id="55" idx="0"/>
              <a:endCxn id="52" idx="0"/>
            </p:cNvCxnSpPr>
            <p:nvPr/>
          </p:nvCxnSpPr>
          <p:spPr>
            <a:xfrm>
              <a:off x="8584488" y="5230796"/>
              <a:ext cx="402718" cy="0"/>
            </a:xfrm>
            <a:prstGeom prst="line">
              <a:avLst/>
            </a:prstGeom>
            <a:ln w="38100">
              <a:gradFill flip="none" rotWithShape="1">
                <a:gsLst>
                  <a:gs pos="0">
                    <a:schemeClr val="accent2">
                      <a:lumMod val="75000"/>
                    </a:schemeClr>
                  </a:gs>
                  <a:gs pos="100000">
                    <a:schemeClr val="accent2"/>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39" name="Freeform 62">
              <a:extLst>
                <a:ext uri="{FF2B5EF4-FFF2-40B4-BE49-F238E27FC236}">
                  <a16:creationId xmlns:a16="http://schemas.microsoft.com/office/drawing/2014/main" id="{FAF4DC1A-022F-4682-BA11-C3F61708572B}"/>
                </a:ext>
              </a:extLst>
            </p:cNvPr>
            <p:cNvSpPr>
              <a:spLocks noEditPoints="1"/>
            </p:cNvSpPr>
            <p:nvPr/>
          </p:nvSpPr>
          <p:spPr bwMode="auto">
            <a:xfrm>
              <a:off x="2345729" y="5076529"/>
              <a:ext cx="313598" cy="315137"/>
            </a:xfrm>
            <a:custGeom>
              <a:avLst/>
              <a:gdLst>
                <a:gd name="T0" fmla="*/ 84 w 86"/>
                <a:gd name="T1" fmla="*/ 78 h 86"/>
                <a:gd name="T2" fmla="*/ 79 w 86"/>
                <a:gd name="T3" fmla="*/ 84 h 86"/>
                <a:gd name="T4" fmla="*/ 72 w 86"/>
                <a:gd name="T5" fmla="*/ 84 h 86"/>
                <a:gd name="T6" fmla="*/ 51 w 86"/>
                <a:gd name="T7" fmla="*/ 63 h 86"/>
                <a:gd name="T8" fmla="*/ 34 w 86"/>
                <a:gd name="T9" fmla="*/ 68 h 86"/>
                <a:gd name="T10" fmla="*/ 0 w 86"/>
                <a:gd name="T11" fmla="*/ 33 h 86"/>
                <a:gd name="T12" fmla="*/ 34 w 86"/>
                <a:gd name="T13" fmla="*/ 0 h 86"/>
                <a:gd name="T14" fmla="*/ 68 w 86"/>
                <a:gd name="T15" fmla="*/ 34 h 86"/>
                <a:gd name="T16" fmla="*/ 63 w 86"/>
                <a:gd name="T17" fmla="*/ 51 h 86"/>
                <a:gd name="T18" fmla="*/ 83 w 86"/>
                <a:gd name="T19" fmla="*/ 72 h 86"/>
                <a:gd name="T20" fmla="*/ 84 w 86"/>
                <a:gd name="T21" fmla="*/ 78 h 86"/>
                <a:gd name="T22" fmla="*/ 34 w 86"/>
                <a:gd name="T23" fmla="*/ 57 h 86"/>
                <a:gd name="T24" fmla="*/ 58 w 86"/>
                <a:gd name="T25" fmla="*/ 34 h 86"/>
                <a:gd name="T26" fmla="*/ 34 w 86"/>
                <a:gd name="T27" fmla="*/ 10 h 86"/>
                <a:gd name="T28" fmla="*/ 10 w 86"/>
                <a:gd name="T29" fmla="*/ 33 h 86"/>
                <a:gd name="T30" fmla="*/ 34 w 86"/>
                <a:gd name="T31" fmla="*/ 57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6" h="86">
                  <a:moveTo>
                    <a:pt x="84" y="78"/>
                  </a:moveTo>
                  <a:cubicBezTo>
                    <a:pt x="79" y="84"/>
                    <a:pt x="79" y="84"/>
                    <a:pt x="79" y="84"/>
                  </a:cubicBezTo>
                  <a:cubicBezTo>
                    <a:pt x="77" y="86"/>
                    <a:pt x="74" y="86"/>
                    <a:pt x="72" y="84"/>
                  </a:cubicBezTo>
                  <a:cubicBezTo>
                    <a:pt x="51" y="63"/>
                    <a:pt x="51" y="63"/>
                    <a:pt x="51" y="63"/>
                  </a:cubicBezTo>
                  <a:cubicBezTo>
                    <a:pt x="46" y="66"/>
                    <a:pt x="41" y="68"/>
                    <a:pt x="34" y="68"/>
                  </a:cubicBezTo>
                  <a:cubicBezTo>
                    <a:pt x="16" y="68"/>
                    <a:pt x="0" y="52"/>
                    <a:pt x="0" y="33"/>
                  </a:cubicBezTo>
                  <a:cubicBezTo>
                    <a:pt x="0" y="15"/>
                    <a:pt x="15" y="0"/>
                    <a:pt x="34" y="0"/>
                  </a:cubicBezTo>
                  <a:cubicBezTo>
                    <a:pt x="52" y="0"/>
                    <a:pt x="68" y="16"/>
                    <a:pt x="68" y="34"/>
                  </a:cubicBezTo>
                  <a:cubicBezTo>
                    <a:pt x="68" y="40"/>
                    <a:pt x="66" y="47"/>
                    <a:pt x="63" y="51"/>
                  </a:cubicBezTo>
                  <a:cubicBezTo>
                    <a:pt x="83" y="72"/>
                    <a:pt x="83" y="72"/>
                    <a:pt x="83" y="72"/>
                  </a:cubicBezTo>
                  <a:cubicBezTo>
                    <a:pt x="85" y="74"/>
                    <a:pt x="86" y="77"/>
                    <a:pt x="84" y="78"/>
                  </a:cubicBezTo>
                  <a:close/>
                  <a:moveTo>
                    <a:pt x="34" y="57"/>
                  </a:moveTo>
                  <a:cubicBezTo>
                    <a:pt x="47" y="57"/>
                    <a:pt x="58" y="47"/>
                    <a:pt x="58" y="34"/>
                  </a:cubicBezTo>
                  <a:cubicBezTo>
                    <a:pt x="58" y="21"/>
                    <a:pt x="46" y="10"/>
                    <a:pt x="34" y="10"/>
                  </a:cubicBezTo>
                  <a:cubicBezTo>
                    <a:pt x="21" y="10"/>
                    <a:pt x="10" y="20"/>
                    <a:pt x="10" y="33"/>
                  </a:cubicBezTo>
                  <a:cubicBezTo>
                    <a:pt x="10" y="46"/>
                    <a:pt x="22" y="57"/>
                    <a:pt x="34" y="57"/>
                  </a:cubicBezTo>
                  <a:close/>
                </a:path>
              </a:pathLst>
            </a:custGeom>
            <a:solidFill>
              <a:schemeClr val="tx1">
                <a:lumMod val="95000"/>
                <a:lumOff val="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0" name="Freeform 16">
              <a:extLst>
                <a:ext uri="{FF2B5EF4-FFF2-40B4-BE49-F238E27FC236}">
                  <a16:creationId xmlns:a16="http://schemas.microsoft.com/office/drawing/2014/main" id="{231023AA-A18B-4962-A9D8-31EA2C14AC77}"/>
                </a:ext>
              </a:extLst>
            </p:cNvPr>
            <p:cNvSpPr>
              <a:spLocks noEditPoints="1"/>
            </p:cNvSpPr>
            <p:nvPr/>
          </p:nvSpPr>
          <p:spPr bwMode="auto">
            <a:xfrm>
              <a:off x="9512859" y="5103341"/>
              <a:ext cx="325911" cy="277529"/>
            </a:xfrm>
            <a:custGeom>
              <a:avLst/>
              <a:gdLst>
                <a:gd name="T0" fmla="*/ 75 w 108"/>
                <a:gd name="T1" fmla="*/ 78 h 92"/>
                <a:gd name="T2" fmla="*/ 75 w 108"/>
                <a:gd name="T3" fmla="*/ 92 h 92"/>
                <a:gd name="T4" fmla="*/ 0 w 108"/>
                <a:gd name="T5" fmla="*/ 92 h 92"/>
                <a:gd name="T6" fmla="*/ 0 w 108"/>
                <a:gd name="T7" fmla="*/ 73 h 92"/>
                <a:gd name="T8" fmla="*/ 9 w 108"/>
                <a:gd name="T9" fmla="*/ 64 h 92"/>
                <a:gd name="T10" fmla="*/ 23 w 108"/>
                <a:gd name="T11" fmla="*/ 49 h 92"/>
                <a:gd name="T12" fmla="*/ 18 w 108"/>
                <a:gd name="T13" fmla="*/ 37 h 92"/>
                <a:gd name="T14" fmla="*/ 14 w 108"/>
                <a:gd name="T15" fmla="*/ 29 h 92"/>
                <a:gd name="T16" fmla="*/ 16 w 108"/>
                <a:gd name="T17" fmla="*/ 25 h 92"/>
                <a:gd name="T18" fmla="*/ 15 w 108"/>
                <a:gd name="T19" fmla="*/ 16 h 92"/>
                <a:gd name="T20" fmla="*/ 32 w 108"/>
                <a:gd name="T21" fmla="*/ 0 h 92"/>
                <a:gd name="T22" fmla="*/ 49 w 108"/>
                <a:gd name="T23" fmla="*/ 16 h 92"/>
                <a:gd name="T24" fmla="*/ 48 w 108"/>
                <a:gd name="T25" fmla="*/ 25 h 92"/>
                <a:gd name="T26" fmla="*/ 50 w 108"/>
                <a:gd name="T27" fmla="*/ 29 h 92"/>
                <a:gd name="T28" fmla="*/ 46 w 108"/>
                <a:gd name="T29" fmla="*/ 37 h 92"/>
                <a:gd name="T30" fmla="*/ 41 w 108"/>
                <a:gd name="T31" fmla="*/ 49 h 92"/>
                <a:gd name="T32" fmla="*/ 55 w 108"/>
                <a:gd name="T33" fmla="*/ 64 h 92"/>
                <a:gd name="T34" fmla="*/ 75 w 108"/>
                <a:gd name="T35" fmla="*/ 78 h 92"/>
                <a:gd name="T36" fmla="*/ 84 w 108"/>
                <a:gd name="T37" fmla="*/ 92 h 92"/>
                <a:gd name="T38" fmla="*/ 84 w 108"/>
                <a:gd name="T39" fmla="*/ 76 h 92"/>
                <a:gd name="T40" fmla="*/ 64 w 108"/>
                <a:gd name="T41" fmla="*/ 59 h 92"/>
                <a:gd name="T42" fmla="*/ 68 w 108"/>
                <a:gd name="T43" fmla="*/ 50 h 92"/>
                <a:gd name="T44" fmla="*/ 65 w 108"/>
                <a:gd name="T45" fmla="*/ 41 h 92"/>
                <a:gd name="T46" fmla="*/ 62 w 108"/>
                <a:gd name="T47" fmla="*/ 35 h 92"/>
                <a:gd name="T48" fmla="*/ 63 w 108"/>
                <a:gd name="T49" fmla="*/ 32 h 92"/>
                <a:gd name="T50" fmla="*/ 62 w 108"/>
                <a:gd name="T51" fmla="*/ 26 h 92"/>
                <a:gd name="T52" fmla="*/ 75 w 108"/>
                <a:gd name="T53" fmla="*/ 13 h 92"/>
                <a:gd name="T54" fmla="*/ 88 w 108"/>
                <a:gd name="T55" fmla="*/ 26 h 92"/>
                <a:gd name="T56" fmla="*/ 87 w 108"/>
                <a:gd name="T57" fmla="*/ 32 h 92"/>
                <a:gd name="T58" fmla="*/ 88 w 108"/>
                <a:gd name="T59" fmla="*/ 35 h 92"/>
                <a:gd name="T60" fmla="*/ 85 w 108"/>
                <a:gd name="T61" fmla="*/ 41 h 92"/>
                <a:gd name="T62" fmla="*/ 82 w 108"/>
                <a:gd name="T63" fmla="*/ 50 h 92"/>
                <a:gd name="T64" fmla="*/ 92 w 108"/>
                <a:gd name="T65" fmla="*/ 62 h 92"/>
                <a:gd name="T66" fmla="*/ 107 w 108"/>
                <a:gd name="T67" fmla="*/ 70 h 92"/>
                <a:gd name="T68" fmla="*/ 108 w 108"/>
                <a:gd name="T69" fmla="*/ 92 h 92"/>
                <a:gd name="T70" fmla="*/ 84 w 108"/>
                <a:gd name="T71"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 h="92">
                  <a:moveTo>
                    <a:pt x="75" y="78"/>
                  </a:moveTo>
                  <a:cubicBezTo>
                    <a:pt x="75" y="81"/>
                    <a:pt x="75" y="92"/>
                    <a:pt x="75" y="92"/>
                  </a:cubicBezTo>
                  <a:cubicBezTo>
                    <a:pt x="0" y="92"/>
                    <a:pt x="0" y="92"/>
                    <a:pt x="0" y="92"/>
                  </a:cubicBezTo>
                  <a:cubicBezTo>
                    <a:pt x="0" y="73"/>
                    <a:pt x="0" y="73"/>
                    <a:pt x="0" y="73"/>
                  </a:cubicBezTo>
                  <a:cubicBezTo>
                    <a:pt x="0" y="68"/>
                    <a:pt x="6" y="66"/>
                    <a:pt x="9" y="64"/>
                  </a:cubicBezTo>
                  <a:cubicBezTo>
                    <a:pt x="20" y="60"/>
                    <a:pt x="23" y="57"/>
                    <a:pt x="23" y="49"/>
                  </a:cubicBezTo>
                  <a:cubicBezTo>
                    <a:pt x="23" y="44"/>
                    <a:pt x="20" y="46"/>
                    <a:pt x="18" y="37"/>
                  </a:cubicBezTo>
                  <a:cubicBezTo>
                    <a:pt x="18" y="34"/>
                    <a:pt x="15" y="37"/>
                    <a:pt x="14" y="29"/>
                  </a:cubicBezTo>
                  <a:cubicBezTo>
                    <a:pt x="14" y="26"/>
                    <a:pt x="16" y="25"/>
                    <a:pt x="16" y="25"/>
                  </a:cubicBezTo>
                  <a:cubicBezTo>
                    <a:pt x="16" y="25"/>
                    <a:pt x="15" y="20"/>
                    <a:pt x="15" y="16"/>
                  </a:cubicBezTo>
                  <a:cubicBezTo>
                    <a:pt x="15" y="12"/>
                    <a:pt x="17" y="0"/>
                    <a:pt x="32" y="0"/>
                  </a:cubicBezTo>
                  <a:cubicBezTo>
                    <a:pt x="47" y="0"/>
                    <a:pt x="50" y="12"/>
                    <a:pt x="49" y="16"/>
                  </a:cubicBezTo>
                  <a:cubicBezTo>
                    <a:pt x="49" y="20"/>
                    <a:pt x="48" y="25"/>
                    <a:pt x="48" y="25"/>
                  </a:cubicBezTo>
                  <a:cubicBezTo>
                    <a:pt x="48" y="25"/>
                    <a:pt x="50" y="26"/>
                    <a:pt x="50" y="29"/>
                  </a:cubicBezTo>
                  <a:cubicBezTo>
                    <a:pt x="49" y="37"/>
                    <a:pt x="46" y="34"/>
                    <a:pt x="46" y="37"/>
                  </a:cubicBezTo>
                  <a:cubicBezTo>
                    <a:pt x="44" y="46"/>
                    <a:pt x="41" y="44"/>
                    <a:pt x="41" y="49"/>
                  </a:cubicBezTo>
                  <a:cubicBezTo>
                    <a:pt x="41" y="57"/>
                    <a:pt x="45" y="60"/>
                    <a:pt x="55" y="64"/>
                  </a:cubicBezTo>
                  <a:cubicBezTo>
                    <a:pt x="66" y="69"/>
                    <a:pt x="75" y="73"/>
                    <a:pt x="75" y="78"/>
                  </a:cubicBezTo>
                  <a:close/>
                  <a:moveTo>
                    <a:pt x="84" y="92"/>
                  </a:moveTo>
                  <a:cubicBezTo>
                    <a:pt x="84" y="76"/>
                    <a:pt x="84" y="76"/>
                    <a:pt x="84" y="76"/>
                  </a:cubicBezTo>
                  <a:cubicBezTo>
                    <a:pt x="84" y="69"/>
                    <a:pt x="81" y="67"/>
                    <a:pt x="64" y="59"/>
                  </a:cubicBezTo>
                  <a:cubicBezTo>
                    <a:pt x="67" y="56"/>
                    <a:pt x="68" y="54"/>
                    <a:pt x="68" y="50"/>
                  </a:cubicBezTo>
                  <a:cubicBezTo>
                    <a:pt x="68" y="46"/>
                    <a:pt x="66" y="47"/>
                    <a:pt x="65" y="41"/>
                  </a:cubicBezTo>
                  <a:cubicBezTo>
                    <a:pt x="64" y="38"/>
                    <a:pt x="62" y="41"/>
                    <a:pt x="62" y="35"/>
                  </a:cubicBezTo>
                  <a:cubicBezTo>
                    <a:pt x="62" y="32"/>
                    <a:pt x="63" y="32"/>
                    <a:pt x="63" y="32"/>
                  </a:cubicBezTo>
                  <a:cubicBezTo>
                    <a:pt x="63" y="32"/>
                    <a:pt x="62" y="28"/>
                    <a:pt x="62" y="26"/>
                  </a:cubicBezTo>
                  <a:cubicBezTo>
                    <a:pt x="62" y="22"/>
                    <a:pt x="64" y="13"/>
                    <a:pt x="75" y="13"/>
                  </a:cubicBezTo>
                  <a:cubicBezTo>
                    <a:pt x="86" y="13"/>
                    <a:pt x="88" y="22"/>
                    <a:pt x="88" y="26"/>
                  </a:cubicBezTo>
                  <a:cubicBezTo>
                    <a:pt x="88" y="28"/>
                    <a:pt x="87" y="32"/>
                    <a:pt x="87" y="32"/>
                  </a:cubicBezTo>
                  <a:cubicBezTo>
                    <a:pt x="87" y="32"/>
                    <a:pt x="88" y="32"/>
                    <a:pt x="88" y="35"/>
                  </a:cubicBezTo>
                  <a:cubicBezTo>
                    <a:pt x="88" y="41"/>
                    <a:pt x="86" y="38"/>
                    <a:pt x="85" y="41"/>
                  </a:cubicBezTo>
                  <a:cubicBezTo>
                    <a:pt x="84" y="47"/>
                    <a:pt x="82" y="46"/>
                    <a:pt x="82" y="50"/>
                  </a:cubicBezTo>
                  <a:cubicBezTo>
                    <a:pt x="82" y="56"/>
                    <a:pt x="84" y="58"/>
                    <a:pt x="92" y="62"/>
                  </a:cubicBezTo>
                  <a:cubicBezTo>
                    <a:pt x="100" y="65"/>
                    <a:pt x="105" y="67"/>
                    <a:pt x="107" y="70"/>
                  </a:cubicBezTo>
                  <a:cubicBezTo>
                    <a:pt x="108" y="72"/>
                    <a:pt x="108" y="92"/>
                    <a:pt x="108" y="92"/>
                  </a:cubicBezTo>
                  <a:lnTo>
                    <a:pt x="84" y="92"/>
                  </a:lnTo>
                  <a:close/>
                </a:path>
              </a:pathLst>
            </a:custGeom>
            <a:solidFill>
              <a:schemeClr val="tx1">
                <a:lumMod val="95000"/>
                <a:lumOff val="5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41" name="Freeform 178">
              <a:extLst>
                <a:ext uri="{FF2B5EF4-FFF2-40B4-BE49-F238E27FC236}">
                  <a16:creationId xmlns:a16="http://schemas.microsoft.com/office/drawing/2014/main" id="{59270071-48E0-4129-9185-20E9A883891F}"/>
                </a:ext>
              </a:extLst>
            </p:cNvPr>
            <p:cNvSpPr>
              <a:spLocks noEditPoints="1"/>
            </p:cNvSpPr>
            <p:nvPr/>
          </p:nvSpPr>
          <p:spPr bwMode="auto">
            <a:xfrm>
              <a:off x="4118438" y="5103341"/>
              <a:ext cx="333194" cy="261524"/>
            </a:xfrm>
            <a:custGeom>
              <a:avLst/>
              <a:gdLst>
                <a:gd name="T0" fmla="*/ 88 w 112"/>
                <a:gd name="T1" fmla="*/ 32 h 88"/>
                <a:gd name="T2" fmla="*/ 44 w 112"/>
                <a:gd name="T3" fmla="*/ 64 h 88"/>
                <a:gd name="T4" fmla="*/ 33 w 112"/>
                <a:gd name="T5" fmla="*/ 63 h 88"/>
                <a:gd name="T6" fmla="*/ 15 w 112"/>
                <a:gd name="T7" fmla="*/ 71 h 88"/>
                <a:gd name="T8" fmla="*/ 10 w 112"/>
                <a:gd name="T9" fmla="*/ 72 h 88"/>
                <a:gd name="T10" fmla="*/ 10 w 112"/>
                <a:gd name="T11" fmla="*/ 72 h 88"/>
                <a:gd name="T12" fmla="*/ 8 w 112"/>
                <a:gd name="T13" fmla="*/ 70 h 88"/>
                <a:gd name="T14" fmla="*/ 9 w 112"/>
                <a:gd name="T15" fmla="*/ 67 h 88"/>
                <a:gd name="T16" fmla="*/ 16 w 112"/>
                <a:gd name="T17" fmla="*/ 57 h 88"/>
                <a:gd name="T18" fmla="*/ 0 w 112"/>
                <a:gd name="T19" fmla="*/ 32 h 88"/>
                <a:gd name="T20" fmla="*/ 44 w 112"/>
                <a:gd name="T21" fmla="*/ 0 h 88"/>
                <a:gd name="T22" fmla="*/ 88 w 112"/>
                <a:gd name="T23" fmla="*/ 32 h 88"/>
                <a:gd name="T24" fmla="*/ 8 w 112"/>
                <a:gd name="T25" fmla="*/ 32 h 88"/>
                <a:gd name="T26" fmla="*/ 20 w 112"/>
                <a:gd name="T27" fmla="*/ 50 h 88"/>
                <a:gd name="T28" fmla="*/ 27 w 112"/>
                <a:gd name="T29" fmla="*/ 53 h 88"/>
                <a:gd name="T30" fmla="*/ 24 w 112"/>
                <a:gd name="T31" fmla="*/ 58 h 88"/>
                <a:gd name="T32" fmla="*/ 28 w 112"/>
                <a:gd name="T33" fmla="*/ 56 h 88"/>
                <a:gd name="T34" fmla="*/ 31 w 112"/>
                <a:gd name="T35" fmla="*/ 54 h 88"/>
                <a:gd name="T36" fmla="*/ 34 w 112"/>
                <a:gd name="T37" fmla="*/ 55 h 88"/>
                <a:gd name="T38" fmla="*/ 44 w 112"/>
                <a:gd name="T39" fmla="*/ 56 h 88"/>
                <a:gd name="T40" fmla="*/ 80 w 112"/>
                <a:gd name="T41" fmla="*/ 32 h 88"/>
                <a:gd name="T42" fmla="*/ 44 w 112"/>
                <a:gd name="T43" fmla="*/ 8 h 88"/>
                <a:gd name="T44" fmla="*/ 8 w 112"/>
                <a:gd name="T45" fmla="*/ 32 h 88"/>
                <a:gd name="T46" fmla="*/ 102 w 112"/>
                <a:gd name="T47" fmla="*/ 83 h 88"/>
                <a:gd name="T48" fmla="*/ 104 w 112"/>
                <a:gd name="T49" fmla="*/ 86 h 88"/>
                <a:gd name="T50" fmla="*/ 102 w 112"/>
                <a:gd name="T51" fmla="*/ 87 h 88"/>
                <a:gd name="T52" fmla="*/ 96 w 112"/>
                <a:gd name="T53" fmla="*/ 86 h 88"/>
                <a:gd name="T54" fmla="*/ 79 w 112"/>
                <a:gd name="T55" fmla="*/ 79 h 88"/>
                <a:gd name="T56" fmla="*/ 68 w 112"/>
                <a:gd name="T57" fmla="*/ 80 h 88"/>
                <a:gd name="T58" fmla="*/ 38 w 112"/>
                <a:gd name="T59" fmla="*/ 71 h 88"/>
                <a:gd name="T60" fmla="*/ 44 w 112"/>
                <a:gd name="T61" fmla="*/ 72 h 88"/>
                <a:gd name="T62" fmla="*/ 80 w 112"/>
                <a:gd name="T63" fmla="*/ 61 h 88"/>
                <a:gd name="T64" fmla="*/ 96 w 112"/>
                <a:gd name="T65" fmla="*/ 32 h 88"/>
                <a:gd name="T66" fmla="*/ 94 w 112"/>
                <a:gd name="T67" fmla="*/ 22 h 88"/>
                <a:gd name="T68" fmla="*/ 112 w 112"/>
                <a:gd name="T69" fmla="*/ 48 h 88"/>
                <a:gd name="T70" fmla="*/ 95 w 112"/>
                <a:gd name="T71" fmla="*/ 73 h 88"/>
                <a:gd name="T72" fmla="*/ 102 w 112"/>
                <a:gd name="T73" fmla="*/ 8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2" h="88">
                  <a:moveTo>
                    <a:pt x="88" y="32"/>
                  </a:moveTo>
                  <a:cubicBezTo>
                    <a:pt x="88" y="49"/>
                    <a:pt x="68" y="64"/>
                    <a:pt x="44" y="64"/>
                  </a:cubicBezTo>
                  <a:cubicBezTo>
                    <a:pt x="40" y="64"/>
                    <a:pt x="36" y="63"/>
                    <a:pt x="33" y="63"/>
                  </a:cubicBezTo>
                  <a:cubicBezTo>
                    <a:pt x="28" y="66"/>
                    <a:pt x="22" y="69"/>
                    <a:pt x="15" y="71"/>
                  </a:cubicBezTo>
                  <a:cubicBezTo>
                    <a:pt x="14" y="71"/>
                    <a:pt x="12" y="71"/>
                    <a:pt x="10" y="72"/>
                  </a:cubicBezTo>
                  <a:cubicBezTo>
                    <a:pt x="10" y="72"/>
                    <a:pt x="10" y="72"/>
                    <a:pt x="10" y="72"/>
                  </a:cubicBezTo>
                  <a:cubicBezTo>
                    <a:pt x="9" y="72"/>
                    <a:pt x="8" y="71"/>
                    <a:pt x="8" y="70"/>
                  </a:cubicBezTo>
                  <a:cubicBezTo>
                    <a:pt x="8" y="69"/>
                    <a:pt x="8" y="68"/>
                    <a:pt x="9" y="67"/>
                  </a:cubicBezTo>
                  <a:cubicBezTo>
                    <a:pt x="12" y="64"/>
                    <a:pt x="14" y="62"/>
                    <a:pt x="16" y="57"/>
                  </a:cubicBezTo>
                  <a:cubicBezTo>
                    <a:pt x="6" y="51"/>
                    <a:pt x="0" y="42"/>
                    <a:pt x="0" y="32"/>
                  </a:cubicBezTo>
                  <a:cubicBezTo>
                    <a:pt x="0" y="14"/>
                    <a:pt x="20" y="0"/>
                    <a:pt x="44" y="0"/>
                  </a:cubicBezTo>
                  <a:cubicBezTo>
                    <a:pt x="68" y="0"/>
                    <a:pt x="88" y="14"/>
                    <a:pt x="88" y="32"/>
                  </a:cubicBezTo>
                  <a:close/>
                  <a:moveTo>
                    <a:pt x="8" y="32"/>
                  </a:moveTo>
                  <a:cubicBezTo>
                    <a:pt x="8" y="38"/>
                    <a:pt x="12" y="45"/>
                    <a:pt x="20" y="50"/>
                  </a:cubicBezTo>
                  <a:cubicBezTo>
                    <a:pt x="27" y="53"/>
                    <a:pt x="27" y="53"/>
                    <a:pt x="27" y="53"/>
                  </a:cubicBezTo>
                  <a:cubicBezTo>
                    <a:pt x="24" y="58"/>
                    <a:pt x="24" y="58"/>
                    <a:pt x="24" y="58"/>
                  </a:cubicBezTo>
                  <a:cubicBezTo>
                    <a:pt x="26" y="58"/>
                    <a:pt x="27" y="57"/>
                    <a:pt x="28" y="56"/>
                  </a:cubicBezTo>
                  <a:cubicBezTo>
                    <a:pt x="31" y="54"/>
                    <a:pt x="31" y="54"/>
                    <a:pt x="31" y="54"/>
                  </a:cubicBezTo>
                  <a:cubicBezTo>
                    <a:pt x="34" y="55"/>
                    <a:pt x="34" y="55"/>
                    <a:pt x="34" y="55"/>
                  </a:cubicBezTo>
                  <a:cubicBezTo>
                    <a:pt x="37" y="55"/>
                    <a:pt x="41" y="56"/>
                    <a:pt x="44" y="56"/>
                  </a:cubicBezTo>
                  <a:cubicBezTo>
                    <a:pt x="63" y="56"/>
                    <a:pt x="80" y="45"/>
                    <a:pt x="80" y="32"/>
                  </a:cubicBezTo>
                  <a:cubicBezTo>
                    <a:pt x="80" y="19"/>
                    <a:pt x="63" y="8"/>
                    <a:pt x="44" y="8"/>
                  </a:cubicBezTo>
                  <a:cubicBezTo>
                    <a:pt x="24" y="8"/>
                    <a:pt x="8" y="19"/>
                    <a:pt x="8" y="32"/>
                  </a:cubicBezTo>
                  <a:close/>
                  <a:moveTo>
                    <a:pt x="102" y="83"/>
                  </a:moveTo>
                  <a:cubicBezTo>
                    <a:pt x="103" y="84"/>
                    <a:pt x="104" y="84"/>
                    <a:pt x="104" y="86"/>
                  </a:cubicBezTo>
                  <a:cubicBezTo>
                    <a:pt x="103" y="87"/>
                    <a:pt x="103" y="88"/>
                    <a:pt x="102" y="87"/>
                  </a:cubicBezTo>
                  <a:cubicBezTo>
                    <a:pt x="100" y="87"/>
                    <a:pt x="98" y="87"/>
                    <a:pt x="96" y="86"/>
                  </a:cubicBezTo>
                  <a:cubicBezTo>
                    <a:pt x="90" y="85"/>
                    <a:pt x="84" y="82"/>
                    <a:pt x="79" y="79"/>
                  </a:cubicBezTo>
                  <a:cubicBezTo>
                    <a:pt x="75" y="79"/>
                    <a:pt x="72" y="80"/>
                    <a:pt x="68" y="80"/>
                  </a:cubicBezTo>
                  <a:cubicBezTo>
                    <a:pt x="56" y="80"/>
                    <a:pt x="46" y="76"/>
                    <a:pt x="38" y="71"/>
                  </a:cubicBezTo>
                  <a:cubicBezTo>
                    <a:pt x="40" y="71"/>
                    <a:pt x="42" y="72"/>
                    <a:pt x="44" y="72"/>
                  </a:cubicBezTo>
                  <a:cubicBezTo>
                    <a:pt x="57" y="72"/>
                    <a:pt x="70" y="68"/>
                    <a:pt x="80" y="61"/>
                  </a:cubicBezTo>
                  <a:cubicBezTo>
                    <a:pt x="90" y="53"/>
                    <a:pt x="96" y="43"/>
                    <a:pt x="96" y="32"/>
                  </a:cubicBezTo>
                  <a:cubicBezTo>
                    <a:pt x="96" y="28"/>
                    <a:pt x="95" y="25"/>
                    <a:pt x="94" y="22"/>
                  </a:cubicBezTo>
                  <a:cubicBezTo>
                    <a:pt x="105" y="28"/>
                    <a:pt x="112" y="37"/>
                    <a:pt x="112" y="48"/>
                  </a:cubicBezTo>
                  <a:cubicBezTo>
                    <a:pt x="112" y="58"/>
                    <a:pt x="105" y="67"/>
                    <a:pt x="95" y="73"/>
                  </a:cubicBezTo>
                  <a:cubicBezTo>
                    <a:pt x="97" y="78"/>
                    <a:pt x="100" y="80"/>
                    <a:pt x="102" y="83"/>
                  </a:cubicBezTo>
                  <a:close/>
                </a:path>
              </a:pathLst>
            </a:custGeom>
            <a:solidFill>
              <a:schemeClr val="tx1">
                <a:lumMod val="95000"/>
                <a:lumOff val="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2" name="Freeform 87">
              <a:extLst>
                <a:ext uri="{FF2B5EF4-FFF2-40B4-BE49-F238E27FC236}">
                  <a16:creationId xmlns:a16="http://schemas.microsoft.com/office/drawing/2014/main" id="{2EF05D59-257A-4332-A024-8821B7B7A2BC}"/>
                </a:ext>
              </a:extLst>
            </p:cNvPr>
            <p:cNvSpPr>
              <a:spLocks noEditPoints="1"/>
            </p:cNvSpPr>
            <p:nvPr/>
          </p:nvSpPr>
          <p:spPr bwMode="auto">
            <a:xfrm>
              <a:off x="7735459" y="5121098"/>
              <a:ext cx="293519" cy="233250"/>
            </a:xfrm>
            <a:custGeom>
              <a:avLst/>
              <a:gdLst>
                <a:gd name="T0" fmla="*/ 101 w 111"/>
                <a:gd name="T1" fmla="*/ 88 h 88"/>
                <a:gd name="T2" fmla="*/ 0 w 111"/>
                <a:gd name="T3" fmla="*/ 78 h 88"/>
                <a:gd name="T4" fmla="*/ 10 w 111"/>
                <a:gd name="T5" fmla="*/ 0 h 88"/>
                <a:gd name="T6" fmla="*/ 111 w 111"/>
                <a:gd name="T7" fmla="*/ 10 h 88"/>
                <a:gd name="T8" fmla="*/ 103 w 111"/>
                <a:gd name="T9" fmla="*/ 26 h 88"/>
                <a:gd name="T10" fmla="*/ 10 w 111"/>
                <a:gd name="T11" fmla="*/ 24 h 88"/>
                <a:gd name="T12" fmla="*/ 8 w 111"/>
                <a:gd name="T13" fmla="*/ 78 h 88"/>
                <a:gd name="T14" fmla="*/ 101 w 111"/>
                <a:gd name="T15" fmla="*/ 80 h 88"/>
                <a:gd name="T16" fmla="*/ 103 w 111"/>
                <a:gd name="T17" fmla="*/ 26 h 88"/>
                <a:gd name="T18" fmla="*/ 22 w 111"/>
                <a:gd name="T19" fmla="*/ 40 h 88"/>
                <a:gd name="T20" fmla="*/ 16 w 111"/>
                <a:gd name="T21" fmla="*/ 38 h 88"/>
                <a:gd name="T22" fmla="*/ 18 w 111"/>
                <a:gd name="T23" fmla="*/ 32 h 88"/>
                <a:gd name="T24" fmla="*/ 24 w 111"/>
                <a:gd name="T25" fmla="*/ 34 h 88"/>
                <a:gd name="T26" fmla="*/ 24 w 111"/>
                <a:gd name="T27" fmla="*/ 54 h 88"/>
                <a:gd name="T28" fmla="*/ 18 w 111"/>
                <a:gd name="T29" fmla="*/ 56 h 88"/>
                <a:gd name="T30" fmla="*/ 16 w 111"/>
                <a:gd name="T31" fmla="*/ 50 h 88"/>
                <a:gd name="T32" fmla="*/ 22 w 111"/>
                <a:gd name="T33" fmla="*/ 48 h 88"/>
                <a:gd name="T34" fmla="*/ 24 w 111"/>
                <a:gd name="T35" fmla="*/ 54 h 88"/>
                <a:gd name="T36" fmla="*/ 22 w 111"/>
                <a:gd name="T37" fmla="*/ 72 h 88"/>
                <a:gd name="T38" fmla="*/ 16 w 111"/>
                <a:gd name="T39" fmla="*/ 70 h 88"/>
                <a:gd name="T40" fmla="*/ 18 w 111"/>
                <a:gd name="T41" fmla="*/ 64 h 88"/>
                <a:gd name="T42" fmla="*/ 24 w 111"/>
                <a:gd name="T43" fmla="*/ 66 h 88"/>
                <a:gd name="T44" fmla="*/ 95 w 111"/>
                <a:gd name="T45" fmla="*/ 38 h 88"/>
                <a:gd name="T46" fmla="*/ 34 w 111"/>
                <a:gd name="T47" fmla="*/ 40 h 88"/>
                <a:gd name="T48" fmla="*/ 32 w 111"/>
                <a:gd name="T49" fmla="*/ 34 h 88"/>
                <a:gd name="T50" fmla="*/ 93 w 111"/>
                <a:gd name="T51" fmla="*/ 32 h 88"/>
                <a:gd name="T52" fmla="*/ 95 w 111"/>
                <a:gd name="T53" fmla="*/ 38 h 88"/>
                <a:gd name="T54" fmla="*/ 93 w 111"/>
                <a:gd name="T55" fmla="*/ 56 h 88"/>
                <a:gd name="T56" fmla="*/ 32 w 111"/>
                <a:gd name="T57" fmla="*/ 54 h 88"/>
                <a:gd name="T58" fmla="*/ 34 w 111"/>
                <a:gd name="T59" fmla="*/ 48 h 88"/>
                <a:gd name="T60" fmla="*/ 95 w 111"/>
                <a:gd name="T61" fmla="*/ 50 h 88"/>
                <a:gd name="T62" fmla="*/ 95 w 111"/>
                <a:gd name="T63" fmla="*/ 70 h 88"/>
                <a:gd name="T64" fmla="*/ 34 w 111"/>
                <a:gd name="T65" fmla="*/ 72 h 88"/>
                <a:gd name="T66" fmla="*/ 32 w 111"/>
                <a:gd name="T67" fmla="*/ 66 h 88"/>
                <a:gd name="T68" fmla="*/ 93 w 111"/>
                <a:gd name="T69" fmla="*/ 64 h 88"/>
                <a:gd name="T70" fmla="*/ 95 w 111"/>
                <a:gd name="T71" fmla="*/ 70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1" h="88">
                  <a:moveTo>
                    <a:pt x="111" y="78"/>
                  </a:moveTo>
                  <a:cubicBezTo>
                    <a:pt x="111" y="84"/>
                    <a:pt x="107" y="88"/>
                    <a:pt x="101" y="88"/>
                  </a:cubicBezTo>
                  <a:cubicBezTo>
                    <a:pt x="10" y="88"/>
                    <a:pt x="10" y="88"/>
                    <a:pt x="10" y="88"/>
                  </a:cubicBezTo>
                  <a:cubicBezTo>
                    <a:pt x="4" y="88"/>
                    <a:pt x="0" y="84"/>
                    <a:pt x="0" y="78"/>
                  </a:cubicBezTo>
                  <a:cubicBezTo>
                    <a:pt x="0" y="10"/>
                    <a:pt x="0" y="10"/>
                    <a:pt x="0" y="10"/>
                  </a:cubicBezTo>
                  <a:cubicBezTo>
                    <a:pt x="0" y="5"/>
                    <a:pt x="4" y="0"/>
                    <a:pt x="10" y="0"/>
                  </a:cubicBezTo>
                  <a:cubicBezTo>
                    <a:pt x="101" y="0"/>
                    <a:pt x="101" y="0"/>
                    <a:pt x="101" y="0"/>
                  </a:cubicBezTo>
                  <a:cubicBezTo>
                    <a:pt x="107" y="0"/>
                    <a:pt x="111" y="5"/>
                    <a:pt x="111" y="10"/>
                  </a:cubicBezTo>
                  <a:lnTo>
                    <a:pt x="111" y="78"/>
                  </a:lnTo>
                  <a:close/>
                  <a:moveTo>
                    <a:pt x="103" y="26"/>
                  </a:moveTo>
                  <a:cubicBezTo>
                    <a:pt x="103" y="25"/>
                    <a:pt x="103" y="24"/>
                    <a:pt x="101" y="24"/>
                  </a:cubicBezTo>
                  <a:cubicBezTo>
                    <a:pt x="10" y="24"/>
                    <a:pt x="10" y="24"/>
                    <a:pt x="10" y="24"/>
                  </a:cubicBezTo>
                  <a:cubicBezTo>
                    <a:pt x="8" y="24"/>
                    <a:pt x="8" y="25"/>
                    <a:pt x="8" y="26"/>
                  </a:cubicBezTo>
                  <a:cubicBezTo>
                    <a:pt x="8" y="78"/>
                    <a:pt x="8" y="78"/>
                    <a:pt x="8" y="78"/>
                  </a:cubicBezTo>
                  <a:cubicBezTo>
                    <a:pt x="8" y="79"/>
                    <a:pt x="8" y="80"/>
                    <a:pt x="10" y="80"/>
                  </a:cubicBezTo>
                  <a:cubicBezTo>
                    <a:pt x="101" y="80"/>
                    <a:pt x="101" y="80"/>
                    <a:pt x="101" y="80"/>
                  </a:cubicBezTo>
                  <a:cubicBezTo>
                    <a:pt x="103" y="80"/>
                    <a:pt x="103" y="79"/>
                    <a:pt x="103" y="78"/>
                  </a:cubicBezTo>
                  <a:lnTo>
                    <a:pt x="103" y="26"/>
                  </a:lnTo>
                  <a:close/>
                  <a:moveTo>
                    <a:pt x="24" y="38"/>
                  </a:moveTo>
                  <a:cubicBezTo>
                    <a:pt x="24" y="39"/>
                    <a:pt x="23" y="40"/>
                    <a:pt x="22" y="40"/>
                  </a:cubicBezTo>
                  <a:cubicBezTo>
                    <a:pt x="18" y="40"/>
                    <a:pt x="18" y="40"/>
                    <a:pt x="18" y="40"/>
                  </a:cubicBezTo>
                  <a:cubicBezTo>
                    <a:pt x="16" y="40"/>
                    <a:pt x="16" y="39"/>
                    <a:pt x="16" y="38"/>
                  </a:cubicBezTo>
                  <a:cubicBezTo>
                    <a:pt x="16" y="34"/>
                    <a:pt x="16" y="34"/>
                    <a:pt x="16" y="34"/>
                  </a:cubicBezTo>
                  <a:cubicBezTo>
                    <a:pt x="16" y="33"/>
                    <a:pt x="16" y="32"/>
                    <a:pt x="18" y="32"/>
                  </a:cubicBezTo>
                  <a:cubicBezTo>
                    <a:pt x="22" y="32"/>
                    <a:pt x="22" y="32"/>
                    <a:pt x="22" y="32"/>
                  </a:cubicBezTo>
                  <a:cubicBezTo>
                    <a:pt x="23" y="32"/>
                    <a:pt x="24" y="33"/>
                    <a:pt x="24" y="34"/>
                  </a:cubicBezTo>
                  <a:lnTo>
                    <a:pt x="24" y="38"/>
                  </a:lnTo>
                  <a:close/>
                  <a:moveTo>
                    <a:pt x="24" y="54"/>
                  </a:moveTo>
                  <a:cubicBezTo>
                    <a:pt x="24" y="55"/>
                    <a:pt x="23" y="56"/>
                    <a:pt x="22" y="56"/>
                  </a:cubicBezTo>
                  <a:cubicBezTo>
                    <a:pt x="18" y="56"/>
                    <a:pt x="18" y="56"/>
                    <a:pt x="18" y="56"/>
                  </a:cubicBezTo>
                  <a:cubicBezTo>
                    <a:pt x="16" y="56"/>
                    <a:pt x="16" y="55"/>
                    <a:pt x="16" y="54"/>
                  </a:cubicBezTo>
                  <a:cubicBezTo>
                    <a:pt x="16" y="50"/>
                    <a:pt x="16" y="50"/>
                    <a:pt x="16" y="50"/>
                  </a:cubicBezTo>
                  <a:cubicBezTo>
                    <a:pt x="16" y="49"/>
                    <a:pt x="16" y="48"/>
                    <a:pt x="18" y="48"/>
                  </a:cubicBezTo>
                  <a:cubicBezTo>
                    <a:pt x="22" y="48"/>
                    <a:pt x="22" y="48"/>
                    <a:pt x="22" y="48"/>
                  </a:cubicBezTo>
                  <a:cubicBezTo>
                    <a:pt x="23" y="48"/>
                    <a:pt x="24" y="49"/>
                    <a:pt x="24" y="50"/>
                  </a:cubicBezTo>
                  <a:lnTo>
                    <a:pt x="24" y="54"/>
                  </a:lnTo>
                  <a:close/>
                  <a:moveTo>
                    <a:pt x="24" y="70"/>
                  </a:moveTo>
                  <a:cubicBezTo>
                    <a:pt x="24" y="71"/>
                    <a:pt x="23" y="72"/>
                    <a:pt x="22" y="72"/>
                  </a:cubicBezTo>
                  <a:cubicBezTo>
                    <a:pt x="18" y="72"/>
                    <a:pt x="18" y="72"/>
                    <a:pt x="18" y="72"/>
                  </a:cubicBezTo>
                  <a:cubicBezTo>
                    <a:pt x="16" y="72"/>
                    <a:pt x="16" y="71"/>
                    <a:pt x="16" y="70"/>
                  </a:cubicBezTo>
                  <a:cubicBezTo>
                    <a:pt x="16" y="66"/>
                    <a:pt x="16" y="66"/>
                    <a:pt x="16" y="66"/>
                  </a:cubicBezTo>
                  <a:cubicBezTo>
                    <a:pt x="16" y="65"/>
                    <a:pt x="16" y="64"/>
                    <a:pt x="18" y="64"/>
                  </a:cubicBezTo>
                  <a:cubicBezTo>
                    <a:pt x="22" y="64"/>
                    <a:pt x="22" y="64"/>
                    <a:pt x="22" y="64"/>
                  </a:cubicBezTo>
                  <a:cubicBezTo>
                    <a:pt x="23" y="64"/>
                    <a:pt x="24" y="65"/>
                    <a:pt x="24" y="66"/>
                  </a:cubicBezTo>
                  <a:lnTo>
                    <a:pt x="24" y="70"/>
                  </a:lnTo>
                  <a:close/>
                  <a:moveTo>
                    <a:pt x="95" y="38"/>
                  </a:moveTo>
                  <a:cubicBezTo>
                    <a:pt x="95" y="39"/>
                    <a:pt x="95" y="40"/>
                    <a:pt x="93" y="40"/>
                  </a:cubicBezTo>
                  <a:cubicBezTo>
                    <a:pt x="34" y="40"/>
                    <a:pt x="34" y="40"/>
                    <a:pt x="34" y="40"/>
                  </a:cubicBezTo>
                  <a:cubicBezTo>
                    <a:pt x="32" y="40"/>
                    <a:pt x="32" y="39"/>
                    <a:pt x="32" y="38"/>
                  </a:cubicBezTo>
                  <a:cubicBezTo>
                    <a:pt x="32" y="34"/>
                    <a:pt x="32" y="34"/>
                    <a:pt x="32" y="34"/>
                  </a:cubicBezTo>
                  <a:cubicBezTo>
                    <a:pt x="32" y="33"/>
                    <a:pt x="32" y="32"/>
                    <a:pt x="34" y="32"/>
                  </a:cubicBezTo>
                  <a:cubicBezTo>
                    <a:pt x="93" y="32"/>
                    <a:pt x="93" y="32"/>
                    <a:pt x="93" y="32"/>
                  </a:cubicBezTo>
                  <a:cubicBezTo>
                    <a:pt x="95" y="32"/>
                    <a:pt x="95" y="33"/>
                    <a:pt x="95" y="34"/>
                  </a:cubicBezTo>
                  <a:lnTo>
                    <a:pt x="95" y="38"/>
                  </a:lnTo>
                  <a:close/>
                  <a:moveTo>
                    <a:pt x="95" y="54"/>
                  </a:moveTo>
                  <a:cubicBezTo>
                    <a:pt x="95" y="55"/>
                    <a:pt x="95" y="56"/>
                    <a:pt x="93" y="56"/>
                  </a:cubicBezTo>
                  <a:cubicBezTo>
                    <a:pt x="34" y="56"/>
                    <a:pt x="34" y="56"/>
                    <a:pt x="34" y="56"/>
                  </a:cubicBezTo>
                  <a:cubicBezTo>
                    <a:pt x="32" y="56"/>
                    <a:pt x="32" y="55"/>
                    <a:pt x="32" y="54"/>
                  </a:cubicBezTo>
                  <a:cubicBezTo>
                    <a:pt x="32" y="50"/>
                    <a:pt x="32" y="50"/>
                    <a:pt x="32" y="50"/>
                  </a:cubicBezTo>
                  <a:cubicBezTo>
                    <a:pt x="32" y="49"/>
                    <a:pt x="32" y="48"/>
                    <a:pt x="34" y="48"/>
                  </a:cubicBezTo>
                  <a:cubicBezTo>
                    <a:pt x="93" y="48"/>
                    <a:pt x="93" y="48"/>
                    <a:pt x="93" y="48"/>
                  </a:cubicBezTo>
                  <a:cubicBezTo>
                    <a:pt x="95" y="48"/>
                    <a:pt x="95" y="49"/>
                    <a:pt x="95" y="50"/>
                  </a:cubicBezTo>
                  <a:lnTo>
                    <a:pt x="95" y="54"/>
                  </a:lnTo>
                  <a:close/>
                  <a:moveTo>
                    <a:pt x="95" y="70"/>
                  </a:moveTo>
                  <a:cubicBezTo>
                    <a:pt x="95" y="71"/>
                    <a:pt x="95" y="72"/>
                    <a:pt x="93" y="72"/>
                  </a:cubicBezTo>
                  <a:cubicBezTo>
                    <a:pt x="34" y="72"/>
                    <a:pt x="34" y="72"/>
                    <a:pt x="34" y="72"/>
                  </a:cubicBezTo>
                  <a:cubicBezTo>
                    <a:pt x="32" y="72"/>
                    <a:pt x="32" y="71"/>
                    <a:pt x="32" y="70"/>
                  </a:cubicBezTo>
                  <a:cubicBezTo>
                    <a:pt x="32" y="66"/>
                    <a:pt x="32" y="66"/>
                    <a:pt x="32" y="66"/>
                  </a:cubicBezTo>
                  <a:cubicBezTo>
                    <a:pt x="32" y="65"/>
                    <a:pt x="32" y="64"/>
                    <a:pt x="34" y="64"/>
                  </a:cubicBezTo>
                  <a:cubicBezTo>
                    <a:pt x="93" y="64"/>
                    <a:pt x="93" y="64"/>
                    <a:pt x="93" y="64"/>
                  </a:cubicBezTo>
                  <a:cubicBezTo>
                    <a:pt x="95" y="64"/>
                    <a:pt x="95" y="65"/>
                    <a:pt x="95" y="66"/>
                  </a:cubicBezTo>
                  <a:lnTo>
                    <a:pt x="95" y="70"/>
                  </a:lnTo>
                  <a:close/>
                </a:path>
              </a:pathLst>
            </a:custGeom>
            <a:solidFill>
              <a:schemeClr val="tx1">
                <a:lumMod val="95000"/>
                <a:lumOff val="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0" name="Freeform 348">
              <a:extLst>
                <a:ext uri="{FF2B5EF4-FFF2-40B4-BE49-F238E27FC236}">
                  <a16:creationId xmlns:a16="http://schemas.microsoft.com/office/drawing/2014/main" id="{30DE98AE-C19A-418C-9375-74EF75A8E7A0}"/>
                </a:ext>
              </a:extLst>
            </p:cNvPr>
            <p:cNvSpPr>
              <a:spLocks noEditPoints="1"/>
            </p:cNvSpPr>
            <p:nvPr/>
          </p:nvSpPr>
          <p:spPr bwMode="auto">
            <a:xfrm>
              <a:off x="5935513" y="5039936"/>
              <a:ext cx="304752" cy="304749"/>
            </a:xfrm>
            <a:custGeom>
              <a:avLst/>
              <a:gdLst>
                <a:gd name="T0" fmla="*/ 83 w 128"/>
                <a:gd name="T1" fmla="*/ 40 h 128"/>
                <a:gd name="T2" fmla="*/ 64 w 128"/>
                <a:gd name="T3" fmla="*/ 0 h 128"/>
                <a:gd name="T4" fmla="*/ 36 w 128"/>
                <a:gd name="T5" fmla="*/ 41 h 128"/>
                <a:gd name="T6" fmla="*/ 32 w 128"/>
                <a:gd name="T7" fmla="*/ 43 h 128"/>
                <a:gd name="T8" fmla="*/ 12 w 128"/>
                <a:gd name="T9" fmla="*/ 40 h 128"/>
                <a:gd name="T10" fmla="*/ 0 w 128"/>
                <a:gd name="T11" fmla="*/ 116 h 128"/>
                <a:gd name="T12" fmla="*/ 24 w 128"/>
                <a:gd name="T13" fmla="*/ 128 h 128"/>
                <a:gd name="T14" fmla="*/ 35 w 128"/>
                <a:gd name="T15" fmla="*/ 121 h 128"/>
                <a:gd name="T16" fmla="*/ 36 w 128"/>
                <a:gd name="T17" fmla="*/ 121 h 128"/>
                <a:gd name="T18" fmla="*/ 76 w 128"/>
                <a:gd name="T19" fmla="*/ 128 h 128"/>
                <a:gd name="T20" fmla="*/ 112 w 128"/>
                <a:gd name="T21" fmla="*/ 120 h 128"/>
                <a:gd name="T22" fmla="*/ 114 w 128"/>
                <a:gd name="T23" fmla="*/ 109 h 128"/>
                <a:gd name="T24" fmla="*/ 121 w 128"/>
                <a:gd name="T25" fmla="*/ 88 h 128"/>
                <a:gd name="T26" fmla="*/ 124 w 128"/>
                <a:gd name="T27" fmla="*/ 67 h 128"/>
                <a:gd name="T28" fmla="*/ 128 w 128"/>
                <a:gd name="T29" fmla="*/ 58 h 128"/>
                <a:gd name="T30" fmla="*/ 117 w 128"/>
                <a:gd name="T31" fmla="*/ 42 h 128"/>
                <a:gd name="T32" fmla="*/ 24 w 128"/>
                <a:gd name="T33" fmla="*/ 120 h 128"/>
                <a:gd name="T34" fmla="*/ 8 w 128"/>
                <a:gd name="T35" fmla="*/ 116 h 128"/>
                <a:gd name="T36" fmla="*/ 12 w 128"/>
                <a:gd name="T37" fmla="*/ 48 h 128"/>
                <a:gd name="T38" fmla="*/ 28 w 128"/>
                <a:gd name="T39" fmla="*/ 52 h 128"/>
                <a:gd name="T40" fmla="*/ 120 w 128"/>
                <a:gd name="T41" fmla="*/ 58 h 128"/>
                <a:gd name="T42" fmla="*/ 104 w 128"/>
                <a:gd name="T43" fmla="*/ 64 h 128"/>
                <a:gd name="T44" fmla="*/ 104 w 128"/>
                <a:gd name="T45" fmla="*/ 68 h 128"/>
                <a:gd name="T46" fmla="*/ 118 w 128"/>
                <a:gd name="T47" fmla="*/ 75 h 128"/>
                <a:gd name="T48" fmla="*/ 100 w 128"/>
                <a:gd name="T49" fmla="*/ 84 h 128"/>
                <a:gd name="T50" fmla="*/ 100 w 128"/>
                <a:gd name="T51" fmla="*/ 88 h 128"/>
                <a:gd name="T52" fmla="*/ 113 w 128"/>
                <a:gd name="T53" fmla="*/ 96 h 128"/>
                <a:gd name="T54" fmla="*/ 96 w 128"/>
                <a:gd name="T55" fmla="*/ 104 h 128"/>
                <a:gd name="T56" fmla="*/ 96 w 128"/>
                <a:gd name="T57" fmla="*/ 108 h 128"/>
                <a:gd name="T58" fmla="*/ 106 w 128"/>
                <a:gd name="T59" fmla="*/ 114 h 128"/>
                <a:gd name="T60" fmla="*/ 98 w 128"/>
                <a:gd name="T61" fmla="*/ 120 h 128"/>
                <a:gd name="T62" fmla="*/ 54 w 128"/>
                <a:gd name="T63" fmla="*/ 117 h 128"/>
                <a:gd name="T64" fmla="*/ 32 w 128"/>
                <a:gd name="T65" fmla="*/ 110 h 128"/>
                <a:gd name="T66" fmla="*/ 35 w 128"/>
                <a:gd name="T67" fmla="*/ 50 h 128"/>
                <a:gd name="T68" fmla="*/ 60 w 128"/>
                <a:gd name="T69" fmla="*/ 12 h 128"/>
                <a:gd name="T70" fmla="*/ 76 w 128"/>
                <a:gd name="T71" fmla="*/ 27 h 128"/>
                <a:gd name="T72" fmla="*/ 115 w 128"/>
                <a:gd name="T73" fmla="*/ 50 h 128"/>
                <a:gd name="T74" fmla="*/ 120 w 128"/>
                <a:gd name="T75" fmla="*/ 58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8" h="128">
                  <a:moveTo>
                    <a:pt x="117" y="42"/>
                  </a:moveTo>
                  <a:cubicBezTo>
                    <a:pt x="112" y="41"/>
                    <a:pt x="100" y="41"/>
                    <a:pt x="83" y="40"/>
                  </a:cubicBezTo>
                  <a:cubicBezTo>
                    <a:pt x="84" y="36"/>
                    <a:pt x="84" y="33"/>
                    <a:pt x="84" y="27"/>
                  </a:cubicBezTo>
                  <a:cubicBezTo>
                    <a:pt x="84" y="13"/>
                    <a:pt x="73" y="0"/>
                    <a:pt x="64" y="0"/>
                  </a:cubicBezTo>
                  <a:cubicBezTo>
                    <a:pt x="57" y="0"/>
                    <a:pt x="52" y="5"/>
                    <a:pt x="52" y="12"/>
                  </a:cubicBezTo>
                  <a:cubicBezTo>
                    <a:pt x="52" y="20"/>
                    <a:pt x="49" y="34"/>
                    <a:pt x="36" y="41"/>
                  </a:cubicBezTo>
                  <a:cubicBezTo>
                    <a:pt x="35" y="41"/>
                    <a:pt x="32" y="43"/>
                    <a:pt x="32" y="43"/>
                  </a:cubicBezTo>
                  <a:cubicBezTo>
                    <a:pt x="32" y="43"/>
                    <a:pt x="32" y="43"/>
                    <a:pt x="32" y="43"/>
                  </a:cubicBezTo>
                  <a:cubicBezTo>
                    <a:pt x="30" y="41"/>
                    <a:pt x="27" y="40"/>
                    <a:pt x="24" y="40"/>
                  </a:cubicBezTo>
                  <a:cubicBezTo>
                    <a:pt x="12" y="40"/>
                    <a:pt x="12" y="40"/>
                    <a:pt x="12" y="40"/>
                  </a:cubicBezTo>
                  <a:cubicBezTo>
                    <a:pt x="5" y="40"/>
                    <a:pt x="0" y="45"/>
                    <a:pt x="0" y="52"/>
                  </a:cubicBezTo>
                  <a:cubicBezTo>
                    <a:pt x="0" y="116"/>
                    <a:pt x="0" y="116"/>
                    <a:pt x="0" y="116"/>
                  </a:cubicBezTo>
                  <a:cubicBezTo>
                    <a:pt x="0" y="123"/>
                    <a:pt x="5" y="128"/>
                    <a:pt x="12" y="128"/>
                  </a:cubicBezTo>
                  <a:cubicBezTo>
                    <a:pt x="24" y="128"/>
                    <a:pt x="24" y="128"/>
                    <a:pt x="24" y="128"/>
                  </a:cubicBezTo>
                  <a:cubicBezTo>
                    <a:pt x="29" y="128"/>
                    <a:pt x="33" y="125"/>
                    <a:pt x="35" y="121"/>
                  </a:cubicBezTo>
                  <a:cubicBezTo>
                    <a:pt x="35" y="121"/>
                    <a:pt x="35" y="121"/>
                    <a:pt x="35" y="121"/>
                  </a:cubicBezTo>
                  <a:cubicBezTo>
                    <a:pt x="35" y="121"/>
                    <a:pt x="35" y="121"/>
                    <a:pt x="36" y="121"/>
                  </a:cubicBezTo>
                  <a:cubicBezTo>
                    <a:pt x="36" y="121"/>
                    <a:pt x="36" y="121"/>
                    <a:pt x="36" y="121"/>
                  </a:cubicBezTo>
                  <a:cubicBezTo>
                    <a:pt x="38" y="122"/>
                    <a:pt x="43" y="123"/>
                    <a:pt x="52" y="125"/>
                  </a:cubicBezTo>
                  <a:cubicBezTo>
                    <a:pt x="54" y="126"/>
                    <a:pt x="65" y="128"/>
                    <a:pt x="76" y="128"/>
                  </a:cubicBezTo>
                  <a:cubicBezTo>
                    <a:pt x="98" y="128"/>
                    <a:pt x="98" y="128"/>
                    <a:pt x="98" y="128"/>
                  </a:cubicBezTo>
                  <a:cubicBezTo>
                    <a:pt x="105" y="128"/>
                    <a:pt x="109" y="125"/>
                    <a:pt x="112" y="120"/>
                  </a:cubicBezTo>
                  <a:cubicBezTo>
                    <a:pt x="112" y="120"/>
                    <a:pt x="113" y="118"/>
                    <a:pt x="114" y="116"/>
                  </a:cubicBezTo>
                  <a:cubicBezTo>
                    <a:pt x="115" y="114"/>
                    <a:pt x="115" y="112"/>
                    <a:pt x="114" y="109"/>
                  </a:cubicBezTo>
                  <a:cubicBezTo>
                    <a:pt x="118" y="106"/>
                    <a:pt x="120" y="102"/>
                    <a:pt x="121" y="99"/>
                  </a:cubicBezTo>
                  <a:cubicBezTo>
                    <a:pt x="122" y="94"/>
                    <a:pt x="122" y="90"/>
                    <a:pt x="121" y="88"/>
                  </a:cubicBezTo>
                  <a:cubicBezTo>
                    <a:pt x="123" y="85"/>
                    <a:pt x="125" y="82"/>
                    <a:pt x="126" y="77"/>
                  </a:cubicBezTo>
                  <a:cubicBezTo>
                    <a:pt x="127" y="73"/>
                    <a:pt x="126" y="70"/>
                    <a:pt x="124" y="67"/>
                  </a:cubicBezTo>
                  <a:cubicBezTo>
                    <a:pt x="127" y="65"/>
                    <a:pt x="128" y="61"/>
                    <a:pt x="128" y="58"/>
                  </a:cubicBezTo>
                  <a:cubicBezTo>
                    <a:pt x="128" y="58"/>
                    <a:pt x="128" y="58"/>
                    <a:pt x="128" y="58"/>
                  </a:cubicBezTo>
                  <a:cubicBezTo>
                    <a:pt x="128" y="57"/>
                    <a:pt x="128" y="57"/>
                    <a:pt x="128" y="56"/>
                  </a:cubicBezTo>
                  <a:cubicBezTo>
                    <a:pt x="128" y="51"/>
                    <a:pt x="125" y="44"/>
                    <a:pt x="117" y="42"/>
                  </a:cubicBezTo>
                  <a:close/>
                  <a:moveTo>
                    <a:pt x="28" y="116"/>
                  </a:moveTo>
                  <a:cubicBezTo>
                    <a:pt x="28" y="118"/>
                    <a:pt x="26" y="120"/>
                    <a:pt x="24" y="120"/>
                  </a:cubicBezTo>
                  <a:cubicBezTo>
                    <a:pt x="12" y="120"/>
                    <a:pt x="12" y="120"/>
                    <a:pt x="12" y="120"/>
                  </a:cubicBezTo>
                  <a:cubicBezTo>
                    <a:pt x="10" y="120"/>
                    <a:pt x="8" y="118"/>
                    <a:pt x="8" y="116"/>
                  </a:cubicBezTo>
                  <a:cubicBezTo>
                    <a:pt x="8" y="52"/>
                    <a:pt x="8" y="52"/>
                    <a:pt x="8" y="52"/>
                  </a:cubicBezTo>
                  <a:cubicBezTo>
                    <a:pt x="8" y="50"/>
                    <a:pt x="10" y="48"/>
                    <a:pt x="12" y="48"/>
                  </a:cubicBezTo>
                  <a:cubicBezTo>
                    <a:pt x="24" y="48"/>
                    <a:pt x="24" y="48"/>
                    <a:pt x="24" y="48"/>
                  </a:cubicBezTo>
                  <a:cubicBezTo>
                    <a:pt x="26" y="48"/>
                    <a:pt x="28" y="50"/>
                    <a:pt x="28" y="52"/>
                  </a:cubicBezTo>
                  <a:lnTo>
                    <a:pt x="28" y="116"/>
                  </a:lnTo>
                  <a:close/>
                  <a:moveTo>
                    <a:pt x="120" y="58"/>
                  </a:moveTo>
                  <a:cubicBezTo>
                    <a:pt x="120" y="60"/>
                    <a:pt x="119" y="64"/>
                    <a:pt x="112" y="64"/>
                  </a:cubicBezTo>
                  <a:cubicBezTo>
                    <a:pt x="106" y="64"/>
                    <a:pt x="104" y="64"/>
                    <a:pt x="104" y="64"/>
                  </a:cubicBezTo>
                  <a:cubicBezTo>
                    <a:pt x="103" y="64"/>
                    <a:pt x="102" y="65"/>
                    <a:pt x="102" y="66"/>
                  </a:cubicBezTo>
                  <a:cubicBezTo>
                    <a:pt x="102" y="67"/>
                    <a:pt x="103" y="68"/>
                    <a:pt x="104" y="68"/>
                  </a:cubicBezTo>
                  <a:cubicBezTo>
                    <a:pt x="104" y="68"/>
                    <a:pt x="106" y="68"/>
                    <a:pt x="112" y="68"/>
                  </a:cubicBezTo>
                  <a:cubicBezTo>
                    <a:pt x="118" y="68"/>
                    <a:pt x="119" y="73"/>
                    <a:pt x="118" y="75"/>
                  </a:cubicBezTo>
                  <a:cubicBezTo>
                    <a:pt x="118" y="78"/>
                    <a:pt x="116" y="84"/>
                    <a:pt x="110" y="84"/>
                  </a:cubicBezTo>
                  <a:cubicBezTo>
                    <a:pt x="103" y="84"/>
                    <a:pt x="100" y="84"/>
                    <a:pt x="100" y="84"/>
                  </a:cubicBezTo>
                  <a:cubicBezTo>
                    <a:pt x="99" y="84"/>
                    <a:pt x="98" y="85"/>
                    <a:pt x="98" y="86"/>
                  </a:cubicBezTo>
                  <a:cubicBezTo>
                    <a:pt x="98" y="87"/>
                    <a:pt x="99" y="88"/>
                    <a:pt x="100" y="88"/>
                  </a:cubicBezTo>
                  <a:cubicBezTo>
                    <a:pt x="100" y="88"/>
                    <a:pt x="105" y="88"/>
                    <a:pt x="108" y="88"/>
                  </a:cubicBezTo>
                  <a:cubicBezTo>
                    <a:pt x="115" y="88"/>
                    <a:pt x="114" y="93"/>
                    <a:pt x="113" y="96"/>
                  </a:cubicBezTo>
                  <a:cubicBezTo>
                    <a:pt x="112" y="100"/>
                    <a:pt x="111" y="104"/>
                    <a:pt x="103" y="104"/>
                  </a:cubicBezTo>
                  <a:cubicBezTo>
                    <a:pt x="100" y="104"/>
                    <a:pt x="96" y="104"/>
                    <a:pt x="96" y="104"/>
                  </a:cubicBezTo>
                  <a:cubicBezTo>
                    <a:pt x="95" y="104"/>
                    <a:pt x="94" y="105"/>
                    <a:pt x="94" y="106"/>
                  </a:cubicBezTo>
                  <a:cubicBezTo>
                    <a:pt x="94" y="107"/>
                    <a:pt x="95" y="108"/>
                    <a:pt x="96" y="108"/>
                  </a:cubicBezTo>
                  <a:cubicBezTo>
                    <a:pt x="96" y="108"/>
                    <a:pt x="99" y="108"/>
                    <a:pt x="102" y="108"/>
                  </a:cubicBezTo>
                  <a:cubicBezTo>
                    <a:pt x="107" y="108"/>
                    <a:pt x="107" y="112"/>
                    <a:pt x="106" y="114"/>
                  </a:cubicBezTo>
                  <a:cubicBezTo>
                    <a:pt x="106" y="115"/>
                    <a:pt x="105" y="116"/>
                    <a:pt x="105" y="117"/>
                  </a:cubicBezTo>
                  <a:cubicBezTo>
                    <a:pt x="104" y="119"/>
                    <a:pt x="102" y="120"/>
                    <a:pt x="98" y="120"/>
                  </a:cubicBezTo>
                  <a:cubicBezTo>
                    <a:pt x="76" y="120"/>
                    <a:pt x="76" y="120"/>
                    <a:pt x="76" y="120"/>
                  </a:cubicBezTo>
                  <a:cubicBezTo>
                    <a:pt x="65" y="120"/>
                    <a:pt x="54" y="118"/>
                    <a:pt x="54" y="117"/>
                  </a:cubicBezTo>
                  <a:cubicBezTo>
                    <a:pt x="37" y="114"/>
                    <a:pt x="36" y="113"/>
                    <a:pt x="35" y="113"/>
                  </a:cubicBezTo>
                  <a:cubicBezTo>
                    <a:pt x="35" y="113"/>
                    <a:pt x="32" y="112"/>
                    <a:pt x="32" y="110"/>
                  </a:cubicBezTo>
                  <a:cubicBezTo>
                    <a:pt x="32" y="54"/>
                    <a:pt x="32" y="54"/>
                    <a:pt x="32" y="54"/>
                  </a:cubicBezTo>
                  <a:cubicBezTo>
                    <a:pt x="32" y="52"/>
                    <a:pt x="33" y="51"/>
                    <a:pt x="35" y="50"/>
                  </a:cubicBezTo>
                  <a:cubicBezTo>
                    <a:pt x="35" y="50"/>
                    <a:pt x="36" y="50"/>
                    <a:pt x="36" y="50"/>
                  </a:cubicBezTo>
                  <a:cubicBezTo>
                    <a:pt x="54" y="42"/>
                    <a:pt x="60" y="26"/>
                    <a:pt x="60" y="12"/>
                  </a:cubicBezTo>
                  <a:cubicBezTo>
                    <a:pt x="60" y="10"/>
                    <a:pt x="62" y="8"/>
                    <a:pt x="64" y="8"/>
                  </a:cubicBezTo>
                  <a:cubicBezTo>
                    <a:pt x="68" y="8"/>
                    <a:pt x="76" y="16"/>
                    <a:pt x="76" y="27"/>
                  </a:cubicBezTo>
                  <a:cubicBezTo>
                    <a:pt x="76" y="36"/>
                    <a:pt x="75" y="38"/>
                    <a:pt x="72" y="48"/>
                  </a:cubicBezTo>
                  <a:cubicBezTo>
                    <a:pt x="112" y="48"/>
                    <a:pt x="112" y="49"/>
                    <a:pt x="115" y="50"/>
                  </a:cubicBezTo>
                  <a:cubicBezTo>
                    <a:pt x="120" y="51"/>
                    <a:pt x="120" y="54"/>
                    <a:pt x="120" y="56"/>
                  </a:cubicBezTo>
                  <a:cubicBezTo>
                    <a:pt x="120" y="57"/>
                    <a:pt x="120" y="57"/>
                    <a:pt x="120" y="58"/>
                  </a:cubicBezTo>
                  <a:close/>
                </a:path>
              </a:pathLst>
            </a:custGeom>
            <a:solidFill>
              <a:schemeClr val="tx1">
                <a:lumMod val="95000"/>
                <a:lumOff val="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51" name="Freeform 349">
              <a:extLst>
                <a:ext uri="{FF2B5EF4-FFF2-40B4-BE49-F238E27FC236}">
                  <a16:creationId xmlns:a16="http://schemas.microsoft.com/office/drawing/2014/main" id="{4CA5496E-63FE-429A-87F2-D674821515F6}"/>
                </a:ext>
              </a:extLst>
            </p:cNvPr>
            <p:cNvSpPr>
              <a:spLocks noEditPoints="1"/>
            </p:cNvSpPr>
            <p:nvPr/>
          </p:nvSpPr>
          <p:spPr bwMode="auto">
            <a:xfrm>
              <a:off x="5963675" y="5287356"/>
              <a:ext cx="28162" cy="28162"/>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solidFill>
              <a:schemeClr val="tx1">
                <a:lumMod val="95000"/>
                <a:lumOff val="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cxnSp>
          <p:nvCxnSpPr>
            <p:cNvPr id="48" name="Straight Connector 47">
              <a:extLst>
                <a:ext uri="{FF2B5EF4-FFF2-40B4-BE49-F238E27FC236}">
                  <a16:creationId xmlns:a16="http://schemas.microsoft.com/office/drawing/2014/main" id="{DCDAFF89-EF57-413F-9BE4-689A3D8839A9}"/>
                </a:ext>
              </a:extLst>
            </p:cNvPr>
            <p:cNvCxnSpPr>
              <a:cxnSpLocks/>
              <a:stCxn id="53" idx="0"/>
            </p:cNvCxnSpPr>
            <p:nvPr/>
          </p:nvCxnSpPr>
          <p:spPr>
            <a:xfrm>
              <a:off x="10379466" y="5230796"/>
              <a:ext cx="406234" cy="0"/>
            </a:xfrm>
            <a:prstGeom prst="line">
              <a:avLst/>
            </a:prstGeom>
            <a:ln w="38100">
              <a:gradFill flip="none" rotWithShape="1">
                <a:gsLst>
                  <a:gs pos="0">
                    <a:schemeClr val="accent2">
                      <a:lumMod val="75000"/>
                    </a:schemeClr>
                  </a:gs>
                  <a:gs pos="100000">
                    <a:schemeClr val="accent2"/>
                  </a:gs>
                </a:gsLst>
                <a:lin ang="10800000" scaled="1"/>
                <a:tileRect/>
              </a:gradFill>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EAC7B50E-0718-4B11-9FFE-B105D27BBA13}"/>
                </a:ext>
              </a:extLst>
            </p:cNvPr>
            <p:cNvSpPr/>
            <p:nvPr/>
          </p:nvSpPr>
          <p:spPr>
            <a:xfrm>
              <a:off x="10667142" y="5149602"/>
              <a:ext cx="160317" cy="16031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46" name="Straight Connector 45">
              <a:extLst>
                <a:ext uri="{FF2B5EF4-FFF2-40B4-BE49-F238E27FC236}">
                  <a16:creationId xmlns:a16="http://schemas.microsoft.com/office/drawing/2014/main" id="{90AEC647-B242-4943-ABE1-9AD461E00832}"/>
                </a:ext>
              </a:extLst>
            </p:cNvPr>
            <p:cNvCxnSpPr>
              <a:cxnSpLocks/>
            </p:cNvCxnSpPr>
            <p:nvPr/>
          </p:nvCxnSpPr>
          <p:spPr>
            <a:xfrm rot="10800000">
              <a:off x="1406300" y="5231032"/>
              <a:ext cx="406234" cy="0"/>
            </a:xfrm>
            <a:prstGeom prst="line">
              <a:avLst/>
            </a:prstGeom>
            <a:ln w="38100">
              <a:gradFill flip="none" rotWithShape="1">
                <a:gsLst>
                  <a:gs pos="0">
                    <a:schemeClr val="accent2">
                      <a:lumMod val="75000"/>
                    </a:schemeClr>
                  </a:gs>
                  <a:gs pos="100000">
                    <a:schemeClr val="accent2"/>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47" name="Oval 46">
              <a:extLst>
                <a:ext uri="{FF2B5EF4-FFF2-40B4-BE49-F238E27FC236}">
                  <a16:creationId xmlns:a16="http://schemas.microsoft.com/office/drawing/2014/main" id="{BFA1D0AB-B589-47FC-AE7A-0F859B709FA7}"/>
                </a:ext>
              </a:extLst>
            </p:cNvPr>
            <p:cNvSpPr/>
            <p:nvPr/>
          </p:nvSpPr>
          <p:spPr>
            <a:xfrm rot="10800000">
              <a:off x="1364541" y="5151908"/>
              <a:ext cx="160317" cy="16031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sp>
        <p:nvSpPr>
          <p:cNvPr id="63" name="TextBox 62">
            <a:extLst>
              <a:ext uri="{FF2B5EF4-FFF2-40B4-BE49-F238E27FC236}">
                <a16:creationId xmlns:a16="http://schemas.microsoft.com/office/drawing/2014/main" id="{EE26E37C-5203-4C39-A7C0-8DADBD5AB74D}"/>
              </a:ext>
            </a:extLst>
          </p:cNvPr>
          <p:cNvSpPr txBox="1"/>
          <p:nvPr/>
        </p:nvSpPr>
        <p:spPr>
          <a:xfrm>
            <a:off x="1595712" y="5885580"/>
            <a:ext cx="1800000" cy="338554"/>
          </a:xfrm>
          <a:prstGeom prst="rect">
            <a:avLst/>
          </a:prstGeom>
          <a:noFill/>
        </p:spPr>
        <p:txBody>
          <a:bodyPr wrap="square" rtlCol="0">
            <a:spAutoFit/>
          </a:bodyPr>
          <a:lstStyle/>
          <a:p>
            <a:pPr algn="ctr"/>
            <a:r>
              <a:rPr lang="en-US" sz="1600" dirty="0">
                <a:ea typeface="Open Sans" panose="020B0606030504020204" pitchFamily="34" charset="0"/>
                <a:cs typeface="Open Sans" panose="020B0606030504020204" pitchFamily="34" charset="0"/>
              </a:rPr>
              <a:t>RESEARCH</a:t>
            </a:r>
          </a:p>
        </p:txBody>
      </p:sp>
      <p:sp>
        <p:nvSpPr>
          <p:cNvPr id="64" name="TextBox 63">
            <a:extLst>
              <a:ext uri="{FF2B5EF4-FFF2-40B4-BE49-F238E27FC236}">
                <a16:creationId xmlns:a16="http://schemas.microsoft.com/office/drawing/2014/main" id="{1796AA03-788B-4104-BB61-4B9A1FCCC760}"/>
              </a:ext>
            </a:extLst>
          </p:cNvPr>
          <p:cNvSpPr txBox="1"/>
          <p:nvPr/>
        </p:nvSpPr>
        <p:spPr>
          <a:xfrm>
            <a:off x="3388798" y="5888729"/>
            <a:ext cx="1800000" cy="338554"/>
          </a:xfrm>
          <a:prstGeom prst="rect">
            <a:avLst/>
          </a:prstGeom>
          <a:noFill/>
        </p:spPr>
        <p:txBody>
          <a:bodyPr wrap="square" rtlCol="0">
            <a:spAutoFit/>
          </a:bodyPr>
          <a:lstStyle/>
          <a:p>
            <a:pPr algn="ctr"/>
            <a:r>
              <a:rPr lang="en-US" sz="1600" dirty="0">
                <a:ea typeface="Open Sans" panose="020B0606030504020204" pitchFamily="34" charset="0"/>
                <a:cs typeface="Open Sans" panose="020B0606030504020204" pitchFamily="34" charset="0"/>
              </a:rPr>
              <a:t>COMMUNICATION</a:t>
            </a:r>
          </a:p>
        </p:txBody>
      </p:sp>
      <p:sp>
        <p:nvSpPr>
          <p:cNvPr id="65" name="TextBox 64">
            <a:extLst>
              <a:ext uri="{FF2B5EF4-FFF2-40B4-BE49-F238E27FC236}">
                <a16:creationId xmlns:a16="http://schemas.microsoft.com/office/drawing/2014/main" id="{19E3D3F7-4BD3-4E91-A901-3A90A97CB7DD}"/>
              </a:ext>
            </a:extLst>
          </p:cNvPr>
          <p:cNvSpPr txBox="1"/>
          <p:nvPr/>
        </p:nvSpPr>
        <p:spPr>
          <a:xfrm>
            <a:off x="5187789" y="5885580"/>
            <a:ext cx="1800000" cy="338554"/>
          </a:xfrm>
          <a:prstGeom prst="rect">
            <a:avLst/>
          </a:prstGeom>
          <a:noFill/>
        </p:spPr>
        <p:txBody>
          <a:bodyPr wrap="square" rtlCol="0">
            <a:spAutoFit/>
          </a:bodyPr>
          <a:lstStyle/>
          <a:p>
            <a:pPr algn="ctr"/>
            <a:r>
              <a:rPr lang="en-US" sz="1600" dirty="0">
                <a:ea typeface="Open Sans" panose="020B0606030504020204" pitchFamily="34" charset="0"/>
                <a:cs typeface="Open Sans" panose="020B0606030504020204" pitchFamily="34" charset="0"/>
              </a:rPr>
              <a:t>ASSESSMENT</a:t>
            </a:r>
          </a:p>
        </p:txBody>
      </p:sp>
      <p:sp>
        <p:nvSpPr>
          <p:cNvPr id="66" name="TextBox 65">
            <a:extLst>
              <a:ext uri="{FF2B5EF4-FFF2-40B4-BE49-F238E27FC236}">
                <a16:creationId xmlns:a16="http://schemas.microsoft.com/office/drawing/2014/main" id="{9F27DAB2-C2FC-40FA-9CE7-C9E1D7DAE388}"/>
              </a:ext>
            </a:extLst>
          </p:cNvPr>
          <p:cNvSpPr txBox="1"/>
          <p:nvPr/>
        </p:nvSpPr>
        <p:spPr>
          <a:xfrm>
            <a:off x="6985897" y="5892233"/>
            <a:ext cx="1800000" cy="338554"/>
          </a:xfrm>
          <a:prstGeom prst="rect">
            <a:avLst/>
          </a:prstGeom>
          <a:noFill/>
        </p:spPr>
        <p:txBody>
          <a:bodyPr wrap="square" rtlCol="0">
            <a:spAutoFit/>
          </a:bodyPr>
          <a:lstStyle/>
          <a:p>
            <a:pPr algn="ctr"/>
            <a:r>
              <a:rPr lang="en-US" sz="1600" dirty="0">
                <a:ea typeface="Open Sans" panose="020B0606030504020204" pitchFamily="34" charset="0"/>
                <a:cs typeface="Open Sans" panose="020B0606030504020204" pitchFamily="34" charset="0"/>
              </a:rPr>
              <a:t>SCHEDULE</a:t>
            </a:r>
          </a:p>
        </p:txBody>
      </p:sp>
      <p:sp>
        <p:nvSpPr>
          <p:cNvPr id="67" name="TextBox 66">
            <a:extLst>
              <a:ext uri="{FF2B5EF4-FFF2-40B4-BE49-F238E27FC236}">
                <a16:creationId xmlns:a16="http://schemas.microsoft.com/office/drawing/2014/main" id="{71B8C779-B54B-4D51-AB1E-78C8C197A535}"/>
              </a:ext>
            </a:extLst>
          </p:cNvPr>
          <p:cNvSpPr txBox="1"/>
          <p:nvPr/>
        </p:nvSpPr>
        <p:spPr>
          <a:xfrm>
            <a:off x="8795865" y="5892233"/>
            <a:ext cx="1800000" cy="338554"/>
          </a:xfrm>
          <a:prstGeom prst="rect">
            <a:avLst/>
          </a:prstGeom>
          <a:noFill/>
        </p:spPr>
        <p:txBody>
          <a:bodyPr wrap="square" rtlCol="0">
            <a:spAutoFit/>
          </a:bodyPr>
          <a:lstStyle/>
          <a:p>
            <a:pPr algn="ctr"/>
            <a:r>
              <a:rPr lang="en-US" sz="1600" dirty="0">
                <a:ea typeface="Open Sans" panose="020B0606030504020204" pitchFamily="34" charset="0"/>
                <a:cs typeface="Open Sans" panose="020B0606030504020204" pitchFamily="34" charset="0"/>
              </a:rPr>
              <a:t>ACTION</a:t>
            </a:r>
          </a:p>
        </p:txBody>
      </p:sp>
      <p:sp>
        <p:nvSpPr>
          <p:cNvPr id="43" name="Rectangle 42">
            <a:extLst>
              <a:ext uri="{FF2B5EF4-FFF2-40B4-BE49-F238E27FC236}">
                <a16:creationId xmlns:a16="http://schemas.microsoft.com/office/drawing/2014/main" id="{48411582-25A3-4240-A863-0CC0634D204A}"/>
              </a:ext>
            </a:extLst>
          </p:cNvPr>
          <p:cNvSpPr/>
          <p:nvPr/>
        </p:nvSpPr>
        <p:spPr>
          <a:xfrm flipH="1">
            <a:off x="535003" y="565880"/>
            <a:ext cx="2880000" cy="288000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4" name="TextBox 43">
            <a:extLst>
              <a:ext uri="{FF2B5EF4-FFF2-40B4-BE49-F238E27FC236}">
                <a16:creationId xmlns:a16="http://schemas.microsoft.com/office/drawing/2014/main" id="{508CBD62-6C99-4755-BD85-7F03CB49BBB8}"/>
              </a:ext>
            </a:extLst>
          </p:cNvPr>
          <p:cNvSpPr txBox="1"/>
          <p:nvPr/>
        </p:nvSpPr>
        <p:spPr>
          <a:xfrm>
            <a:off x="1075001" y="1033307"/>
            <a:ext cx="4297971" cy="1938992"/>
          </a:xfrm>
          <a:prstGeom prst="rect">
            <a:avLst/>
          </a:prstGeom>
          <a:noFill/>
        </p:spPr>
        <p:txBody>
          <a:bodyPr wrap="non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SCHEDULE</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ANALYST</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1996706101"/>
      </p:ext>
    </p:extLst>
  </p:cSld>
  <p:clrMapOvr>
    <a:masterClrMapping/>
  </p:clrMapOvr>
  <p:transition spd="slow">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a:extLst>
              <a:ext uri="{FF2B5EF4-FFF2-40B4-BE49-F238E27FC236}">
                <a16:creationId xmlns:a16="http://schemas.microsoft.com/office/drawing/2014/main" id="{2BB36A0A-291D-4691-A887-87F37EA2E9DF}"/>
              </a:ext>
            </a:extLst>
          </p:cNvPr>
          <p:cNvSpPr txBox="1"/>
          <p:nvPr/>
        </p:nvSpPr>
        <p:spPr>
          <a:xfrm>
            <a:off x="1070742" y="4517938"/>
            <a:ext cx="4621614" cy="400110"/>
          </a:xfrm>
          <a:prstGeom prst="rect">
            <a:avLst/>
          </a:prstGeom>
          <a:noFill/>
        </p:spPr>
        <p:txBody>
          <a:bodyPr wrap="square" rtlCol="0" anchor="b">
            <a:spAutoFit/>
          </a:bodyPr>
          <a:lstStyle/>
          <a:p>
            <a:r>
              <a:rPr lang="en-US" sz="2000" b="1" dirty="0">
                <a:latin typeface="Roboto Slab" pitchFamily="2" charset="0"/>
                <a:ea typeface="Roboto Slab" pitchFamily="2" charset="0"/>
                <a:cs typeface="Poppins" panose="00000500000000000000" pitchFamily="2" charset="0"/>
              </a:rPr>
              <a:t>Write Something Caption Here</a:t>
            </a:r>
            <a:endParaRPr lang="id-ID" sz="2000" b="1" dirty="0">
              <a:latin typeface="Roboto Slab" pitchFamily="2" charset="0"/>
              <a:ea typeface="Roboto Slab" pitchFamily="2" charset="0"/>
              <a:cs typeface="Poppins" panose="00000500000000000000" pitchFamily="2" charset="0"/>
            </a:endParaRPr>
          </a:p>
        </p:txBody>
      </p:sp>
      <p:sp>
        <p:nvSpPr>
          <p:cNvPr id="43" name="TextBox 42">
            <a:extLst>
              <a:ext uri="{FF2B5EF4-FFF2-40B4-BE49-F238E27FC236}">
                <a16:creationId xmlns:a16="http://schemas.microsoft.com/office/drawing/2014/main" id="{7032F81B-AD10-4D0F-A616-86EE097C0711}"/>
              </a:ext>
            </a:extLst>
          </p:cNvPr>
          <p:cNvSpPr txBox="1"/>
          <p:nvPr/>
        </p:nvSpPr>
        <p:spPr>
          <a:xfrm>
            <a:off x="1070742" y="5145124"/>
            <a:ext cx="5025257" cy="1171731"/>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85000"/>
                  <a:lumOff val="15000"/>
                </a:schemeClr>
              </a:solidFill>
              <a:ea typeface="Open Sans" panose="020B0606030504020204" pitchFamily="34" charset="0"/>
              <a:cs typeface="Open Sans" panose="020B0606030504020204" pitchFamily="34" charset="0"/>
            </a:endParaRPr>
          </a:p>
        </p:txBody>
      </p:sp>
      <p:sp>
        <p:nvSpPr>
          <p:cNvPr id="44" name="Rectangle 43">
            <a:extLst>
              <a:ext uri="{FF2B5EF4-FFF2-40B4-BE49-F238E27FC236}">
                <a16:creationId xmlns:a16="http://schemas.microsoft.com/office/drawing/2014/main" id="{3B93DCB0-948D-4F20-A214-91920C6A294C}"/>
              </a:ext>
            </a:extLst>
          </p:cNvPr>
          <p:cNvSpPr/>
          <p:nvPr/>
        </p:nvSpPr>
        <p:spPr>
          <a:xfrm flipH="1">
            <a:off x="535003" y="565880"/>
            <a:ext cx="2880000" cy="2880000"/>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5" name="TextBox 44">
            <a:extLst>
              <a:ext uri="{FF2B5EF4-FFF2-40B4-BE49-F238E27FC236}">
                <a16:creationId xmlns:a16="http://schemas.microsoft.com/office/drawing/2014/main" id="{3439D3AD-0EBC-4081-8608-5C4C07D3E63A}"/>
              </a:ext>
            </a:extLst>
          </p:cNvPr>
          <p:cNvSpPr txBox="1"/>
          <p:nvPr/>
        </p:nvSpPr>
        <p:spPr>
          <a:xfrm>
            <a:off x="1075001" y="571642"/>
            <a:ext cx="5715543" cy="2862322"/>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VOLTERS</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GROW</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BY MONTH</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56" name="Group 55">
            <a:extLst>
              <a:ext uri="{FF2B5EF4-FFF2-40B4-BE49-F238E27FC236}">
                <a16:creationId xmlns:a16="http://schemas.microsoft.com/office/drawing/2014/main" id="{2CA453AC-8CA2-447D-94ED-9B2354D96665}"/>
              </a:ext>
            </a:extLst>
          </p:cNvPr>
          <p:cNvGrpSpPr/>
          <p:nvPr/>
        </p:nvGrpSpPr>
        <p:grpSpPr>
          <a:xfrm>
            <a:off x="6229826" y="3395496"/>
            <a:ext cx="5296893" cy="2898776"/>
            <a:chOff x="1234536" y="3104776"/>
            <a:chExt cx="5828122" cy="3189496"/>
          </a:xfrm>
        </p:grpSpPr>
        <p:sp>
          <p:nvSpPr>
            <p:cNvPr id="57" name="Shape">
              <a:extLst>
                <a:ext uri="{FF2B5EF4-FFF2-40B4-BE49-F238E27FC236}">
                  <a16:creationId xmlns:a16="http://schemas.microsoft.com/office/drawing/2014/main" id="{BFD33612-B0EA-465D-9BA2-302C2F3B196C}"/>
                </a:ext>
              </a:extLst>
            </p:cNvPr>
            <p:cNvSpPr/>
            <p:nvPr/>
          </p:nvSpPr>
          <p:spPr>
            <a:xfrm>
              <a:off x="1747328" y="5371484"/>
              <a:ext cx="874409" cy="59444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chemeClr val="accent2">
                <a:lumMod val="75000"/>
                <a:alpha val="85000"/>
              </a:schemeClr>
            </a:solidFill>
            <a:ln w="12700">
              <a:no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58" name="Shape">
              <a:extLst>
                <a:ext uri="{FF2B5EF4-FFF2-40B4-BE49-F238E27FC236}">
                  <a16:creationId xmlns:a16="http://schemas.microsoft.com/office/drawing/2014/main" id="{35FAC616-B508-4602-A501-CB678C5C5917}"/>
                </a:ext>
              </a:extLst>
            </p:cNvPr>
            <p:cNvSpPr/>
            <p:nvPr/>
          </p:nvSpPr>
          <p:spPr>
            <a:xfrm>
              <a:off x="5252783" y="3590386"/>
              <a:ext cx="874404" cy="237775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chemeClr val="accent2">
                <a:lumMod val="75000"/>
                <a:alpha val="85000"/>
              </a:schemeClr>
            </a:solidFill>
            <a:ln w="12700">
              <a:no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59" name="Shape">
              <a:extLst>
                <a:ext uri="{FF2B5EF4-FFF2-40B4-BE49-F238E27FC236}">
                  <a16:creationId xmlns:a16="http://schemas.microsoft.com/office/drawing/2014/main" id="{5064A179-69D2-4564-A53F-2E3E884CAC65}"/>
                </a:ext>
              </a:extLst>
            </p:cNvPr>
            <p:cNvSpPr/>
            <p:nvPr/>
          </p:nvSpPr>
          <p:spPr>
            <a:xfrm>
              <a:off x="2620989" y="4560290"/>
              <a:ext cx="874441" cy="141172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chemeClr val="accent2">
                <a:lumMod val="75000"/>
                <a:alpha val="85000"/>
              </a:schemeClr>
            </a:solidFill>
            <a:ln w="12700">
              <a:no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60" name="Shape">
              <a:extLst>
                <a:ext uri="{FF2B5EF4-FFF2-40B4-BE49-F238E27FC236}">
                  <a16:creationId xmlns:a16="http://schemas.microsoft.com/office/drawing/2014/main" id="{001BF318-6C94-44A1-83D1-2E1ECC73461C}"/>
                </a:ext>
              </a:extLst>
            </p:cNvPr>
            <p:cNvSpPr/>
            <p:nvPr/>
          </p:nvSpPr>
          <p:spPr>
            <a:xfrm>
              <a:off x="3493903" y="4172329"/>
              <a:ext cx="874409" cy="179812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chemeClr val="accent2">
                <a:lumMod val="75000"/>
                <a:alpha val="85000"/>
              </a:schemeClr>
            </a:solidFill>
            <a:ln w="12700">
              <a:no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61" name="Shape">
              <a:extLst>
                <a:ext uri="{FF2B5EF4-FFF2-40B4-BE49-F238E27FC236}">
                  <a16:creationId xmlns:a16="http://schemas.microsoft.com/office/drawing/2014/main" id="{E6E70033-D5B4-4757-9A9D-C22716123E6E}"/>
                </a:ext>
              </a:extLst>
            </p:cNvPr>
            <p:cNvSpPr/>
            <p:nvPr/>
          </p:nvSpPr>
          <p:spPr>
            <a:xfrm>
              <a:off x="4366817" y="4780724"/>
              <a:ext cx="874439" cy="11888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0800" y="0"/>
                  </a:lnTo>
                  <a:lnTo>
                    <a:pt x="21600" y="21600"/>
                  </a:lnTo>
                  <a:cubicBezTo>
                    <a:pt x="21600" y="21600"/>
                    <a:pt x="0" y="21600"/>
                    <a:pt x="0" y="21600"/>
                  </a:cubicBezTo>
                  <a:close/>
                </a:path>
              </a:pathLst>
            </a:custGeom>
            <a:solidFill>
              <a:schemeClr val="accent2">
                <a:lumMod val="75000"/>
                <a:alpha val="85000"/>
              </a:schemeClr>
            </a:solidFill>
            <a:ln w="12700">
              <a:no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62" name="TextBox 61">
              <a:extLst>
                <a:ext uri="{FF2B5EF4-FFF2-40B4-BE49-F238E27FC236}">
                  <a16:creationId xmlns:a16="http://schemas.microsoft.com/office/drawing/2014/main" id="{836E7837-4945-4A35-97EF-1B4FC621B522}"/>
                </a:ext>
              </a:extLst>
            </p:cNvPr>
            <p:cNvSpPr txBox="1"/>
            <p:nvPr/>
          </p:nvSpPr>
          <p:spPr>
            <a:xfrm>
              <a:off x="1855375" y="4906873"/>
              <a:ext cx="655949" cy="369332"/>
            </a:xfrm>
            <a:prstGeom prst="rect">
              <a:avLst/>
            </a:prstGeom>
            <a:noFill/>
          </p:spPr>
          <p:txBody>
            <a:bodyPr wrap="none" rtlCol="0">
              <a:spAutoFit/>
            </a:bodyPr>
            <a:lstStyle/>
            <a:p>
              <a:pPr algn="ctr"/>
              <a:r>
                <a:rPr lang="en-US" dirty="0"/>
                <a:t>140K</a:t>
              </a:r>
            </a:p>
          </p:txBody>
        </p:sp>
        <p:sp>
          <p:nvSpPr>
            <p:cNvPr id="63" name="TextBox 62">
              <a:extLst>
                <a:ext uri="{FF2B5EF4-FFF2-40B4-BE49-F238E27FC236}">
                  <a16:creationId xmlns:a16="http://schemas.microsoft.com/office/drawing/2014/main" id="{E4DBDCEA-D434-411F-AFEA-860AA39B182D}"/>
                </a:ext>
              </a:extLst>
            </p:cNvPr>
            <p:cNvSpPr txBox="1"/>
            <p:nvPr/>
          </p:nvSpPr>
          <p:spPr>
            <a:xfrm>
              <a:off x="2734561" y="4155799"/>
              <a:ext cx="655949" cy="369332"/>
            </a:xfrm>
            <a:prstGeom prst="rect">
              <a:avLst/>
            </a:prstGeom>
            <a:noFill/>
          </p:spPr>
          <p:txBody>
            <a:bodyPr wrap="none" rtlCol="0">
              <a:spAutoFit/>
            </a:bodyPr>
            <a:lstStyle/>
            <a:p>
              <a:pPr algn="ctr"/>
              <a:r>
                <a:rPr lang="en-US" dirty="0"/>
                <a:t>320K</a:t>
              </a:r>
            </a:p>
          </p:txBody>
        </p:sp>
        <p:sp>
          <p:nvSpPr>
            <p:cNvPr id="64" name="TextBox 63">
              <a:extLst>
                <a:ext uri="{FF2B5EF4-FFF2-40B4-BE49-F238E27FC236}">
                  <a16:creationId xmlns:a16="http://schemas.microsoft.com/office/drawing/2014/main" id="{3D34A939-7E07-4172-9E71-EB4C3EEF3C81}"/>
                </a:ext>
              </a:extLst>
            </p:cNvPr>
            <p:cNvSpPr txBox="1"/>
            <p:nvPr/>
          </p:nvSpPr>
          <p:spPr>
            <a:xfrm>
              <a:off x="3590866" y="3770803"/>
              <a:ext cx="655949" cy="369332"/>
            </a:xfrm>
            <a:prstGeom prst="rect">
              <a:avLst/>
            </a:prstGeom>
            <a:noFill/>
          </p:spPr>
          <p:txBody>
            <a:bodyPr wrap="none" rtlCol="0">
              <a:spAutoFit/>
            </a:bodyPr>
            <a:lstStyle/>
            <a:p>
              <a:pPr algn="ctr"/>
              <a:r>
                <a:rPr lang="en-US" dirty="0"/>
                <a:t>360K</a:t>
              </a:r>
            </a:p>
          </p:txBody>
        </p:sp>
        <p:sp>
          <p:nvSpPr>
            <p:cNvPr id="65" name="TextBox 64">
              <a:extLst>
                <a:ext uri="{FF2B5EF4-FFF2-40B4-BE49-F238E27FC236}">
                  <a16:creationId xmlns:a16="http://schemas.microsoft.com/office/drawing/2014/main" id="{29897C83-ACB7-44F2-B58A-5C9EB39E9D9F}"/>
                </a:ext>
              </a:extLst>
            </p:cNvPr>
            <p:cNvSpPr txBox="1"/>
            <p:nvPr/>
          </p:nvSpPr>
          <p:spPr>
            <a:xfrm>
              <a:off x="4461640" y="4370084"/>
              <a:ext cx="655949" cy="369332"/>
            </a:xfrm>
            <a:prstGeom prst="rect">
              <a:avLst/>
            </a:prstGeom>
            <a:noFill/>
          </p:spPr>
          <p:txBody>
            <a:bodyPr wrap="none" rtlCol="0">
              <a:spAutoFit/>
            </a:bodyPr>
            <a:lstStyle/>
            <a:p>
              <a:pPr algn="ctr"/>
              <a:r>
                <a:rPr lang="en-US" dirty="0"/>
                <a:t>250K</a:t>
              </a:r>
            </a:p>
          </p:txBody>
        </p:sp>
        <p:sp>
          <p:nvSpPr>
            <p:cNvPr id="66" name="TextBox 65">
              <a:extLst>
                <a:ext uri="{FF2B5EF4-FFF2-40B4-BE49-F238E27FC236}">
                  <a16:creationId xmlns:a16="http://schemas.microsoft.com/office/drawing/2014/main" id="{FF80424C-36C5-4B65-8BDC-B91510AC725C}"/>
                </a:ext>
              </a:extLst>
            </p:cNvPr>
            <p:cNvSpPr txBox="1"/>
            <p:nvPr/>
          </p:nvSpPr>
          <p:spPr>
            <a:xfrm>
              <a:off x="5348758" y="3190234"/>
              <a:ext cx="655949" cy="369332"/>
            </a:xfrm>
            <a:prstGeom prst="rect">
              <a:avLst/>
            </a:prstGeom>
            <a:noFill/>
          </p:spPr>
          <p:txBody>
            <a:bodyPr wrap="none" rtlCol="0">
              <a:spAutoFit/>
            </a:bodyPr>
            <a:lstStyle/>
            <a:p>
              <a:pPr algn="ctr"/>
              <a:r>
                <a:rPr lang="en-US" dirty="0"/>
                <a:t>490K</a:t>
              </a:r>
            </a:p>
          </p:txBody>
        </p:sp>
        <p:sp>
          <p:nvSpPr>
            <p:cNvPr id="67" name="Freeform 17">
              <a:extLst>
                <a:ext uri="{FF2B5EF4-FFF2-40B4-BE49-F238E27FC236}">
                  <a16:creationId xmlns:a16="http://schemas.microsoft.com/office/drawing/2014/main" id="{ED9B8737-7616-402E-90DF-E5F298F65DC3}"/>
                </a:ext>
              </a:extLst>
            </p:cNvPr>
            <p:cNvSpPr/>
            <p:nvPr/>
          </p:nvSpPr>
          <p:spPr>
            <a:xfrm>
              <a:off x="5685167" y="3596116"/>
              <a:ext cx="441207" cy="2377754"/>
            </a:xfrm>
            <a:custGeom>
              <a:avLst/>
              <a:gdLst>
                <a:gd name="connsiteX0" fmla="*/ 4005 w 441207"/>
                <a:gd name="connsiteY0" fmla="*/ 0 h 2377754"/>
                <a:gd name="connsiteX1" fmla="*/ 441207 w 441207"/>
                <a:gd name="connsiteY1" fmla="*/ 2377754 h 2377754"/>
                <a:gd name="connsiteX2" fmla="*/ 4005 w 441207"/>
                <a:gd name="connsiteY2" fmla="*/ 2377754 h 2377754"/>
                <a:gd name="connsiteX3" fmla="*/ 0 w 441207"/>
                <a:gd name="connsiteY3" fmla="*/ 2377754 h 2377754"/>
                <a:gd name="connsiteX4" fmla="*/ 0 w 441207"/>
                <a:gd name="connsiteY4" fmla="*/ 21782 h 237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207" h="2377754">
                  <a:moveTo>
                    <a:pt x="4005" y="0"/>
                  </a:moveTo>
                  <a:lnTo>
                    <a:pt x="441207" y="2377754"/>
                  </a:lnTo>
                  <a:cubicBezTo>
                    <a:pt x="441207" y="2377754"/>
                    <a:pt x="222606" y="2377754"/>
                    <a:pt x="4005" y="2377754"/>
                  </a:cubicBezTo>
                  <a:lnTo>
                    <a:pt x="0" y="2377754"/>
                  </a:lnTo>
                  <a:lnTo>
                    <a:pt x="0" y="21782"/>
                  </a:lnTo>
                  <a:close/>
                </a:path>
              </a:pathLst>
            </a:custGeom>
            <a:gradFill flip="none" rotWithShape="1">
              <a:gsLst>
                <a:gs pos="0">
                  <a:schemeClr val="accent2"/>
                </a:gs>
                <a:gs pos="100000">
                  <a:schemeClr val="accent2">
                    <a:lumMod val="75000"/>
                    <a:alpha val="0"/>
                  </a:schemeClr>
                </a:gs>
              </a:gsLst>
              <a:lin ang="16200000" scaled="1"/>
              <a:tileRect/>
            </a:gradFill>
            <a:ln w="12700">
              <a:noFill/>
              <a:miter lim="400000"/>
            </a:ln>
          </p:spPr>
          <p:txBody>
            <a:bodyPr wrap="square" lIns="38100" tIns="38100" rIns="38100" bIns="38100" anchor="ctr">
              <a:noAutofit/>
            </a:bodyP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68" name="Freeform 18">
              <a:extLst>
                <a:ext uri="{FF2B5EF4-FFF2-40B4-BE49-F238E27FC236}">
                  <a16:creationId xmlns:a16="http://schemas.microsoft.com/office/drawing/2014/main" id="{3E39DA34-147A-4848-B108-A066F2C91C11}"/>
                </a:ext>
              </a:extLst>
            </p:cNvPr>
            <p:cNvSpPr/>
            <p:nvPr/>
          </p:nvSpPr>
          <p:spPr>
            <a:xfrm>
              <a:off x="4806045" y="4792956"/>
              <a:ext cx="441207" cy="1180914"/>
            </a:xfrm>
            <a:custGeom>
              <a:avLst/>
              <a:gdLst>
                <a:gd name="connsiteX0" fmla="*/ 4005 w 441207"/>
                <a:gd name="connsiteY0" fmla="*/ 0 h 2377754"/>
                <a:gd name="connsiteX1" fmla="*/ 441207 w 441207"/>
                <a:gd name="connsiteY1" fmla="*/ 2377754 h 2377754"/>
                <a:gd name="connsiteX2" fmla="*/ 4005 w 441207"/>
                <a:gd name="connsiteY2" fmla="*/ 2377754 h 2377754"/>
                <a:gd name="connsiteX3" fmla="*/ 0 w 441207"/>
                <a:gd name="connsiteY3" fmla="*/ 2377754 h 2377754"/>
                <a:gd name="connsiteX4" fmla="*/ 0 w 441207"/>
                <a:gd name="connsiteY4" fmla="*/ 21782 h 237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207" h="2377754">
                  <a:moveTo>
                    <a:pt x="4005" y="0"/>
                  </a:moveTo>
                  <a:lnTo>
                    <a:pt x="441207" y="2377754"/>
                  </a:lnTo>
                  <a:cubicBezTo>
                    <a:pt x="441207" y="2377754"/>
                    <a:pt x="222606" y="2377754"/>
                    <a:pt x="4005" y="2377754"/>
                  </a:cubicBezTo>
                  <a:lnTo>
                    <a:pt x="0" y="2377754"/>
                  </a:lnTo>
                  <a:lnTo>
                    <a:pt x="0" y="21782"/>
                  </a:lnTo>
                  <a:close/>
                </a:path>
              </a:pathLst>
            </a:custGeom>
            <a:gradFill flip="none" rotWithShape="1">
              <a:gsLst>
                <a:gs pos="0">
                  <a:schemeClr val="accent2"/>
                </a:gs>
                <a:gs pos="100000">
                  <a:schemeClr val="accent2">
                    <a:lumMod val="75000"/>
                    <a:alpha val="0"/>
                  </a:schemeClr>
                </a:gs>
              </a:gsLst>
              <a:lin ang="16200000" scaled="1"/>
              <a:tileRect/>
            </a:gradFill>
            <a:ln w="12700">
              <a:noFill/>
              <a:miter lim="400000"/>
            </a:ln>
          </p:spPr>
          <p:txBody>
            <a:bodyPr wrap="square" lIns="38100" tIns="38100" rIns="38100" bIns="38100" anchor="ctr">
              <a:noAutofit/>
            </a:bodyP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69" name="Freeform 19">
              <a:extLst>
                <a:ext uri="{FF2B5EF4-FFF2-40B4-BE49-F238E27FC236}">
                  <a16:creationId xmlns:a16="http://schemas.microsoft.com/office/drawing/2014/main" id="{6434D898-C22F-4D4E-9718-B60B82DE4202}"/>
                </a:ext>
              </a:extLst>
            </p:cNvPr>
            <p:cNvSpPr/>
            <p:nvPr/>
          </p:nvSpPr>
          <p:spPr>
            <a:xfrm>
              <a:off x="3926670" y="4170767"/>
              <a:ext cx="441207" cy="1800465"/>
            </a:xfrm>
            <a:custGeom>
              <a:avLst/>
              <a:gdLst>
                <a:gd name="connsiteX0" fmla="*/ 4005 w 441207"/>
                <a:gd name="connsiteY0" fmla="*/ 0 h 2377754"/>
                <a:gd name="connsiteX1" fmla="*/ 441207 w 441207"/>
                <a:gd name="connsiteY1" fmla="*/ 2377754 h 2377754"/>
                <a:gd name="connsiteX2" fmla="*/ 4005 w 441207"/>
                <a:gd name="connsiteY2" fmla="*/ 2377754 h 2377754"/>
                <a:gd name="connsiteX3" fmla="*/ 0 w 441207"/>
                <a:gd name="connsiteY3" fmla="*/ 2377754 h 2377754"/>
                <a:gd name="connsiteX4" fmla="*/ 0 w 441207"/>
                <a:gd name="connsiteY4" fmla="*/ 21782 h 237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207" h="2377754">
                  <a:moveTo>
                    <a:pt x="4005" y="0"/>
                  </a:moveTo>
                  <a:lnTo>
                    <a:pt x="441207" y="2377754"/>
                  </a:lnTo>
                  <a:cubicBezTo>
                    <a:pt x="441207" y="2377754"/>
                    <a:pt x="222606" y="2377754"/>
                    <a:pt x="4005" y="2377754"/>
                  </a:cubicBezTo>
                  <a:lnTo>
                    <a:pt x="0" y="2377754"/>
                  </a:lnTo>
                  <a:lnTo>
                    <a:pt x="0" y="21782"/>
                  </a:lnTo>
                  <a:close/>
                </a:path>
              </a:pathLst>
            </a:custGeom>
            <a:gradFill flip="none" rotWithShape="1">
              <a:gsLst>
                <a:gs pos="0">
                  <a:schemeClr val="accent2"/>
                </a:gs>
                <a:gs pos="100000">
                  <a:schemeClr val="accent2">
                    <a:lumMod val="75000"/>
                    <a:alpha val="0"/>
                  </a:schemeClr>
                </a:gs>
              </a:gsLst>
              <a:lin ang="16200000" scaled="1"/>
              <a:tileRect/>
            </a:gradFill>
            <a:ln w="12700">
              <a:noFill/>
              <a:miter lim="400000"/>
            </a:ln>
          </p:spPr>
          <p:txBody>
            <a:bodyPr wrap="square" lIns="38100" tIns="38100" rIns="38100" bIns="38100" anchor="ctr">
              <a:noAutofit/>
            </a:bodyP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70" name="Freeform 20">
              <a:extLst>
                <a:ext uri="{FF2B5EF4-FFF2-40B4-BE49-F238E27FC236}">
                  <a16:creationId xmlns:a16="http://schemas.microsoft.com/office/drawing/2014/main" id="{32989C32-13E5-4F47-8696-664811211F84}"/>
                </a:ext>
              </a:extLst>
            </p:cNvPr>
            <p:cNvSpPr/>
            <p:nvPr/>
          </p:nvSpPr>
          <p:spPr>
            <a:xfrm>
              <a:off x="3067492" y="4573389"/>
              <a:ext cx="441207" cy="1408157"/>
            </a:xfrm>
            <a:custGeom>
              <a:avLst/>
              <a:gdLst>
                <a:gd name="connsiteX0" fmla="*/ 4005 w 441207"/>
                <a:gd name="connsiteY0" fmla="*/ 0 h 2377754"/>
                <a:gd name="connsiteX1" fmla="*/ 441207 w 441207"/>
                <a:gd name="connsiteY1" fmla="*/ 2377754 h 2377754"/>
                <a:gd name="connsiteX2" fmla="*/ 4005 w 441207"/>
                <a:gd name="connsiteY2" fmla="*/ 2377754 h 2377754"/>
                <a:gd name="connsiteX3" fmla="*/ 0 w 441207"/>
                <a:gd name="connsiteY3" fmla="*/ 2377754 h 2377754"/>
                <a:gd name="connsiteX4" fmla="*/ 0 w 441207"/>
                <a:gd name="connsiteY4" fmla="*/ 21782 h 237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207" h="2377754">
                  <a:moveTo>
                    <a:pt x="4005" y="0"/>
                  </a:moveTo>
                  <a:lnTo>
                    <a:pt x="441207" y="2377754"/>
                  </a:lnTo>
                  <a:cubicBezTo>
                    <a:pt x="441207" y="2377754"/>
                    <a:pt x="222606" y="2377754"/>
                    <a:pt x="4005" y="2377754"/>
                  </a:cubicBezTo>
                  <a:lnTo>
                    <a:pt x="0" y="2377754"/>
                  </a:lnTo>
                  <a:lnTo>
                    <a:pt x="0" y="21782"/>
                  </a:lnTo>
                  <a:close/>
                </a:path>
              </a:pathLst>
            </a:custGeom>
            <a:gradFill flip="none" rotWithShape="1">
              <a:gsLst>
                <a:gs pos="0">
                  <a:schemeClr val="accent2"/>
                </a:gs>
                <a:gs pos="100000">
                  <a:schemeClr val="accent2">
                    <a:lumMod val="75000"/>
                    <a:alpha val="0"/>
                  </a:schemeClr>
                </a:gs>
              </a:gsLst>
              <a:lin ang="16200000" scaled="1"/>
              <a:tileRect/>
            </a:gradFill>
            <a:ln w="12700">
              <a:noFill/>
              <a:miter lim="400000"/>
            </a:ln>
          </p:spPr>
          <p:txBody>
            <a:bodyPr wrap="square" lIns="38100" tIns="38100" rIns="38100" bIns="38100" anchor="ctr">
              <a:noAutofit/>
            </a:bodyP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71" name="Freeform 21">
              <a:extLst>
                <a:ext uri="{FF2B5EF4-FFF2-40B4-BE49-F238E27FC236}">
                  <a16:creationId xmlns:a16="http://schemas.microsoft.com/office/drawing/2014/main" id="{2B76278D-2256-4DA2-8373-D971798D84FF}"/>
                </a:ext>
              </a:extLst>
            </p:cNvPr>
            <p:cNvSpPr/>
            <p:nvPr/>
          </p:nvSpPr>
          <p:spPr>
            <a:xfrm>
              <a:off x="2190201" y="5365401"/>
              <a:ext cx="441207" cy="595370"/>
            </a:xfrm>
            <a:custGeom>
              <a:avLst/>
              <a:gdLst>
                <a:gd name="connsiteX0" fmla="*/ 4005 w 441207"/>
                <a:gd name="connsiteY0" fmla="*/ 0 h 2377754"/>
                <a:gd name="connsiteX1" fmla="*/ 441207 w 441207"/>
                <a:gd name="connsiteY1" fmla="*/ 2377754 h 2377754"/>
                <a:gd name="connsiteX2" fmla="*/ 4005 w 441207"/>
                <a:gd name="connsiteY2" fmla="*/ 2377754 h 2377754"/>
                <a:gd name="connsiteX3" fmla="*/ 0 w 441207"/>
                <a:gd name="connsiteY3" fmla="*/ 2377754 h 2377754"/>
                <a:gd name="connsiteX4" fmla="*/ 0 w 441207"/>
                <a:gd name="connsiteY4" fmla="*/ 21782 h 2377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1207" h="2377754">
                  <a:moveTo>
                    <a:pt x="4005" y="0"/>
                  </a:moveTo>
                  <a:lnTo>
                    <a:pt x="441207" y="2377754"/>
                  </a:lnTo>
                  <a:cubicBezTo>
                    <a:pt x="441207" y="2377754"/>
                    <a:pt x="222606" y="2377754"/>
                    <a:pt x="4005" y="2377754"/>
                  </a:cubicBezTo>
                  <a:lnTo>
                    <a:pt x="0" y="2377754"/>
                  </a:lnTo>
                  <a:lnTo>
                    <a:pt x="0" y="21782"/>
                  </a:lnTo>
                  <a:close/>
                </a:path>
              </a:pathLst>
            </a:custGeom>
            <a:gradFill flip="none" rotWithShape="1">
              <a:gsLst>
                <a:gs pos="0">
                  <a:schemeClr val="accent2"/>
                </a:gs>
                <a:gs pos="100000">
                  <a:schemeClr val="accent2">
                    <a:lumMod val="75000"/>
                    <a:alpha val="0"/>
                  </a:schemeClr>
                </a:gs>
              </a:gsLst>
              <a:lin ang="16200000" scaled="1"/>
              <a:tileRect/>
            </a:gradFill>
            <a:ln w="12700">
              <a:noFill/>
              <a:miter lim="400000"/>
            </a:ln>
          </p:spPr>
          <p:txBody>
            <a:bodyPr wrap="square" lIns="38100" tIns="38100" rIns="38100" bIns="38100" anchor="ctr">
              <a:noAutofit/>
            </a:bodyPr>
            <a:lstStyle/>
            <a:p>
              <a:pPr>
                <a:defRPr sz="3000">
                  <a:solidFill>
                    <a:srgbClr val="FFFFFF"/>
                  </a:solidFill>
                  <a:effectLst>
                    <a:outerShdw blurRad="38100" dist="12700" dir="5400000" rotWithShape="0">
                      <a:srgbClr val="000000">
                        <a:alpha val="50000"/>
                      </a:srgbClr>
                    </a:outerShdw>
                  </a:effectLst>
                </a:defRPr>
              </a:pPr>
              <a:endParaRPr sz="1600"/>
            </a:p>
          </p:txBody>
        </p:sp>
        <p:sp>
          <p:nvSpPr>
            <p:cNvPr id="72" name="Line">
              <a:extLst>
                <a:ext uri="{FF2B5EF4-FFF2-40B4-BE49-F238E27FC236}">
                  <a16:creationId xmlns:a16="http://schemas.microsoft.com/office/drawing/2014/main" id="{B44EC531-C1E8-4ECA-81CB-C6E551DA3A9B}"/>
                </a:ext>
              </a:extLst>
            </p:cNvPr>
            <p:cNvSpPr/>
            <p:nvPr/>
          </p:nvSpPr>
          <p:spPr>
            <a:xfrm>
              <a:off x="1234536" y="3104776"/>
              <a:ext cx="5828122" cy="31894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path>
              </a:pathLst>
            </a:custGeom>
            <a:ln w="76200">
              <a:solidFill>
                <a:schemeClr val="accent2">
                  <a:lumMod val="75000"/>
                </a:schemeClr>
              </a:solidFill>
              <a:miter lim="400000"/>
            </a:ln>
          </p:spPr>
          <p:txBody>
            <a:bodyPr lIns="38100" tIns="38100" rIns="38100" bIns="38100" anchor="ctr"/>
            <a:lstStyle/>
            <a:p>
              <a:pPr>
                <a:defRPr sz="3000">
                  <a:solidFill>
                    <a:srgbClr val="FFFFFF"/>
                  </a:solidFill>
                  <a:effectLst>
                    <a:outerShdw blurRad="38100" dist="12700" dir="5400000" rotWithShape="0">
                      <a:srgbClr val="000000">
                        <a:alpha val="50000"/>
                      </a:srgbClr>
                    </a:outerShdw>
                  </a:effectLst>
                </a:defRPr>
              </a:pPr>
              <a:endParaRPr sz="1600"/>
            </a:p>
          </p:txBody>
        </p:sp>
      </p:grpSp>
    </p:spTree>
    <p:extLst>
      <p:ext uri="{BB962C8B-B14F-4D97-AF65-F5344CB8AC3E}">
        <p14:creationId xmlns:p14="http://schemas.microsoft.com/office/powerpoint/2010/main" val="3514689624"/>
      </p:ext>
    </p:extLst>
  </p:cSld>
  <p:clrMapOvr>
    <a:masterClrMapping/>
  </p:clrMapOvr>
  <p:transition spd="slow">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58B70E0-FD0F-4BD5-9598-E9CBC2DEF014}"/>
              </a:ext>
            </a:extLst>
          </p:cNvPr>
          <p:cNvSpPr/>
          <p:nvPr/>
        </p:nvSpPr>
        <p:spPr>
          <a:xfrm flipH="1">
            <a:off x="-3" y="3914213"/>
            <a:ext cx="12191999" cy="2943787"/>
          </a:xfrm>
          <a:prstGeom prst="rect">
            <a:avLst/>
          </a:prstGeom>
          <a:gradFill flip="none" rotWithShape="1">
            <a:gsLst>
              <a:gs pos="0">
                <a:schemeClr val="accent2"/>
              </a:gs>
              <a:gs pos="100000">
                <a:schemeClr val="accent2">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extBox 1">
            <a:extLst>
              <a:ext uri="{FF2B5EF4-FFF2-40B4-BE49-F238E27FC236}">
                <a16:creationId xmlns:a16="http://schemas.microsoft.com/office/drawing/2014/main" id="{95258F83-3851-47E7-ABDD-893BFBE759E5}"/>
              </a:ext>
            </a:extLst>
          </p:cNvPr>
          <p:cNvSpPr txBox="1"/>
          <p:nvPr/>
        </p:nvSpPr>
        <p:spPr>
          <a:xfrm>
            <a:off x="1075001" y="4376115"/>
            <a:ext cx="4330032" cy="1938992"/>
          </a:xfrm>
          <a:prstGeom prst="rect">
            <a:avLst/>
          </a:prstGeom>
          <a:noFill/>
        </p:spPr>
        <p:txBody>
          <a:bodyPr wrap="none" rtlCol="0" anchor="ctr">
            <a:spAutoFit/>
          </a:bodyPr>
          <a:lstStyle/>
          <a:p>
            <a:r>
              <a:rPr lang="en-US" sz="6000" b="1" dirty="0">
                <a:solidFill>
                  <a:schemeClr val="tx1">
                    <a:lumMod val="85000"/>
                    <a:lumOff val="15000"/>
                  </a:schemeClr>
                </a:solidFill>
                <a:latin typeface="Roboto Slab" pitchFamily="2" charset="0"/>
                <a:ea typeface="Roboto Slab" pitchFamily="2" charset="0"/>
                <a:cs typeface="Poppins" panose="00000500000000000000" pitchFamily="2" charset="0"/>
              </a:rPr>
              <a:t>DONATION</a:t>
            </a:r>
          </a:p>
          <a:p>
            <a:r>
              <a:rPr lang="en-US" sz="6000" b="1" dirty="0">
                <a:solidFill>
                  <a:schemeClr val="tx1">
                    <a:lumMod val="85000"/>
                    <a:lumOff val="15000"/>
                  </a:schemeClr>
                </a:solidFill>
                <a:latin typeface="Roboto Slab" pitchFamily="2" charset="0"/>
                <a:ea typeface="Roboto Slab" pitchFamily="2" charset="0"/>
                <a:cs typeface="Poppins" panose="00000500000000000000" pitchFamily="2" charset="0"/>
              </a:rPr>
              <a:t>CHART</a:t>
            </a:r>
          </a:p>
        </p:txBody>
      </p:sp>
      <p:sp>
        <p:nvSpPr>
          <p:cNvPr id="3" name="TextBox 2">
            <a:extLst>
              <a:ext uri="{FF2B5EF4-FFF2-40B4-BE49-F238E27FC236}">
                <a16:creationId xmlns:a16="http://schemas.microsoft.com/office/drawing/2014/main" id="{B88C7503-ECD7-4241-BB65-600F7F73BE97}"/>
              </a:ext>
            </a:extLst>
          </p:cNvPr>
          <p:cNvSpPr txBox="1"/>
          <p:nvPr/>
        </p:nvSpPr>
        <p:spPr>
          <a:xfrm>
            <a:off x="6830872" y="4512341"/>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4" name="TextBox 3">
            <a:extLst>
              <a:ext uri="{FF2B5EF4-FFF2-40B4-BE49-F238E27FC236}">
                <a16:creationId xmlns:a16="http://schemas.microsoft.com/office/drawing/2014/main" id="{2FD0740E-F663-4F0A-9934-874C2728ED53}"/>
              </a:ext>
            </a:extLst>
          </p:cNvPr>
          <p:cNvSpPr txBox="1"/>
          <p:nvPr/>
        </p:nvSpPr>
        <p:spPr>
          <a:xfrm>
            <a:off x="6830872" y="5139527"/>
            <a:ext cx="4411751" cy="894732"/>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a:t>
            </a:r>
            <a:endParaRPr lang="en-US" sz="1200" dirty="0">
              <a:solidFill>
                <a:schemeClr val="tx1">
                  <a:lumMod val="85000"/>
                  <a:lumOff val="15000"/>
                </a:schemeClr>
              </a:solidFill>
              <a:ea typeface="Open Sans" panose="020B0606030504020204" pitchFamily="34" charset="0"/>
              <a:cs typeface="Open Sans" panose="020B0606030504020204" pitchFamily="34" charset="0"/>
            </a:endParaRPr>
          </a:p>
        </p:txBody>
      </p:sp>
      <p:grpSp>
        <p:nvGrpSpPr>
          <p:cNvPr id="16" name="Group 15">
            <a:extLst>
              <a:ext uri="{FF2B5EF4-FFF2-40B4-BE49-F238E27FC236}">
                <a16:creationId xmlns:a16="http://schemas.microsoft.com/office/drawing/2014/main" id="{8B2D93FB-FAD8-4F39-9CFE-24B114DA212C}"/>
              </a:ext>
            </a:extLst>
          </p:cNvPr>
          <p:cNvGrpSpPr/>
          <p:nvPr/>
        </p:nvGrpSpPr>
        <p:grpSpPr>
          <a:xfrm>
            <a:off x="1897982" y="1317749"/>
            <a:ext cx="1848518" cy="1848518"/>
            <a:chOff x="1789543" y="243092"/>
            <a:chExt cx="2065395" cy="2065395"/>
          </a:xfrm>
        </p:grpSpPr>
        <p:sp>
          <p:nvSpPr>
            <p:cNvPr id="5" name="Arc 4">
              <a:extLst>
                <a:ext uri="{FF2B5EF4-FFF2-40B4-BE49-F238E27FC236}">
                  <a16:creationId xmlns:a16="http://schemas.microsoft.com/office/drawing/2014/main" id="{9D2544DD-92B3-4FBD-B807-54610D396110}"/>
                </a:ext>
              </a:extLst>
            </p:cNvPr>
            <p:cNvSpPr/>
            <p:nvPr/>
          </p:nvSpPr>
          <p:spPr>
            <a:xfrm>
              <a:off x="1789543" y="243092"/>
              <a:ext cx="2065395" cy="2065395"/>
            </a:xfrm>
            <a:prstGeom prst="arc">
              <a:avLst>
                <a:gd name="adj1" fmla="val 8531397"/>
                <a:gd name="adj2" fmla="val 2104364"/>
              </a:avLst>
            </a:prstGeom>
            <a:ln w="1905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6" name="Arc 5">
              <a:extLst>
                <a:ext uri="{FF2B5EF4-FFF2-40B4-BE49-F238E27FC236}">
                  <a16:creationId xmlns:a16="http://schemas.microsoft.com/office/drawing/2014/main" id="{8FC509DF-9CD3-4F4D-B5FF-25A0EB959EE1}"/>
                </a:ext>
              </a:extLst>
            </p:cNvPr>
            <p:cNvSpPr/>
            <p:nvPr/>
          </p:nvSpPr>
          <p:spPr>
            <a:xfrm>
              <a:off x="1789543" y="243092"/>
              <a:ext cx="2065395" cy="2065395"/>
            </a:xfrm>
            <a:prstGeom prst="arc">
              <a:avLst>
                <a:gd name="adj1" fmla="val 8531397"/>
                <a:gd name="adj2" fmla="val 18482753"/>
              </a:avLst>
            </a:prstGeom>
            <a:ln w="190500">
              <a:gradFill flip="none" rotWithShape="1">
                <a:gsLst>
                  <a:gs pos="5000">
                    <a:schemeClr val="accent2">
                      <a:lumMod val="75000"/>
                    </a:schemeClr>
                  </a:gs>
                  <a:gs pos="100000">
                    <a:schemeClr val="accent2"/>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dirty="0"/>
            </a:p>
          </p:txBody>
        </p:sp>
      </p:grpSp>
      <p:sp>
        <p:nvSpPr>
          <p:cNvPr id="20" name="TextBox 19">
            <a:extLst>
              <a:ext uri="{FF2B5EF4-FFF2-40B4-BE49-F238E27FC236}">
                <a16:creationId xmlns:a16="http://schemas.microsoft.com/office/drawing/2014/main" id="{3D5EC296-D7D7-4A50-9307-F35D261D5280}"/>
              </a:ext>
            </a:extLst>
          </p:cNvPr>
          <p:cNvSpPr txBox="1"/>
          <p:nvPr/>
        </p:nvSpPr>
        <p:spPr>
          <a:xfrm>
            <a:off x="2291594" y="1706191"/>
            <a:ext cx="1061294" cy="461665"/>
          </a:xfrm>
          <a:prstGeom prst="rect">
            <a:avLst/>
          </a:prstGeom>
          <a:noFill/>
        </p:spPr>
        <p:txBody>
          <a:bodyPr wrap="square" rtlCol="0" anchor="ctr">
            <a:spAutoFit/>
          </a:bodyPr>
          <a:lstStyle/>
          <a:p>
            <a:pPr algn="ctr"/>
            <a:r>
              <a:rPr lang="en-US" sz="2400" b="1" dirty="0">
                <a:solidFill>
                  <a:schemeClr val="tx1">
                    <a:lumMod val="85000"/>
                    <a:lumOff val="15000"/>
                  </a:schemeClr>
                </a:solidFill>
                <a:latin typeface="Roboto Slab" pitchFamily="2" charset="0"/>
                <a:ea typeface="Roboto Slab" pitchFamily="2" charset="0"/>
                <a:cs typeface="Poppins" panose="00000500000000000000" pitchFamily="2" charset="0"/>
              </a:rPr>
              <a:t>192</a:t>
            </a:r>
            <a:endParaRPr lang="id-ID" sz="24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grpSp>
        <p:nvGrpSpPr>
          <p:cNvPr id="21" name="Group 20">
            <a:extLst>
              <a:ext uri="{FF2B5EF4-FFF2-40B4-BE49-F238E27FC236}">
                <a16:creationId xmlns:a16="http://schemas.microsoft.com/office/drawing/2014/main" id="{925F73B5-02C6-4483-B97C-4910C179FFCA}"/>
              </a:ext>
            </a:extLst>
          </p:cNvPr>
          <p:cNvGrpSpPr/>
          <p:nvPr/>
        </p:nvGrpSpPr>
        <p:grpSpPr>
          <a:xfrm>
            <a:off x="5174582" y="1317749"/>
            <a:ext cx="1848518" cy="1848518"/>
            <a:chOff x="1789543" y="243092"/>
            <a:chExt cx="2065395" cy="2065395"/>
          </a:xfrm>
        </p:grpSpPr>
        <p:sp>
          <p:nvSpPr>
            <p:cNvPr id="22" name="Arc 21">
              <a:extLst>
                <a:ext uri="{FF2B5EF4-FFF2-40B4-BE49-F238E27FC236}">
                  <a16:creationId xmlns:a16="http://schemas.microsoft.com/office/drawing/2014/main" id="{52C1E114-A923-4017-8954-DA63C56E38E8}"/>
                </a:ext>
              </a:extLst>
            </p:cNvPr>
            <p:cNvSpPr/>
            <p:nvPr/>
          </p:nvSpPr>
          <p:spPr>
            <a:xfrm>
              <a:off x="1789543" y="243092"/>
              <a:ext cx="2065395" cy="2065395"/>
            </a:xfrm>
            <a:prstGeom prst="arc">
              <a:avLst>
                <a:gd name="adj1" fmla="val 8531397"/>
                <a:gd name="adj2" fmla="val 2104364"/>
              </a:avLst>
            </a:prstGeom>
            <a:ln w="1905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3" name="Arc 22">
              <a:extLst>
                <a:ext uri="{FF2B5EF4-FFF2-40B4-BE49-F238E27FC236}">
                  <a16:creationId xmlns:a16="http://schemas.microsoft.com/office/drawing/2014/main" id="{893879D5-26D3-40B0-AC00-40F48D16034E}"/>
                </a:ext>
              </a:extLst>
            </p:cNvPr>
            <p:cNvSpPr/>
            <p:nvPr/>
          </p:nvSpPr>
          <p:spPr>
            <a:xfrm>
              <a:off x="1789543" y="243092"/>
              <a:ext cx="2065395" cy="2065395"/>
            </a:xfrm>
            <a:prstGeom prst="arc">
              <a:avLst>
                <a:gd name="adj1" fmla="val 8531397"/>
                <a:gd name="adj2" fmla="val 19920313"/>
              </a:avLst>
            </a:prstGeom>
            <a:ln w="190500">
              <a:gradFill flip="none" rotWithShape="1">
                <a:gsLst>
                  <a:gs pos="5000">
                    <a:schemeClr val="accent2">
                      <a:lumMod val="75000"/>
                    </a:schemeClr>
                  </a:gs>
                  <a:gs pos="100000">
                    <a:schemeClr val="accent2"/>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dirty="0"/>
            </a:p>
          </p:txBody>
        </p:sp>
      </p:grpSp>
      <p:sp>
        <p:nvSpPr>
          <p:cNvPr id="24" name="TextBox 23">
            <a:extLst>
              <a:ext uri="{FF2B5EF4-FFF2-40B4-BE49-F238E27FC236}">
                <a16:creationId xmlns:a16="http://schemas.microsoft.com/office/drawing/2014/main" id="{B7E36815-96CF-42FE-871C-ACFEF9E6DE37}"/>
              </a:ext>
            </a:extLst>
          </p:cNvPr>
          <p:cNvSpPr txBox="1"/>
          <p:nvPr/>
        </p:nvSpPr>
        <p:spPr>
          <a:xfrm>
            <a:off x="5568194" y="1706191"/>
            <a:ext cx="1061294" cy="461665"/>
          </a:xfrm>
          <a:prstGeom prst="rect">
            <a:avLst/>
          </a:prstGeom>
          <a:noFill/>
        </p:spPr>
        <p:txBody>
          <a:bodyPr wrap="square" rtlCol="0" anchor="ctr">
            <a:spAutoFit/>
          </a:bodyPr>
          <a:lstStyle/>
          <a:p>
            <a:pPr algn="ctr"/>
            <a:r>
              <a:rPr lang="en-US" sz="2400" b="1" dirty="0">
                <a:solidFill>
                  <a:schemeClr val="tx1">
                    <a:lumMod val="85000"/>
                    <a:lumOff val="15000"/>
                  </a:schemeClr>
                </a:solidFill>
                <a:latin typeface="Roboto Slab" pitchFamily="2" charset="0"/>
                <a:ea typeface="Roboto Slab" pitchFamily="2" charset="0"/>
                <a:cs typeface="Poppins" panose="00000500000000000000" pitchFamily="2" charset="0"/>
              </a:rPr>
              <a:t>226</a:t>
            </a:r>
            <a:endParaRPr lang="id-ID" sz="24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grpSp>
        <p:nvGrpSpPr>
          <p:cNvPr id="25" name="Group 24">
            <a:extLst>
              <a:ext uri="{FF2B5EF4-FFF2-40B4-BE49-F238E27FC236}">
                <a16:creationId xmlns:a16="http://schemas.microsoft.com/office/drawing/2014/main" id="{20A8F232-260B-4991-95C8-CBB3934E0A49}"/>
              </a:ext>
            </a:extLst>
          </p:cNvPr>
          <p:cNvGrpSpPr/>
          <p:nvPr/>
        </p:nvGrpSpPr>
        <p:grpSpPr>
          <a:xfrm>
            <a:off x="8451182" y="1317749"/>
            <a:ext cx="1848518" cy="1848518"/>
            <a:chOff x="1789543" y="243092"/>
            <a:chExt cx="2065395" cy="2065395"/>
          </a:xfrm>
        </p:grpSpPr>
        <p:sp>
          <p:nvSpPr>
            <p:cNvPr id="26" name="Arc 25">
              <a:extLst>
                <a:ext uri="{FF2B5EF4-FFF2-40B4-BE49-F238E27FC236}">
                  <a16:creationId xmlns:a16="http://schemas.microsoft.com/office/drawing/2014/main" id="{7A2E0690-3CC2-40B6-A17B-943DEDA7493C}"/>
                </a:ext>
              </a:extLst>
            </p:cNvPr>
            <p:cNvSpPr/>
            <p:nvPr/>
          </p:nvSpPr>
          <p:spPr>
            <a:xfrm>
              <a:off x="1789543" y="243092"/>
              <a:ext cx="2065395" cy="2065395"/>
            </a:xfrm>
            <a:prstGeom prst="arc">
              <a:avLst>
                <a:gd name="adj1" fmla="val 8531397"/>
                <a:gd name="adj2" fmla="val 2104364"/>
              </a:avLst>
            </a:prstGeom>
            <a:ln w="1905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a:p>
          </p:txBody>
        </p:sp>
        <p:sp>
          <p:nvSpPr>
            <p:cNvPr id="27" name="Arc 26">
              <a:extLst>
                <a:ext uri="{FF2B5EF4-FFF2-40B4-BE49-F238E27FC236}">
                  <a16:creationId xmlns:a16="http://schemas.microsoft.com/office/drawing/2014/main" id="{8AC0B2A6-DF2A-45CB-881F-79F1F34D7F94}"/>
                </a:ext>
              </a:extLst>
            </p:cNvPr>
            <p:cNvSpPr/>
            <p:nvPr/>
          </p:nvSpPr>
          <p:spPr>
            <a:xfrm>
              <a:off x="1789543" y="243092"/>
              <a:ext cx="2065395" cy="2065395"/>
            </a:xfrm>
            <a:prstGeom prst="arc">
              <a:avLst>
                <a:gd name="adj1" fmla="val 8531397"/>
                <a:gd name="adj2" fmla="val 16179081"/>
              </a:avLst>
            </a:prstGeom>
            <a:ln w="190500">
              <a:gradFill flip="none" rotWithShape="1">
                <a:gsLst>
                  <a:gs pos="5000">
                    <a:schemeClr val="accent2">
                      <a:lumMod val="75000"/>
                    </a:schemeClr>
                  </a:gs>
                  <a:gs pos="100000">
                    <a:schemeClr val="accent2"/>
                  </a:gs>
                </a:gsLst>
                <a:lin ang="0" scaled="1"/>
                <a:tileRect/>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dirty="0"/>
            </a:p>
          </p:txBody>
        </p:sp>
      </p:grpSp>
      <p:sp>
        <p:nvSpPr>
          <p:cNvPr id="28" name="TextBox 27">
            <a:extLst>
              <a:ext uri="{FF2B5EF4-FFF2-40B4-BE49-F238E27FC236}">
                <a16:creationId xmlns:a16="http://schemas.microsoft.com/office/drawing/2014/main" id="{C9A8159B-757B-432F-BA4E-68A74488F0AF}"/>
              </a:ext>
            </a:extLst>
          </p:cNvPr>
          <p:cNvSpPr txBox="1"/>
          <p:nvPr/>
        </p:nvSpPr>
        <p:spPr>
          <a:xfrm>
            <a:off x="8844794" y="1706191"/>
            <a:ext cx="1061294" cy="461665"/>
          </a:xfrm>
          <a:prstGeom prst="rect">
            <a:avLst/>
          </a:prstGeom>
          <a:noFill/>
        </p:spPr>
        <p:txBody>
          <a:bodyPr wrap="square" rtlCol="0" anchor="ctr">
            <a:spAutoFit/>
          </a:bodyPr>
          <a:lstStyle/>
          <a:p>
            <a:pPr algn="ctr"/>
            <a:r>
              <a:rPr lang="en-US" sz="2400" b="1" dirty="0">
                <a:solidFill>
                  <a:schemeClr val="tx1">
                    <a:lumMod val="85000"/>
                    <a:lumOff val="15000"/>
                  </a:schemeClr>
                </a:solidFill>
                <a:latin typeface="Roboto Slab" pitchFamily="2" charset="0"/>
                <a:ea typeface="Roboto Slab" pitchFamily="2" charset="0"/>
                <a:cs typeface="Poppins" panose="00000500000000000000" pitchFamily="2" charset="0"/>
              </a:rPr>
              <a:t>150</a:t>
            </a:r>
            <a:endParaRPr lang="id-ID" sz="24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0" name="Rectangle 29">
            <a:extLst>
              <a:ext uri="{FF2B5EF4-FFF2-40B4-BE49-F238E27FC236}">
                <a16:creationId xmlns:a16="http://schemas.microsoft.com/office/drawing/2014/main" id="{31CB97C2-6570-49C2-A1C4-49ABADB7491F}"/>
              </a:ext>
            </a:extLst>
          </p:cNvPr>
          <p:cNvSpPr/>
          <p:nvPr/>
        </p:nvSpPr>
        <p:spPr>
          <a:xfrm>
            <a:off x="1084289" y="2242008"/>
            <a:ext cx="9638675" cy="131036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1" name="TextBox 30">
            <a:extLst>
              <a:ext uri="{FF2B5EF4-FFF2-40B4-BE49-F238E27FC236}">
                <a16:creationId xmlns:a16="http://schemas.microsoft.com/office/drawing/2014/main" id="{F031D374-5BA0-44CA-A766-958EFACF3C29}"/>
              </a:ext>
            </a:extLst>
          </p:cNvPr>
          <p:cNvSpPr txBox="1"/>
          <p:nvPr/>
        </p:nvSpPr>
        <p:spPr>
          <a:xfrm>
            <a:off x="1361653" y="2293382"/>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2" name="TextBox 31">
            <a:extLst>
              <a:ext uri="{FF2B5EF4-FFF2-40B4-BE49-F238E27FC236}">
                <a16:creationId xmlns:a16="http://schemas.microsoft.com/office/drawing/2014/main" id="{1BECC8E1-B527-4F55-8711-EE22CD702735}"/>
              </a:ext>
            </a:extLst>
          </p:cNvPr>
          <p:cNvSpPr txBox="1"/>
          <p:nvPr/>
        </p:nvSpPr>
        <p:spPr>
          <a:xfrm>
            <a:off x="3221535" y="2293382"/>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300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3" name="TextBox 32">
            <a:extLst>
              <a:ext uri="{FF2B5EF4-FFF2-40B4-BE49-F238E27FC236}">
                <a16:creationId xmlns:a16="http://schemas.microsoft.com/office/drawing/2014/main" id="{C9DE5311-E98F-4140-A254-4254868A2A73}"/>
              </a:ext>
            </a:extLst>
          </p:cNvPr>
          <p:cNvSpPr txBox="1"/>
          <p:nvPr/>
        </p:nvSpPr>
        <p:spPr>
          <a:xfrm>
            <a:off x="4632571" y="2248328"/>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4" name="TextBox 33">
            <a:extLst>
              <a:ext uri="{FF2B5EF4-FFF2-40B4-BE49-F238E27FC236}">
                <a16:creationId xmlns:a16="http://schemas.microsoft.com/office/drawing/2014/main" id="{DF1BF544-B9F4-42FD-818C-5759C2D5EB6C}"/>
              </a:ext>
            </a:extLst>
          </p:cNvPr>
          <p:cNvSpPr txBox="1"/>
          <p:nvPr/>
        </p:nvSpPr>
        <p:spPr>
          <a:xfrm>
            <a:off x="6492453" y="2248328"/>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300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5" name="TextBox 34">
            <a:extLst>
              <a:ext uri="{FF2B5EF4-FFF2-40B4-BE49-F238E27FC236}">
                <a16:creationId xmlns:a16="http://schemas.microsoft.com/office/drawing/2014/main" id="{E38C7322-3D3C-4027-848E-90FC96EFBEB3}"/>
              </a:ext>
            </a:extLst>
          </p:cNvPr>
          <p:cNvSpPr txBox="1"/>
          <p:nvPr/>
        </p:nvSpPr>
        <p:spPr>
          <a:xfrm>
            <a:off x="7909171" y="2248328"/>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6" name="TextBox 35">
            <a:extLst>
              <a:ext uri="{FF2B5EF4-FFF2-40B4-BE49-F238E27FC236}">
                <a16:creationId xmlns:a16="http://schemas.microsoft.com/office/drawing/2014/main" id="{6558C449-A022-4C3F-A359-FBBA1D7D178F}"/>
              </a:ext>
            </a:extLst>
          </p:cNvPr>
          <p:cNvSpPr txBox="1"/>
          <p:nvPr/>
        </p:nvSpPr>
        <p:spPr>
          <a:xfrm>
            <a:off x="9769053" y="2248328"/>
            <a:ext cx="1061294" cy="276999"/>
          </a:xfrm>
          <a:prstGeom prst="rect">
            <a:avLst/>
          </a:prstGeom>
          <a:noFill/>
        </p:spPr>
        <p:txBody>
          <a:bodyPr wrap="square" rtlCol="0" anchor="ctr">
            <a:spAutoFit/>
          </a:bodyPr>
          <a:lstStyle/>
          <a:p>
            <a:pPr algn="ctr"/>
            <a:r>
              <a:rPr lang="en-US" sz="1200" b="1" dirty="0">
                <a:solidFill>
                  <a:schemeClr val="tx1">
                    <a:lumMod val="85000"/>
                    <a:lumOff val="15000"/>
                  </a:schemeClr>
                </a:solidFill>
                <a:latin typeface="Roboto Slab" pitchFamily="2" charset="0"/>
                <a:ea typeface="Roboto Slab" pitchFamily="2" charset="0"/>
                <a:cs typeface="Poppins" panose="00000500000000000000" pitchFamily="2" charset="0"/>
              </a:rPr>
              <a:t>300</a:t>
            </a:r>
            <a:endParaRPr lang="id-ID" sz="12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7" name="TextBox 36">
            <a:extLst>
              <a:ext uri="{FF2B5EF4-FFF2-40B4-BE49-F238E27FC236}">
                <a16:creationId xmlns:a16="http://schemas.microsoft.com/office/drawing/2014/main" id="{799684BC-7045-4C66-A5B9-9D17160052F1}"/>
              </a:ext>
            </a:extLst>
          </p:cNvPr>
          <p:cNvSpPr txBox="1"/>
          <p:nvPr/>
        </p:nvSpPr>
        <p:spPr>
          <a:xfrm>
            <a:off x="1299787" y="3071541"/>
            <a:ext cx="2968052" cy="369332"/>
          </a:xfrm>
          <a:prstGeom prst="rect">
            <a:avLst/>
          </a:prstGeom>
          <a:noFill/>
        </p:spPr>
        <p:txBody>
          <a:bodyPr wrap="square" rtlCol="0" anchor="ctr">
            <a:spAutoFit/>
          </a:bodyPr>
          <a:lstStyle/>
          <a:p>
            <a:pPr algn="ctr"/>
            <a:r>
              <a:rPr lang="en-US" b="1" dirty="0">
                <a:solidFill>
                  <a:schemeClr val="tx1">
                    <a:lumMod val="85000"/>
                    <a:lumOff val="15000"/>
                  </a:schemeClr>
                </a:solidFill>
                <a:latin typeface="Roboto Slab" pitchFamily="2" charset="0"/>
                <a:ea typeface="Roboto Slab" pitchFamily="2" charset="0"/>
                <a:cs typeface="Poppins" panose="00000500000000000000" pitchFamily="2" charset="0"/>
              </a:rPr>
              <a:t>12 JUN 2019</a:t>
            </a:r>
            <a:endParaRPr lang="id-ID"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8" name="TextBox 37">
            <a:extLst>
              <a:ext uri="{FF2B5EF4-FFF2-40B4-BE49-F238E27FC236}">
                <a16:creationId xmlns:a16="http://schemas.microsoft.com/office/drawing/2014/main" id="{5946BAF2-7138-494E-98F9-91C2D80173BB}"/>
              </a:ext>
            </a:extLst>
          </p:cNvPr>
          <p:cNvSpPr txBox="1"/>
          <p:nvPr/>
        </p:nvSpPr>
        <p:spPr>
          <a:xfrm>
            <a:off x="4620153" y="3066755"/>
            <a:ext cx="2968052" cy="369332"/>
          </a:xfrm>
          <a:prstGeom prst="rect">
            <a:avLst/>
          </a:prstGeom>
          <a:noFill/>
        </p:spPr>
        <p:txBody>
          <a:bodyPr wrap="square" rtlCol="0" anchor="ctr">
            <a:spAutoFit/>
          </a:bodyPr>
          <a:lstStyle/>
          <a:p>
            <a:pPr algn="ctr"/>
            <a:r>
              <a:rPr lang="en-US" b="1" dirty="0">
                <a:solidFill>
                  <a:schemeClr val="tx1">
                    <a:lumMod val="85000"/>
                    <a:lumOff val="15000"/>
                  </a:schemeClr>
                </a:solidFill>
                <a:latin typeface="Roboto Slab" pitchFamily="2" charset="0"/>
                <a:ea typeface="Roboto Slab" pitchFamily="2" charset="0"/>
                <a:cs typeface="Poppins" panose="00000500000000000000" pitchFamily="2" charset="0"/>
              </a:rPr>
              <a:t>20 JUN 2019</a:t>
            </a:r>
            <a:endParaRPr lang="id-ID"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39" name="TextBox 38">
            <a:extLst>
              <a:ext uri="{FF2B5EF4-FFF2-40B4-BE49-F238E27FC236}">
                <a16:creationId xmlns:a16="http://schemas.microsoft.com/office/drawing/2014/main" id="{6B814E4B-83E5-43C7-9D13-FCA0C5759486}"/>
              </a:ext>
            </a:extLst>
          </p:cNvPr>
          <p:cNvSpPr txBox="1"/>
          <p:nvPr/>
        </p:nvSpPr>
        <p:spPr>
          <a:xfrm>
            <a:off x="7940923" y="3069870"/>
            <a:ext cx="2968052" cy="369332"/>
          </a:xfrm>
          <a:prstGeom prst="rect">
            <a:avLst/>
          </a:prstGeom>
          <a:noFill/>
        </p:spPr>
        <p:txBody>
          <a:bodyPr wrap="square" rtlCol="0" anchor="ctr">
            <a:spAutoFit/>
          </a:bodyPr>
          <a:lstStyle/>
          <a:p>
            <a:pPr algn="ctr"/>
            <a:r>
              <a:rPr lang="en-US" b="1" dirty="0">
                <a:solidFill>
                  <a:schemeClr val="tx1">
                    <a:lumMod val="85000"/>
                    <a:lumOff val="15000"/>
                  </a:schemeClr>
                </a:solidFill>
                <a:latin typeface="Roboto Slab" pitchFamily="2" charset="0"/>
                <a:ea typeface="Roboto Slab" pitchFamily="2" charset="0"/>
                <a:cs typeface="Poppins" panose="00000500000000000000" pitchFamily="2" charset="0"/>
              </a:rPr>
              <a:t>29 JUN 2019</a:t>
            </a:r>
            <a:endParaRPr lang="id-ID"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3027057159"/>
      </p:ext>
    </p:extLst>
  </p:cSld>
  <p:clrMapOvr>
    <a:masterClrMapping/>
  </p:clrMapOvr>
  <p:transition spd="slow">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7B8A9371-E349-497B-960D-2C6A313660FF}"/>
              </a:ext>
            </a:extLst>
          </p:cNvPr>
          <p:cNvSpPr/>
          <p:nvPr/>
        </p:nvSpPr>
        <p:spPr>
          <a:xfrm>
            <a:off x="8229599" y="2683235"/>
            <a:ext cx="3260025" cy="391106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Rectangle 37">
            <a:extLst>
              <a:ext uri="{FF2B5EF4-FFF2-40B4-BE49-F238E27FC236}">
                <a16:creationId xmlns:a16="http://schemas.microsoft.com/office/drawing/2014/main" id="{A410D1D8-D83A-4856-A414-0218BFF37BB0}"/>
              </a:ext>
            </a:extLst>
          </p:cNvPr>
          <p:cNvSpPr/>
          <p:nvPr/>
        </p:nvSpPr>
        <p:spPr>
          <a:xfrm>
            <a:off x="8602399" y="4627963"/>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Rectangle 38">
            <a:extLst>
              <a:ext uri="{FF2B5EF4-FFF2-40B4-BE49-F238E27FC236}">
                <a16:creationId xmlns:a16="http://schemas.microsoft.com/office/drawing/2014/main" id="{093E1780-5759-4143-8916-D5034374CFB6}"/>
              </a:ext>
            </a:extLst>
          </p:cNvPr>
          <p:cNvSpPr/>
          <p:nvPr/>
        </p:nvSpPr>
        <p:spPr>
          <a:xfrm>
            <a:off x="8612909" y="4639999"/>
            <a:ext cx="2125459"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0" name="Freeform: Shape 39">
            <a:extLst>
              <a:ext uri="{FF2B5EF4-FFF2-40B4-BE49-F238E27FC236}">
                <a16:creationId xmlns:a16="http://schemas.microsoft.com/office/drawing/2014/main" id="{8617D112-98AF-4330-A541-31CB6CCF08DC}"/>
              </a:ext>
            </a:extLst>
          </p:cNvPr>
          <p:cNvSpPr/>
          <p:nvPr/>
        </p:nvSpPr>
        <p:spPr>
          <a:xfrm rot="10800000">
            <a:off x="10582830" y="4206595"/>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1" name="Rectangle 40">
            <a:extLst>
              <a:ext uri="{FF2B5EF4-FFF2-40B4-BE49-F238E27FC236}">
                <a16:creationId xmlns:a16="http://schemas.microsoft.com/office/drawing/2014/main" id="{BC7A3750-0FCA-4079-983C-A10CD1C5BCEF}"/>
              </a:ext>
            </a:extLst>
          </p:cNvPr>
          <p:cNvSpPr/>
          <p:nvPr/>
        </p:nvSpPr>
        <p:spPr>
          <a:xfrm>
            <a:off x="8602327" y="5293399"/>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Rectangle 41">
            <a:extLst>
              <a:ext uri="{FF2B5EF4-FFF2-40B4-BE49-F238E27FC236}">
                <a16:creationId xmlns:a16="http://schemas.microsoft.com/office/drawing/2014/main" id="{CF7CD325-DAD2-43C0-B8F2-DA183E340848}"/>
              </a:ext>
            </a:extLst>
          </p:cNvPr>
          <p:cNvSpPr/>
          <p:nvPr/>
        </p:nvSpPr>
        <p:spPr>
          <a:xfrm>
            <a:off x="8612838" y="5307683"/>
            <a:ext cx="1545056"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3" name="Freeform: Shape 42">
            <a:extLst>
              <a:ext uri="{FF2B5EF4-FFF2-40B4-BE49-F238E27FC236}">
                <a16:creationId xmlns:a16="http://schemas.microsoft.com/office/drawing/2014/main" id="{F9EC899A-FD62-4C43-885C-343CD6D99972}"/>
              </a:ext>
            </a:extLst>
          </p:cNvPr>
          <p:cNvSpPr/>
          <p:nvPr/>
        </p:nvSpPr>
        <p:spPr>
          <a:xfrm rot="10800000">
            <a:off x="10003130" y="4872030"/>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4" name="Rectangle 43">
            <a:extLst>
              <a:ext uri="{FF2B5EF4-FFF2-40B4-BE49-F238E27FC236}">
                <a16:creationId xmlns:a16="http://schemas.microsoft.com/office/drawing/2014/main" id="{F1B918FE-EEAC-45EC-B715-B83E09FDE991}"/>
              </a:ext>
            </a:extLst>
          </p:cNvPr>
          <p:cNvSpPr/>
          <p:nvPr/>
        </p:nvSpPr>
        <p:spPr>
          <a:xfrm>
            <a:off x="8618012" y="5954925"/>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5" name="Rectangle 44">
            <a:extLst>
              <a:ext uri="{FF2B5EF4-FFF2-40B4-BE49-F238E27FC236}">
                <a16:creationId xmlns:a16="http://schemas.microsoft.com/office/drawing/2014/main" id="{44F9CA93-2515-4DE8-80E7-51C7D6AC911A}"/>
              </a:ext>
            </a:extLst>
          </p:cNvPr>
          <p:cNvSpPr/>
          <p:nvPr/>
        </p:nvSpPr>
        <p:spPr>
          <a:xfrm>
            <a:off x="8628522" y="5966960"/>
            <a:ext cx="1876103"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6" name="Freeform: Shape 45">
            <a:extLst>
              <a:ext uri="{FF2B5EF4-FFF2-40B4-BE49-F238E27FC236}">
                <a16:creationId xmlns:a16="http://schemas.microsoft.com/office/drawing/2014/main" id="{6C1E5C9E-122E-44A1-B0C8-34B5764A9549}"/>
              </a:ext>
            </a:extLst>
          </p:cNvPr>
          <p:cNvSpPr/>
          <p:nvPr/>
        </p:nvSpPr>
        <p:spPr>
          <a:xfrm rot="10800000">
            <a:off x="10350381" y="5533557"/>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7" name="TextBox 46">
            <a:extLst>
              <a:ext uri="{FF2B5EF4-FFF2-40B4-BE49-F238E27FC236}">
                <a16:creationId xmlns:a16="http://schemas.microsoft.com/office/drawing/2014/main" id="{E5347835-19E9-435B-9F3D-FD5B74F63470}"/>
              </a:ext>
            </a:extLst>
          </p:cNvPr>
          <p:cNvSpPr txBox="1"/>
          <p:nvPr/>
        </p:nvSpPr>
        <p:spPr>
          <a:xfrm>
            <a:off x="8602327" y="4165550"/>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One</a:t>
            </a:r>
          </a:p>
        </p:txBody>
      </p:sp>
      <p:sp>
        <p:nvSpPr>
          <p:cNvPr id="48" name="TextBox 47">
            <a:extLst>
              <a:ext uri="{FF2B5EF4-FFF2-40B4-BE49-F238E27FC236}">
                <a16:creationId xmlns:a16="http://schemas.microsoft.com/office/drawing/2014/main" id="{A37262EE-E9C5-4C0E-BFE1-2FF32C450985}"/>
              </a:ext>
            </a:extLst>
          </p:cNvPr>
          <p:cNvSpPr txBox="1"/>
          <p:nvPr/>
        </p:nvSpPr>
        <p:spPr>
          <a:xfrm>
            <a:off x="8602327" y="4828614"/>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Two</a:t>
            </a:r>
          </a:p>
        </p:txBody>
      </p:sp>
      <p:sp>
        <p:nvSpPr>
          <p:cNvPr id="49" name="TextBox 48">
            <a:extLst>
              <a:ext uri="{FF2B5EF4-FFF2-40B4-BE49-F238E27FC236}">
                <a16:creationId xmlns:a16="http://schemas.microsoft.com/office/drawing/2014/main" id="{99E27F4F-A1A2-4852-96E1-DE645F658AF9}"/>
              </a:ext>
            </a:extLst>
          </p:cNvPr>
          <p:cNvSpPr txBox="1"/>
          <p:nvPr/>
        </p:nvSpPr>
        <p:spPr>
          <a:xfrm>
            <a:off x="8602326" y="5491676"/>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Three</a:t>
            </a:r>
          </a:p>
        </p:txBody>
      </p:sp>
      <p:sp>
        <p:nvSpPr>
          <p:cNvPr id="50" name="TextBox 49">
            <a:extLst>
              <a:ext uri="{FF2B5EF4-FFF2-40B4-BE49-F238E27FC236}">
                <a16:creationId xmlns:a16="http://schemas.microsoft.com/office/drawing/2014/main" id="{FCA64930-2FBE-42E8-B6B3-D176F64E86DE}"/>
              </a:ext>
            </a:extLst>
          </p:cNvPr>
          <p:cNvSpPr txBox="1"/>
          <p:nvPr/>
        </p:nvSpPr>
        <p:spPr>
          <a:xfrm>
            <a:off x="10620281" y="4185459"/>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91%</a:t>
            </a:r>
            <a:endParaRPr lang="id-ID" sz="1100" dirty="0">
              <a:solidFill>
                <a:schemeClr val="tx1">
                  <a:lumMod val="95000"/>
                  <a:lumOff val="5000"/>
                </a:schemeClr>
              </a:solidFill>
            </a:endParaRPr>
          </a:p>
        </p:txBody>
      </p:sp>
      <p:sp>
        <p:nvSpPr>
          <p:cNvPr id="51" name="TextBox 50">
            <a:extLst>
              <a:ext uri="{FF2B5EF4-FFF2-40B4-BE49-F238E27FC236}">
                <a16:creationId xmlns:a16="http://schemas.microsoft.com/office/drawing/2014/main" id="{B42C4D46-D7A0-4949-AAB2-950406C49527}"/>
              </a:ext>
            </a:extLst>
          </p:cNvPr>
          <p:cNvSpPr txBox="1"/>
          <p:nvPr/>
        </p:nvSpPr>
        <p:spPr>
          <a:xfrm>
            <a:off x="10040581" y="4850894"/>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68%</a:t>
            </a:r>
            <a:endParaRPr lang="id-ID" sz="1100" dirty="0">
              <a:solidFill>
                <a:schemeClr val="tx1">
                  <a:lumMod val="95000"/>
                  <a:lumOff val="5000"/>
                </a:schemeClr>
              </a:solidFill>
            </a:endParaRPr>
          </a:p>
        </p:txBody>
      </p:sp>
      <p:sp>
        <p:nvSpPr>
          <p:cNvPr id="52" name="TextBox 51">
            <a:extLst>
              <a:ext uri="{FF2B5EF4-FFF2-40B4-BE49-F238E27FC236}">
                <a16:creationId xmlns:a16="http://schemas.microsoft.com/office/drawing/2014/main" id="{35963B20-D06A-4E4D-90F6-01824B41345B}"/>
              </a:ext>
            </a:extLst>
          </p:cNvPr>
          <p:cNvSpPr txBox="1"/>
          <p:nvPr/>
        </p:nvSpPr>
        <p:spPr>
          <a:xfrm>
            <a:off x="10387832" y="5512421"/>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76%</a:t>
            </a:r>
            <a:endParaRPr lang="id-ID" sz="1100" dirty="0">
              <a:solidFill>
                <a:schemeClr val="tx1">
                  <a:lumMod val="95000"/>
                  <a:lumOff val="5000"/>
                </a:schemeClr>
              </a:solidFill>
            </a:endParaRPr>
          </a:p>
        </p:txBody>
      </p:sp>
      <p:sp>
        <p:nvSpPr>
          <p:cNvPr id="53" name="Rectangle 52">
            <a:extLst>
              <a:ext uri="{FF2B5EF4-FFF2-40B4-BE49-F238E27FC236}">
                <a16:creationId xmlns:a16="http://schemas.microsoft.com/office/drawing/2014/main" id="{47EC29F8-1A46-4C96-8D8C-D6B49507E11E}"/>
              </a:ext>
            </a:extLst>
          </p:cNvPr>
          <p:cNvSpPr/>
          <p:nvPr/>
        </p:nvSpPr>
        <p:spPr>
          <a:xfrm>
            <a:off x="702377" y="2683235"/>
            <a:ext cx="3260025" cy="391106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5" name="Rectangle 54">
            <a:extLst>
              <a:ext uri="{FF2B5EF4-FFF2-40B4-BE49-F238E27FC236}">
                <a16:creationId xmlns:a16="http://schemas.microsoft.com/office/drawing/2014/main" id="{9D457B0C-2A89-4C1A-8DF2-15193E8F633D}"/>
              </a:ext>
            </a:extLst>
          </p:cNvPr>
          <p:cNvSpPr/>
          <p:nvPr/>
        </p:nvSpPr>
        <p:spPr>
          <a:xfrm>
            <a:off x="1075177" y="4625466"/>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6" name="Rectangle 55">
            <a:extLst>
              <a:ext uri="{FF2B5EF4-FFF2-40B4-BE49-F238E27FC236}">
                <a16:creationId xmlns:a16="http://schemas.microsoft.com/office/drawing/2014/main" id="{64ED2D74-04E2-4DE8-8381-3AC6A2D0DD71}"/>
              </a:ext>
            </a:extLst>
          </p:cNvPr>
          <p:cNvSpPr/>
          <p:nvPr/>
        </p:nvSpPr>
        <p:spPr>
          <a:xfrm>
            <a:off x="1085687" y="4637502"/>
            <a:ext cx="2125459"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7" name="Freeform: Shape 56">
            <a:extLst>
              <a:ext uri="{FF2B5EF4-FFF2-40B4-BE49-F238E27FC236}">
                <a16:creationId xmlns:a16="http://schemas.microsoft.com/office/drawing/2014/main" id="{39102FD4-2D60-46AE-A44D-B774FF0A94C9}"/>
              </a:ext>
            </a:extLst>
          </p:cNvPr>
          <p:cNvSpPr/>
          <p:nvPr/>
        </p:nvSpPr>
        <p:spPr>
          <a:xfrm rot="10800000">
            <a:off x="3019608" y="4204098"/>
            <a:ext cx="360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58" name="Rectangle 57">
            <a:extLst>
              <a:ext uri="{FF2B5EF4-FFF2-40B4-BE49-F238E27FC236}">
                <a16:creationId xmlns:a16="http://schemas.microsoft.com/office/drawing/2014/main" id="{38A00FF7-F0DF-4BBB-94C9-DF3BCBE2D14C}"/>
              </a:ext>
            </a:extLst>
          </p:cNvPr>
          <p:cNvSpPr/>
          <p:nvPr/>
        </p:nvSpPr>
        <p:spPr>
          <a:xfrm>
            <a:off x="1075105" y="5290902"/>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9" name="Rectangle 58">
            <a:extLst>
              <a:ext uri="{FF2B5EF4-FFF2-40B4-BE49-F238E27FC236}">
                <a16:creationId xmlns:a16="http://schemas.microsoft.com/office/drawing/2014/main" id="{0C315052-8E4E-47DE-B086-0126BC4E39EB}"/>
              </a:ext>
            </a:extLst>
          </p:cNvPr>
          <p:cNvSpPr/>
          <p:nvPr/>
        </p:nvSpPr>
        <p:spPr>
          <a:xfrm>
            <a:off x="1085616" y="5305186"/>
            <a:ext cx="1545056"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0" name="Freeform: Shape 59">
            <a:extLst>
              <a:ext uri="{FF2B5EF4-FFF2-40B4-BE49-F238E27FC236}">
                <a16:creationId xmlns:a16="http://schemas.microsoft.com/office/drawing/2014/main" id="{2BF61480-1DC6-447A-8C38-B57403F4627E}"/>
              </a:ext>
            </a:extLst>
          </p:cNvPr>
          <p:cNvSpPr/>
          <p:nvPr/>
        </p:nvSpPr>
        <p:spPr>
          <a:xfrm rot="10800000">
            <a:off x="2439908" y="4869533"/>
            <a:ext cx="360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61" name="Rectangle 60">
            <a:extLst>
              <a:ext uri="{FF2B5EF4-FFF2-40B4-BE49-F238E27FC236}">
                <a16:creationId xmlns:a16="http://schemas.microsoft.com/office/drawing/2014/main" id="{4D20253C-C3A2-4E94-88C6-EFFBC32B9ADD}"/>
              </a:ext>
            </a:extLst>
          </p:cNvPr>
          <p:cNvSpPr/>
          <p:nvPr/>
        </p:nvSpPr>
        <p:spPr>
          <a:xfrm>
            <a:off x="1090790" y="5952428"/>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2" name="Rectangle 61">
            <a:extLst>
              <a:ext uri="{FF2B5EF4-FFF2-40B4-BE49-F238E27FC236}">
                <a16:creationId xmlns:a16="http://schemas.microsoft.com/office/drawing/2014/main" id="{8B1A19C2-7E66-4FF9-AC42-788AF8E412A5}"/>
              </a:ext>
            </a:extLst>
          </p:cNvPr>
          <p:cNvSpPr/>
          <p:nvPr/>
        </p:nvSpPr>
        <p:spPr>
          <a:xfrm>
            <a:off x="1101300" y="5964463"/>
            <a:ext cx="1876103"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3" name="Freeform: Shape 62">
            <a:extLst>
              <a:ext uri="{FF2B5EF4-FFF2-40B4-BE49-F238E27FC236}">
                <a16:creationId xmlns:a16="http://schemas.microsoft.com/office/drawing/2014/main" id="{A57D2667-7660-4179-A74A-6C722F2B4302}"/>
              </a:ext>
            </a:extLst>
          </p:cNvPr>
          <p:cNvSpPr/>
          <p:nvPr/>
        </p:nvSpPr>
        <p:spPr>
          <a:xfrm rot="10800000">
            <a:off x="2787159" y="5531060"/>
            <a:ext cx="360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64" name="TextBox 63">
            <a:extLst>
              <a:ext uri="{FF2B5EF4-FFF2-40B4-BE49-F238E27FC236}">
                <a16:creationId xmlns:a16="http://schemas.microsoft.com/office/drawing/2014/main" id="{29889AB2-1541-4A67-AEDB-29E2DE90398C}"/>
              </a:ext>
            </a:extLst>
          </p:cNvPr>
          <p:cNvSpPr txBox="1"/>
          <p:nvPr/>
        </p:nvSpPr>
        <p:spPr>
          <a:xfrm>
            <a:off x="1075105" y="4163053"/>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One</a:t>
            </a:r>
          </a:p>
        </p:txBody>
      </p:sp>
      <p:sp>
        <p:nvSpPr>
          <p:cNvPr id="65" name="TextBox 64">
            <a:extLst>
              <a:ext uri="{FF2B5EF4-FFF2-40B4-BE49-F238E27FC236}">
                <a16:creationId xmlns:a16="http://schemas.microsoft.com/office/drawing/2014/main" id="{C28D4650-7834-42A2-BA17-02E8F8C1569A}"/>
              </a:ext>
            </a:extLst>
          </p:cNvPr>
          <p:cNvSpPr txBox="1"/>
          <p:nvPr/>
        </p:nvSpPr>
        <p:spPr>
          <a:xfrm>
            <a:off x="1075105" y="4826117"/>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Two</a:t>
            </a:r>
          </a:p>
        </p:txBody>
      </p:sp>
      <p:sp>
        <p:nvSpPr>
          <p:cNvPr id="66" name="TextBox 65">
            <a:extLst>
              <a:ext uri="{FF2B5EF4-FFF2-40B4-BE49-F238E27FC236}">
                <a16:creationId xmlns:a16="http://schemas.microsoft.com/office/drawing/2014/main" id="{77F1FC6D-0A42-4539-B13C-3AEA01F32281}"/>
              </a:ext>
            </a:extLst>
          </p:cNvPr>
          <p:cNvSpPr txBox="1"/>
          <p:nvPr/>
        </p:nvSpPr>
        <p:spPr>
          <a:xfrm>
            <a:off x="1075104" y="5489179"/>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Three</a:t>
            </a:r>
          </a:p>
        </p:txBody>
      </p:sp>
      <p:sp>
        <p:nvSpPr>
          <p:cNvPr id="67" name="TextBox 66">
            <a:extLst>
              <a:ext uri="{FF2B5EF4-FFF2-40B4-BE49-F238E27FC236}">
                <a16:creationId xmlns:a16="http://schemas.microsoft.com/office/drawing/2014/main" id="{94518904-3C6E-4E90-ACB4-FA160A79E3BD}"/>
              </a:ext>
            </a:extLst>
          </p:cNvPr>
          <p:cNvSpPr txBox="1"/>
          <p:nvPr/>
        </p:nvSpPr>
        <p:spPr>
          <a:xfrm>
            <a:off x="3093059" y="4182962"/>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91%</a:t>
            </a:r>
            <a:endParaRPr lang="id-ID" sz="1100" dirty="0">
              <a:solidFill>
                <a:schemeClr val="tx1">
                  <a:lumMod val="95000"/>
                  <a:lumOff val="5000"/>
                </a:schemeClr>
              </a:solidFill>
            </a:endParaRPr>
          </a:p>
        </p:txBody>
      </p:sp>
      <p:sp>
        <p:nvSpPr>
          <p:cNvPr id="68" name="TextBox 67">
            <a:extLst>
              <a:ext uri="{FF2B5EF4-FFF2-40B4-BE49-F238E27FC236}">
                <a16:creationId xmlns:a16="http://schemas.microsoft.com/office/drawing/2014/main" id="{85A28E28-7BE5-444A-B77D-DC00CC987ED8}"/>
              </a:ext>
            </a:extLst>
          </p:cNvPr>
          <p:cNvSpPr txBox="1"/>
          <p:nvPr/>
        </p:nvSpPr>
        <p:spPr>
          <a:xfrm>
            <a:off x="2513359" y="4848397"/>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68%</a:t>
            </a:r>
            <a:endParaRPr lang="id-ID" sz="1100" dirty="0">
              <a:solidFill>
                <a:schemeClr val="tx1">
                  <a:lumMod val="95000"/>
                  <a:lumOff val="5000"/>
                </a:schemeClr>
              </a:solidFill>
            </a:endParaRPr>
          </a:p>
        </p:txBody>
      </p:sp>
      <p:sp>
        <p:nvSpPr>
          <p:cNvPr id="69" name="TextBox 68">
            <a:extLst>
              <a:ext uri="{FF2B5EF4-FFF2-40B4-BE49-F238E27FC236}">
                <a16:creationId xmlns:a16="http://schemas.microsoft.com/office/drawing/2014/main" id="{1295A47D-13C0-4DA8-BBEC-716626E526FB}"/>
              </a:ext>
            </a:extLst>
          </p:cNvPr>
          <p:cNvSpPr txBox="1"/>
          <p:nvPr/>
        </p:nvSpPr>
        <p:spPr>
          <a:xfrm>
            <a:off x="2860610" y="5509924"/>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76%</a:t>
            </a:r>
            <a:endParaRPr lang="id-ID" sz="1100" dirty="0">
              <a:solidFill>
                <a:schemeClr val="tx1">
                  <a:lumMod val="95000"/>
                  <a:lumOff val="5000"/>
                </a:schemeClr>
              </a:solidFill>
            </a:endParaRPr>
          </a:p>
        </p:txBody>
      </p:sp>
      <p:sp>
        <p:nvSpPr>
          <p:cNvPr id="70" name="TextBox 69">
            <a:extLst>
              <a:ext uri="{FF2B5EF4-FFF2-40B4-BE49-F238E27FC236}">
                <a16:creationId xmlns:a16="http://schemas.microsoft.com/office/drawing/2014/main" id="{13451CA2-5936-45BE-99B2-7CEE17E655C3}"/>
              </a:ext>
            </a:extLst>
          </p:cNvPr>
          <p:cNvSpPr txBox="1"/>
          <p:nvPr/>
        </p:nvSpPr>
        <p:spPr>
          <a:xfrm>
            <a:off x="725616" y="569250"/>
            <a:ext cx="6109723" cy="1015663"/>
          </a:xfrm>
          <a:prstGeom prst="rect">
            <a:avLst/>
          </a:prstGeom>
          <a:noFill/>
        </p:spPr>
        <p:txBody>
          <a:bodyPr wrap="square" rtlCol="0" anchor="t">
            <a:spAutoFit/>
          </a:bodyPr>
          <a:lstStyle/>
          <a:p>
            <a:r>
              <a:rPr lang="en-US" sz="6000" b="1" dirty="0">
                <a:solidFill>
                  <a:schemeClr val="tx1">
                    <a:lumMod val="85000"/>
                    <a:lumOff val="15000"/>
                  </a:schemeClr>
                </a:solidFill>
                <a:latin typeface="Roboto Slab" pitchFamily="2" charset="0"/>
                <a:ea typeface="Roboto Slab" pitchFamily="2" charset="0"/>
                <a:cs typeface="Poppins" panose="00000500000000000000" pitchFamily="2" charset="0"/>
              </a:rPr>
              <a:t>TABLE DATA</a:t>
            </a:r>
          </a:p>
        </p:txBody>
      </p:sp>
      <p:sp>
        <p:nvSpPr>
          <p:cNvPr id="71" name="TextBox 70">
            <a:extLst>
              <a:ext uri="{FF2B5EF4-FFF2-40B4-BE49-F238E27FC236}">
                <a16:creationId xmlns:a16="http://schemas.microsoft.com/office/drawing/2014/main" id="{2C079DA3-6F64-4BC3-A29E-320F0B6EC629}"/>
              </a:ext>
            </a:extLst>
          </p:cNvPr>
          <p:cNvSpPr txBox="1"/>
          <p:nvPr/>
        </p:nvSpPr>
        <p:spPr>
          <a:xfrm>
            <a:off x="725616" y="1662780"/>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89" name="Rectangle 88">
            <a:extLst>
              <a:ext uri="{FF2B5EF4-FFF2-40B4-BE49-F238E27FC236}">
                <a16:creationId xmlns:a16="http://schemas.microsoft.com/office/drawing/2014/main" id="{95C6D989-1C38-43C1-8FCB-CCF5B715A2C6}"/>
              </a:ext>
            </a:extLst>
          </p:cNvPr>
          <p:cNvSpPr/>
          <p:nvPr/>
        </p:nvSpPr>
        <p:spPr>
          <a:xfrm>
            <a:off x="4485284" y="2683091"/>
            <a:ext cx="3260025" cy="391106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1" name="Rectangle 90">
            <a:extLst>
              <a:ext uri="{FF2B5EF4-FFF2-40B4-BE49-F238E27FC236}">
                <a16:creationId xmlns:a16="http://schemas.microsoft.com/office/drawing/2014/main" id="{8BAEB213-DBED-4673-8028-FC7497F6FD08}"/>
              </a:ext>
            </a:extLst>
          </p:cNvPr>
          <p:cNvSpPr/>
          <p:nvPr/>
        </p:nvSpPr>
        <p:spPr>
          <a:xfrm>
            <a:off x="4858084" y="4627819"/>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Rectangle 91">
            <a:extLst>
              <a:ext uri="{FF2B5EF4-FFF2-40B4-BE49-F238E27FC236}">
                <a16:creationId xmlns:a16="http://schemas.microsoft.com/office/drawing/2014/main" id="{828A7396-6922-44A2-8A03-6BEF275E83EF}"/>
              </a:ext>
            </a:extLst>
          </p:cNvPr>
          <p:cNvSpPr/>
          <p:nvPr/>
        </p:nvSpPr>
        <p:spPr>
          <a:xfrm>
            <a:off x="4868594" y="4639855"/>
            <a:ext cx="2125459"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93" name="Freeform: Shape 92">
            <a:extLst>
              <a:ext uri="{FF2B5EF4-FFF2-40B4-BE49-F238E27FC236}">
                <a16:creationId xmlns:a16="http://schemas.microsoft.com/office/drawing/2014/main" id="{132A8332-1A9B-42D0-BE74-9C4A468F662D}"/>
              </a:ext>
            </a:extLst>
          </p:cNvPr>
          <p:cNvSpPr/>
          <p:nvPr/>
        </p:nvSpPr>
        <p:spPr>
          <a:xfrm rot="10800000">
            <a:off x="6835340" y="4206451"/>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94" name="Rectangle 93">
            <a:extLst>
              <a:ext uri="{FF2B5EF4-FFF2-40B4-BE49-F238E27FC236}">
                <a16:creationId xmlns:a16="http://schemas.microsoft.com/office/drawing/2014/main" id="{28E430EB-C2B4-47C0-B6F2-F6B2DE36D5DE}"/>
              </a:ext>
            </a:extLst>
          </p:cNvPr>
          <p:cNvSpPr/>
          <p:nvPr/>
        </p:nvSpPr>
        <p:spPr>
          <a:xfrm>
            <a:off x="4858012" y="5293255"/>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Rectangle 94">
            <a:extLst>
              <a:ext uri="{FF2B5EF4-FFF2-40B4-BE49-F238E27FC236}">
                <a16:creationId xmlns:a16="http://schemas.microsoft.com/office/drawing/2014/main" id="{CC01F851-C2D0-4204-A1F9-58D4A8691BB3}"/>
              </a:ext>
            </a:extLst>
          </p:cNvPr>
          <p:cNvSpPr/>
          <p:nvPr/>
        </p:nvSpPr>
        <p:spPr>
          <a:xfrm>
            <a:off x="4868523" y="5307539"/>
            <a:ext cx="1545056"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6" name="Freeform: Shape 95">
            <a:extLst>
              <a:ext uri="{FF2B5EF4-FFF2-40B4-BE49-F238E27FC236}">
                <a16:creationId xmlns:a16="http://schemas.microsoft.com/office/drawing/2014/main" id="{A97DDF6B-0BDA-4411-99E5-20E557EC4FF9}"/>
              </a:ext>
            </a:extLst>
          </p:cNvPr>
          <p:cNvSpPr/>
          <p:nvPr/>
        </p:nvSpPr>
        <p:spPr>
          <a:xfrm rot="10800000">
            <a:off x="6264723" y="4871886"/>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97" name="Rectangle 96">
            <a:extLst>
              <a:ext uri="{FF2B5EF4-FFF2-40B4-BE49-F238E27FC236}">
                <a16:creationId xmlns:a16="http://schemas.microsoft.com/office/drawing/2014/main" id="{CE8C5C64-7F31-4B67-B4BB-C3B4486F9538}"/>
              </a:ext>
            </a:extLst>
          </p:cNvPr>
          <p:cNvSpPr/>
          <p:nvPr/>
        </p:nvSpPr>
        <p:spPr>
          <a:xfrm>
            <a:off x="4873697" y="5954781"/>
            <a:ext cx="2498883" cy="98014"/>
          </a:xfrm>
          <a:prstGeom prst="rect">
            <a:avLst/>
          </a:prstGeom>
          <a:solidFill>
            <a:schemeClr val="bg2">
              <a:lumMod val="75000"/>
            </a:schemeClr>
          </a:solid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8" name="Rectangle 97">
            <a:extLst>
              <a:ext uri="{FF2B5EF4-FFF2-40B4-BE49-F238E27FC236}">
                <a16:creationId xmlns:a16="http://schemas.microsoft.com/office/drawing/2014/main" id="{0C76F24D-DB36-4365-8788-E1566678077A}"/>
              </a:ext>
            </a:extLst>
          </p:cNvPr>
          <p:cNvSpPr/>
          <p:nvPr/>
        </p:nvSpPr>
        <p:spPr>
          <a:xfrm>
            <a:off x="4884207" y="5966816"/>
            <a:ext cx="1876103" cy="73512"/>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9" name="Freeform: Shape 98">
            <a:extLst>
              <a:ext uri="{FF2B5EF4-FFF2-40B4-BE49-F238E27FC236}">
                <a16:creationId xmlns:a16="http://schemas.microsoft.com/office/drawing/2014/main" id="{89F9870A-03C1-473F-8C20-61E5E9702710}"/>
              </a:ext>
            </a:extLst>
          </p:cNvPr>
          <p:cNvSpPr/>
          <p:nvPr/>
        </p:nvSpPr>
        <p:spPr>
          <a:xfrm rot="10800000">
            <a:off x="6611974" y="5533413"/>
            <a:ext cx="324000" cy="340107"/>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00" name="TextBox 99">
            <a:extLst>
              <a:ext uri="{FF2B5EF4-FFF2-40B4-BE49-F238E27FC236}">
                <a16:creationId xmlns:a16="http://schemas.microsoft.com/office/drawing/2014/main" id="{0C006612-A6D0-402A-A308-F407936C9CCB}"/>
              </a:ext>
            </a:extLst>
          </p:cNvPr>
          <p:cNvSpPr txBox="1"/>
          <p:nvPr/>
        </p:nvSpPr>
        <p:spPr>
          <a:xfrm>
            <a:off x="4858012" y="4165406"/>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One</a:t>
            </a:r>
          </a:p>
        </p:txBody>
      </p:sp>
      <p:sp>
        <p:nvSpPr>
          <p:cNvPr id="101" name="TextBox 100">
            <a:extLst>
              <a:ext uri="{FF2B5EF4-FFF2-40B4-BE49-F238E27FC236}">
                <a16:creationId xmlns:a16="http://schemas.microsoft.com/office/drawing/2014/main" id="{4587E736-FC6B-4585-A6E1-521D6096C879}"/>
              </a:ext>
            </a:extLst>
          </p:cNvPr>
          <p:cNvSpPr txBox="1"/>
          <p:nvPr/>
        </p:nvSpPr>
        <p:spPr>
          <a:xfrm>
            <a:off x="4858012" y="4828470"/>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Two</a:t>
            </a:r>
          </a:p>
        </p:txBody>
      </p:sp>
      <p:sp>
        <p:nvSpPr>
          <p:cNvPr id="102" name="TextBox 101">
            <a:extLst>
              <a:ext uri="{FF2B5EF4-FFF2-40B4-BE49-F238E27FC236}">
                <a16:creationId xmlns:a16="http://schemas.microsoft.com/office/drawing/2014/main" id="{D19DA9AF-60CD-40AE-B3AE-CC9498A9E94E}"/>
              </a:ext>
            </a:extLst>
          </p:cNvPr>
          <p:cNvSpPr txBox="1"/>
          <p:nvPr/>
        </p:nvSpPr>
        <p:spPr>
          <a:xfrm>
            <a:off x="4858011" y="5491532"/>
            <a:ext cx="1245971" cy="318998"/>
          </a:xfrm>
          <a:prstGeom prst="rect">
            <a:avLst/>
          </a:prstGeom>
          <a:noFill/>
        </p:spPr>
        <p:txBody>
          <a:bodyPr wrap="square" rtlCol="0" anchor="ctr">
            <a:spAutoFit/>
          </a:bodyPr>
          <a:lstStyle/>
          <a:p>
            <a:pPr>
              <a:lnSpc>
                <a:spcPct val="150000"/>
              </a:lnSpc>
            </a:pPr>
            <a:r>
              <a:rPr lang="en-US" sz="1050" b="1" dirty="0">
                <a:solidFill>
                  <a:schemeClr val="tx1">
                    <a:lumMod val="85000"/>
                    <a:lumOff val="15000"/>
                  </a:schemeClr>
                </a:solidFill>
                <a:latin typeface="Roboto Slab" pitchFamily="2" charset="0"/>
                <a:ea typeface="Roboto Slab" pitchFamily="2" charset="0"/>
              </a:rPr>
              <a:t>Tittle Three</a:t>
            </a:r>
          </a:p>
        </p:txBody>
      </p:sp>
      <p:sp>
        <p:nvSpPr>
          <p:cNvPr id="103" name="TextBox 102">
            <a:extLst>
              <a:ext uri="{FF2B5EF4-FFF2-40B4-BE49-F238E27FC236}">
                <a16:creationId xmlns:a16="http://schemas.microsoft.com/office/drawing/2014/main" id="{38EB2C9F-5404-4C4D-89AA-6AB00F866E69}"/>
              </a:ext>
            </a:extLst>
          </p:cNvPr>
          <p:cNvSpPr txBox="1"/>
          <p:nvPr/>
        </p:nvSpPr>
        <p:spPr>
          <a:xfrm>
            <a:off x="6875966" y="4185315"/>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91%</a:t>
            </a:r>
            <a:endParaRPr lang="id-ID" sz="1100" dirty="0">
              <a:solidFill>
                <a:schemeClr val="tx1">
                  <a:lumMod val="95000"/>
                  <a:lumOff val="5000"/>
                </a:schemeClr>
              </a:solidFill>
            </a:endParaRPr>
          </a:p>
        </p:txBody>
      </p:sp>
      <p:sp>
        <p:nvSpPr>
          <p:cNvPr id="104" name="TextBox 103">
            <a:extLst>
              <a:ext uri="{FF2B5EF4-FFF2-40B4-BE49-F238E27FC236}">
                <a16:creationId xmlns:a16="http://schemas.microsoft.com/office/drawing/2014/main" id="{EB5F6CA9-E8C0-43EC-A720-C9F621F59FA2}"/>
              </a:ext>
            </a:extLst>
          </p:cNvPr>
          <p:cNvSpPr txBox="1"/>
          <p:nvPr/>
        </p:nvSpPr>
        <p:spPr>
          <a:xfrm>
            <a:off x="6296266" y="4850750"/>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68%</a:t>
            </a:r>
            <a:endParaRPr lang="id-ID" sz="1100" dirty="0">
              <a:solidFill>
                <a:schemeClr val="tx1">
                  <a:lumMod val="95000"/>
                  <a:lumOff val="5000"/>
                </a:schemeClr>
              </a:solidFill>
            </a:endParaRPr>
          </a:p>
        </p:txBody>
      </p:sp>
      <p:sp>
        <p:nvSpPr>
          <p:cNvPr id="105" name="TextBox 104">
            <a:extLst>
              <a:ext uri="{FF2B5EF4-FFF2-40B4-BE49-F238E27FC236}">
                <a16:creationId xmlns:a16="http://schemas.microsoft.com/office/drawing/2014/main" id="{DDE97547-941E-485E-9FD5-3E622EA24671}"/>
              </a:ext>
            </a:extLst>
          </p:cNvPr>
          <p:cNvSpPr txBox="1"/>
          <p:nvPr/>
        </p:nvSpPr>
        <p:spPr>
          <a:xfrm>
            <a:off x="6643517" y="5512277"/>
            <a:ext cx="233587" cy="247114"/>
          </a:xfrm>
          <a:prstGeom prst="rect">
            <a:avLst/>
          </a:prstGeom>
          <a:noFill/>
        </p:spPr>
        <p:txBody>
          <a:bodyPr wrap="none" rtlCol="0">
            <a:spAutoFit/>
          </a:bodyPr>
          <a:lstStyle/>
          <a:p>
            <a:pPr algn="ctr"/>
            <a:r>
              <a:rPr lang="en-US" sz="1100" dirty="0">
                <a:solidFill>
                  <a:schemeClr val="tx1">
                    <a:lumMod val="95000"/>
                    <a:lumOff val="5000"/>
                  </a:schemeClr>
                </a:solidFill>
              </a:rPr>
              <a:t>76%</a:t>
            </a:r>
            <a:endParaRPr lang="id-ID" sz="1100" dirty="0">
              <a:solidFill>
                <a:schemeClr val="tx1">
                  <a:lumMod val="95000"/>
                  <a:lumOff val="5000"/>
                </a:schemeClr>
              </a:solidFill>
            </a:endParaRPr>
          </a:p>
        </p:txBody>
      </p:sp>
      <p:grpSp>
        <p:nvGrpSpPr>
          <p:cNvPr id="106" name="Group 105">
            <a:extLst>
              <a:ext uri="{FF2B5EF4-FFF2-40B4-BE49-F238E27FC236}">
                <a16:creationId xmlns:a16="http://schemas.microsoft.com/office/drawing/2014/main" id="{E075E68F-2B5B-4E85-BE65-740869FE2A4D}"/>
              </a:ext>
            </a:extLst>
          </p:cNvPr>
          <p:cNvGrpSpPr/>
          <p:nvPr/>
        </p:nvGrpSpPr>
        <p:grpSpPr>
          <a:xfrm>
            <a:off x="5854789" y="3158519"/>
            <a:ext cx="498386" cy="474272"/>
            <a:chOff x="6719888" y="887413"/>
            <a:chExt cx="492125" cy="468312"/>
          </a:xfrm>
          <a:solidFill>
            <a:schemeClr val="tx1">
              <a:lumMod val="85000"/>
              <a:lumOff val="15000"/>
            </a:schemeClr>
          </a:solidFill>
        </p:grpSpPr>
        <p:sp>
          <p:nvSpPr>
            <p:cNvPr id="107" name="Freeform 13">
              <a:extLst>
                <a:ext uri="{FF2B5EF4-FFF2-40B4-BE49-F238E27FC236}">
                  <a16:creationId xmlns:a16="http://schemas.microsoft.com/office/drawing/2014/main" id="{D75DECD8-E38F-418A-9F44-DF189EFAC863}"/>
                </a:ext>
              </a:extLst>
            </p:cNvPr>
            <p:cNvSpPr>
              <a:spLocks noEditPoints="1"/>
            </p:cNvSpPr>
            <p:nvPr/>
          </p:nvSpPr>
          <p:spPr bwMode="auto">
            <a:xfrm>
              <a:off x="6719888" y="887413"/>
              <a:ext cx="492125" cy="468312"/>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8 w 128"/>
                <a:gd name="T13" fmla="*/ 110 h 122"/>
                <a:gd name="T14" fmla="*/ 35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2" y="106"/>
                    <a:pt x="39" y="109"/>
                    <a:pt x="38" y="110"/>
                  </a:cubicBezTo>
                  <a:cubicBezTo>
                    <a:pt x="36" y="111"/>
                    <a:pt x="35" y="112"/>
                    <a:pt x="35"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5"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2"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08" name="Freeform 14">
              <a:extLst>
                <a:ext uri="{FF2B5EF4-FFF2-40B4-BE49-F238E27FC236}">
                  <a16:creationId xmlns:a16="http://schemas.microsoft.com/office/drawing/2014/main" id="{79DCDD8E-347A-4844-9875-2503C5A12E0B}"/>
                </a:ext>
              </a:extLst>
            </p:cNvPr>
            <p:cNvSpPr>
              <a:spLocks noEditPoints="1"/>
            </p:cNvSpPr>
            <p:nvPr/>
          </p:nvSpPr>
          <p:spPr bwMode="auto">
            <a:xfrm>
              <a:off x="6781801" y="947738"/>
              <a:ext cx="368300" cy="24765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09" name="Freeform 15">
              <a:extLst>
                <a:ext uri="{FF2B5EF4-FFF2-40B4-BE49-F238E27FC236}">
                  <a16:creationId xmlns:a16="http://schemas.microsoft.com/office/drawing/2014/main" id="{11991D61-245E-4DE2-9954-445827642BE0}"/>
                </a:ext>
              </a:extLst>
            </p:cNvPr>
            <p:cNvSpPr>
              <a:spLocks noEditPoints="1"/>
            </p:cNvSpPr>
            <p:nvPr/>
          </p:nvSpPr>
          <p:spPr bwMode="auto">
            <a:xfrm>
              <a:off x="6943726" y="1201738"/>
              <a:ext cx="46038" cy="47625"/>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0" name="Freeform 16">
              <a:extLst>
                <a:ext uri="{FF2B5EF4-FFF2-40B4-BE49-F238E27FC236}">
                  <a16:creationId xmlns:a16="http://schemas.microsoft.com/office/drawing/2014/main" id="{8200F953-5C5A-457E-B5A8-188532DAC51B}"/>
                </a:ext>
              </a:extLst>
            </p:cNvPr>
            <p:cNvSpPr>
              <a:spLocks/>
            </p:cNvSpPr>
            <p:nvPr/>
          </p:nvSpPr>
          <p:spPr bwMode="auto">
            <a:xfrm>
              <a:off x="6881813" y="1044575"/>
              <a:ext cx="61913" cy="65087"/>
            </a:xfrm>
            <a:custGeom>
              <a:avLst/>
              <a:gdLst>
                <a:gd name="T0" fmla="*/ 0 w 39"/>
                <a:gd name="T1" fmla="*/ 24 h 41"/>
                <a:gd name="T2" fmla="*/ 39 w 39"/>
                <a:gd name="T3" fmla="*/ 41 h 41"/>
                <a:gd name="T4" fmla="*/ 39 w 39"/>
                <a:gd name="T5" fmla="*/ 32 h 41"/>
                <a:gd name="T6" fmla="*/ 12 w 39"/>
                <a:gd name="T7" fmla="*/ 19 h 41"/>
                <a:gd name="T8" fmla="*/ 39 w 39"/>
                <a:gd name="T9" fmla="*/ 10 h 41"/>
                <a:gd name="T10" fmla="*/ 39 w 39"/>
                <a:gd name="T11" fmla="*/ 0 h 41"/>
                <a:gd name="T12" fmla="*/ 0 w 39"/>
                <a:gd name="T13" fmla="*/ 17 h 41"/>
                <a:gd name="T14" fmla="*/ 0 w 39"/>
                <a:gd name="T15" fmla="*/ 24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41">
                  <a:moveTo>
                    <a:pt x="0" y="24"/>
                  </a:moveTo>
                  <a:lnTo>
                    <a:pt x="39" y="41"/>
                  </a:lnTo>
                  <a:lnTo>
                    <a:pt x="39" y="32"/>
                  </a:lnTo>
                  <a:lnTo>
                    <a:pt x="12" y="19"/>
                  </a:lnTo>
                  <a:lnTo>
                    <a:pt x="39" y="10"/>
                  </a:lnTo>
                  <a:lnTo>
                    <a:pt x="39" y="0"/>
                  </a:lnTo>
                  <a:lnTo>
                    <a:pt x="0" y="17"/>
                  </a:lnTo>
                  <a:lnTo>
                    <a:pt x="0"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1" name="Freeform 17">
              <a:extLst>
                <a:ext uri="{FF2B5EF4-FFF2-40B4-BE49-F238E27FC236}">
                  <a16:creationId xmlns:a16="http://schemas.microsoft.com/office/drawing/2014/main" id="{14F001E0-4AA6-4CCE-8AE4-CAD163E365D7}"/>
                </a:ext>
              </a:extLst>
            </p:cNvPr>
            <p:cNvSpPr>
              <a:spLocks/>
            </p:cNvSpPr>
            <p:nvPr/>
          </p:nvSpPr>
          <p:spPr bwMode="auto">
            <a:xfrm>
              <a:off x="6950076" y="1033463"/>
              <a:ext cx="31750" cy="87312"/>
            </a:xfrm>
            <a:custGeom>
              <a:avLst/>
              <a:gdLst>
                <a:gd name="T0" fmla="*/ 7 w 8"/>
                <a:gd name="T1" fmla="*/ 0 h 23"/>
                <a:gd name="T2" fmla="*/ 5 w 8"/>
                <a:gd name="T3" fmla="*/ 0 h 23"/>
                <a:gd name="T4" fmla="*/ 5 w 8"/>
                <a:gd name="T5" fmla="*/ 2 h 23"/>
                <a:gd name="T6" fmla="*/ 0 w 8"/>
                <a:gd name="T7" fmla="*/ 20 h 23"/>
                <a:gd name="T8" fmla="*/ 0 w 8"/>
                <a:gd name="T9" fmla="*/ 22 h 23"/>
                <a:gd name="T10" fmla="*/ 2 w 8"/>
                <a:gd name="T11" fmla="*/ 23 h 23"/>
                <a:gd name="T12" fmla="*/ 3 w 8"/>
                <a:gd name="T13" fmla="*/ 23 h 23"/>
                <a:gd name="T14" fmla="*/ 3 w 8"/>
                <a:gd name="T15" fmla="*/ 22 h 23"/>
                <a:gd name="T16" fmla="*/ 4 w 8"/>
                <a:gd name="T17" fmla="*/ 21 h 23"/>
                <a:gd name="T18" fmla="*/ 8 w 8"/>
                <a:gd name="T19" fmla="*/ 3 h 23"/>
                <a:gd name="T20" fmla="*/ 8 w 8"/>
                <a:gd name="T21" fmla="*/ 1 h 23"/>
                <a:gd name="T22" fmla="*/ 8 w 8"/>
                <a:gd name="T23" fmla="*/ 0 h 23"/>
                <a:gd name="T24" fmla="*/ 7 w 8"/>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23">
                  <a:moveTo>
                    <a:pt x="7" y="0"/>
                  </a:moveTo>
                  <a:cubicBezTo>
                    <a:pt x="6" y="0"/>
                    <a:pt x="6" y="0"/>
                    <a:pt x="5" y="0"/>
                  </a:cubicBezTo>
                  <a:cubicBezTo>
                    <a:pt x="5" y="0"/>
                    <a:pt x="5" y="1"/>
                    <a:pt x="5" y="2"/>
                  </a:cubicBezTo>
                  <a:cubicBezTo>
                    <a:pt x="0" y="20"/>
                    <a:pt x="0" y="20"/>
                    <a:pt x="0" y="20"/>
                  </a:cubicBezTo>
                  <a:cubicBezTo>
                    <a:pt x="0" y="21"/>
                    <a:pt x="0" y="22"/>
                    <a:pt x="0" y="22"/>
                  </a:cubicBezTo>
                  <a:cubicBezTo>
                    <a:pt x="0" y="23"/>
                    <a:pt x="1" y="23"/>
                    <a:pt x="2" y="23"/>
                  </a:cubicBezTo>
                  <a:cubicBezTo>
                    <a:pt x="2" y="23"/>
                    <a:pt x="2" y="23"/>
                    <a:pt x="3" y="23"/>
                  </a:cubicBezTo>
                  <a:cubicBezTo>
                    <a:pt x="3" y="23"/>
                    <a:pt x="3" y="22"/>
                    <a:pt x="3" y="22"/>
                  </a:cubicBezTo>
                  <a:cubicBezTo>
                    <a:pt x="3" y="22"/>
                    <a:pt x="3" y="21"/>
                    <a:pt x="4" y="21"/>
                  </a:cubicBezTo>
                  <a:cubicBezTo>
                    <a:pt x="8" y="3"/>
                    <a:pt x="8" y="3"/>
                    <a:pt x="8" y="3"/>
                  </a:cubicBezTo>
                  <a:cubicBezTo>
                    <a:pt x="8" y="2"/>
                    <a:pt x="8" y="1"/>
                    <a:pt x="8" y="1"/>
                  </a:cubicBezTo>
                  <a:cubicBezTo>
                    <a:pt x="8" y="0"/>
                    <a:pt x="8" y="0"/>
                    <a:pt x="8" y="0"/>
                  </a:cubicBezTo>
                  <a:cubicBezTo>
                    <a:pt x="8" y="0"/>
                    <a:pt x="7"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2" name="Freeform 18">
              <a:extLst>
                <a:ext uri="{FF2B5EF4-FFF2-40B4-BE49-F238E27FC236}">
                  <a16:creationId xmlns:a16="http://schemas.microsoft.com/office/drawing/2014/main" id="{B1887F32-0E66-4100-8B64-159D1AF34083}"/>
                </a:ext>
              </a:extLst>
            </p:cNvPr>
            <p:cNvSpPr>
              <a:spLocks/>
            </p:cNvSpPr>
            <p:nvPr/>
          </p:nvSpPr>
          <p:spPr bwMode="auto">
            <a:xfrm>
              <a:off x="6989763" y="1044575"/>
              <a:ext cx="60325" cy="65087"/>
            </a:xfrm>
            <a:custGeom>
              <a:avLst/>
              <a:gdLst>
                <a:gd name="T0" fmla="*/ 0 w 38"/>
                <a:gd name="T1" fmla="*/ 10 h 41"/>
                <a:gd name="T2" fmla="*/ 26 w 38"/>
                <a:gd name="T3" fmla="*/ 19 h 41"/>
                <a:gd name="T4" fmla="*/ 0 w 38"/>
                <a:gd name="T5" fmla="*/ 32 h 41"/>
                <a:gd name="T6" fmla="*/ 0 w 38"/>
                <a:gd name="T7" fmla="*/ 41 h 41"/>
                <a:gd name="T8" fmla="*/ 38 w 38"/>
                <a:gd name="T9" fmla="*/ 24 h 41"/>
                <a:gd name="T10" fmla="*/ 38 w 38"/>
                <a:gd name="T11" fmla="*/ 17 h 41"/>
                <a:gd name="T12" fmla="*/ 0 w 38"/>
                <a:gd name="T13" fmla="*/ 0 h 41"/>
                <a:gd name="T14" fmla="*/ 0 w 38"/>
                <a:gd name="T15" fmla="*/ 10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41">
                  <a:moveTo>
                    <a:pt x="0" y="10"/>
                  </a:moveTo>
                  <a:lnTo>
                    <a:pt x="26" y="19"/>
                  </a:lnTo>
                  <a:lnTo>
                    <a:pt x="0" y="32"/>
                  </a:lnTo>
                  <a:lnTo>
                    <a:pt x="0" y="41"/>
                  </a:lnTo>
                  <a:lnTo>
                    <a:pt x="38" y="24"/>
                  </a:lnTo>
                  <a:lnTo>
                    <a:pt x="38" y="17"/>
                  </a:lnTo>
                  <a:lnTo>
                    <a:pt x="0" y="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13" name="Group 112">
            <a:extLst>
              <a:ext uri="{FF2B5EF4-FFF2-40B4-BE49-F238E27FC236}">
                <a16:creationId xmlns:a16="http://schemas.microsoft.com/office/drawing/2014/main" id="{56CAB624-99D2-4156-B95E-0AA2D6182E3F}"/>
              </a:ext>
            </a:extLst>
          </p:cNvPr>
          <p:cNvGrpSpPr/>
          <p:nvPr/>
        </p:nvGrpSpPr>
        <p:grpSpPr>
          <a:xfrm>
            <a:off x="2081987" y="3163162"/>
            <a:ext cx="495460" cy="474274"/>
            <a:chOff x="9886950" y="1016001"/>
            <a:chExt cx="482600" cy="461963"/>
          </a:xfrm>
          <a:solidFill>
            <a:schemeClr val="tx1">
              <a:lumMod val="85000"/>
              <a:lumOff val="15000"/>
            </a:schemeClr>
          </a:solidFill>
        </p:grpSpPr>
        <p:sp>
          <p:nvSpPr>
            <p:cNvPr id="114" name="Freeform 36">
              <a:extLst>
                <a:ext uri="{FF2B5EF4-FFF2-40B4-BE49-F238E27FC236}">
                  <a16:creationId xmlns:a16="http://schemas.microsoft.com/office/drawing/2014/main" id="{E6E0FFFD-EE4E-4A4D-B722-349D994B6833}"/>
                </a:ext>
              </a:extLst>
            </p:cNvPr>
            <p:cNvSpPr>
              <a:spLocks noEditPoints="1"/>
            </p:cNvSpPr>
            <p:nvPr/>
          </p:nvSpPr>
          <p:spPr bwMode="auto">
            <a:xfrm>
              <a:off x="9886950" y="1016001"/>
              <a:ext cx="482600" cy="461963"/>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7 w 128"/>
                <a:gd name="T13" fmla="*/ 110 h 122"/>
                <a:gd name="T14" fmla="*/ 34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1" y="106"/>
                    <a:pt x="39" y="109"/>
                    <a:pt x="37" y="110"/>
                  </a:cubicBezTo>
                  <a:cubicBezTo>
                    <a:pt x="36" y="111"/>
                    <a:pt x="35" y="112"/>
                    <a:pt x="34"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4"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1"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5" name="Freeform 37">
              <a:extLst>
                <a:ext uri="{FF2B5EF4-FFF2-40B4-BE49-F238E27FC236}">
                  <a16:creationId xmlns:a16="http://schemas.microsoft.com/office/drawing/2014/main" id="{163E6BA3-6B32-4C06-8E46-3292117B76DF}"/>
                </a:ext>
              </a:extLst>
            </p:cNvPr>
            <p:cNvSpPr>
              <a:spLocks noEditPoints="1"/>
            </p:cNvSpPr>
            <p:nvPr/>
          </p:nvSpPr>
          <p:spPr bwMode="auto">
            <a:xfrm>
              <a:off x="9947275" y="1076326"/>
              <a:ext cx="361950" cy="242888"/>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6" name="Freeform 38">
              <a:extLst>
                <a:ext uri="{FF2B5EF4-FFF2-40B4-BE49-F238E27FC236}">
                  <a16:creationId xmlns:a16="http://schemas.microsoft.com/office/drawing/2014/main" id="{EE3308EE-E6E2-4114-92A4-38A0F27ABFF0}"/>
                </a:ext>
              </a:extLst>
            </p:cNvPr>
            <p:cNvSpPr>
              <a:spLocks noEditPoints="1"/>
            </p:cNvSpPr>
            <p:nvPr/>
          </p:nvSpPr>
          <p:spPr bwMode="auto">
            <a:xfrm>
              <a:off x="10104438" y="1327151"/>
              <a:ext cx="46037" cy="44450"/>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7" name="Freeform 39">
              <a:extLst>
                <a:ext uri="{FF2B5EF4-FFF2-40B4-BE49-F238E27FC236}">
                  <a16:creationId xmlns:a16="http://schemas.microsoft.com/office/drawing/2014/main" id="{EAEF2D8E-30B4-4B8F-847A-4311118B5F35}"/>
                </a:ext>
              </a:extLst>
            </p:cNvPr>
            <p:cNvSpPr>
              <a:spLocks/>
            </p:cNvSpPr>
            <p:nvPr/>
          </p:nvSpPr>
          <p:spPr bwMode="auto">
            <a:xfrm>
              <a:off x="10067925" y="1198563"/>
              <a:ext cx="44450" cy="90488"/>
            </a:xfrm>
            <a:custGeom>
              <a:avLst/>
              <a:gdLst>
                <a:gd name="T0" fmla="*/ 9 w 12"/>
                <a:gd name="T1" fmla="*/ 0 h 24"/>
                <a:gd name="T2" fmla="*/ 3 w 12"/>
                <a:gd name="T3" fmla="*/ 0 h 24"/>
                <a:gd name="T4" fmla="*/ 0 w 12"/>
                <a:gd name="T5" fmla="*/ 3 h 24"/>
                <a:gd name="T6" fmla="*/ 0 w 12"/>
                <a:gd name="T7" fmla="*/ 21 h 24"/>
                <a:gd name="T8" fmla="*/ 3 w 12"/>
                <a:gd name="T9" fmla="*/ 24 h 24"/>
                <a:gd name="T10" fmla="*/ 9 w 12"/>
                <a:gd name="T11" fmla="*/ 24 h 24"/>
                <a:gd name="T12" fmla="*/ 12 w 12"/>
                <a:gd name="T13" fmla="*/ 21 h 24"/>
                <a:gd name="T14" fmla="*/ 12 w 12"/>
                <a:gd name="T15" fmla="*/ 3 h 24"/>
                <a:gd name="T16" fmla="*/ 9 w 12"/>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24">
                  <a:moveTo>
                    <a:pt x="9" y="0"/>
                  </a:moveTo>
                  <a:cubicBezTo>
                    <a:pt x="3" y="0"/>
                    <a:pt x="3" y="0"/>
                    <a:pt x="3" y="0"/>
                  </a:cubicBezTo>
                  <a:cubicBezTo>
                    <a:pt x="1" y="0"/>
                    <a:pt x="0" y="1"/>
                    <a:pt x="0" y="3"/>
                  </a:cubicBezTo>
                  <a:cubicBezTo>
                    <a:pt x="0" y="21"/>
                    <a:pt x="0" y="21"/>
                    <a:pt x="0" y="21"/>
                  </a:cubicBezTo>
                  <a:cubicBezTo>
                    <a:pt x="0" y="22"/>
                    <a:pt x="1" y="24"/>
                    <a:pt x="3" y="24"/>
                  </a:cubicBezTo>
                  <a:cubicBezTo>
                    <a:pt x="9" y="24"/>
                    <a:pt x="9" y="24"/>
                    <a:pt x="9" y="24"/>
                  </a:cubicBezTo>
                  <a:cubicBezTo>
                    <a:pt x="11" y="24"/>
                    <a:pt x="12" y="22"/>
                    <a:pt x="12" y="21"/>
                  </a:cubicBezTo>
                  <a:cubicBezTo>
                    <a:pt x="12" y="3"/>
                    <a:pt x="12" y="3"/>
                    <a:pt x="12" y="3"/>
                  </a:cubicBezTo>
                  <a:cubicBezTo>
                    <a:pt x="12" y="1"/>
                    <a:pt x="11" y="0"/>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8" name="Freeform 40">
              <a:extLst>
                <a:ext uri="{FF2B5EF4-FFF2-40B4-BE49-F238E27FC236}">
                  <a16:creationId xmlns:a16="http://schemas.microsoft.com/office/drawing/2014/main" id="{332B24DF-18A0-44DD-996C-7DDC371863F5}"/>
                </a:ext>
              </a:extLst>
            </p:cNvPr>
            <p:cNvSpPr>
              <a:spLocks/>
            </p:cNvSpPr>
            <p:nvPr/>
          </p:nvSpPr>
          <p:spPr bwMode="auto">
            <a:xfrm>
              <a:off x="10218738" y="1106488"/>
              <a:ext cx="44450" cy="182563"/>
            </a:xfrm>
            <a:custGeom>
              <a:avLst/>
              <a:gdLst>
                <a:gd name="T0" fmla="*/ 9 w 12"/>
                <a:gd name="T1" fmla="*/ 0 h 48"/>
                <a:gd name="T2" fmla="*/ 3 w 12"/>
                <a:gd name="T3" fmla="*/ 0 h 48"/>
                <a:gd name="T4" fmla="*/ 0 w 12"/>
                <a:gd name="T5" fmla="*/ 3 h 48"/>
                <a:gd name="T6" fmla="*/ 0 w 12"/>
                <a:gd name="T7" fmla="*/ 45 h 48"/>
                <a:gd name="T8" fmla="*/ 3 w 12"/>
                <a:gd name="T9" fmla="*/ 48 h 48"/>
                <a:gd name="T10" fmla="*/ 9 w 12"/>
                <a:gd name="T11" fmla="*/ 48 h 48"/>
                <a:gd name="T12" fmla="*/ 12 w 12"/>
                <a:gd name="T13" fmla="*/ 45 h 48"/>
                <a:gd name="T14" fmla="*/ 12 w 12"/>
                <a:gd name="T15" fmla="*/ 3 h 48"/>
                <a:gd name="T16" fmla="*/ 9 w 12"/>
                <a:gd name="T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48">
                  <a:moveTo>
                    <a:pt x="9" y="0"/>
                  </a:moveTo>
                  <a:cubicBezTo>
                    <a:pt x="3" y="0"/>
                    <a:pt x="3" y="0"/>
                    <a:pt x="3" y="0"/>
                  </a:cubicBezTo>
                  <a:cubicBezTo>
                    <a:pt x="1" y="0"/>
                    <a:pt x="0" y="1"/>
                    <a:pt x="0" y="3"/>
                  </a:cubicBezTo>
                  <a:cubicBezTo>
                    <a:pt x="0" y="45"/>
                    <a:pt x="0" y="45"/>
                    <a:pt x="0" y="45"/>
                  </a:cubicBezTo>
                  <a:cubicBezTo>
                    <a:pt x="0" y="47"/>
                    <a:pt x="1" y="48"/>
                    <a:pt x="3" y="48"/>
                  </a:cubicBezTo>
                  <a:cubicBezTo>
                    <a:pt x="9" y="48"/>
                    <a:pt x="9" y="48"/>
                    <a:pt x="9" y="48"/>
                  </a:cubicBezTo>
                  <a:cubicBezTo>
                    <a:pt x="11" y="48"/>
                    <a:pt x="12" y="47"/>
                    <a:pt x="12" y="45"/>
                  </a:cubicBezTo>
                  <a:cubicBezTo>
                    <a:pt x="12" y="3"/>
                    <a:pt x="12" y="3"/>
                    <a:pt x="12" y="3"/>
                  </a:cubicBezTo>
                  <a:cubicBezTo>
                    <a:pt x="12" y="1"/>
                    <a:pt x="11" y="0"/>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19" name="Freeform 41">
              <a:extLst>
                <a:ext uri="{FF2B5EF4-FFF2-40B4-BE49-F238E27FC236}">
                  <a16:creationId xmlns:a16="http://schemas.microsoft.com/office/drawing/2014/main" id="{E95488AF-37B9-448D-A00B-4CFE3866FF52}"/>
                </a:ext>
              </a:extLst>
            </p:cNvPr>
            <p:cNvSpPr>
              <a:spLocks/>
            </p:cNvSpPr>
            <p:nvPr/>
          </p:nvSpPr>
          <p:spPr bwMode="auto">
            <a:xfrm>
              <a:off x="10142538" y="1166813"/>
              <a:ext cx="46037" cy="122238"/>
            </a:xfrm>
            <a:custGeom>
              <a:avLst/>
              <a:gdLst>
                <a:gd name="T0" fmla="*/ 9 w 12"/>
                <a:gd name="T1" fmla="*/ 0 h 32"/>
                <a:gd name="T2" fmla="*/ 3 w 12"/>
                <a:gd name="T3" fmla="*/ 0 h 32"/>
                <a:gd name="T4" fmla="*/ 0 w 12"/>
                <a:gd name="T5" fmla="*/ 3 h 32"/>
                <a:gd name="T6" fmla="*/ 0 w 12"/>
                <a:gd name="T7" fmla="*/ 29 h 32"/>
                <a:gd name="T8" fmla="*/ 3 w 12"/>
                <a:gd name="T9" fmla="*/ 32 h 32"/>
                <a:gd name="T10" fmla="*/ 9 w 12"/>
                <a:gd name="T11" fmla="*/ 32 h 32"/>
                <a:gd name="T12" fmla="*/ 12 w 12"/>
                <a:gd name="T13" fmla="*/ 29 h 32"/>
                <a:gd name="T14" fmla="*/ 12 w 12"/>
                <a:gd name="T15" fmla="*/ 3 h 32"/>
                <a:gd name="T16" fmla="*/ 9 w 12"/>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32">
                  <a:moveTo>
                    <a:pt x="9" y="0"/>
                  </a:moveTo>
                  <a:cubicBezTo>
                    <a:pt x="3" y="0"/>
                    <a:pt x="3" y="0"/>
                    <a:pt x="3" y="0"/>
                  </a:cubicBezTo>
                  <a:cubicBezTo>
                    <a:pt x="1" y="0"/>
                    <a:pt x="0" y="1"/>
                    <a:pt x="0" y="3"/>
                  </a:cubicBezTo>
                  <a:cubicBezTo>
                    <a:pt x="0" y="29"/>
                    <a:pt x="0" y="29"/>
                    <a:pt x="0" y="29"/>
                  </a:cubicBezTo>
                  <a:cubicBezTo>
                    <a:pt x="0" y="31"/>
                    <a:pt x="1" y="32"/>
                    <a:pt x="3" y="32"/>
                  </a:cubicBezTo>
                  <a:cubicBezTo>
                    <a:pt x="9" y="32"/>
                    <a:pt x="9" y="32"/>
                    <a:pt x="9" y="32"/>
                  </a:cubicBezTo>
                  <a:cubicBezTo>
                    <a:pt x="11" y="32"/>
                    <a:pt x="12" y="31"/>
                    <a:pt x="12" y="29"/>
                  </a:cubicBezTo>
                  <a:cubicBezTo>
                    <a:pt x="12" y="3"/>
                    <a:pt x="12" y="3"/>
                    <a:pt x="12" y="3"/>
                  </a:cubicBezTo>
                  <a:cubicBezTo>
                    <a:pt x="12" y="1"/>
                    <a:pt x="11" y="0"/>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20" name="Freeform 42">
              <a:extLst>
                <a:ext uri="{FF2B5EF4-FFF2-40B4-BE49-F238E27FC236}">
                  <a16:creationId xmlns:a16="http://schemas.microsoft.com/office/drawing/2014/main" id="{9DA5692E-D2BC-4DBB-86AA-43335824DBD7}"/>
                </a:ext>
              </a:extLst>
            </p:cNvPr>
            <p:cNvSpPr>
              <a:spLocks/>
            </p:cNvSpPr>
            <p:nvPr/>
          </p:nvSpPr>
          <p:spPr bwMode="auto">
            <a:xfrm>
              <a:off x="9991725" y="1136651"/>
              <a:ext cx="46037" cy="152400"/>
            </a:xfrm>
            <a:custGeom>
              <a:avLst/>
              <a:gdLst>
                <a:gd name="T0" fmla="*/ 9 w 12"/>
                <a:gd name="T1" fmla="*/ 0 h 40"/>
                <a:gd name="T2" fmla="*/ 3 w 12"/>
                <a:gd name="T3" fmla="*/ 0 h 40"/>
                <a:gd name="T4" fmla="*/ 0 w 12"/>
                <a:gd name="T5" fmla="*/ 3 h 40"/>
                <a:gd name="T6" fmla="*/ 0 w 12"/>
                <a:gd name="T7" fmla="*/ 37 h 40"/>
                <a:gd name="T8" fmla="*/ 3 w 12"/>
                <a:gd name="T9" fmla="*/ 40 h 40"/>
                <a:gd name="T10" fmla="*/ 9 w 12"/>
                <a:gd name="T11" fmla="*/ 40 h 40"/>
                <a:gd name="T12" fmla="*/ 12 w 12"/>
                <a:gd name="T13" fmla="*/ 37 h 40"/>
                <a:gd name="T14" fmla="*/ 12 w 12"/>
                <a:gd name="T15" fmla="*/ 3 h 40"/>
                <a:gd name="T16" fmla="*/ 9 w 12"/>
                <a:gd name="T1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40">
                  <a:moveTo>
                    <a:pt x="9" y="0"/>
                  </a:moveTo>
                  <a:cubicBezTo>
                    <a:pt x="3" y="0"/>
                    <a:pt x="3" y="0"/>
                    <a:pt x="3" y="0"/>
                  </a:cubicBezTo>
                  <a:cubicBezTo>
                    <a:pt x="1" y="0"/>
                    <a:pt x="0" y="1"/>
                    <a:pt x="0" y="3"/>
                  </a:cubicBezTo>
                  <a:cubicBezTo>
                    <a:pt x="0" y="37"/>
                    <a:pt x="0" y="37"/>
                    <a:pt x="0" y="37"/>
                  </a:cubicBezTo>
                  <a:cubicBezTo>
                    <a:pt x="0" y="39"/>
                    <a:pt x="1" y="40"/>
                    <a:pt x="3" y="40"/>
                  </a:cubicBezTo>
                  <a:cubicBezTo>
                    <a:pt x="9" y="40"/>
                    <a:pt x="9" y="40"/>
                    <a:pt x="9" y="40"/>
                  </a:cubicBezTo>
                  <a:cubicBezTo>
                    <a:pt x="11" y="40"/>
                    <a:pt x="12" y="39"/>
                    <a:pt x="12" y="37"/>
                  </a:cubicBezTo>
                  <a:cubicBezTo>
                    <a:pt x="12" y="3"/>
                    <a:pt x="12" y="3"/>
                    <a:pt x="12" y="3"/>
                  </a:cubicBezTo>
                  <a:cubicBezTo>
                    <a:pt x="12" y="1"/>
                    <a:pt x="11" y="0"/>
                    <a:pt x="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121" name="Group 120">
            <a:extLst>
              <a:ext uri="{FF2B5EF4-FFF2-40B4-BE49-F238E27FC236}">
                <a16:creationId xmlns:a16="http://schemas.microsoft.com/office/drawing/2014/main" id="{530B55A0-DD50-4084-898D-2807CB52A296}"/>
              </a:ext>
            </a:extLst>
          </p:cNvPr>
          <p:cNvGrpSpPr/>
          <p:nvPr/>
        </p:nvGrpSpPr>
        <p:grpSpPr>
          <a:xfrm>
            <a:off x="9617524" y="3160746"/>
            <a:ext cx="499858" cy="476838"/>
            <a:chOff x="8875713" y="2687638"/>
            <a:chExt cx="1447800" cy="1381125"/>
          </a:xfrm>
          <a:solidFill>
            <a:schemeClr val="tx1">
              <a:lumMod val="85000"/>
              <a:lumOff val="15000"/>
            </a:schemeClr>
          </a:solidFill>
        </p:grpSpPr>
        <p:sp>
          <p:nvSpPr>
            <p:cNvPr id="122" name="Freeform 18">
              <a:extLst>
                <a:ext uri="{FF2B5EF4-FFF2-40B4-BE49-F238E27FC236}">
                  <a16:creationId xmlns:a16="http://schemas.microsoft.com/office/drawing/2014/main" id="{71C0E464-F0A5-47E4-B143-F87A259D26F7}"/>
                </a:ext>
              </a:extLst>
            </p:cNvPr>
            <p:cNvSpPr>
              <a:spLocks noEditPoints="1"/>
            </p:cNvSpPr>
            <p:nvPr/>
          </p:nvSpPr>
          <p:spPr bwMode="auto">
            <a:xfrm>
              <a:off x="8875713" y="2687638"/>
              <a:ext cx="1447800" cy="1381125"/>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7 w 128"/>
                <a:gd name="T13" fmla="*/ 110 h 122"/>
                <a:gd name="T14" fmla="*/ 34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1" y="106"/>
                    <a:pt x="39" y="109"/>
                    <a:pt x="37" y="110"/>
                  </a:cubicBezTo>
                  <a:cubicBezTo>
                    <a:pt x="36" y="111"/>
                    <a:pt x="35" y="112"/>
                    <a:pt x="34"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4"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1"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23" name="Freeform 19">
              <a:extLst>
                <a:ext uri="{FF2B5EF4-FFF2-40B4-BE49-F238E27FC236}">
                  <a16:creationId xmlns:a16="http://schemas.microsoft.com/office/drawing/2014/main" id="{1DC9ED13-CC5A-4C09-B3BB-83EBB16EA72B}"/>
                </a:ext>
              </a:extLst>
            </p:cNvPr>
            <p:cNvSpPr>
              <a:spLocks noEditPoints="1"/>
            </p:cNvSpPr>
            <p:nvPr/>
          </p:nvSpPr>
          <p:spPr bwMode="auto">
            <a:xfrm>
              <a:off x="9056688" y="2868613"/>
              <a:ext cx="1085850" cy="72390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24" name="Freeform 20">
              <a:extLst>
                <a:ext uri="{FF2B5EF4-FFF2-40B4-BE49-F238E27FC236}">
                  <a16:creationId xmlns:a16="http://schemas.microsoft.com/office/drawing/2014/main" id="{A8DA4BE1-7F24-4435-A4E1-64493CD28F55}"/>
                </a:ext>
              </a:extLst>
            </p:cNvPr>
            <p:cNvSpPr>
              <a:spLocks noEditPoints="1"/>
            </p:cNvSpPr>
            <p:nvPr/>
          </p:nvSpPr>
          <p:spPr bwMode="auto">
            <a:xfrm>
              <a:off x="9531350" y="3616325"/>
              <a:ext cx="136525" cy="134938"/>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sp>
          <p:nvSpPr>
            <p:cNvPr id="125" name="Freeform 21">
              <a:extLst>
                <a:ext uri="{FF2B5EF4-FFF2-40B4-BE49-F238E27FC236}">
                  <a16:creationId xmlns:a16="http://schemas.microsoft.com/office/drawing/2014/main" id="{AC763A03-2A33-40FD-8BD3-39C76EDE6B9C}"/>
                </a:ext>
              </a:extLst>
            </p:cNvPr>
            <p:cNvSpPr>
              <a:spLocks/>
            </p:cNvSpPr>
            <p:nvPr/>
          </p:nvSpPr>
          <p:spPr bwMode="auto">
            <a:xfrm>
              <a:off x="9509125" y="3095625"/>
              <a:ext cx="227013" cy="271463"/>
            </a:xfrm>
            <a:custGeom>
              <a:avLst/>
              <a:gdLst>
                <a:gd name="T0" fmla="*/ 2 w 20"/>
                <a:gd name="T1" fmla="*/ 0 h 24"/>
                <a:gd name="T2" fmla="*/ 0 w 20"/>
                <a:gd name="T3" fmla="*/ 1 h 24"/>
                <a:gd name="T4" fmla="*/ 0 w 20"/>
                <a:gd name="T5" fmla="*/ 23 h 24"/>
                <a:gd name="T6" fmla="*/ 2 w 20"/>
                <a:gd name="T7" fmla="*/ 24 h 24"/>
                <a:gd name="T8" fmla="*/ 19 w 20"/>
                <a:gd name="T9" fmla="*/ 13 h 24"/>
                <a:gd name="T10" fmla="*/ 19 w 20"/>
                <a:gd name="T11" fmla="*/ 11 h 24"/>
                <a:gd name="T12" fmla="*/ 2 w 20"/>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20" h="24">
                  <a:moveTo>
                    <a:pt x="2" y="0"/>
                  </a:moveTo>
                  <a:cubicBezTo>
                    <a:pt x="1" y="0"/>
                    <a:pt x="0" y="0"/>
                    <a:pt x="0" y="1"/>
                  </a:cubicBezTo>
                  <a:cubicBezTo>
                    <a:pt x="0" y="2"/>
                    <a:pt x="0" y="21"/>
                    <a:pt x="0" y="23"/>
                  </a:cubicBezTo>
                  <a:cubicBezTo>
                    <a:pt x="0" y="24"/>
                    <a:pt x="1" y="24"/>
                    <a:pt x="2" y="24"/>
                  </a:cubicBezTo>
                  <a:cubicBezTo>
                    <a:pt x="3" y="23"/>
                    <a:pt x="18" y="14"/>
                    <a:pt x="19" y="13"/>
                  </a:cubicBezTo>
                  <a:cubicBezTo>
                    <a:pt x="20" y="13"/>
                    <a:pt x="20" y="11"/>
                    <a:pt x="19" y="11"/>
                  </a:cubicBezTo>
                  <a:cubicBezTo>
                    <a:pt x="18" y="10"/>
                    <a:pt x="3" y="1"/>
                    <a:pt x="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bg1"/>
                </a:solidFill>
              </a:endParaRPr>
            </a:p>
          </p:txBody>
        </p:sp>
      </p:grpSp>
      <p:sp>
        <p:nvSpPr>
          <p:cNvPr id="148" name="TextBox 147">
            <a:extLst>
              <a:ext uri="{FF2B5EF4-FFF2-40B4-BE49-F238E27FC236}">
                <a16:creationId xmlns:a16="http://schemas.microsoft.com/office/drawing/2014/main" id="{8C8CE663-009B-4657-B527-09902E407726}"/>
              </a:ext>
            </a:extLst>
          </p:cNvPr>
          <p:cNvSpPr txBox="1"/>
          <p:nvPr/>
        </p:nvSpPr>
        <p:spPr>
          <a:xfrm>
            <a:off x="7043414" y="1175532"/>
            <a:ext cx="3810454" cy="894732"/>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a:t>
            </a:r>
            <a:r>
              <a:rPr lang="en-US" sz="1200" dirty="0">
                <a:solidFill>
                  <a:schemeClr val="tx1">
                    <a:lumMod val="85000"/>
                    <a:lumOff val="15000"/>
                  </a:schemeClr>
                </a:solidFill>
                <a:ea typeface="Open Sans" panose="020B0606030504020204" pitchFamily="34" charset="0"/>
                <a:cs typeface="Open Sans" panose="020B0606030504020204" pitchFamily="34" charset="0"/>
              </a:rPr>
              <a:t>.</a:t>
            </a:r>
          </a:p>
        </p:txBody>
      </p:sp>
    </p:spTree>
    <p:extLst>
      <p:ext uri="{BB962C8B-B14F-4D97-AF65-F5344CB8AC3E}">
        <p14:creationId xmlns:p14="http://schemas.microsoft.com/office/powerpoint/2010/main" val="2724674790"/>
      </p:ext>
    </p:extLst>
  </p:cSld>
  <p:clrMapOvr>
    <a:masterClrMapping/>
  </p:clrMapOvr>
  <p:transition spd="slow">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C54F79B-9DBE-417D-8999-41F4479E5BF8}"/>
              </a:ext>
            </a:extLst>
          </p:cNvPr>
          <p:cNvSpPr/>
          <p:nvPr/>
        </p:nvSpPr>
        <p:spPr>
          <a:xfrm>
            <a:off x="5900865" y="2265954"/>
            <a:ext cx="5941366" cy="4022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 name="TextBox 1">
            <a:extLst>
              <a:ext uri="{FF2B5EF4-FFF2-40B4-BE49-F238E27FC236}">
                <a16:creationId xmlns:a16="http://schemas.microsoft.com/office/drawing/2014/main" id="{95258F83-3851-47E7-ABDD-893BFBE759E5}"/>
              </a:ext>
            </a:extLst>
          </p:cNvPr>
          <p:cNvSpPr txBox="1"/>
          <p:nvPr/>
        </p:nvSpPr>
        <p:spPr>
          <a:xfrm>
            <a:off x="1075001" y="4376115"/>
            <a:ext cx="3663182" cy="1938992"/>
          </a:xfrm>
          <a:prstGeom prst="rect">
            <a:avLst/>
          </a:prstGeom>
          <a:noFill/>
        </p:spPr>
        <p:txBody>
          <a:bodyPr wrap="none" rtlCol="0" anchor="ctr">
            <a:spAutoFit/>
          </a:bodyPr>
          <a:lstStyle/>
          <a:p>
            <a:r>
              <a:rPr lang="en-US" sz="6000" b="1" dirty="0">
                <a:solidFill>
                  <a:schemeClr val="tx1">
                    <a:lumMod val="85000"/>
                    <a:lumOff val="15000"/>
                  </a:schemeClr>
                </a:solidFill>
                <a:latin typeface="Roboto Slab" pitchFamily="2" charset="0"/>
                <a:ea typeface="Roboto Slab" pitchFamily="2" charset="0"/>
                <a:cs typeface="Poppins" panose="00000500000000000000" pitchFamily="2" charset="0"/>
              </a:rPr>
              <a:t>INFO</a:t>
            </a:r>
          </a:p>
          <a:p>
            <a:r>
              <a:rPr lang="en-US" sz="6000" b="1" dirty="0">
                <a:solidFill>
                  <a:schemeClr val="tx1">
                    <a:lumMod val="85000"/>
                    <a:lumOff val="15000"/>
                  </a:schemeClr>
                </a:solidFill>
                <a:latin typeface="Roboto Slab" pitchFamily="2" charset="0"/>
                <a:ea typeface="Roboto Slab" pitchFamily="2" charset="0"/>
                <a:cs typeface="Poppins" panose="00000500000000000000" pitchFamily="2" charset="0"/>
              </a:rPr>
              <a:t>GRAPHIC</a:t>
            </a:r>
          </a:p>
        </p:txBody>
      </p:sp>
      <p:sp>
        <p:nvSpPr>
          <p:cNvPr id="3" name="TextBox 2">
            <a:extLst>
              <a:ext uri="{FF2B5EF4-FFF2-40B4-BE49-F238E27FC236}">
                <a16:creationId xmlns:a16="http://schemas.microsoft.com/office/drawing/2014/main" id="{B88C7503-ECD7-4241-BB65-600F7F73BE97}"/>
              </a:ext>
            </a:extLst>
          </p:cNvPr>
          <p:cNvSpPr txBox="1"/>
          <p:nvPr/>
        </p:nvSpPr>
        <p:spPr>
          <a:xfrm>
            <a:off x="1075001" y="2537917"/>
            <a:ext cx="4621614" cy="400110"/>
          </a:xfrm>
          <a:prstGeom prst="rect">
            <a:avLst/>
          </a:prstGeom>
          <a:noFill/>
        </p:spPr>
        <p:txBody>
          <a:bodyPr wrap="square" rtlCol="0" anchor="ctr">
            <a:spAutoFit/>
          </a:bodyPr>
          <a:lstStyle/>
          <a:p>
            <a:r>
              <a:rPr lang="en-US" sz="2000" b="1" dirty="0">
                <a:solidFill>
                  <a:schemeClr val="tx1">
                    <a:lumMod val="85000"/>
                    <a:lumOff val="1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85000"/>
                  <a:lumOff val="15000"/>
                </a:schemeClr>
              </a:solidFill>
              <a:latin typeface="Roboto Slab" pitchFamily="2" charset="0"/>
              <a:ea typeface="Roboto Slab" pitchFamily="2" charset="0"/>
              <a:cs typeface="Poppins" panose="00000500000000000000" pitchFamily="2" charset="0"/>
            </a:endParaRPr>
          </a:p>
        </p:txBody>
      </p:sp>
      <p:sp>
        <p:nvSpPr>
          <p:cNvPr id="4" name="TextBox 3">
            <a:extLst>
              <a:ext uri="{FF2B5EF4-FFF2-40B4-BE49-F238E27FC236}">
                <a16:creationId xmlns:a16="http://schemas.microsoft.com/office/drawing/2014/main" id="{2FD0740E-F663-4F0A-9934-874C2728ED53}"/>
              </a:ext>
            </a:extLst>
          </p:cNvPr>
          <p:cNvSpPr txBox="1"/>
          <p:nvPr/>
        </p:nvSpPr>
        <p:spPr>
          <a:xfrm>
            <a:off x="1060011" y="3165103"/>
            <a:ext cx="4411751" cy="617733"/>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a:t>
            </a:r>
            <a:endParaRPr lang="en-US" sz="1200" dirty="0">
              <a:solidFill>
                <a:schemeClr val="tx1">
                  <a:lumMod val="85000"/>
                  <a:lumOff val="15000"/>
                </a:schemeClr>
              </a:solidFill>
              <a:ea typeface="Open Sans" panose="020B0606030504020204" pitchFamily="34" charset="0"/>
              <a:cs typeface="Open Sans" panose="020B0606030504020204" pitchFamily="34" charset="0"/>
            </a:endParaRPr>
          </a:p>
        </p:txBody>
      </p:sp>
      <p:sp>
        <p:nvSpPr>
          <p:cNvPr id="40" name="Rectangle 39">
            <a:extLst>
              <a:ext uri="{FF2B5EF4-FFF2-40B4-BE49-F238E27FC236}">
                <a16:creationId xmlns:a16="http://schemas.microsoft.com/office/drawing/2014/main" id="{758B70E0-FD0F-4BD5-9598-E9CBC2DEF014}"/>
              </a:ext>
            </a:extLst>
          </p:cNvPr>
          <p:cNvSpPr/>
          <p:nvPr/>
        </p:nvSpPr>
        <p:spPr>
          <a:xfrm flipH="1">
            <a:off x="751110" y="4552950"/>
            <a:ext cx="198267" cy="1523390"/>
          </a:xfrm>
          <a:prstGeom prst="rect">
            <a:avLst/>
          </a:prstGeom>
          <a:gradFill flip="none" rotWithShape="1">
            <a:gsLst>
              <a:gs pos="0">
                <a:schemeClr val="accent2"/>
              </a:gs>
              <a:gs pos="100000">
                <a:schemeClr val="accent2">
                  <a:lumMod val="75000"/>
                  <a:alpha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11" name="Group 10">
            <a:extLst>
              <a:ext uri="{FF2B5EF4-FFF2-40B4-BE49-F238E27FC236}">
                <a16:creationId xmlns:a16="http://schemas.microsoft.com/office/drawing/2014/main" id="{EEA1F71F-B085-42AB-ACA3-1FDFD99E5CD0}"/>
              </a:ext>
            </a:extLst>
          </p:cNvPr>
          <p:cNvGrpSpPr/>
          <p:nvPr/>
        </p:nvGrpSpPr>
        <p:grpSpPr>
          <a:xfrm>
            <a:off x="1012242" y="560829"/>
            <a:ext cx="2846337" cy="1335276"/>
            <a:chOff x="1012242" y="620789"/>
            <a:chExt cx="2846337" cy="805524"/>
          </a:xfrm>
        </p:grpSpPr>
        <p:sp>
          <p:nvSpPr>
            <p:cNvPr id="41" name="Rectangle: Rounded Corners 40">
              <a:extLst>
                <a:ext uri="{FF2B5EF4-FFF2-40B4-BE49-F238E27FC236}">
                  <a16:creationId xmlns:a16="http://schemas.microsoft.com/office/drawing/2014/main" id="{07F8302C-C76B-40ED-8C05-244949B0FFA7}"/>
                </a:ext>
              </a:extLst>
            </p:cNvPr>
            <p:cNvSpPr/>
            <p:nvPr/>
          </p:nvSpPr>
          <p:spPr>
            <a:xfrm>
              <a:off x="1012242" y="620789"/>
              <a:ext cx="2592730" cy="804399"/>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2" name="Freeform: Shape 41">
              <a:extLst>
                <a:ext uri="{FF2B5EF4-FFF2-40B4-BE49-F238E27FC236}">
                  <a16:creationId xmlns:a16="http://schemas.microsoft.com/office/drawing/2014/main" id="{F6AC02A0-ED05-4100-9F24-BC4CCC46A0F2}"/>
                </a:ext>
              </a:extLst>
            </p:cNvPr>
            <p:cNvSpPr/>
            <p:nvPr/>
          </p:nvSpPr>
          <p:spPr>
            <a:xfrm>
              <a:off x="1748630" y="621347"/>
              <a:ext cx="2109949" cy="804966"/>
            </a:xfrm>
            <a:custGeom>
              <a:avLst/>
              <a:gdLst>
                <a:gd name="connsiteX0" fmla="*/ 2949719 w 3782960"/>
                <a:gd name="connsiteY0" fmla="*/ 0 h 1433989"/>
                <a:gd name="connsiteX1" fmla="*/ 3542585 w 3782960"/>
                <a:gd name="connsiteY1" fmla="*/ 0 h 1433989"/>
                <a:gd name="connsiteX2" fmla="*/ 3782960 w 3782960"/>
                <a:gd name="connsiteY2" fmla="*/ 240375 h 1433989"/>
                <a:gd name="connsiteX3" fmla="*/ 3782960 w 3782960"/>
                <a:gd name="connsiteY3" fmla="*/ 1201846 h 1433989"/>
                <a:gd name="connsiteX4" fmla="*/ 3636150 w 3782960"/>
                <a:gd name="connsiteY4" fmla="*/ 1423331 h 1433989"/>
                <a:gd name="connsiteX5" fmla="*/ 3601816 w 3782960"/>
                <a:gd name="connsiteY5" fmla="*/ 1433989 h 1433989"/>
                <a:gd name="connsiteX6" fmla="*/ 0 w 3782960"/>
                <a:gd name="connsiteY6" fmla="*/ 1433989 h 1433989"/>
                <a:gd name="connsiteX7" fmla="*/ 234313 w 3782960"/>
                <a:gd name="connsiteY7" fmla="*/ 496737 h 1433989"/>
                <a:gd name="connsiteX8" fmla="*/ 2825535 w 3782960"/>
                <a:gd name="connsiteY8" fmla="*/ 496737 h 1433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2960" h="1433989">
                  <a:moveTo>
                    <a:pt x="2949719" y="0"/>
                  </a:moveTo>
                  <a:lnTo>
                    <a:pt x="3542585" y="0"/>
                  </a:lnTo>
                  <a:cubicBezTo>
                    <a:pt x="3675340" y="0"/>
                    <a:pt x="3782960" y="107620"/>
                    <a:pt x="3782960" y="240375"/>
                  </a:cubicBezTo>
                  <a:lnTo>
                    <a:pt x="3782960" y="1201846"/>
                  </a:lnTo>
                  <a:cubicBezTo>
                    <a:pt x="3782960" y="1301412"/>
                    <a:pt x="3722424" y="1386840"/>
                    <a:pt x="3636150" y="1423331"/>
                  </a:cubicBezTo>
                  <a:lnTo>
                    <a:pt x="3601816" y="1433989"/>
                  </a:lnTo>
                  <a:lnTo>
                    <a:pt x="0" y="1433989"/>
                  </a:lnTo>
                  <a:lnTo>
                    <a:pt x="234313" y="496737"/>
                  </a:lnTo>
                  <a:lnTo>
                    <a:pt x="2825535" y="496737"/>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graphicFrame>
        <p:nvGraphicFramePr>
          <p:cNvPr id="10" name="Chart 9">
            <a:extLst>
              <a:ext uri="{FF2B5EF4-FFF2-40B4-BE49-F238E27FC236}">
                <a16:creationId xmlns:a16="http://schemas.microsoft.com/office/drawing/2014/main" id="{0B2B563C-FBDD-4CE4-8EF7-B156FFFF6540}"/>
              </a:ext>
            </a:extLst>
          </p:cNvPr>
          <p:cNvGraphicFramePr/>
          <p:nvPr>
            <p:extLst>
              <p:ext uri="{D42A27DB-BD31-4B8C-83A1-F6EECF244321}">
                <p14:modId xmlns:p14="http://schemas.microsoft.com/office/powerpoint/2010/main" val="1268879809"/>
              </p:ext>
            </p:extLst>
          </p:nvPr>
        </p:nvGraphicFramePr>
        <p:xfrm>
          <a:off x="6096001" y="2518866"/>
          <a:ext cx="5746230" cy="3774197"/>
        </p:xfrm>
        <a:graphic>
          <a:graphicData uri="http://schemas.openxmlformats.org/drawingml/2006/chart">
            <c:chart xmlns:c="http://schemas.openxmlformats.org/drawingml/2006/chart" xmlns:r="http://schemas.openxmlformats.org/officeDocument/2006/relationships" r:id="rId2"/>
          </a:graphicData>
        </a:graphic>
      </p:graphicFrame>
      <p:sp>
        <p:nvSpPr>
          <p:cNvPr id="66" name="TextBox 65">
            <a:extLst>
              <a:ext uri="{FF2B5EF4-FFF2-40B4-BE49-F238E27FC236}">
                <a16:creationId xmlns:a16="http://schemas.microsoft.com/office/drawing/2014/main" id="{EB8CAC97-5EF6-4AC0-ADFA-B7CD72027625}"/>
              </a:ext>
            </a:extLst>
          </p:cNvPr>
          <p:cNvSpPr txBox="1"/>
          <p:nvPr/>
        </p:nvSpPr>
        <p:spPr>
          <a:xfrm>
            <a:off x="1971562" y="655744"/>
            <a:ext cx="1779028" cy="307777"/>
          </a:xfrm>
          <a:prstGeom prst="rect">
            <a:avLst/>
          </a:prstGeom>
          <a:noFill/>
        </p:spPr>
        <p:txBody>
          <a:bodyPr wrap="square" rtlCol="0" anchor="ctr">
            <a:spAutoFit/>
          </a:bodyPr>
          <a:lstStyle/>
          <a:p>
            <a:r>
              <a:rPr lang="en-US" sz="1400" b="1" dirty="0">
                <a:solidFill>
                  <a:schemeClr val="tx1">
                    <a:lumMod val="95000"/>
                    <a:lumOff val="5000"/>
                  </a:schemeClr>
                </a:solidFill>
                <a:latin typeface="Roboto Slab" pitchFamily="2" charset="0"/>
                <a:ea typeface="Roboto Slab" pitchFamily="2" charset="0"/>
                <a:cs typeface="Poppins" panose="00000500000000000000" pitchFamily="2" charset="0"/>
              </a:rPr>
              <a:t>MEMBERS</a:t>
            </a:r>
            <a:endParaRPr lang="id-ID" sz="14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67" name="Group 66">
            <a:extLst>
              <a:ext uri="{FF2B5EF4-FFF2-40B4-BE49-F238E27FC236}">
                <a16:creationId xmlns:a16="http://schemas.microsoft.com/office/drawing/2014/main" id="{95FB45FB-6353-4571-A44F-8410E3971815}"/>
              </a:ext>
            </a:extLst>
          </p:cNvPr>
          <p:cNvGrpSpPr/>
          <p:nvPr/>
        </p:nvGrpSpPr>
        <p:grpSpPr>
          <a:xfrm>
            <a:off x="4679420" y="563078"/>
            <a:ext cx="2846337" cy="1335276"/>
            <a:chOff x="1012242" y="620789"/>
            <a:chExt cx="2846337" cy="805524"/>
          </a:xfrm>
        </p:grpSpPr>
        <p:sp>
          <p:nvSpPr>
            <p:cNvPr id="68" name="Rectangle: Rounded Corners 67">
              <a:extLst>
                <a:ext uri="{FF2B5EF4-FFF2-40B4-BE49-F238E27FC236}">
                  <a16:creationId xmlns:a16="http://schemas.microsoft.com/office/drawing/2014/main" id="{A0B61F85-F7C2-41BA-9567-01F93B3DBA7B}"/>
                </a:ext>
              </a:extLst>
            </p:cNvPr>
            <p:cNvSpPr/>
            <p:nvPr/>
          </p:nvSpPr>
          <p:spPr>
            <a:xfrm>
              <a:off x="1012242" y="620789"/>
              <a:ext cx="2592730" cy="804399"/>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69" name="Freeform: Shape 68">
              <a:extLst>
                <a:ext uri="{FF2B5EF4-FFF2-40B4-BE49-F238E27FC236}">
                  <a16:creationId xmlns:a16="http://schemas.microsoft.com/office/drawing/2014/main" id="{0F54E562-26AD-4C39-B561-DE8D4AAC43C4}"/>
                </a:ext>
              </a:extLst>
            </p:cNvPr>
            <p:cNvSpPr/>
            <p:nvPr/>
          </p:nvSpPr>
          <p:spPr>
            <a:xfrm>
              <a:off x="1748630" y="621347"/>
              <a:ext cx="2109949" cy="804966"/>
            </a:xfrm>
            <a:custGeom>
              <a:avLst/>
              <a:gdLst>
                <a:gd name="connsiteX0" fmla="*/ 2949719 w 3782960"/>
                <a:gd name="connsiteY0" fmla="*/ 0 h 1433989"/>
                <a:gd name="connsiteX1" fmla="*/ 3542585 w 3782960"/>
                <a:gd name="connsiteY1" fmla="*/ 0 h 1433989"/>
                <a:gd name="connsiteX2" fmla="*/ 3782960 w 3782960"/>
                <a:gd name="connsiteY2" fmla="*/ 240375 h 1433989"/>
                <a:gd name="connsiteX3" fmla="*/ 3782960 w 3782960"/>
                <a:gd name="connsiteY3" fmla="*/ 1201846 h 1433989"/>
                <a:gd name="connsiteX4" fmla="*/ 3636150 w 3782960"/>
                <a:gd name="connsiteY4" fmla="*/ 1423331 h 1433989"/>
                <a:gd name="connsiteX5" fmla="*/ 3601816 w 3782960"/>
                <a:gd name="connsiteY5" fmla="*/ 1433989 h 1433989"/>
                <a:gd name="connsiteX6" fmla="*/ 0 w 3782960"/>
                <a:gd name="connsiteY6" fmla="*/ 1433989 h 1433989"/>
                <a:gd name="connsiteX7" fmla="*/ 234313 w 3782960"/>
                <a:gd name="connsiteY7" fmla="*/ 496737 h 1433989"/>
                <a:gd name="connsiteX8" fmla="*/ 2825535 w 3782960"/>
                <a:gd name="connsiteY8" fmla="*/ 496737 h 1433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2960" h="1433989">
                  <a:moveTo>
                    <a:pt x="2949719" y="0"/>
                  </a:moveTo>
                  <a:lnTo>
                    <a:pt x="3542585" y="0"/>
                  </a:lnTo>
                  <a:cubicBezTo>
                    <a:pt x="3675340" y="0"/>
                    <a:pt x="3782960" y="107620"/>
                    <a:pt x="3782960" y="240375"/>
                  </a:cubicBezTo>
                  <a:lnTo>
                    <a:pt x="3782960" y="1201846"/>
                  </a:lnTo>
                  <a:cubicBezTo>
                    <a:pt x="3782960" y="1301412"/>
                    <a:pt x="3722424" y="1386840"/>
                    <a:pt x="3636150" y="1423331"/>
                  </a:cubicBezTo>
                  <a:lnTo>
                    <a:pt x="3601816" y="1433989"/>
                  </a:lnTo>
                  <a:lnTo>
                    <a:pt x="0" y="1433989"/>
                  </a:lnTo>
                  <a:lnTo>
                    <a:pt x="234313" y="496737"/>
                  </a:lnTo>
                  <a:lnTo>
                    <a:pt x="2825535" y="496737"/>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75" name="TextBox 74">
            <a:extLst>
              <a:ext uri="{FF2B5EF4-FFF2-40B4-BE49-F238E27FC236}">
                <a16:creationId xmlns:a16="http://schemas.microsoft.com/office/drawing/2014/main" id="{5B842A47-FA14-43E0-8808-D9366ECE27B7}"/>
              </a:ext>
            </a:extLst>
          </p:cNvPr>
          <p:cNvSpPr txBox="1"/>
          <p:nvPr/>
        </p:nvSpPr>
        <p:spPr>
          <a:xfrm>
            <a:off x="5638740" y="657993"/>
            <a:ext cx="1779028" cy="307777"/>
          </a:xfrm>
          <a:prstGeom prst="rect">
            <a:avLst/>
          </a:prstGeom>
          <a:noFill/>
        </p:spPr>
        <p:txBody>
          <a:bodyPr wrap="square" rtlCol="0" anchor="ctr">
            <a:spAutoFit/>
          </a:bodyPr>
          <a:lstStyle/>
          <a:p>
            <a:r>
              <a:rPr lang="en-US" sz="1400" b="1" dirty="0">
                <a:solidFill>
                  <a:schemeClr val="tx1">
                    <a:lumMod val="95000"/>
                    <a:lumOff val="5000"/>
                  </a:schemeClr>
                </a:solidFill>
                <a:latin typeface="Roboto Slab" pitchFamily="2" charset="0"/>
                <a:ea typeface="Roboto Slab" pitchFamily="2" charset="0"/>
                <a:cs typeface="Poppins" panose="00000500000000000000" pitchFamily="2" charset="0"/>
              </a:rPr>
              <a:t>DONTAION</a:t>
            </a:r>
            <a:endParaRPr lang="id-ID" sz="14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82" name="Group 81">
            <a:extLst>
              <a:ext uri="{FF2B5EF4-FFF2-40B4-BE49-F238E27FC236}">
                <a16:creationId xmlns:a16="http://schemas.microsoft.com/office/drawing/2014/main" id="{3A578065-1E33-485D-9DA1-903D532FCA37}"/>
              </a:ext>
            </a:extLst>
          </p:cNvPr>
          <p:cNvGrpSpPr/>
          <p:nvPr/>
        </p:nvGrpSpPr>
        <p:grpSpPr>
          <a:xfrm>
            <a:off x="8347293" y="568476"/>
            <a:ext cx="2846337" cy="1335276"/>
            <a:chOff x="1012242" y="620789"/>
            <a:chExt cx="2846337" cy="805524"/>
          </a:xfrm>
        </p:grpSpPr>
        <p:sp>
          <p:nvSpPr>
            <p:cNvPr id="83" name="Rectangle: Rounded Corners 82">
              <a:extLst>
                <a:ext uri="{FF2B5EF4-FFF2-40B4-BE49-F238E27FC236}">
                  <a16:creationId xmlns:a16="http://schemas.microsoft.com/office/drawing/2014/main" id="{F2808CC5-4387-402A-A177-956C60F2D8CE}"/>
                </a:ext>
              </a:extLst>
            </p:cNvPr>
            <p:cNvSpPr/>
            <p:nvPr/>
          </p:nvSpPr>
          <p:spPr>
            <a:xfrm>
              <a:off x="1012242" y="620789"/>
              <a:ext cx="2592730" cy="804399"/>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84" name="Freeform: Shape 83">
              <a:extLst>
                <a:ext uri="{FF2B5EF4-FFF2-40B4-BE49-F238E27FC236}">
                  <a16:creationId xmlns:a16="http://schemas.microsoft.com/office/drawing/2014/main" id="{8329B337-4E44-427F-9C0B-C3B3A57A4BA4}"/>
                </a:ext>
              </a:extLst>
            </p:cNvPr>
            <p:cNvSpPr/>
            <p:nvPr/>
          </p:nvSpPr>
          <p:spPr>
            <a:xfrm>
              <a:off x="1748630" y="621347"/>
              <a:ext cx="2109949" cy="804966"/>
            </a:xfrm>
            <a:custGeom>
              <a:avLst/>
              <a:gdLst>
                <a:gd name="connsiteX0" fmla="*/ 2949719 w 3782960"/>
                <a:gd name="connsiteY0" fmla="*/ 0 h 1433989"/>
                <a:gd name="connsiteX1" fmla="*/ 3542585 w 3782960"/>
                <a:gd name="connsiteY1" fmla="*/ 0 h 1433989"/>
                <a:gd name="connsiteX2" fmla="*/ 3782960 w 3782960"/>
                <a:gd name="connsiteY2" fmla="*/ 240375 h 1433989"/>
                <a:gd name="connsiteX3" fmla="*/ 3782960 w 3782960"/>
                <a:gd name="connsiteY3" fmla="*/ 1201846 h 1433989"/>
                <a:gd name="connsiteX4" fmla="*/ 3636150 w 3782960"/>
                <a:gd name="connsiteY4" fmla="*/ 1423331 h 1433989"/>
                <a:gd name="connsiteX5" fmla="*/ 3601816 w 3782960"/>
                <a:gd name="connsiteY5" fmla="*/ 1433989 h 1433989"/>
                <a:gd name="connsiteX6" fmla="*/ 0 w 3782960"/>
                <a:gd name="connsiteY6" fmla="*/ 1433989 h 1433989"/>
                <a:gd name="connsiteX7" fmla="*/ 234313 w 3782960"/>
                <a:gd name="connsiteY7" fmla="*/ 496737 h 1433989"/>
                <a:gd name="connsiteX8" fmla="*/ 2825535 w 3782960"/>
                <a:gd name="connsiteY8" fmla="*/ 496737 h 1433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2960" h="1433989">
                  <a:moveTo>
                    <a:pt x="2949719" y="0"/>
                  </a:moveTo>
                  <a:lnTo>
                    <a:pt x="3542585" y="0"/>
                  </a:lnTo>
                  <a:cubicBezTo>
                    <a:pt x="3675340" y="0"/>
                    <a:pt x="3782960" y="107620"/>
                    <a:pt x="3782960" y="240375"/>
                  </a:cubicBezTo>
                  <a:lnTo>
                    <a:pt x="3782960" y="1201846"/>
                  </a:lnTo>
                  <a:cubicBezTo>
                    <a:pt x="3782960" y="1301412"/>
                    <a:pt x="3722424" y="1386840"/>
                    <a:pt x="3636150" y="1423331"/>
                  </a:cubicBezTo>
                  <a:lnTo>
                    <a:pt x="3601816" y="1433989"/>
                  </a:lnTo>
                  <a:lnTo>
                    <a:pt x="0" y="1433989"/>
                  </a:lnTo>
                  <a:lnTo>
                    <a:pt x="234313" y="496737"/>
                  </a:lnTo>
                  <a:lnTo>
                    <a:pt x="2825535" y="496737"/>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sp>
        <p:nvSpPr>
          <p:cNvPr id="85" name="TextBox 84">
            <a:extLst>
              <a:ext uri="{FF2B5EF4-FFF2-40B4-BE49-F238E27FC236}">
                <a16:creationId xmlns:a16="http://schemas.microsoft.com/office/drawing/2014/main" id="{6EE10228-5CDF-4E90-8DCA-8E34C7F9A339}"/>
              </a:ext>
            </a:extLst>
          </p:cNvPr>
          <p:cNvSpPr txBox="1"/>
          <p:nvPr/>
        </p:nvSpPr>
        <p:spPr>
          <a:xfrm>
            <a:off x="9306613" y="663391"/>
            <a:ext cx="1779028" cy="307777"/>
          </a:xfrm>
          <a:prstGeom prst="rect">
            <a:avLst/>
          </a:prstGeom>
          <a:noFill/>
        </p:spPr>
        <p:txBody>
          <a:bodyPr wrap="square" rtlCol="0" anchor="ctr">
            <a:spAutoFit/>
          </a:bodyPr>
          <a:lstStyle/>
          <a:p>
            <a:r>
              <a:rPr lang="en-US" sz="1400" b="1" dirty="0">
                <a:solidFill>
                  <a:schemeClr val="tx1">
                    <a:lumMod val="95000"/>
                    <a:lumOff val="5000"/>
                  </a:schemeClr>
                </a:solidFill>
                <a:latin typeface="Roboto Slab" pitchFamily="2" charset="0"/>
                <a:ea typeface="Roboto Slab" pitchFamily="2" charset="0"/>
                <a:cs typeface="Poppins" panose="00000500000000000000" pitchFamily="2" charset="0"/>
              </a:rPr>
              <a:t>VOLUNTER</a:t>
            </a:r>
            <a:endParaRPr lang="id-ID" sz="14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95" name="TextBox 94">
            <a:extLst>
              <a:ext uri="{FF2B5EF4-FFF2-40B4-BE49-F238E27FC236}">
                <a16:creationId xmlns:a16="http://schemas.microsoft.com/office/drawing/2014/main" id="{B78BF662-9AA2-404B-81DB-0005A801C259}"/>
              </a:ext>
            </a:extLst>
          </p:cNvPr>
          <p:cNvSpPr txBox="1"/>
          <p:nvPr/>
        </p:nvSpPr>
        <p:spPr>
          <a:xfrm>
            <a:off x="1970608" y="1155837"/>
            <a:ext cx="1887276"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96" name="TextBox 95">
            <a:extLst>
              <a:ext uri="{FF2B5EF4-FFF2-40B4-BE49-F238E27FC236}">
                <a16:creationId xmlns:a16="http://schemas.microsoft.com/office/drawing/2014/main" id="{1C7CEBCB-8123-45F2-A482-A48AEEE54691}"/>
              </a:ext>
            </a:extLst>
          </p:cNvPr>
          <p:cNvSpPr txBox="1"/>
          <p:nvPr/>
        </p:nvSpPr>
        <p:spPr>
          <a:xfrm>
            <a:off x="5642764" y="1153264"/>
            <a:ext cx="1887276"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97" name="TextBox 96">
            <a:extLst>
              <a:ext uri="{FF2B5EF4-FFF2-40B4-BE49-F238E27FC236}">
                <a16:creationId xmlns:a16="http://schemas.microsoft.com/office/drawing/2014/main" id="{D85F99A1-F8D7-4D43-9A5D-09760539271D}"/>
              </a:ext>
            </a:extLst>
          </p:cNvPr>
          <p:cNvSpPr txBox="1"/>
          <p:nvPr/>
        </p:nvSpPr>
        <p:spPr>
          <a:xfrm>
            <a:off x="9309178" y="1153711"/>
            <a:ext cx="1887276"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pic>
        <p:nvPicPr>
          <p:cNvPr id="34" name="Graphic 33" descr="Coins">
            <a:extLst>
              <a:ext uri="{FF2B5EF4-FFF2-40B4-BE49-F238E27FC236}">
                <a16:creationId xmlns:a16="http://schemas.microsoft.com/office/drawing/2014/main" id="{BBCA036A-CCAA-4601-9506-52C97DDB1B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20381" y="892883"/>
            <a:ext cx="552052" cy="552052"/>
          </a:xfrm>
          <a:prstGeom prst="rect">
            <a:avLst/>
          </a:prstGeom>
        </p:spPr>
      </p:pic>
      <p:pic>
        <p:nvPicPr>
          <p:cNvPr id="35" name="Graphic 34" descr="School boy">
            <a:extLst>
              <a:ext uri="{FF2B5EF4-FFF2-40B4-BE49-F238E27FC236}">
                <a16:creationId xmlns:a16="http://schemas.microsoft.com/office/drawing/2014/main" id="{C7D5A078-E52B-44C7-9EB2-FB299E471E6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92386" y="926885"/>
            <a:ext cx="552052" cy="552052"/>
          </a:xfrm>
          <a:prstGeom prst="rect">
            <a:avLst/>
          </a:prstGeom>
        </p:spPr>
      </p:pic>
      <p:pic>
        <p:nvPicPr>
          <p:cNvPr id="36" name="Graphic 35" descr="Office worker">
            <a:extLst>
              <a:ext uri="{FF2B5EF4-FFF2-40B4-BE49-F238E27FC236}">
                <a16:creationId xmlns:a16="http://schemas.microsoft.com/office/drawing/2014/main" id="{8C1FFC6F-866F-4A04-92F0-C25F8BD7236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76422" y="926885"/>
            <a:ext cx="552052" cy="552052"/>
          </a:xfrm>
          <a:prstGeom prst="rect">
            <a:avLst/>
          </a:prstGeom>
        </p:spPr>
      </p:pic>
    </p:spTree>
    <p:extLst>
      <p:ext uri="{BB962C8B-B14F-4D97-AF65-F5344CB8AC3E}">
        <p14:creationId xmlns:p14="http://schemas.microsoft.com/office/powerpoint/2010/main" val="1611242408"/>
      </p:ext>
    </p:extLst>
  </p:cSld>
  <p:clrMapOvr>
    <a:masterClrMapping/>
  </p:clrMapOvr>
  <p:transition spd="slow">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5B2845-7984-4772-B65A-4F04FF747424}"/>
              </a:ext>
            </a:extLst>
          </p:cNvPr>
          <p:cNvSpPr txBox="1"/>
          <p:nvPr/>
        </p:nvSpPr>
        <p:spPr>
          <a:xfrm>
            <a:off x="1385225" y="5228771"/>
            <a:ext cx="9459649" cy="1015663"/>
          </a:xfrm>
          <a:prstGeom prst="rect">
            <a:avLst/>
          </a:prstGeom>
          <a:noFill/>
        </p:spPr>
        <p:txBody>
          <a:bodyPr wrap="square" rtlCol="0" anchor="ctr">
            <a:spAutoFit/>
          </a:bodyPr>
          <a:lstStyle/>
          <a:p>
            <a:pPr algn="ctr"/>
            <a:r>
              <a:rPr lang="en-US" sz="6000" b="1" spc="600" dirty="0">
                <a:solidFill>
                  <a:schemeClr val="tx1">
                    <a:lumMod val="95000"/>
                    <a:lumOff val="5000"/>
                  </a:schemeClr>
                </a:solidFill>
                <a:latin typeface="Roboto Slab" pitchFamily="2" charset="0"/>
                <a:ea typeface="Roboto Slab" pitchFamily="2" charset="0"/>
                <a:cs typeface="Poppins" panose="00000500000000000000" pitchFamily="2" charset="0"/>
              </a:rPr>
              <a:t>TEAM GALLERY</a:t>
            </a:r>
            <a:endParaRPr lang="id-ID" sz="6000" b="1" spc="600"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5" name="Rectangle 24">
            <a:extLst>
              <a:ext uri="{FF2B5EF4-FFF2-40B4-BE49-F238E27FC236}">
                <a16:creationId xmlns:a16="http://schemas.microsoft.com/office/drawing/2014/main" id="{DFE7A3E6-1E31-470B-B06A-3757579E7FC0}"/>
              </a:ext>
            </a:extLst>
          </p:cNvPr>
          <p:cNvSpPr/>
          <p:nvPr/>
        </p:nvSpPr>
        <p:spPr>
          <a:xfrm>
            <a:off x="381300" y="4895850"/>
            <a:ext cx="11457250" cy="16383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 name="Picture Placeholder 3">
            <a:extLst>
              <a:ext uri="{FF2B5EF4-FFF2-40B4-BE49-F238E27FC236}">
                <a16:creationId xmlns:a16="http://schemas.microsoft.com/office/drawing/2014/main" id="{A068E14D-5714-49A9-B555-16383C0F5888}"/>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58283948-EBE5-444C-8C71-2E5B737AA27A}"/>
              </a:ext>
            </a:extLst>
          </p:cNvPr>
          <p:cNvSpPr>
            <a:spLocks noGrp="1"/>
          </p:cNvSpPr>
          <p:nvPr>
            <p:ph type="pic" sz="quarter" idx="11"/>
          </p:nvPr>
        </p:nvSpPr>
        <p:spPr/>
      </p:sp>
      <p:sp>
        <p:nvSpPr>
          <p:cNvPr id="12" name="Freeform: Shape 11">
            <a:extLst>
              <a:ext uri="{FF2B5EF4-FFF2-40B4-BE49-F238E27FC236}">
                <a16:creationId xmlns:a16="http://schemas.microsoft.com/office/drawing/2014/main" id="{18C9E46C-5F63-4DD5-A9E3-9CAE1DD588DE}"/>
              </a:ext>
            </a:extLst>
          </p:cNvPr>
          <p:cNvSpPr/>
          <p:nvPr/>
        </p:nvSpPr>
        <p:spPr>
          <a:xfrm>
            <a:off x="380746" y="952500"/>
            <a:ext cx="6809650" cy="3600000"/>
          </a:xfrm>
          <a:custGeom>
            <a:avLst/>
            <a:gdLst>
              <a:gd name="connsiteX0" fmla="*/ 4649650 w 6809650"/>
              <a:gd name="connsiteY0" fmla="*/ 0 h 3600000"/>
              <a:gd name="connsiteX1" fmla="*/ 6809650 w 6809650"/>
              <a:gd name="connsiteY1" fmla="*/ 0 h 3600000"/>
              <a:gd name="connsiteX2" fmla="*/ 6809650 w 6809650"/>
              <a:gd name="connsiteY2" fmla="*/ 3600000 h 3600000"/>
              <a:gd name="connsiteX3" fmla="*/ 4649650 w 6809650"/>
              <a:gd name="connsiteY3" fmla="*/ 3600000 h 3600000"/>
              <a:gd name="connsiteX4" fmla="*/ 2324825 w 6809650"/>
              <a:gd name="connsiteY4" fmla="*/ 0 h 3600000"/>
              <a:gd name="connsiteX5" fmla="*/ 4484825 w 6809650"/>
              <a:gd name="connsiteY5" fmla="*/ 0 h 3600000"/>
              <a:gd name="connsiteX6" fmla="*/ 4484825 w 6809650"/>
              <a:gd name="connsiteY6" fmla="*/ 3600000 h 3600000"/>
              <a:gd name="connsiteX7" fmla="*/ 2324825 w 6809650"/>
              <a:gd name="connsiteY7" fmla="*/ 3600000 h 3600000"/>
              <a:gd name="connsiteX8" fmla="*/ 0 w 6809650"/>
              <a:gd name="connsiteY8" fmla="*/ 0 h 3600000"/>
              <a:gd name="connsiteX9" fmla="*/ 2160000 w 6809650"/>
              <a:gd name="connsiteY9" fmla="*/ 0 h 3600000"/>
              <a:gd name="connsiteX10" fmla="*/ 2160000 w 6809650"/>
              <a:gd name="connsiteY10" fmla="*/ 3600000 h 3600000"/>
              <a:gd name="connsiteX11" fmla="*/ 0 w 6809650"/>
              <a:gd name="connsiteY11" fmla="*/ 3600000 h 36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09650" h="3600000">
                <a:moveTo>
                  <a:pt x="4649650" y="0"/>
                </a:moveTo>
                <a:lnTo>
                  <a:pt x="6809650" y="0"/>
                </a:lnTo>
                <a:lnTo>
                  <a:pt x="6809650" y="3600000"/>
                </a:lnTo>
                <a:lnTo>
                  <a:pt x="4649650" y="3600000"/>
                </a:lnTo>
                <a:close/>
                <a:moveTo>
                  <a:pt x="2324825" y="0"/>
                </a:moveTo>
                <a:lnTo>
                  <a:pt x="4484825" y="0"/>
                </a:lnTo>
                <a:lnTo>
                  <a:pt x="4484825" y="3600000"/>
                </a:lnTo>
                <a:lnTo>
                  <a:pt x="2324825" y="3600000"/>
                </a:lnTo>
                <a:close/>
                <a:moveTo>
                  <a:pt x="0" y="0"/>
                </a:moveTo>
                <a:lnTo>
                  <a:pt x="2160000" y="0"/>
                </a:lnTo>
                <a:lnTo>
                  <a:pt x="2160000" y="3600000"/>
                </a:lnTo>
                <a:lnTo>
                  <a:pt x="0" y="3600000"/>
                </a:lnTo>
                <a:close/>
              </a:path>
            </a:pathLst>
          </a:cu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Freeform: Shape 12">
            <a:extLst>
              <a:ext uri="{FF2B5EF4-FFF2-40B4-BE49-F238E27FC236}">
                <a16:creationId xmlns:a16="http://schemas.microsoft.com/office/drawing/2014/main" id="{C4367C01-78A9-4DB3-BEE3-379F78E63D82}"/>
              </a:ext>
            </a:extLst>
          </p:cNvPr>
          <p:cNvSpPr/>
          <p:nvPr/>
        </p:nvSpPr>
        <p:spPr>
          <a:xfrm>
            <a:off x="7355221" y="952500"/>
            <a:ext cx="4484825" cy="3600000"/>
          </a:xfrm>
          <a:custGeom>
            <a:avLst/>
            <a:gdLst>
              <a:gd name="connsiteX0" fmla="*/ 2324825 w 4484825"/>
              <a:gd name="connsiteY0" fmla="*/ 0 h 3600000"/>
              <a:gd name="connsiteX1" fmla="*/ 4484825 w 4484825"/>
              <a:gd name="connsiteY1" fmla="*/ 0 h 3600000"/>
              <a:gd name="connsiteX2" fmla="*/ 4484825 w 4484825"/>
              <a:gd name="connsiteY2" fmla="*/ 3600000 h 3600000"/>
              <a:gd name="connsiteX3" fmla="*/ 2324825 w 4484825"/>
              <a:gd name="connsiteY3" fmla="*/ 3600000 h 3600000"/>
              <a:gd name="connsiteX4" fmla="*/ 0 w 4484825"/>
              <a:gd name="connsiteY4" fmla="*/ 0 h 3600000"/>
              <a:gd name="connsiteX5" fmla="*/ 2160000 w 4484825"/>
              <a:gd name="connsiteY5" fmla="*/ 0 h 3600000"/>
              <a:gd name="connsiteX6" fmla="*/ 2160000 w 4484825"/>
              <a:gd name="connsiteY6" fmla="*/ 3600000 h 3600000"/>
              <a:gd name="connsiteX7" fmla="*/ 0 w 4484825"/>
              <a:gd name="connsiteY7" fmla="*/ 3600000 h 360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84825" h="3600000">
                <a:moveTo>
                  <a:pt x="2324825" y="0"/>
                </a:moveTo>
                <a:lnTo>
                  <a:pt x="4484825" y="0"/>
                </a:lnTo>
                <a:lnTo>
                  <a:pt x="4484825" y="3600000"/>
                </a:lnTo>
                <a:lnTo>
                  <a:pt x="2324825" y="3600000"/>
                </a:lnTo>
                <a:close/>
                <a:moveTo>
                  <a:pt x="0" y="0"/>
                </a:moveTo>
                <a:lnTo>
                  <a:pt x="2160000" y="0"/>
                </a:lnTo>
                <a:lnTo>
                  <a:pt x="2160000" y="3600000"/>
                </a:lnTo>
                <a:lnTo>
                  <a:pt x="0" y="3600000"/>
                </a:lnTo>
                <a:close/>
              </a:path>
            </a:pathLst>
          </a:custGeom>
          <a:solidFill>
            <a:schemeClr val="accent1">
              <a:lumMod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357975018"/>
      </p:ext>
    </p:extLst>
  </p:cSld>
  <p:clrMapOvr>
    <a:masterClrMapping/>
  </p:clrMapOvr>
  <p:transition spd="slow">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5B2845-7984-4772-B65A-4F04FF747424}"/>
              </a:ext>
            </a:extLst>
          </p:cNvPr>
          <p:cNvSpPr txBox="1"/>
          <p:nvPr/>
        </p:nvSpPr>
        <p:spPr>
          <a:xfrm>
            <a:off x="541601" y="974633"/>
            <a:ext cx="4772852" cy="1938992"/>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EVENT</a:t>
            </a:r>
          </a:p>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GALLERY</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F43B8EA6-6CB8-4537-BC07-685291E1290F}"/>
              </a:ext>
            </a:extLst>
          </p:cNvPr>
          <p:cNvSpPr txBox="1"/>
          <p:nvPr/>
        </p:nvSpPr>
        <p:spPr>
          <a:xfrm>
            <a:off x="537342" y="3256026"/>
            <a:ext cx="3396956" cy="707886"/>
          </a:xfrm>
          <a:prstGeom prst="rect">
            <a:avLst/>
          </a:prstGeom>
          <a:noFill/>
        </p:spPr>
        <p:txBody>
          <a:bodyPr wrap="square" rtlCol="0" anchor="b">
            <a:spAutoFit/>
          </a:bodyPr>
          <a:lstStyle/>
          <a:p>
            <a:r>
              <a:rPr lang="en-US" sz="2000" b="1" dirty="0">
                <a:latin typeface="Roboto Slab" pitchFamily="2" charset="0"/>
                <a:ea typeface="Roboto Slab" pitchFamily="2" charset="0"/>
                <a:cs typeface="Poppins" panose="00000500000000000000" pitchFamily="2" charset="0"/>
              </a:rPr>
              <a:t>Write Something</a:t>
            </a:r>
          </a:p>
          <a:p>
            <a:r>
              <a:rPr lang="en-US" sz="2000" b="1" dirty="0">
                <a:latin typeface="Roboto Slab" pitchFamily="2" charset="0"/>
                <a:ea typeface="Roboto Slab" pitchFamily="2" charset="0"/>
                <a:cs typeface="Poppins" panose="00000500000000000000" pitchFamily="2" charset="0"/>
              </a:rPr>
              <a:t>Caption Here</a:t>
            </a:r>
            <a:endParaRPr lang="id-ID" sz="2000" b="1" dirty="0">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DBC909EE-6AB4-42C0-A2D2-5CE22966D569}"/>
              </a:ext>
            </a:extLst>
          </p:cNvPr>
          <p:cNvSpPr txBox="1"/>
          <p:nvPr/>
        </p:nvSpPr>
        <p:spPr>
          <a:xfrm>
            <a:off x="537343" y="4306314"/>
            <a:ext cx="3396955" cy="1448730"/>
          </a:xfrm>
          <a:prstGeom prst="rect">
            <a:avLst/>
          </a:prstGeom>
          <a:noFill/>
        </p:spPr>
        <p:txBody>
          <a:bodyPr wrap="square" rtlCol="0" anchor="t">
            <a:spAutoFit/>
          </a:bodyPr>
          <a:lstStyle/>
          <a:p>
            <a:pPr>
              <a:lnSpc>
                <a:spcPct val="150000"/>
              </a:lnSpc>
            </a:pPr>
            <a:r>
              <a:rPr lang="id-ID" sz="1200" dirty="0">
                <a:solidFill>
                  <a:schemeClr val="tx1">
                    <a:lumMod val="85000"/>
                    <a:lumOff val="1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85000"/>
                  <a:lumOff val="15000"/>
                </a:schemeClr>
              </a:solidFill>
              <a:ea typeface="Open Sans" panose="020B0606030504020204" pitchFamily="34" charset="0"/>
              <a:cs typeface="Open Sans" panose="020B0606030504020204" pitchFamily="34" charset="0"/>
            </a:endParaRPr>
          </a:p>
        </p:txBody>
      </p:sp>
      <p:sp>
        <p:nvSpPr>
          <p:cNvPr id="4" name="Picture Placeholder 3">
            <a:extLst>
              <a:ext uri="{FF2B5EF4-FFF2-40B4-BE49-F238E27FC236}">
                <a16:creationId xmlns:a16="http://schemas.microsoft.com/office/drawing/2014/main" id="{2C819F80-C1B2-4E80-8457-3696B59D0670}"/>
              </a:ext>
            </a:extLst>
          </p:cNvPr>
          <p:cNvSpPr>
            <a:spLocks noGrp="1"/>
          </p:cNvSpPr>
          <p:nvPr>
            <p:ph type="pic" sz="quarter" idx="11"/>
          </p:nvPr>
        </p:nvSpPr>
        <p:spPr/>
      </p:sp>
      <p:sp>
        <p:nvSpPr>
          <p:cNvPr id="8" name="Picture Placeholder 7">
            <a:extLst>
              <a:ext uri="{FF2B5EF4-FFF2-40B4-BE49-F238E27FC236}">
                <a16:creationId xmlns:a16="http://schemas.microsoft.com/office/drawing/2014/main" id="{C5A566C2-C992-441D-B218-DBE4786261E9}"/>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CFD434C5-C1C4-4C17-8EFA-6A7F278899C3}"/>
              </a:ext>
            </a:extLst>
          </p:cNvPr>
          <p:cNvSpPr>
            <a:spLocks noGrp="1"/>
          </p:cNvSpPr>
          <p:nvPr>
            <p:ph type="pic" sz="quarter" idx="12"/>
          </p:nvPr>
        </p:nvSpPr>
        <p:spPr/>
      </p:sp>
      <p:sp>
        <p:nvSpPr>
          <p:cNvPr id="12" name="Picture Placeholder 11">
            <a:extLst>
              <a:ext uri="{FF2B5EF4-FFF2-40B4-BE49-F238E27FC236}">
                <a16:creationId xmlns:a16="http://schemas.microsoft.com/office/drawing/2014/main" id="{8F03F8BE-1155-4480-A220-E7AD176D4439}"/>
              </a:ext>
            </a:extLst>
          </p:cNvPr>
          <p:cNvSpPr>
            <a:spLocks noGrp="1"/>
          </p:cNvSpPr>
          <p:nvPr>
            <p:ph type="pic" sz="quarter" idx="13"/>
          </p:nvPr>
        </p:nvSpPr>
        <p:spPr/>
      </p:sp>
      <p:sp>
        <p:nvSpPr>
          <p:cNvPr id="45" name="Rectangle 44">
            <a:extLst>
              <a:ext uri="{FF2B5EF4-FFF2-40B4-BE49-F238E27FC236}">
                <a16:creationId xmlns:a16="http://schemas.microsoft.com/office/drawing/2014/main" id="{C1B5D5E8-93FD-47E9-B2DE-7A308C2013B3}"/>
              </a:ext>
            </a:extLst>
          </p:cNvPr>
          <p:cNvSpPr/>
          <p:nvPr/>
        </p:nvSpPr>
        <p:spPr>
          <a:xfrm>
            <a:off x="8791326" y="11100"/>
            <a:ext cx="3400674" cy="3402000"/>
          </a:xfrm>
          <a:prstGeom prst="rect">
            <a:avLst/>
          </a:prstGeom>
          <a:solidFill>
            <a:schemeClr val="accent2">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6" name="Rectangle 45">
            <a:extLst>
              <a:ext uri="{FF2B5EF4-FFF2-40B4-BE49-F238E27FC236}">
                <a16:creationId xmlns:a16="http://schemas.microsoft.com/office/drawing/2014/main" id="{52FD39CC-002D-4109-8A57-C1EB35CCAADD}"/>
              </a:ext>
            </a:extLst>
          </p:cNvPr>
          <p:cNvSpPr/>
          <p:nvPr/>
        </p:nvSpPr>
        <p:spPr>
          <a:xfrm>
            <a:off x="8791326" y="3440100"/>
            <a:ext cx="3400674" cy="3402000"/>
          </a:xfrm>
          <a:prstGeom prst="rect">
            <a:avLst/>
          </a:prstGeom>
          <a:solidFill>
            <a:schemeClr val="accent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7" name="Rectangle 46">
            <a:extLst>
              <a:ext uri="{FF2B5EF4-FFF2-40B4-BE49-F238E27FC236}">
                <a16:creationId xmlns:a16="http://schemas.microsoft.com/office/drawing/2014/main" id="{8EBF5004-421A-4389-9925-5649931DD37A}"/>
              </a:ext>
            </a:extLst>
          </p:cNvPr>
          <p:cNvSpPr/>
          <p:nvPr/>
        </p:nvSpPr>
        <p:spPr>
          <a:xfrm>
            <a:off x="5352552" y="11100"/>
            <a:ext cx="3400674" cy="3402000"/>
          </a:xfrm>
          <a:prstGeom prst="rect">
            <a:avLst/>
          </a:prstGeom>
          <a:solidFill>
            <a:schemeClr val="accent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8" name="Rectangle 47">
            <a:extLst>
              <a:ext uri="{FF2B5EF4-FFF2-40B4-BE49-F238E27FC236}">
                <a16:creationId xmlns:a16="http://schemas.microsoft.com/office/drawing/2014/main" id="{203D851C-00F9-4753-BEAD-41CDD157B113}"/>
              </a:ext>
            </a:extLst>
          </p:cNvPr>
          <p:cNvSpPr/>
          <p:nvPr/>
        </p:nvSpPr>
        <p:spPr>
          <a:xfrm>
            <a:off x="5352552" y="3440100"/>
            <a:ext cx="3400674" cy="3402000"/>
          </a:xfrm>
          <a:prstGeom prst="rect">
            <a:avLst/>
          </a:prstGeom>
          <a:solidFill>
            <a:schemeClr val="accent2">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49" name="Group 48">
            <a:extLst>
              <a:ext uri="{FF2B5EF4-FFF2-40B4-BE49-F238E27FC236}">
                <a16:creationId xmlns:a16="http://schemas.microsoft.com/office/drawing/2014/main" id="{DD9BE980-35C8-4E1C-8FFD-0249C21C6367}"/>
              </a:ext>
            </a:extLst>
          </p:cNvPr>
          <p:cNvGrpSpPr/>
          <p:nvPr/>
        </p:nvGrpSpPr>
        <p:grpSpPr>
          <a:xfrm>
            <a:off x="10138026" y="1609725"/>
            <a:ext cx="707274" cy="487350"/>
            <a:chOff x="2032581" y="791116"/>
            <a:chExt cx="809287" cy="557643"/>
          </a:xfrm>
          <a:solidFill>
            <a:schemeClr val="tx1"/>
          </a:solidFill>
        </p:grpSpPr>
        <p:sp>
          <p:nvSpPr>
            <p:cNvPr id="50" name="Freeform 15">
              <a:extLst>
                <a:ext uri="{FF2B5EF4-FFF2-40B4-BE49-F238E27FC236}">
                  <a16:creationId xmlns:a16="http://schemas.microsoft.com/office/drawing/2014/main" id="{A9718233-F0EC-43A7-BA11-5CE1D61B338B}"/>
                </a:ext>
              </a:extLst>
            </p:cNvPr>
            <p:cNvSpPr>
              <a:spLocks/>
            </p:cNvSpPr>
            <p:nvPr/>
          </p:nvSpPr>
          <p:spPr bwMode="auto">
            <a:xfrm>
              <a:off x="2175515" y="933044"/>
              <a:ext cx="466044" cy="303986"/>
            </a:xfrm>
            <a:custGeom>
              <a:avLst/>
              <a:gdLst>
                <a:gd name="T0" fmla="*/ 154 w 463"/>
                <a:gd name="T1" fmla="*/ 233 h 302"/>
                <a:gd name="T2" fmla="*/ 97 w 463"/>
                <a:gd name="T3" fmla="*/ 134 h 302"/>
                <a:gd name="T4" fmla="*/ 0 w 463"/>
                <a:gd name="T5" fmla="*/ 302 h 302"/>
                <a:gd name="T6" fmla="*/ 114 w 463"/>
                <a:gd name="T7" fmla="*/ 302 h 302"/>
                <a:gd name="T8" fmla="*/ 194 w 463"/>
                <a:gd name="T9" fmla="*/ 302 h 302"/>
                <a:gd name="T10" fmla="*/ 463 w 463"/>
                <a:gd name="T11" fmla="*/ 302 h 302"/>
                <a:gd name="T12" fmla="*/ 289 w 463"/>
                <a:gd name="T13" fmla="*/ 0 h 302"/>
                <a:gd name="T14" fmla="*/ 154 w 463"/>
                <a:gd name="T15" fmla="*/ 233 h 3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 h="302">
                  <a:moveTo>
                    <a:pt x="154" y="233"/>
                  </a:moveTo>
                  <a:lnTo>
                    <a:pt x="97" y="134"/>
                  </a:lnTo>
                  <a:lnTo>
                    <a:pt x="0" y="302"/>
                  </a:lnTo>
                  <a:lnTo>
                    <a:pt x="114" y="302"/>
                  </a:lnTo>
                  <a:lnTo>
                    <a:pt x="194" y="302"/>
                  </a:lnTo>
                  <a:lnTo>
                    <a:pt x="463" y="302"/>
                  </a:lnTo>
                  <a:lnTo>
                    <a:pt x="289" y="0"/>
                  </a:lnTo>
                  <a:lnTo>
                    <a:pt x="154" y="2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51" name="Oval 16">
              <a:extLst>
                <a:ext uri="{FF2B5EF4-FFF2-40B4-BE49-F238E27FC236}">
                  <a16:creationId xmlns:a16="http://schemas.microsoft.com/office/drawing/2014/main" id="{A5A16050-BC5C-46A2-95CD-CBEC4A48CD82}"/>
                </a:ext>
              </a:extLst>
            </p:cNvPr>
            <p:cNvSpPr>
              <a:spLocks noChangeArrowheads="1"/>
            </p:cNvSpPr>
            <p:nvPr/>
          </p:nvSpPr>
          <p:spPr bwMode="auto">
            <a:xfrm>
              <a:off x="2567073" y="903853"/>
              <a:ext cx="123809" cy="1248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52" name="Freeform 17">
              <a:extLst>
                <a:ext uri="{FF2B5EF4-FFF2-40B4-BE49-F238E27FC236}">
                  <a16:creationId xmlns:a16="http://schemas.microsoft.com/office/drawing/2014/main" id="{385F45E9-F185-4657-B79E-C03BA339F57B}"/>
                </a:ext>
              </a:extLst>
            </p:cNvPr>
            <p:cNvSpPr>
              <a:spLocks noEditPoints="1"/>
            </p:cNvSpPr>
            <p:nvPr/>
          </p:nvSpPr>
          <p:spPr bwMode="auto">
            <a:xfrm>
              <a:off x="2032581" y="791116"/>
              <a:ext cx="809287" cy="557643"/>
            </a:xfrm>
            <a:custGeom>
              <a:avLst/>
              <a:gdLst>
                <a:gd name="T0" fmla="*/ 948 w 988"/>
                <a:gd name="T1" fmla="*/ 0 h 680"/>
                <a:gd name="T2" fmla="*/ 848 w 988"/>
                <a:gd name="T3" fmla="*/ 0 h 680"/>
                <a:gd name="T4" fmla="*/ 140 w 988"/>
                <a:gd name="T5" fmla="*/ 0 h 680"/>
                <a:gd name="T6" fmla="*/ 40 w 988"/>
                <a:gd name="T7" fmla="*/ 0 h 680"/>
                <a:gd name="T8" fmla="*/ 0 w 988"/>
                <a:gd name="T9" fmla="*/ 41 h 680"/>
                <a:gd name="T10" fmla="*/ 0 w 988"/>
                <a:gd name="T11" fmla="*/ 641 h 680"/>
                <a:gd name="T12" fmla="*/ 40 w 988"/>
                <a:gd name="T13" fmla="*/ 680 h 680"/>
                <a:gd name="T14" fmla="*/ 140 w 988"/>
                <a:gd name="T15" fmla="*/ 680 h 680"/>
                <a:gd name="T16" fmla="*/ 848 w 988"/>
                <a:gd name="T17" fmla="*/ 680 h 680"/>
                <a:gd name="T18" fmla="*/ 948 w 988"/>
                <a:gd name="T19" fmla="*/ 680 h 680"/>
                <a:gd name="T20" fmla="*/ 988 w 988"/>
                <a:gd name="T21" fmla="*/ 641 h 680"/>
                <a:gd name="T22" fmla="*/ 988 w 988"/>
                <a:gd name="T23" fmla="*/ 41 h 680"/>
                <a:gd name="T24" fmla="*/ 948 w 988"/>
                <a:gd name="T25" fmla="*/ 0 h 680"/>
                <a:gd name="T26" fmla="*/ 900 w 988"/>
                <a:gd name="T27" fmla="*/ 552 h 680"/>
                <a:gd name="T28" fmla="*/ 860 w 988"/>
                <a:gd name="T29" fmla="*/ 592 h 680"/>
                <a:gd name="T30" fmla="*/ 128 w 988"/>
                <a:gd name="T31" fmla="*/ 592 h 680"/>
                <a:gd name="T32" fmla="*/ 88 w 988"/>
                <a:gd name="T33" fmla="*/ 552 h 680"/>
                <a:gd name="T34" fmla="*/ 88 w 988"/>
                <a:gd name="T35" fmla="*/ 128 h 680"/>
                <a:gd name="T36" fmla="*/ 128 w 988"/>
                <a:gd name="T37" fmla="*/ 88 h 680"/>
                <a:gd name="T38" fmla="*/ 860 w 988"/>
                <a:gd name="T39" fmla="*/ 88 h 680"/>
                <a:gd name="T40" fmla="*/ 900 w 988"/>
                <a:gd name="T41" fmla="*/ 128 h 680"/>
                <a:gd name="T42" fmla="*/ 900 w 988"/>
                <a:gd name="T43" fmla="*/ 552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8" h="680">
                  <a:moveTo>
                    <a:pt x="948" y="0"/>
                  </a:moveTo>
                  <a:cubicBezTo>
                    <a:pt x="848" y="0"/>
                    <a:pt x="848" y="0"/>
                    <a:pt x="848" y="0"/>
                  </a:cubicBezTo>
                  <a:cubicBezTo>
                    <a:pt x="140" y="0"/>
                    <a:pt x="140" y="0"/>
                    <a:pt x="140" y="0"/>
                  </a:cubicBezTo>
                  <a:cubicBezTo>
                    <a:pt x="40" y="0"/>
                    <a:pt x="40" y="0"/>
                    <a:pt x="40" y="0"/>
                  </a:cubicBezTo>
                  <a:cubicBezTo>
                    <a:pt x="18" y="0"/>
                    <a:pt x="0" y="19"/>
                    <a:pt x="0" y="41"/>
                  </a:cubicBezTo>
                  <a:cubicBezTo>
                    <a:pt x="0" y="641"/>
                    <a:pt x="0" y="641"/>
                    <a:pt x="0" y="641"/>
                  </a:cubicBezTo>
                  <a:cubicBezTo>
                    <a:pt x="0" y="663"/>
                    <a:pt x="18" y="680"/>
                    <a:pt x="40" y="680"/>
                  </a:cubicBezTo>
                  <a:cubicBezTo>
                    <a:pt x="140" y="680"/>
                    <a:pt x="140" y="680"/>
                    <a:pt x="140" y="680"/>
                  </a:cubicBezTo>
                  <a:cubicBezTo>
                    <a:pt x="848" y="680"/>
                    <a:pt x="848" y="680"/>
                    <a:pt x="848" y="680"/>
                  </a:cubicBezTo>
                  <a:cubicBezTo>
                    <a:pt x="948" y="680"/>
                    <a:pt x="948" y="680"/>
                    <a:pt x="948" y="680"/>
                  </a:cubicBezTo>
                  <a:cubicBezTo>
                    <a:pt x="970" y="680"/>
                    <a:pt x="988" y="663"/>
                    <a:pt x="988" y="641"/>
                  </a:cubicBezTo>
                  <a:cubicBezTo>
                    <a:pt x="988" y="41"/>
                    <a:pt x="988" y="41"/>
                    <a:pt x="988" y="41"/>
                  </a:cubicBezTo>
                  <a:cubicBezTo>
                    <a:pt x="988" y="19"/>
                    <a:pt x="970" y="0"/>
                    <a:pt x="948" y="0"/>
                  </a:cubicBezTo>
                  <a:close/>
                  <a:moveTo>
                    <a:pt x="900" y="552"/>
                  </a:moveTo>
                  <a:cubicBezTo>
                    <a:pt x="900" y="574"/>
                    <a:pt x="882" y="592"/>
                    <a:pt x="860" y="592"/>
                  </a:cubicBezTo>
                  <a:cubicBezTo>
                    <a:pt x="128" y="592"/>
                    <a:pt x="128" y="592"/>
                    <a:pt x="128" y="592"/>
                  </a:cubicBezTo>
                  <a:cubicBezTo>
                    <a:pt x="106" y="592"/>
                    <a:pt x="88" y="574"/>
                    <a:pt x="88" y="552"/>
                  </a:cubicBezTo>
                  <a:cubicBezTo>
                    <a:pt x="88" y="128"/>
                    <a:pt x="88" y="128"/>
                    <a:pt x="88" y="128"/>
                  </a:cubicBezTo>
                  <a:cubicBezTo>
                    <a:pt x="88" y="106"/>
                    <a:pt x="106" y="88"/>
                    <a:pt x="128" y="88"/>
                  </a:cubicBezTo>
                  <a:cubicBezTo>
                    <a:pt x="860" y="88"/>
                    <a:pt x="860" y="88"/>
                    <a:pt x="860" y="88"/>
                  </a:cubicBezTo>
                  <a:cubicBezTo>
                    <a:pt x="882" y="88"/>
                    <a:pt x="900" y="106"/>
                    <a:pt x="900" y="128"/>
                  </a:cubicBezTo>
                  <a:lnTo>
                    <a:pt x="900"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grpSp>
      <p:grpSp>
        <p:nvGrpSpPr>
          <p:cNvPr id="53" name="Group 52">
            <a:extLst>
              <a:ext uri="{FF2B5EF4-FFF2-40B4-BE49-F238E27FC236}">
                <a16:creationId xmlns:a16="http://schemas.microsoft.com/office/drawing/2014/main" id="{A7FD4DF0-DBB0-4051-82FB-A01B8ED412D7}"/>
              </a:ext>
            </a:extLst>
          </p:cNvPr>
          <p:cNvGrpSpPr/>
          <p:nvPr/>
        </p:nvGrpSpPr>
        <p:grpSpPr>
          <a:xfrm>
            <a:off x="6851652" y="1609725"/>
            <a:ext cx="707274" cy="487350"/>
            <a:chOff x="2032581" y="791116"/>
            <a:chExt cx="809287" cy="557643"/>
          </a:xfrm>
          <a:solidFill>
            <a:schemeClr val="tx1"/>
          </a:solidFill>
        </p:grpSpPr>
        <p:sp>
          <p:nvSpPr>
            <p:cNvPr id="54" name="Freeform 15">
              <a:extLst>
                <a:ext uri="{FF2B5EF4-FFF2-40B4-BE49-F238E27FC236}">
                  <a16:creationId xmlns:a16="http://schemas.microsoft.com/office/drawing/2014/main" id="{A3CF7B17-C77F-4D5D-BAE4-37BEFC83424F}"/>
                </a:ext>
              </a:extLst>
            </p:cNvPr>
            <p:cNvSpPr>
              <a:spLocks/>
            </p:cNvSpPr>
            <p:nvPr/>
          </p:nvSpPr>
          <p:spPr bwMode="auto">
            <a:xfrm>
              <a:off x="2175515" y="933044"/>
              <a:ext cx="466044" cy="303986"/>
            </a:xfrm>
            <a:custGeom>
              <a:avLst/>
              <a:gdLst>
                <a:gd name="T0" fmla="*/ 154 w 463"/>
                <a:gd name="T1" fmla="*/ 233 h 302"/>
                <a:gd name="T2" fmla="*/ 97 w 463"/>
                <a:gd name="T3" fmla="*/ 134 h 302"/>
                <a:gd name="T4" fmla="*/ 0 w 463"/>
                <a:gd name="T5" fmla="*/ 302 h 302"/>
                <a:gd name="T6" fmla="*/ 114 w 463"/>
                <a:gd name="T7" fmla="*/ 302 h 302"/>
                <a:gd name="T8" fmla="*/ 194 w 463"/>
                <a:gd name="T9" fmla="*/ 302 h 302"/>
                <a:gd name="T10" fmla="*/ 463 w 463"/>
                <a:gd name="T11" fmla="*/ 302 h 302"/>
                <a:gd name="T12" fmla="*/ 289 w 463"/>
                <a:gd name="T13" fmla="*/ 0 h 302"/>
                <a:gd name="T14" fmla="*/ 154 w 463"/>
                <a:gd name="T15" fmla="*/ 233 h 3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 h="302">
                  <a:moveTo>
                    <a:pt x="154" y="233"/>
                  </a:moveTo>
                  <a:lnTo>
                    <a:pt x="97" y="134"/>
                  </a:lnTo>
                  <a:lnTo>
                    <a:pt x="0" y="302"/>
                  </a:lnTo>
                  <a:lnTo>
                    <a:pt x="114" y="302"/>
                  </a:lnTo>
                  <a:lnTo>
                    <a:pt x="194" y="302"/>
                  </a:lnTo>
                  <a:lnTo>
                    <a:pt x="463" y="302"/>
                  </a:lnTo>
                  <a:lnTo>
                    <a:pt x="289" y="0"/>
                  </a:lnTo>
                  <a:lnTo>
                    <a:pt x="154" y="2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55" name="Oval 16">
              <a:extLst>
                <a:ext uri="{FF2B5EF4-FFF2-40B4-BE49-F238E27FC236}">
                  <a16:creationId xmlns:a16="http://schemas.microsoft.com/office/drawing/2014/main" id="{DC852E14-513A-40A2-90C4-4DAA05CAB428}"/>
                </a:ext>
              </a:extLst>
            </p:cNvPr>
            <p:cNvSpPr>
              <a:spLocks noChangeArrowheads="1"/>
            </p:cNvSpPr>
            <p:nvPr/>
          </p:nvSpPr>
          <p:spPr bwMode="auto">
            <a:xfrm>
              <a:off x="2567073" y="903853"/>
              <a:ext cx="123809" cy="1248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56" name="Freeform 17">
              <a:extLst>
                <a:ext uri="{FF2B5EF4-FFF2-40B4-BE49-F238E27FC236}">
                  <a16:creationId xmlns:a16="http://schemas.microsoft.com/office/drawing/2014/main" id="{5262BFD1-E803-46DF-81DC-318BD4627A95}"/>
                </a:ext>
              </a:extLst>
            </p:cNvPr>
            <p:cNvSpPr>
              <a:spLocks noEditPoints="1"/>
            </p:cNvSpPr>
            <p:nvPr/>
          </p:nvSpPr>
          <p:spPr bwMode="auto">
            <a:xfrm>
              <a:off x="2032581" y="791116"/>
              <a:ext cx="809287" cy="557643"/>
            </a:xfrm>
            <a:custGeom>
              <a:avLst/>
              <a:gdLst>
                <a:gd name="T0" fmla="*/ 948 w 988"/>
                <a:gd name="T1" fmla="*/ 0 h 680"/>
                <a:gd name="T2" fmla="*/ 848 w 988"/>
                <a:gd name="T3" fmla="*/ 0 h 680"/>
                <a:gd name="T4" fmla="*/ 140 w 988"/>
                <a:gd name="T5" fmla="*/ 0 h 680"/>
                <a:gd name="T6" fmla="*/ 40 w 988"/>
                <a:gd name="T7" fmla="*/ 0 h 680"/>
                <a:gd name="T8" fmla="*/ 0 w 988"/>
                <a:gd name="T9" fmla="*/ 41 h 680"/>
                <a:gd name="T10" fmla="*/ 0 w 988"/>
                <a:gd name="T11" fmla="*/ 641 h 680"/>
                <a:gd name="T12" fmla="*/ 40 w 988"/>
                <a:gd name="T13" fmla="*/ 680 h 680"/>
                <a:gd name="T14" fmla="*/ 140 w 988"/>
                <a:gd name="T15" fmla="*/ 680 h 680"/>
                <a:gd name="T16" fmla="*/ 848 w 988"/>
                <a:gd name="T17" fmla="*/ 680 h 680"/>
                <a:gd name="T18" fmla="*/ 948 w 988"/>
                <a:gd name="T19" fmla="*/ 680 h 680"/>
                <a:gd name="T20" fmla="*/ 988 w 988"/>
                <a:gd name="T21" fmla="*/ 641 h 680"/>
                <a:gd name="T22" fmla="*/ 988 w 988"/>
                <a:gd name="T23" fmla="*/ 41 h 680"/>
                <a:gd name="T24" fmla="*/ 948 w 988"/>
                <a:gd name="T25" fmla="*/ 0 h 680"/>
                <a:gd name="T26" fmla="*/ 900 w 988"/>
                <a:gd name="T27" fmla="*/ 552 h 680"/>
                <a:gd name="T28" fmla="*/ 860 w 988"/>
                <a:gd name="T29" fmla="*/ 592 h 680"/>
                <a:gd name="T30" fmla="*/ 128 w 988"/>
                <a:gd name="T31" fmla="*/ 592 h 680"/>
                <a:gd name="T32" fmla="*/ 88 w 988"/>
                <a:gd name="T33" fmla="*/ 552 h 680"/>
                <a:gd name="T34" fmla="*/ 88 w 988"/>
                <a:gd name="T35" fmla="*/ 128 h 680"/>
                <a:gd name="T36" fmla="*/ 128 w 988"/>
                <a:gd name="T37" fmla="*/ 88 h 680"/>
                <a:gd name="T38" fmla="*/ 860 w 988"/>
                <a:gd name="T39" fmla="*/ 88 h 680"/>
                <a:gd name="T40" fmla="*/ 900 w 988"/>
                <a:gd name="T41" fmla="*/ 128 h 680"/>
                <a:gd name="T42" fmla="*/ 900 w 988"/>
                <a:gd name="T43" fmla="*/ 552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8" h="680">
                  <a:moveTo>
                    <a:pt x="948" y="0"/>
                  </a:moveTo>
                  <a:cubicBezTo>
                    <a:pt x="848" y="0"/>
                    <a:pt x="848" y="0"/>
                    <a:pt x="848" y="0"/>
                  </a:cubicBezTo>
                  <a:cubicBezTo>
                    <a:pt x="140" y="0"/>
                    <a:pt x="140" y="0"/>
                    <a:pt x="140" y="0"/>
                  </a:cubicBezTo>
                  <a:cubicBezTo>
                    <a:pt x="40" y="0"/>
                    <a:pt x="40" y="0"/>
                    <a:pt x="40" y="0"/>
                  </a:cubicBezTo>
                  <a:cubicBezTo>
                    <a:pt x="18" y="0"/>
                    <a:pt x="0" y="19"/>
                    <a:pt x="0" y="41"/>
                  </a:cubicBezTo>
                  <a:cubicBezTo>
                    <a:pt x="0" y="641"/>
                    <a:pt x="0" y="641"/>
                    <a:pt x="0" y="641"/>
                  </a:cubicBezTo>
                  <a:cubicBezTo>
                    <a:pt x="0" y="663"/>
                    <a:pt x="18" y="680"/>
                    <a:pt x="40" y="680"/>
                  </a:cubicBezTo>
                  <a:cubicBezTo>
                    <a:pt x="140" y="680"/>
                    <a:pt x="140" y="680"/>
                    <a:pt x="140" y="680"/>
                  </a:cubicBezTo>
                  <a:cubicBezTo>
                    <a:pt x="848" y="680"/>
                    <a:pt x="848" y="680"/>
                    <a:pt x="848" y="680"/>
                  </a:cubicBezTo>
                  <a:cubicBezTo>
                    <a:pt x="948" y="680"/>
                    <a:pt x="948" y="680"/>
                    <a:pt x="948" y="680"/>
                  </a:cubicBezTo>
                  <a:cubicBezTo>
                    <a:pt x="970" y="680"/>
                    <a:pt x="988" y="663"/>
                    <a:pt x="988" y="641"/>
                  </a:cubicBezTo>
                  <a:cubicBezTo>
                    <a:pt x="988" y="41"/>
                    <a:pt x="988" y="41"/>
                    <a:pt x="988" y="41"/>
                  </a:cubicBezTo>
                  <a:cubicBezTo>
                    <a:pt x="988" y="19"/>
                    <a:pt x="970" y="0"/>
                    <a:pt x="948" y="0"/>
                  </a:cubicBezTo>
                  <a:close/>
                  <a:moveTo>
                    <a:pt x="900" y="552"/>
                  </a:moveTo>
                  <a:cubicBezTo>
                    <a:pt x="900" y="574"/>
                    <a:pt x="882" y="592"/>
                    <a:pt x="860" y="592"/>
                  </a:cubicBezTo>
                  <a:cubicBezTo>
                    <a:pt x="128" y="592"/>
                    <a:pt x="128" y="592"/>
                    <a:pt x="128" y="592"/>
                  </a:cubicBezTo>
                  <a:cubicBezTo>
                    <a:pt x="106" y="592"/>
                    <a:pt x="88" y="574"/>
                    <a:pt x="88" y="552"/>
                  </a:cubicBezTo>
                  <a:cubicBezTo>
                    <a:pt x="88" y="128"/>
                    <a:pt x="88" y="128"/>
                    <a:pt x="88" y="128"/>
                  </a:cubicBezTo>
                  <a:cubicBezTo>
                    <a:pt x="88" y="106"/>
                    <a:pt x="106" y="88"/>
                    <a:pt x="128" y="88"/>
                  </a:cubicBezTo>
                  <a:cubicBezTo>
                    <a:pt x="860" y="88"/>
                    <a:pt x="860" y="88"/>
                    <a:pt x="860" y="88"/>
                  </a:cubicBezTo>
                  <a:cubicBezTo>
                    <a:pt x="882" y="88"/>
                    <a:pt x="900" y="106"/>
                    <a:pt x="900" y="128"/>
                  </a:cubicBezTo>
                  <a:lnTo>
                    <a:pt x="900"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grpSp>
      <p:grpSp>
        <p:nvGrpSpPr>
          <p:cNvPr id="57" name="Group 56">
            <a:extLst>
              <a:ext uri="{FF2B5EF4-FFF2-40B4-BE49-F238E27FC236}">
                <a16:creationId xmlns:a16="http://schemas.microsoft.com/office/drawing/2014/main" id="{B9FCEC20-84CA-4B89-979D-E4341DA9FD8D}"/>
              </a:ext>
            </a:extLst>
          </p:cNvPr>
          <p:cNvGrpSpPr/>
          <p:nvPr/>
        </p:nvGrpSpPr>
        <p:grpSpPr>
          <a:xfrm>
            <a:off x="10147131" y="4934113"/>
            <a:ext cx="707274" cy="487350"/>
            <a:chOff x="2032581" y="791116"/>
            <a:chExt cx="809287" cy="557643"/>
          </a:xfrm>
          <a:solidFill>
            <a:schemeClr val="tx1"/>
          </a:solidFill>
        </p:grpSpPr>
        <p:sp>
          <p:nvSpPr>
            <p:cNvPr id="58" name="Freeform 15">
              <a:extLst>
                <a:ext uri="{FF2B5EF4-FFF2-40B4-BE49-F238E27FC236}">
                  <a16:creationId xmlns:a16="http://schemas.microsoft.com/office/drawing/2014/main" id="{9C8EC2C4-C57C-4EBD-B3F2-6688A27B636D}"/>
                </a:ext>
              </a:extLst>
            </p:cNvPr>
            <p:cNvSpPr>
              <a:spLocks/>
            </p:cNvSpPr>
            <p:nvPr/>
          </p:nvSpPr>
          <p:spPr bwMode="auto">
            <a:xfrm>
              <a:off x="2175515" y="933044"/>
              <a:ext cx="466044" cy="303986"/>
            </a:xfrm>
            <a:custGeom>
              <a:avLst/>
              <a:gdLst>
                <a:gd name="T0" fmla="*/ 154 w 463"/>
                <a:gd name="T1" fmla="*/ 233 h 302"/>
                <a:gd name="T2" fmla="*/ 97 w 463"/>
                <a:gd name="T3" fmla="*/ 134 h 302"/>
                <a:gd name="T4" fmla="*/ 0 w 463"/>
                <a:gd name="T5" fmla="*/ 302 h 302"/>
                <a:gd name="T6" fmla="*/ 114 w 463"/>
                <a:gd name="T7" fmla="*/ 302 h 302"/>
                <a:gd name="T8" fmla="*/ 194 w 463"/>
                <a:gd name="T9" fmla="*/ 302 h 302"/>
                <a:gd name="T10" fmla="*/ 463 w 463"/>
                <a:gd name="T11" fmla="*/ 302 h 302"/>
                <a:gd name="T12" fmla="*/ 289 w 463"/>
                <a:gd name="T13" fmla="*/ 0 h 302"/>
                <a:gd name="T14" fmla="*/ 154 w 463"/>
                <a:gd name="T15" fmla="*/ 233 h 3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 h="302">
                  <a:moveTo>
                    <a:pt x="154" y="233"/>
                  </a:moveTo>
                  <a:lnTo>
                    <a:pt x="97" y="134"/>
                  </a:lnTo>
                  <a:lnTo>
                    <a:pt x="0" y="302"/>
                  </a:lnTo>
                  <a:lnTo>
                    <a:pt x="114" y="302"/>
                  </a:lnTo>
                  <a:lnTo>
                    <a:pt x="194" y="302"/>
                  </a:lnTo>
                  <a:lnTo>
                    <a:pt x="463" y="302"/>
                  </a:lnTo>
                  <a:lnTo>
                    <a:pt x="289" y="0"/>
                  </a:lnTo>
                  <a:lnTo>
                    <a:pt x="154" y="2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59" name="Oval 16">
              <a:extLst>
                <a:ext uri="{FF2B5EF4-FFF2-40B4-BE49-F238E27FC236}">
                  <a16:creationId xmlns:a16="http://schemas.microsoft.com/office/drawing/2014/main" id="{AC33D522-738B-4403-8DA9-466E318F0223}"/>
                </a:ext>
              </a:extLst>
            </p:cNvPr>
            <p:cNvSpPr>
              <a:spLocks noChangeArrowheads="1"/>
            </p:cNvSpPr>
            <p:nvPr/>
          </p:nvSpPr>
          <p:spPr bwMode="auto">
            <a:xfrm>
              <a:off x="2567073" y="903853"/>
              <a:ext cx="123809" cy="1248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60" name="Freeform 17">
              <a:extLst>
                <a:ext uri="{FF2B5EF4-FFF2-40B4-BE49-F238E27FC236}">
                  <a16:creationId xmlns:a16="http://schemas.microsoft.com/office/drawing/2014/main" id="{95AE7D68-ABBB-45DF-8BFC-98291D8CC917}"/>
                </a:ext>
              </a:extLst>
            </p:cNvPr>
            <p:cNvSpPr>
              <a:spLocks noEditPoints="1"/>
            </p:cNvSpPr>
            <p:nvPr/>
          </p:nvSpPr>
          <p:spPr bwMode="auto">
            <a:xfrm>
              <a:off x="2032581" y="791116"/>
              <a:ext cx="809287" cy="557643"/>
            </a:xfrm>
            <a:custGeom>
              <a:avLst/>
              <a:gdLst>
                <a:gd name="T0" fmla="*/ 948 w 988"/>
                <a:gd name="T1" fmla="*/ 0 h 680"/>
                <a:gd name="T2" fmla="*/ 848 w 988"/>
                <a:gd name="T3" fmla="*/ 0 h 680"/>
                <a:gd name="T4" fmla="*/ 140 w 988"/>
                <a:gd name="T5" fmla="*/ 0 h 680"/>
                <a:gd name="T6" fmla="*/ 40 w 988"/>
                <a:gd name="T7" fmla="*/ 0 h 680"/>
                <a:gd name="T8" fmla="*/ 0 w 988"/>
                <a:gd name="T9" fmla="*/ 41 h 680"/>
                <a:gd name="T10" fmla="*/ 0 w 988"/>
                <a:gd name="T11" fmla="*/ 641 h 680"/>
                <a:gd name="T12" fmla="*/ 40 w 988"/>
                <a:gd name="T13" fmla="*/ 680 h 680"/>
                <a:gd name="T14" fmla="*/ 140 w 988"/>
                <a:gd name="T15" fmla="*/ 680 h 680"/>
                <a:gd name="T16" fmla="*/ 848 w 988"/>
                <a:gd name="T17" fmla="*/ 680 h 680"/>
                <a:gd name="T18" fmla="*/ 948 w 988"/>
                <a:gd name="T19" fmla="*/ 680 h 680"/>
                <a:gd name="T20" fmla="*/ 988 w 988"/>
                <a:gd name="T21" fmla="*/ 641 h 680"/>
                <a:gd name="T22" fmla="*/ 988 w 988"/>
                <a:gd name="T23" fmla="*/ 41 h 680"/>
                <a:gd name="T24" fmla="*/ 948 w 988"/>
                <a:gd name="T25" fmla="*/ 0 h 680"/>
                <a:gd name="T26" fmla="*/ 900 w 988"/>
                <a:gd name="T27" fmla="*/ 552 h 680"/>
                <a:gd name="T28" fmla="*/ 860 w 988"/>
                <a:gd name="T29" fmla="*/ 592 h 680"/>
                <a:gd name="T30" fmla="*/ 128 w 988"/>
                <a:gd name="T31" fmla="*/ 592 h 680"/>
                <a:gd name="T32" fmla="*/ 88 w 988"/>
                <a:gd name="T33" fmla="*/ 552 h 680"/>
                <a:gd name="T34" fmla="*/ 88 w 988"/>
                <a:gd name="T35" fmla="*/ 128 h 680"/>
                <a:gd name="T36" fmla="*/ 128 w 988"/>
                <a:gd name="T37" fmla="*/ 88 h 680"/>
                <a:gd name="T38" fmla="*/ 860 w 988"/>
                <a:gd name="T39" fmla="*/ 88 h 680"/>
                <a:gd name="T40" fmla="*/ 900 w 988"/>
                <a:gd name="T41" fmla="*/ 128 h 680"/>
                <a:gd name="T42" fmla="*/ 900 w 988"/>
                <a:gd name="T43" fmla="*/ 552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8" h="680">
                  <a:moveTo>
                    <a:pt x="948" y="0"/>
                  </a:moveTo>
                  <a:cubicBezTo>
                    <a:pt x="848" y="0"/>
                    <a:pt x="848" y="0"/>
                    <a:pt x="848" y="0"/>
                  </a:cubicBezTo>
                  <a:cubicBezTo>
                    <a:pt x="140" y="0"/>
                    <a:pt x="140" y="0"/>
                    <a:pt x="140" y="0"/>
                  </a:cubicBezTo>
                  <a:cubicBezTo>
                    <a:pt x="40" y="0"/>
                    <a:pt x="40" y="0"/>
                    <a:pt x="40" y="0"/>
                  </a:cubicBezTo>
                  <a:cubicBezTo>
                    <a:pt x="18" y="0"/>
                    <a:pt x="0" y="19"/>
                    <a:pt x="0" y="41"/>
                  </a:cubicBezTo>
                  <a:cubicBezTo>
                    <a:pt x="0" y="641"/>
                    <a:pt x="0" y="641"/>
                    <a:pt x="0" y="641"/>
                  </a:cubicBezTo>
                  <a:cubicBezTo>
                    <a:pt x="0" y="663"/>
                    <a:pt x="18" y="680"/>
                    <a:pt x="40" y="680"/>
                  </a:cubicBezTo>
                  <a:cubicBezTo>
                    <a:pt x="140" y="680"/>
                    <a:pt x="140" y="680"/>
                    <a:pt x="140" y="680"/>
                  </a:cubicBezTo>
                  <a:cubicBezTo>
                    <a:pt x="848" y="680"/>
                    <a:pt x="848" y="680"/>
                    <a:pt x="848" y="680"/>
                  </a:cubicBezTo>
                  <a:cubicBezTo>
                    <a:pt x="948" y="680"/>
                    <a:pt x="948" y="680"/>
                    <a:pt x="948" y="680"/>
                  </a:cubicBezTo>
                  <a:cubicBezTo>
                    <a:pt x="970" y="680"/>
                    <a:pt x="988" y="663"/>
                    <a:pt x="988" y="641"/>
                  </a:cubicBezTo>
                  <a:cubicBezTo>
                    <a:pt x="988" y="41"/>
                    <a:pt x="988" y="41"/>
                    <a:pt x="988" y="41"/>
                  </a:cubicBezTo>
                  <a:cubicBezTo>
                    <a:pt x="988" y="19"/>
                    <a:pt x="970" y="0"/>
                    <a:pt x="948" y="0"/>
                  </a:cubicBezTo>
                  <a:close/>
                  <a:moveTo>
                    <a:pt x="900" y="552"/>
                  </a:moveTo>
                  <a:cubicBezTo>
                    <a:pt x="900" y="574"/>
                    <a:pt x="882" y="592"/>
                    <a:pt x="860" y="592"/>
                  </a:cubicBezTo>
                  <a:cubicBezTo>
                    <a:pt x="128" y="592"/>
                    <a:pt x="128" y="592"/>
                    <a:pt x="128" y="592"/>
                  </a:cubicBezTo>
                  <a:cubicBezTo>
                    <a:pt x="106" y="592"/>
                    <a:pt x="88" y="574"/>
                    <a:pt x="88" y="552"/>
                  </a:cubicBezTo>
                  <a:cubicBezTo>
                    <a:pt x="88" y="128"/>
                    <a:pt x="88" y="128"/>
                    <a:pt x="88" y="128"/>
                  </a:cubicBezTo>
                  <a:cubicBezTo>
                    <a:pt x="88" y="106"/>
                    <a:pt x="106" y="88"/>
                    <a:pt x="128" y="88"/>
                  </a:cubicBezTo>
                  <a:cubicBezTo>
                    <a:pt x="860" y="88"/>
                    <a:pt x="860" y="88"/>
                    <a:pt x="860" y="88"/>
                  </a:cubicBezTo>
                  <a:cubicBezTo>
                    <a:pt x="882" y="88"/>
                    <a:pt x="900" y="106"/>
                    <a:pt x="900" y="128"/>
                  </a:cubicBezTo>
                  <a:lnTo>
                    <a:pt x="900"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grpSp>
      <p:grpSp>
        <p:nvGrpSpPr>
          <p:cNvPr id="61" name="Group 60">
            <a:extLst>
              <a:ext uri="{FF2B5EF4-FFF2-40B4-BE49-F238E27FC236}">
                <a16:creationId xmlns:a16="http://schemas.microsoft.com/office/drawing/2014/main" id="{5F0C7926-9EFC-4FA9-9E70-3A282BCBB58D}"/>
              </a:ext>
            </a:extLst>
          </p:cNvPr>
          <p:cNvGrpSpPr/>
          <p:nvPr/>
        </p:nvGrpSpPr>
        <p:grpSpPr>
          <a:xfrm>
            <a:off x="6860757" y="4934113"/>
            <a:ext cx="707274" cy="487350"/>
            <a:chOff x="2032581" y="791116"/>
            <a:chExt cx="809287" cy="557643"/>
          </a:xfrm>
          <a:solidFill>
            <a:schemeClr val="tx1"/>
          </a:solidFill>
        </p:grpSpPr>
        <p:sp>
          <p:nvSpPr>
            <p:cNvPr id="62" name="Freeform 15">
              <a:extLst>
                <a:ext uri="{FF2B5EF4-FFF2-40B4-BE49-F238E27FC236}">
                  <a16:creationId xmlns:a16="http://schemas.microsoft.com/office/drawing/2014/main" id="{3F54281B-350D-43AD-8F70-E9ECEF220F29}"/>
                </a:ext>
              </a:extLst>
            </p:cNvPr>
            <p:cNvSpPr>
              <a:spLocks/>
            </p:cNvSpPr>
            <p:nvPr/>
          </p:nvSpPr>
          <p:spPr bwMode="auto">
            <a:xfrm>
              <a:off x="2175515" y="933044"/>
              <a:ext cx="466044" cy="303986"/>
            </a:xfrm>
            <a:custGeom>
              <a:avLst/>
              <a:gdLst>
                <a:gd name="T0" fmla="*/ 154 w 463"/>
                <a:gd name="T1" fmla="*/ 233 h 302"/>
                <a:gd name="T2" fmla="*/ 97 w 463"/>
                <a:gd name="T3" fmla="*/ 134 h 302"/>
                <a:gd name="T4" fmla="*/ 0 w 463"/>
                <a:gd name="T5" fmla="*/ 302 h 302"/>
                <a:gd name="T6" fmla="*/ 114 w 463"/>
                <a:gd name="T7" fmla="*/ 302 h 302"/>
                <a:gd name="T8" fmla="*/ 194 w 463"/>
                <a:gd name="T9" fmla="*/ 302 h 302"/>
                <a:gd name="T10" fmla="*/ 463 w 463"/>
                <a:gd name="T11" fmla="*/ 302 h 302"/>
                <a:gd name="T12" fmla="*/ 289 w 463"/>
                <a:gd name="T13" fmla="*/ 0 h 302"/>
                <a:gd name="T14" fmla="*/ 154 w 463"/>
                <a:gd name="T15" fmla="*/ 233 h 3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3" h="302">
                  <a:moveTo>
                    <a:pt x="154" y="233"/>
                  </a:moveTo>
                  <a:lnTo>
                    <a:pt x="97" y="134"/>
                  </a:lnTo>
                  <a:lnTo>
                    <a:pt x="0" y="302"/>
                  </a:lnTo>
                  <a:lnTo>
                    <a:pt x="114" y="302"/>
                  </a:lnTo>
                  <a:lnTo>
                    <a:pt x="194" y="302"/>
                  </a:lnTo>
                  <a:lnTo>
                    <a:pt x="463" y="302"/>
                  </a:lnTo>
                  <a:lnTo>
                    <a:pt x="289" y="0"/>
                  </a:lnTo>
                  <a:lnTo>
                    <a:pt x="154" y="23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63" name="Oval 16">
              <a:extLst>
                <a:ext uri="{FF2B5EF4-FFF2-40B4-BE49-F238E27FC236}">
                  <a16:creationId xmlns:a16="http://schemas.microsoft.com/office/drawing/2014/main" id="{35914BE6-5E29-42B8-820B-F322CD845B0C}"/>
                </a:ext>
              </a:extLst>
            </p:cNvPr>
            <p:cNvSpPr>
              <a:spLocks noChangeArrowheads="1"/>
            </p:cNvSpPr>
            <p:nvPr/>
          </p:nvSpPr>
          <p:spPr bwMode="auto">
            <a:xfrm>
              <a:off x="2567073" y="903853"/>
              <a:ext cx="123809" cy="124815"/>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sp>
          <p:nvSpPr>
            <p:cNvPr id="64" name="Freeform 17">
              <a:extLst>
                <a:ext uri="{FF2B5EF4-FFF2-40B4-BE49-F238E27FC236}">
                  <a16:creationId xmlns:a16="http://schemas.microsoft.com/office/drawing/2014/main" id="{AD8A22AD-46D6-494D-AF4F-1B52484D9094}"/>
                </a:ext>
              </a:extLst>
            </p:cNvPr>
            <p:cNvSpPr>
              <a:spLocks noEditPoints="1"/>
            </p:cNvSpPr>
            <p:nvPr/>
          </p:nvSpPr>
          <p:spPr bwMode="auto">
            <a:xfrm>
              <a:off x="2032581" y="791116"/>
              <a:ext cx="809287" cy="557643"/>
            </a:xfrm>
            <a:custGeom>
              <a:avLst/>
              <a:gdLst>
                <a:gd name="T0" fmla="*/ 948 w 988"/>
                <a:gd name="T1" fmla="*/ 0 h 680"/>
                <a:gd name="T2" fmla="*/ 848 w 988"/>
                <a:gd name="T3" fmla="*/ 0 h 680"/>
                <a:gd name="T4" fmla="*/ 140 w 988"/>
                <a:gd name="T5" fmla="*/ 0 h 680"/>
                <a:gd name="T6" fmla="*/ 40 w 988"/>
                <a:gd name="T7" fmla="*/ 0 h 680"/>
                <a:gd name="T8" fmla="*/ 0 w 988"/>
                <a:gd name="T9" fmla="*/ 41 h 680"/>
                <a:gd name="T10" fmla="*/ 0 w 988"/>
                <a:gd name="T11" fmla="*/ 641 h 680"/>
                <a:gd name="T12" fmla="*/ 40 w 988"/>
                <a:gd name="T13" fmla="*/ 680 h 680"/>
                <a:gd name="T14" fmla="*/ 140 w 988"/>
                <a:gd name="T15" fmla="*/ 680 h 680"/>
                <a:gd name="T16" fmla="*/ 848 w 988"/>
                <a:gd name="T17" fmla="*/ 680 h 680"/>
                <a:gd name="T18" fmla="*/ 948 w 988"/>
                <a:gd name="T19" fmla="*/ 680 h 680"/>
                <a:gd name="T20" fmla="*/ 988 w 988"/>
                <a:gd name="T21" fmla="*/ 641 h 680"/>
                <a:gd name="T22" fmla="*/ 988 w 988"/>
                <a:gd name="T23" fmla="*/ 41 h 680"/>
                <a:gd name="T24" fmla="*/ 948 w 988"/>
                <a:gd name="T25" fmla="*/ 0 h 680"/>
                <a:gd name="T26" fmla="*/ 900 w 988"/>
                <a:gd name="T27" fmla="*/ 552 h 680"/>
                <a:gd name="T28" fmla="*/ 860 w 988"/>
                <a:gd name="T29" fmla="*/ 592 h 680"/>
                <a:gd name="T30" fmla="*/ 128 w 988"/>
                <a:gd name="T31" fmla="*/ 592 h 680"/>
                <a:gd name="T32" fmla="*/ 88 w 988"/>
                <a:gd name="T33" fmla="*/ 552 h 680"/>
                <a:gd name="T34" fmla="*/ 88 w 988"/>
                <a:gd name="T35" fmla="*/ 128 h 680"/>
                <a:gd name="T36" fmla="*/ 128 w 988"/>
                <a:gd name="T37" fmla="*/ 88 h 680"/>
                <a:gd name="T38" fmla="*/ 860 w 988"/>
                <a:gd name="T39" fmla="*/ 88 h 680"/>
                <a:gd name="T40" fmla="*/ 900 w 988"/>
                <a:gd name="T41" fmla="*/ 128 h 680"/>
                <a:gd name="T42" fmla="*/ 900 w 988"/>
                <a:gd name="T43" fmla="*/ 552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88" h="680">
                  <a:moveTo>
                    <a:pt x="948" y="0"/>
                  </a:moveTo>
                  <a:cubicBezTo>
                    <a:pt x="848" y="0"/>
                    <a:pt x="848" y="0"/>
                    <a:pt x="848" y="0"/>
                  </a:cubicBezTo>
                  <a:cubicBezTo>
                    <a:pt x="140" y="0"/>
                    <a:pt x="140" y="0"/>
                    <a:pt x="140" y="0"/>
                  </a:cubicBezTo>
                  <a:cubicBezTo>
                    <a:pt x="40" y="0"/>
                    <a:pt x="40" y="0"/>
                    <a:pt x="40" y="0"/>
                  </a:cubicBezTo>
                  <a:cubicBezTo>
                    <a:pt x="18" y="0"/>
                    <a:pt x="0" y="19"/>
                    <a:pt x="0" y="41"/>
                  </a:cubicBezTo>
                  <a:cubicBezTo>
                    <a:pt x="0" y="641"/>
                    <a:pt x="0" y="641"/>
                    <a:pt x="0" y="641"/>
                  </a:cubicBezTo>
                  <a:cubicBezTo>
                    <a:pt x="0" y="663"/>
                    <a:pt x="18" y="680"/>
                    <a:pt x="40" y="680"/>
                  </a:cubicBezTo>
                  <a:cubicBezTo>
                    <a:pt x="140" y="680"/>
                    <a:pt x="140" y="680"/>
                    <a:pt x="140" y="680"/>
                  </a:cubicBezTo>
                  <a:cubicBezTo>
                    <a:pt x="848" y="680"/>
                    <a:pt x="848" y="680"/>
                    <a:pt x="848" y="680"/>
                  </a:cubicBezTo>
                  <a:cubicBezTo>
                    <a:pt x="948" y="680"/>
                    <a:pt x="948" y="680"/>
                    <a:pt x="948" y="680"/>
                  </a:cubicBezTo>
                  <a:cubicBezTo>
                    <a:pt x="970" y="680"/>
                    <a:pt x="988" y="663"/>
                    <a:pt x="988" y="641"/>
                  </a:cubicBezTo>
                  <a:cubicBezTo>
                    <a:pt x="988" y="41"/>
                    <a:pt x="988" y="41"/>
                    <a:pt x="988" y="41"/>
                  </a:cubicBezTo>
                  <a:cubicBezTo>
                    <a:pt x="988" y="19"/>
                    <a:pt x="970" y="0"/>
                    <a:pt x="948" y="0"/>
                  </a:cubicBezTo>
                  <a:close/>
                  <a:moveTo>
                    <a:pt x="900" y="552"/>
                  </a:moveTo>
                  <a:cubicBezTo>
                    <a:pt x="900" y="574"/>
                    <a:pt x="882" y="592"/>
                    <a:pt x="860" y="592"/>
                  </a:cubicBezTo>
                  <a:cubicBezTo>
                    <a:pt x="128" y="592"/>
                    <a:pt x="128" y="592"/>
                    <a:pt x="128" y="592"/>
                  </a:cubicBezTo>
                  <a:cubicBezTo>
                    <a:pt x="106" y="592"/>
                    <a:pt x="88" y="574"/>
                    <a:pt x="88" y="552"/>
                  </a:cubicBezTo>
                  <a:cubicBezTo>
                    <a:pt x="88" y="128"/>
                    <a:pt x="88" y="128"/>
                    <a:pt x="88" y="128"/>
                  </a:cubicBezTo>
                  <a:cubicBezTo>
                    <a:pt x="88" y="106"/>
                    <a:pt x="106" y="88"/>
                    <a:pt x="128" y="88"/>
                  </a:cubicBezTo>
                  <a:cubicBezTo>
                    <a:pt x="860" y="88"/>
                    <a:pt x="860" y="88"/>
                    <a:pt x="860" y="88"/>
                  </a:cubicBezTo>
                  <a:cubicBezTo>
                    <a:pt x="882" y="88"/>
                    <a:pt x="900" y="106"/>
                    <a:pt x="900" y="128"/>
                  </a:cubicBezTo>
                  <a:lnTo>
                    <a:pt x="900" y="5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solidFill>
                  <a:schemeClr val="accent4"/>
                </a:solidFill>
              </a:endParaRPr>
            </a:p>
          </p:txBody>
        </p:sp>
      </p:grpSp>
    </p:spTree>
    <p:extLst>
      <p:ext uri="{BB962C8B-B14F-4D97-AF65-F5344CB8AC3E}">
        <p14:creationId xmlns:p14="http://schemas.microsoft.com/office/powerpoint/2010/main" val="1758895156"/>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8A0105D-FE3A-4FBB-9208-5331D953E859}"/>
              </a:ext>
            </a:extLst>
          </p:cNvPr>
          <p:cNvSpPr>
            <a:spLocks noGrp="1"/>
          </p:cNvSpPr>
          <p:nvPr>
            <p:ph type="pic" sz="quarter" idx="10"/>
          </p:nvPr>
        </p:nvSpPr>
        <p:spPr/>
      </p:sp>
      <p:sp>
        <p:nvSpPr>
          <p:cNvPr id="15" name="Rectangle 14">
            <a:extLst>
              <a:ext uri="{FF2B5EF4-FFF2-40B4-BE49-F238E27FC236}">
                <a16:creationId xmlns:a16="http://schemas.microsoft.com/office/drawing/2014/main" id="{4C56BEC9-2AAA-4D87-B15F-E16F05941105}"/>
              </a:ext>
            </a:extLst>
          </p:cNvPr>
          <p:cNvSpPr/>
          <p:nvPr/>
        </p:nvSpPr>
        <p:spPr>
          <a:xfrm flipH="1">
            <a:off x="4659312" y="1"/>
            <a:ext cx="753268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Rectangle 8">
            <a:extLst>
              <a:ext uri="{FF2B5EF4-FFF2-40B4-BE49-F238E27FC236}">
                <a16:creationId xmlns:a16="http://schemas.microsoft.com/office/drawing/2014/main" id="{7B9F9E81-D47F-48E9-85CE-64596BC16DD1}"/>
              </a:ext>
            </a:extLst>
          </p:cNvPr>
          <p:cNvSpPr/>
          <p:nvPr/>
        </p:nvSpPr>
        <p:spPr>
          <a:xfrm flipH="1">
            <a:off x="4659312" y="559720"/>
            <a:ext cx="7532688" cy="1800000"/>
          </a:xfrm>
          <a:prstGeom prst="rect">
            <a:avLst/>
          </a:prstGeom>
          <a:gradFill flip="none" rotWithShape="1">
            <a:gsLst>
              <a:gs pos="0">
                <a:schemeClr val="accent2">
                  <a:lumMod val="75000"/>
                </a:schemeClr>
              </a:gs>
              <a:gs pos="100000">
                <a:schemeClr val="accent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Rectangle 12">
            <a:extLst>
              <a:ext uri="{FF2B5EF4-FFF2-40B4-BE49-F238E27FC236}">
                <a16:creationId xmlns:a16="http://schemas.microsoft.com/office/drawing/2014/main" id="{B4A0CDD4-752F-40EA-985E-F737EA4EF809}"/>
              </a:ext>
            </a:extLst>
          </p:cNvPr>
          <p:cNvSpPr/>
          <p:nvPr/>
        </p:nvSpPr>
        <p:spPr>
          <a:xfrm flipH="1">
            <a:off x="4659312" y="2899718"/>
            <a:ext cx="7532688" cy="395828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extBox 10">
            <a:extLst>
              <a:ext uri="{FF2B5EF4-FFF2-40B4-BE49-F238E27FC236}">
                <a16:creationId xmlns:a16="http://schemas.microsoft.com/office/drawing/2014/main" id="{55B5AC63-82C0-498A-AAAF-B33A23D95476}"/>
              </a:ext>
            </a:extLst>
          </p:cNvPr>
          <p:cNvSpPr txBox="1"/>
          <p:nvPr/>
        </p:nvSpPr>
        <p:spPr>
          <a:xfrm>
            <a:off x="5215827" y="3439719"/>
            <a:ext cx="2630886" cy="311072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r>
              <a:rPr lang="id-ID" sz="1200" dirty="0">
                <a:solidFill>
                  <a:schemeClr val="tx1">
                    <a:lumMod val="95000"/>
                    <a:lumOff val="5000"/>
                  </a:schemeClr>
                </a:solidFill>
              </a:rPr>
              <a:t>Sed ut perspiciatis unde omnis iste natus error sit voluptatem accusantium doloremque laudantium</a:t>
            </a:r>
            <a:r>
              <a:rPr lang="en-US" sz="1200" dirty="0">
                <a:solidFill>
                  <a:schemeClr val="tx1">
                    <a:lumMod val="95000"/>
                    <a:lumOff val="5000"/>
                  </a:schemeClr>
                </a:solidFill>
              </a:rPr>
              <a:t>,</a:t>
            </a:r>
            <a:endParaRPr lang="id-ID"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DDE96742-4F13-4B35-B3C5-A626637D19B8}"/>
              </a:ext>
            </a:extLst>
          </p:cNvPr>
          <p:cNvSpPr txBox="1"/>
          <p:nvPr/>
        </p:nvSpPr>
        <p:spPr>
          <a:xfrm>
            <a:off x="8507542" y="3439719"/>
            <a:ext cx="2630886" cy="2833724"/>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rPr>
              <a:t>Sed ut perspiciatis unde omnis iste natus error sit voluptatem accusantium doloremque laudantium, totam rem aperiam, eaque ipsa quae ab illo inventore veritatis et quasi architecto beatae vitae dicta sunt explicabo.</a:t>
            </a:r>
            <a:endParaRPr lang="en-US" sz="1200" dirty="0">
              <a:solidFill>
                <a:schemeClr val="tx1">
                  <a:lumMod val="95000"/>
                  <a:lumOff val="5000"/>
                </a:schemeClr>
              </a:solidFill>
            </a:endParaRPr>
          </a:p>
          <a:p>
            <a:pPr>
              <a:lnSpc>
                <a:spcPct val="150000"/>
              </a:lnSpc>
            </a:pP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Ut enim ad minim veniam, quis nostrud exercitation ullamco laboris nisi ut aliquip ex ea commodo consequat.</a:t>
            </a:r>
          </a:p>
        </p:txBody>
      </p:sp>
      <p:sp>
        <p:nvSpPr>
          <p:cNvPr id="21" name="Rectangle 20">
            <a:extLst>
              <a:ext uri="{FF2B5EF4-FFF2-40B4-BE49-F238E27FC236}">
                <a16:creationId xmlns:a16="http://schemas.microsoft.com/office/drawing/2014/main" id="{815AFEFC-9361-4153-82A4-563929288E5A}"/>
              </a:ext>
            </a:extLst>
          </p:cNvPr>
          <p:cNvSpPr/>
          <p:nvPr/>
        </p:nvSpPr>
        <p:spPr>
          <a:xfrm rot="5400000" flipH="1">
            <a:off x="3160778" y="4938252"/>
            <a:ext cx="3110723" cy="113655"/>
          </a:xfrm>
          <a:prstGeom prst="rect">
            <a:avLst/>
          </a:prstGeom>
          <a:gradFill flip="none" rotWithShape="1">
            <a:gsLst>
              <a:gs pos="0">
                <a:schemeClr val="accent2">
                  <a:lumMod val="75000"/>
                </a:schemeClr>
              </a:gs>
              <a:gs pos="100000">
                <a:schemeClr val="accent2">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TextBox 21">
            <a:extLst>
              <a:ext uri="{FF2B5EF4-FFF2-40B4-BE49-F238E27FC236}">
                <a16:creationId xmlns:a16="http://schemas.microsoft.com/office/drawing/2014/main" id="{F26B4D9B-FBC3-4956-ABDE-EC79E25931D5}"/>
              </a:ext>
            </a:extLst>
          </p:cNvPr>
          <p:cNvSpPr txBox="1"/>
          <p:nvPr/>
        </p:nvSpPr>
        <p:spPr>
          <a:xfrm>
            <a:off x="5215827" y="951888"/>
            <a:ext cx="6976173"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Political Is Life</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582484332"/>
      </p:ext>
    </p:extLst>
  </p:cSld>
  <p:clrMapOvr>
    <a:masterClrMapping/>
  </p:clrMapOvr>
  <p:transition spd="slow">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0E628A66-9B54-42A9-8E56-0EF7FA5EFD88}"/>
              </a:ext>
            </a:extLst>
          </p:cNvPr>
          <p:cNvSpPr/>
          <p:nvPr/>
        </p:nvSpPr>
        <p:spPr>
          <a:xfrm>
            <a:off x="2154755" y="1349115"/>
            <a:ext cx="7882490" cy="4159770"/>
          </a:xfrm>
          <a:custGeom>
            <a:avLst/>
            <a:gdLst/>
            <a:ahLst/>
            <a:cxnLst/>
            <a:rect l="l" t="t" r="r" b="b"/>
            <a:pathLst>
              <a:path w="3703118" h="1954220">
                <a:moveTo>
                  <a:pt x="1807239" y="1322212"/>
                </a:moveTo>
                <a:cubicBezTo>
                  <a:pt x="1746195" y="1322212"/>
                  <a:pt x="1700660" y="1345436"/>
                  <a:pt x="1670636" y="1391882"/>
                </a:cubicBezTo>
                <a:cubicBezTo>
                  <a:pt x="1640611" y="1438329"/>
                  <a:pt x="1625599" y="1499374"/>
                  <a:pt x="1625599" y="1575015"/>
                </a:cubicBezTo>
                <a:lnTo>
                  <a:pt x="1625599" y="1586959"/>
                </a:lnTo>
                <a:cubicBezTo>
                  <a:pt x="1625599" y="1663264"/>
                  <a:pt x="1640777" y="1724723"/>
                  <a:pt x="1671133" y="1771336"/>
                </a:cubicBezTo>
                <a:cubicBezTo>
                  <a:pt x="1701490" y="1817949"/>
                  <a:pt x="1747024" y="1841255"/>
                  <a:pt x="1807737" y="1841255"/>
                </a:cubicBezTo>
                <a:cubicBezTo>
                  <a:pt x="1869112" y="1841255"/>
                  <a:pt x="1915228" y="1817949"/>
                  <a:pt x="1946082" y="1771336"/>
                </a:cubicBezTo>
                <a:cubicBezTo>
                  <a:pt x="1976936" y="1724723"/>
                  <a:pt x="1992363" y="1663264"/>
                  <a:pt x="1992363" y="1586959"/>
                </a:cubicBezTo>
                <a:lnTo>
                  <a:pt x="1992363" y="1575015"/>
                </a:lnTo>
                <a:cubicBezTo>
                  <a:pt x="1992363" y="1500037"/>
                  <a:pt x="1976770" y="1439159"/>
                  <a:pt x="1945584" y="1392380"/>
                </a:cubicBezTo>
                <a:cubicBezTo>
                  <a:pt x="1914398" y="1345602"/>
                  <a:pt x="1868283" y="1322212"/>
                  <a:pt x="1807239" y="1322212"/>
                </a:cubicBezTo>
                <a:close/>
                <a:moveTo>
                  <a:pt x="2190253" y="1219200"/>
                </a:moveTo>
                <a:lnTo>
                  <a:pt x="2267388" y="1219200"/>
                </a:lnTo>
                <a:lnTo>
                  <a:pt x="2412700" y="1219200"/>
                </a:lnTo>
                <a:lnTo>
                  <a:pt x="2490332" y="1219200"/>
                </a:lnTo>
                <a:lnTo>
                  <a:pt x="2490332" y="1306785"/>
                </a:lnTo>
                <a:lnTo>
                  <a:pt x="2412700" y="1321715"/>
                </a:lnTo>
                <a:lnTo>
                  <a:pt x="2412700" y="1699924"/>
                </a:lnTo>
                <a:cubicBezTo>
                  <a:pt x="2412700" y="1747698"/>
                  <a:pt x="2425556" y="1783445"/>
                  <a:pt x="2451267" y="1807166"/>
                </a:cubicBezTo>
                <a:cubicBezTo>
                  <a:pt x="2476979" y="1830887"/>
                  <a:pt x="2512229" y="1842748"/>
                  <a:pt x="2557017" y="1842748"/>
                </a:cubicBezTo>
                <a:cubicBezTo>
                  <a:pt x="2602468" y="1842748"/>
                  <a:pt x="2638133" y="1830970"/>
                  <a:pt x="2664010" y="1807415"/>
                </a:cubicBezTo>
                <a:cubicBezTo>
                  <a:pt x="2689887" y="1783860"/>
                  <a:pt x="2702826" y="1748030"/>
                  <a:pt x="2702826" y="1699924"/>
                </a:cubicBezTo>
                <a:lnTo>
                  <a:pt x="2702826" y="1321715"/>
                </a:lnTo>
                <a:lnTo>
                  <a:pt x="2625691" y="1306785"/>
                </a:lnTo>
                <a:lnTo>
                  <a:pt x="2625691" y="1219200"/>
                </a:lnTo>
                <a:lnTo>
                  <a:pt x="2925771" y="1219200"/>
                </a:lnTo>
                <a:lnTo>
                  <a:pt x="2925771" y="1306785"/>
                </a:lnTo>
                <a:lnTo>
                  <a:pt x="2848138" y="1321715"/>
                </a:lnTo>
                <a:lnTo>
                  <a:pt x="2848138" y="1699924"/>
                </a:lnTo>
                <a:cubicBezTo>
                  <a:pt x="2848138" y="1781206"/>
                  <a:pt x="2821348" y="1843909"/>
                  <a:pt x="2767769" y="1888033"/>
                </a:cubicBezTo>
                <a:cubicBezTo>
                  <a:pt x="2714189" y="1932158"/>
                  <a:pt x="2643938" y="1954220"/>
                  <a:pt x="2557017" y="1954220"/>
                </a:cubicBezTo>
                <a:cubicBezTo>
                  <a:pt x="2470426" y="1954220"/>
                  <a:pt x="2400507" y="1932158"/>
                  <a:pt x="2347259" y="1888033"/>
                </a:cubicBezTo>
                <a:cubicBezTo>
                  <a:pt x="2294012" y="1843909"/>
                  <a:pt x="2267388" y="1781206"/>
                  <a:pt x="2267388" y="1699924"/>
                </a:cubicBezTo>
                <a:lnTo>
                  <a:pt x="2267388" y="1321715"/>
                </a:lnTo>
                <a:lnTo>
                  <a:pt x="2190253" y="1306785"/>
                </a:lnTo>
                <a:close/>
                <a:moveTo>
                  <a:pt x="769535" y="1219200"/>
                </a:moveTo>
                <a:lnTo>
                  <a:pt x="1043737" y="1219200"/>
                </a:lnTo>
                <a:lnTo>
                  <a:pt x="1043737" y="1306785"/>
                </a:lnTo>
                <a:lnTo>
                  <a:pt x="984517" y="1315245"/>
                </a:lnTo>
                <a:lnTo>
                  <a:pt x="1096985" y="1553119"/>
                </a:lnTo>
                <a:lnTo>
                  <a:pt x="1099970" y="1553119"/>
                </a:lnTo>
                <a:lnTo>
                  <a:pt x="1212438" y="1315245"/>
                </a:lnTo>
                <a:lnTo>
                  <a:pt x="1153716" y="1306785"/>
                </a:lnTo>
                <a:lnTo>
                  <a:pt x="1153716" y="1219200"/>
                </a:lnTo>
                <a:lnTo>
                  <a:pt x="1427918" y="1219200"/>
                </a:lnTo>
                <a:lnTo>
                  <a:pt x="1427918" y="1306785"/>
                </a:lnTo>
                <a:lnTo>
                  <a:pt x="1366210" y="1316738"/>
                </a:lnTo>
                <a:lnTo>
                  <a:pt x="1169143" y="1688976"/>
                </a:lnTo>
                <a:lnTo>
                  <a:pt x="1169143" y="1841753"/>
                </a:lnTo>
                <a:lnTo>
                  <a:pt x="1246775" y="1856682"/>
                </a:lnTo>
                <a:lnTo>
                  <a:pt x="1246775" y="1943770"/>
                </a:lnTo>
                <a:lnTo>
                  <a:pt x="946696" y="1943770"/>
                </a:lnTo>
                <a:lnTo>
                  <a:pt x="946696" y="1856682"/>
                </a:lnTo>
                <a:lnTo>
                  <a:pt x="1024329" y="1841753"/>
                </a:lnTo>
                <a:lnTo>
                  <a:pt x="1024329" y="1681511"/>
                </a:lnTo>
                <a:lnTo>
                  <a:pt x="830745" y="1316738"/>
                </a:lnTo>
                <a:lnTo>
                  <a:pt x="769535" y="1306785"/>
                </a:lnTo>
                <a:close/>
                <a:moveTo>
                  <a:pt x="1807239" y="1208749"/>
                </a:moveTo>
                <a:cubicBezTo>
                  <a:pt x="1905440" y="1208749"/>
                  <a:pt x="1984981" y="1243584"/>
                  <a:pt x="2045859" y="1313255"/>
                </a:cubicBezTo>
                <a:cubicBezTo>
                  <a:pt x="2106738" y="1382925"/>
                  <a:pt x="2137177" y="1470510"/>
                  <a:pt x="2137177" y="1576011"/>
                </a:cubicBezTo>
                <a:lnTo>
                  <a:pt x="2137177" y="1586959"/>
                </a:lnTo>
                <a:cubicBezTo>
                  <a:pt x="2137177" y="1693123"/>
                  <a:pt x="2106821" y="1780874"/>
                  <a:pt x="2046108" y="1850213"/>
                </a:cubicBezTo>
                <a:cubicBezTo>
                  <a:pt x="1985395" y="1919551"/>
                  <a:pt x="1905938" y="1954220"/>
                  <a:pt x="1807737" y="1954220"/>
                </a:cubicBezTo>
                <a:cubicBezTo>
                  <a:pt x="1709867" y="1954220"/>
                  <a:pt x="1630824" y="1919551"/>
                  <a:pt x="1570609" y="1850213"/>
                </a:cubicBezTo>
                <a:cubicBezTo>
                  <a:pt x="1510394" y="1780874"/>
                  <a:pt x="1480287" y="1693123"/>
                  <a:pt x="1480287" y="1586959"/>
                </a:cubicBezTo>
                <a:lnTo>
                  <a:pt x="1480287" y="1576011"/>
                </a:lnTo>
                <a:cubicBezTo>
                  <a:pt x="1480287" y="1470510"/>
                  <a:pt x="1510311" y="1382925"/>
                  <a:pt x="1570360" y="1313255"/>
                </a:cubicBezTo>
                <a:cubicBezTo>
                  <a:pt x="1630409" y="1243584"/>
                  <a:pt x="1709369" y="1208749"/>
                  <a:pt x="1807239" y="1208749"/>
                </a:cubicBezTo>
                <a:close/>
                <a:moveTo>
                  <a:pt x="1830768" y="166711"/>
                </a:moveTo>
                <a:lnTo>
                  <a:pt x="1749154" y="422002"/>
                </a:lnTo>
                <a:lnTo>
                  <a:pt x="1915367" y="422002"/>
                </a:lnTo>
                <a:lnTo>
                  <a:pt x="1833754" y="166711"/>
                </a:lnTo>
                <a:close/>
                <a:moveTo>
                  <a:pt x="3017863" y="0"/>
                </a:moveTo>
                <a:lnTo>
                  <a:pt x="3313961" y="0"/>
                </a:lnTo>
                <a:lnTo>
                  <a:pt x="3313961" y="87585"/>
                </a:lnTo>
                <a:lnTo>
                  <a:pt x="3240309" y="102515"/>
                </a:lnTo>
                <a:lnTo>
                  <a:pt x="3240309" y="296098"/>
                </a:lnTo>
                <a:lnTo>
                  <a:pt x="3303510" y="296098"/>
                </a:lnTo>
                <a:lnTo>
                  <a:pt x="3442851" y="93557"/>
                </a:lnTo>
                <a:lnTo>
                  <a:pt x="3400053" y="87585"/>
                </a:lnTo>
                <a:lnTo>
                  <a:pt x="3400053" y="0"/>
                </a:lnTo>
                <a:lnTo>
                  <a:pt x="3687194" y="0"/>
                </a:lnTo>
                <a:lnTo>
                  <a:pt x="3687194" y="87585"/>
                </a:lnTo>
                <a:lnTo>
                  <a:pt x="3608566" y="101022"/>
                </a:lnTo>
                <a:lnTo>
                  <a:pt x="3430409" y="338895"/>
                </a:lnTo>
                <a:lnTo>
                  <a:pt x="3630462" y="625041"/>
                </a:lnTo>
                <a:lnTo>
                  <a:pt x="3703118" y="637482"/>
                </a:lnTo>
                <a:lnTo>
                  <a:pt x="3703118" y="724570"/>
                </a:lnTo>
                <a:lnTo>
                  <a:pt x="3415978" y="724570"/>
                </a:lnTo>
                <a:lnTo>
                  <a:pt x="3415978" y="637482"/>
                </a:lnTo>
                <a:lnTo>
                  <a:pt x="3460766" y="631510"/>
                </a:lnTo>
                <a:lnTo>
                  <a:pt x="3321425" y="422002"/>
                </a:lnTo>
                <a:lnTo>
                  <a:pt x="3240309" y="422002"/>
                </a:lnTo>
                <a:lnTo>
                  <a:pt x="3240309" y="622553"/>
                </a:lnTo>
                <a:lnTo>
                  <a:pt x="3313961" y="637482"/>
                </a:lnTo>
                <a:lnTo>
                  <a:pt x="3313961" y="724570"/>
                </a:lnTo>
                <a:lnTo>
                  <a:pt x="3017863" y="724570"/>
                </a:lnTo>
                <a:lnTo>
                  <a:pt x="3017863" y="637482"/>
                </a:lnTo>
                <a:lnTo>
                  <a:pt x="3094998" y="622553"/>
                </a:lnTo>
                <a:lnTo>
                  <a:pt x="3094998" y="102515"/>
                </a:lnTo>
                <a:lnTo>
                  <a:pt x="3017863" y="87585"/>
                </a:lnTo>
                <a:close/>
                <a:moveTo>
                  <a:pt x="2227288" y="0"/>
                </a:moveTo>
                <a:lnTo>
                  <a:pt x="2304423" y="0"/>
                </a:lnTo>
                <a:lnTo>
                  <a:pt x="2449735" y="0"/>
                </a:lnTo>
                <a:lnTo>
                  <a:pt x="2742349" y="487691"/>
                </a:lnTo>
                <a:lnTo>
                  <a:pt x="2745335" y="487193"/>
                </a:lnTo>
                <a:lnTo>
                  <a:pt x="2745335" y="102515"/>
                </a:lnTo>
                <a:lnTo>
                  <a:pt x="2667703" y="87585"/>
                </a:lnTo>
                <a:lnTo>
                  <a:pt x="2667703" y="0"/>
                </a:lnTo>
                <a:lnTo>
                  <a:pt x="2890150" y="0"/>
                </a:lnTo>
                <a:lnTo>
                  <a:pt x="2967782" y="0"/>
                </a:lnTo>
                <a:lnTo>
                  <a:pt x="2967782" y="87585"/>
                </a:lnTo>
                <a:lnTo>
                  <a:pt x="2890150" y="102515"/>
                </a:lnTo>
                <a:lnTo>
                  <a:pt x="2890150" y="724570"/>
                </a:lnTo>
                <a:lnTo>
                  <a:pt x="2745335" y="724570"/>
                </a:lnTo>
                <a:lnTo>
                  <a:pt x="2452720" y="236879"/>
                </a:lnTo>
                <a:lnTo>
                  <a:pt x="2449735" y="237376"/>
                </a:lnTo>
                <a:lnTo>
                  <a:pt x="2449735" y="622553"/>
                </a:lnTo>
                <a:lnTo>
                  <a:pt x="2527367" y="637482"/>
                </a:lnTo>
                <a:lnTo>
                  <a:pt x="2527367" y="724570"/>
                </a:lnTo>
                <a:lnTo>
                  <a:pt x="2227288" y="724570"/>
                </a:lnTo>
                <a:lnTo>
                  <a:pt x="2227288" y="637482"/>
                </a:lnTo>
                <a:lnTo>
                  <a:pt x="2304423" y="622553"/>
                </a:lnTo>
                <a:lnTo>
                  <a:pt x="2304423" y="102515"/>
                </a:lnTo>
                <a:lnTo>
                  <a:pt x="2227288" y="87585"/>
                </a:lnTo>
                <a:close/>
                <a:moveTo>
                  <a:pt x="1758609" y="0"/>
                </a:moveTo>
                <a:lnTo>
                  <a:pt x="1907405" y="0"/>
                </a:lnTo>
                <a:lnTo>
                  <a:pt x="2126368" y="630017"/>
                </a:lnTo>
                <a:lnTo>
                  <a:pt x="2178123" y="637482"/>
                </a:lnTo>
                <a:lnTo>
                  <a:pt x="2178123" y="724570"/>
                </a:lnTo>
                <a:lnTo>
                  <a:pt x="1931292" y="724570"/>
                </a:lnTo>
                <a:lnTo>
                  <a:pt x="1931292" y="637482"/>
                </a:lnTo>
                <a:lnTo>
                  <a:pt x="1981554" y="628524"/>
                </a:lnTo>
                <a:lnTo>
                  <a:pt x="1949705" y="528996"/>
                </a:lnTo>
                <a:lnTo>
                  <a:pt x="1714817" y="528996"/>
                </a:lnTo>
                <a:lnTo>
                  <a:pt x="1682967" y="628524"/>
                </a:lnTo>
                <a:lnTo>
                  <a:pt x="1733229" y="637482"/>
                </a:lnTo>
                <a:lnTo>
                  <a:pt x="1733229" y="724570"/>
                </a:lnTo>
                <a:lnTo>
                  <a:pt x="1486398" y="724570"/>
                </a:lnTo>
                <a:lnTo>
                  <a:pt x="1486398" y="637482"/>
                </a:lnTo>
                <a:lnTo>
                  <a:pt x="1538153" y="630017"/>
                </a:lnTo>
                <a:close/>
                <a:moveTo>
                  <a:pt x="693763" y="0"/>
                </a:moveTo>
                <a:lnTo>
                  <a:pt x="993842" y="0"/>
                </a:lnTo>
                <a:lnTo>
                  <a:pt x="993842" y="87585"/>
                </a:lnTo>
                <a:lnTo>
                  <a:pt x="916210" y="102515"/>
                </a:lnTo>
                <a:lnTo>
                  <a:pt x="916210" y="311525"/>
                </a:lnTo>
                <a:lnTo>
                  <a:pt x="1211810" y="311525"/>
                </a:lnTo>
                <a:lnTo>
                  <a:pt x="1211810" y="102515"/>
                </a:lnTo>
                <a:lnTo>
                  <a:pt x="1134178" y="87585"/>
                </a:lnTo>
                <a:lnTo>
                  <a:pt x="1134178" y="0"/>
                </a:lnTo>
                <a:lnTo>
                  <a:pt x="1211810" y="0"/>
                </a:lnTo>
                <a:lnTo>
                  <a:pt x="1356625" y="0"/>
                </a:lnTo>
                <a:lnTo>
                  <a:pt x="1434257" y="0"/>
                </a:lnTo>
                <a:lnTo>
                  <a:pt x="1434257" y="87585"/>
                </a:lnTo>
                <a:lnTo>
                  <a:pt x="1356625" y="102515"/>
                </a:lnTo>
                <a:lnTo>
                  <a:pt x="1356625" y="622553"/>
                </a:lnTo>
                <a:lnTo>
                  <a:pt x="1434257" y="637482"/>
                </a:lnTo>
                <a:lnTo>
                  <a:pt x="1434257" y="724570"/>
                </a:lnTo>
                <a:lnTo>
                  <a:pt x="1134178" y="724570"/>
                </a:lnTo>
                <a:lnTo>
                  <a:pt x="1134178" y="637482"/>
                </a:lnTo>
                <a:lnTo>
                  <a:pt x="1211810" y="622553"/>
                </a:lnTo>
                <a:lnTo>
                  <a:pt x="1211810" y="423495"/>
                </a:lnTo>
                <a:lnTo>
                  <a:pt x="916210" y="423495"/>
                </a:lnTo>
                <a:lnTo>
                  <a:pt x="916210" y="622553"/>
                </a:lnTo>
                <a:lnTo>
                  <a:pt x="993842" y="637482"/>
                </a:lnTo>
                <a:lnTo>
                  <a:pt x="993842" y="724570"/>
                </a:lnTo>
                <a:lnTo>
                  <a:pt x="693763" y="724570"/>
                </a:lnTo>
                <a:lnTo>
                  <a:pt x="693763" y="637482"/>
                </a:lnTo>
                <a:lnTo>
                  <a:pt x="770898" y="622553"/>
                </a:lnTo>
                <a:lnTo>
                  <a:pt x="770898" y="102515"/>
                </a:lnTo>
                <a:lnTo>
                  <a:pt x="693763" y="87585"/>
                </a:lnTo>
                <a:close/>
                <a:moveTo>
                  <a:pt x="0" y="0"/>
                </a:moveTo>
                <a:lnTo>
                  <a:pt x="645942" y="0"/>
                </a:lnTo>
                <a:lnTo>
                  <a:pt x="645942" y="193086"/>
                </a:lnTo>
                <a:lnTo>
                  <a:pt x="534470" y="193086"/>
                </a:lnTo>
                <a:lnTo>
                  <a:pt x="528498" y="111970"/>
                </a:lnTo>
                <a:lnTo>
                  <a:pt x="395130" y="111970"/>
                </a:lnTo>
                <a:lnTo>
                  <a:pt x="395130" y="622553"/>
                </a:lnTo>
                <a:lnTo>
                  <a:pt x="472762" y="637482"/>
                </a:lnTo>
                <a:lnTo>
                  <a:pt x="472762" y="724570"/>
                </a:lnTo>
                <a:lnTo>
                  <a:pt x="172185" y="724570"/>
                </a:lnTo>
                <a:lnTo>
                  <a:pt x="172185" y="637482"/>
                </a:lnTo>
                <a:lnTo>
                  <a:pt x="249818" y="622553"/>
                </a:lnTo>
                <a:lnTo>
                  <a:pt x="249818" y="111970"/>
                </a:lnTo>
                <a:lnTo>
                  <a:pt x="116947" y="111970"/>
                </a:lnTo>
                <a:lnTo>
                  <a:pt x="110975" y="193086"/>
                </a:lnTo>
                <a:lnTo>
                  <a:pt x="0" y="193086"/>
                </a:lnTo>
                <a:close/>
              </a:path>
            </a:pathLst>
          </a:custGeom>
          <a:solidFill>
            <a:schemeClr val="accent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1" name="Freeform: Shape 10">
            <a:extLst>
              <a:ext uri="{FF2B5EF4-FFF2-40B4-BE49-F238E27FC236}">
                <a16:creationId xmlns:a16="http://schemas.microsoft.com/office/drawing/2014/main" id="{003F23CA-7799-4E7B-A352-013CE1E493C2}"/>
              </a:ext>
            </a:extLst>
          </p:cNvPr>
          <p:cNvSpPr/>
          <p:nvPr/>
        </p:nvSpPr>
        <p:spPr>
          <a:xfrm>
            <a:off x="2941463" y="1768839"/>
            <a:ext cx="6310328" cy="3330104"/>
          </a:xfrm>
          <a:custGeom>
            <a:avLst/>
            <a:gdLst/>
            <a:ahLst/>
            <a:cxnLst/>
            <a:rect l="l" t="t" r="r" b="b"/>
            <a:pathLst>
              <a:path w="3703118" h="1954220">
                <a:moveTo>
                  <a:pt x="1807239" y="1322212"/>
                </a:moveTo>
                <a:cubicBezTo>
                  <a:pt x="1746195" y="1322212"/>
                  <a:pt x="1700660" y="1345436"/>
                  <a:pt x="1670636" y="1391882"/>
                </a:cubicBezTo>
                <a:cubicBezTo>
                  <a:pt x="1640611" y="1438329"/>
                  <a:pt x="1625599" y="1499374"/>
                  <a:pt x="1625599" y="1575015"/>
                </a:cubicBezTo>
                <a:lnTo>
                  <a:pt x="1625599" y="1586959"/>
                </a:lnTo>
                <a:cubicBezTo>
                  <a:pt x="1625599" y="1663264"/>
                  <a:pt x="1640777" y="1724723"/>
                  <a:pt x="1671133" y="1771336"/>
                </a:cubicBezTo>
                <a:cubicBezTo>
                  <a:pt x="1701490" y="1817949"/>
                  <a:pt x="1747024" y="1841255"/>
                  <a:pt x="1807737" y="1841255"/>
                </a:cubicBezTo>
                <a:cubicBezTo>
                  <a:pt x="1869112" y="1841255"/>
                  <a:pt x="1915228" y="1817949"/>
                  <a:pt x="1946082" y="1771336"/>
                </a:cubicBezTo>
                <a:cubicBezTo>
                  <a:pt x="1976936" y="1724723"/>
                  <a:pt x="1992363" y="1663264"/>
                  <a:pt x="1992363" y="1586959"/>
                </a:cubicBezTo>
                <a:lnTo>
                  <a:pt x="1992363" y="1575015"/>
                </a:lnTo>
                <a:cubicBezTo>
                  <a:pt x="1992363" y="1500037"/>
                  <a:pt x="1976770" y="1439159"/>
                  <a:pt x="1945584" y="1392380"/>
                </a:cubicBezTo>
                <a:cubicBezTo>
                  <a:pt x="1914398" y="1345602"/>
                  <a:pt x="1868283" y="1322212"/>
                  <a:pt x="1807239" y="1322212"/>
                </a:cubicBezTo>
                <a:close/>
                <a:moveTo>
                  <a:pt x="2190253" y="1219200"/>
                </a:moveTo>
                <a:lnTo>
                  <a:pt x="2267388" y="1219200"/>
                </a:lnTo>
                <a:lnTo>
                  <a:pt x="2412700" y="1219200"/>
                </a:lnTo>
                <a:lnTo>
                  <a:pt x="2490332" y="1219200"/>
                </a:lnTo>
                <a:lnTo>
                  <a:pt x="2490332" y="1306785"/>
                </a:lnTo>
                <a:lnTo>
                  <a:pt x="2412700" y="1321715"/>
                </a:lnTo>
                <a:lnTo>
                  <a:pt x="2412700" y="1699924"/>
                </a:lnTo>
                <a:cubicBezTo>
                  <a:pt x="2412700" y="1747698"/>
                  <a:pt x="2425556" y="1783445"/>
                  <a:pt x="2451267" y="1807166"/>
                </a:cubicBezTo>
                <a:cubicBezTo>
                  <a:pt x="2476979" y="1830887"/>
                  <a:pt x="2512229" y="1842748"/>
                  <a:pt x="2557017" y="1842748"/>
                </a:cubicBezTo>
                <a:cubicBezTo>
                  <a:pt x="2602468" y="1842748"/>
                  <a:pt x="2638133" y="1830970"/>
                  <a:pt x="2664010" y="1807415"/>
                </a:cubicBezTo>
                <a:cubicBezTo>
                  <a:pt x="2689887" y="1783860"/>
                  <a:pt x="2702826" y="1748030"/>
                  <a:pt x="2702826" y="1699924"/>
                </a:cubicBezTo>
                <a:lnTo>
                  <a:pt x="2702826" y="1321715"/>
                </a:lnTo>
                <a:lnTo>
                  <a:pt x="2625691" y="1306785"/>
                </a:lnTo>
                <a:lnTo>
                  <a:pt x="2625691" y="1219200"/>
                </a:lnTo>
                <a:lnTo>
                  <a:pt x="2925771" y="1219200"/>
                </a:lnTo>
                <a:lnTo>
                  <a:pt x="2925771" y="1306785"/>
                </a:lnTo>
                <a:lnTo>
                  <a:pt x="2848138" y="1321715"/>
                </a:lnTo>
                <a:lnTo>
                  <a:pt x="2848138" y="1699924"/>
                </a:lnTo>
                <a:cubicBezTo>
                  <a:pt x="2848138" y="1781206"/>
                  <a:pt x="2821348" y="1843909"/>
                  <a:pt x="2767769" y="1888033"/>
                </a:cubicBezTo>
                <a:cubicBezTo>
                  <a:pt x="2714189" y="1932158"/>
                  <a:pt x="2643938" y="1954220"/>
                  <a:pt x="2557017" y="1954220"/>
                </a:cubicBezTo>
                <a:cubicBezTo>
                  <a:pt x="2470426" y="1954220"/>
                  <a:pt x="2400507" y="1932158"/>
                  <a:pt x="2347259" y="1888033"/>
                </a:cubicBezTo>
                <a:cubicBezTo>
                  <a:pt x="2294012" y="1843909"/>
                  <a:pt x="2267388" y="1781206"/>
                  <a:pt x="2267388" y="1699924"/>
                </a:cubicBezTo>
                <a:lnTo>
                  <a:pt x="2267388" y="1321715"/>
                </a:lnTo>
                <a:lnTo>
                  <a:pt x="2190253" y="1306785"/>
                </a:lnTo>
                <a:close/>
                <a:moveTo>
                  <a:pt x="769535" y="1219200"/>
                </a:moveTo>
                <a:lnTo>
                  <a:pt x="1043737" y="1219200"/>
                </a:lnTo>
                <a:lnTo>
                  <a:pt x="1043737" y="1306785"/>
                </a:lnTo>
                <a:lnTo>
                  <a:pt x="984517" y="1315245"/>
                </a:lnTo>
                <a:lnTo>
                  <a:pt x="1096985" y="1553119"/>
                </a:lnTo>
                <a:lnTo>
                  <a:pt x="1099970" y="1553119"/>
                </a:lnTo>
                <a:lnTo>
                  <a:pt x="1212438" y="1315245"/>
                </a:lnTo>
                <a:lnTo>
                  <a:pt x="1153716" y="1306785"/>
                </a:lnTo>
                <a:lnTo>
                  <a:pt x="1153716" y="1219200"/>
                </a:lnTo>
                <a:lnTo>
                  <a:pt x="1427918" y="1219200"/>
                </a:lnTo>
                <a:lnTo>
                  <a:pt x="1427918" y="1306785"/>
                </a:lnTo>
                <a:lnTo>
                  <a:pt x="1366210" y="1316738"/>
                </a:lnTo>
                <a:lnTo>
                  <a:pt x="1169143" y="1688976"/>
                </a:lnTo>
                <a:lnTo>
                  <a:pt x="1169143" y="1841753"/>
                </a:lnTo>
                <a:lnTo>
                  <a:pt x="1246775" y="1856682"/>
                </a:lnTo>
                <a:lnTo>
                  <a:pt x="1246775" y="1943770"/>
                </a:lnTo>
                <a:lnTo>
                  <a:pt x="946696" y="1943770"/>
                </a:lnTo>
                <a:lnTo>
                  <a:pt x="946696" y="1856682"/>
                </a:lnTo>
                <a:lnTo>
                  <a:pt x="1024329" y="1841753"/>
                </a:lnTo>
                <a:lnTo>
                  <a:pt x="1024329" y="1681511"/>
                </a:lnTo>
                <a:lnTo>
                  <a:pt x="830745" y="1316738"/>
                </a:lnTo>
                <a:lnTo>
                  <a:pt x="769535" y="1306785"/>
                </a:lnTo>
                <a:close/>
                <a:moveTo>
                  <a:pt x="1807239" y="1208749"/>
                </a:moveTo>
                <a:cubicBezTo>
                  <a:pt x="1905440" y="1208749"/>
                  <a:pt x="1984981" y="1243584"/>
                  <a:pt x="2045859" y="1313255"/>
                </a:cubicBezTo>
                <a:cubicBezTo>
                  <a:pt x="2106738" y="1382925"/>
                  <a:pt x="2137177" y="1470510"/>
                  <a:pt x="2137177" y="1576011"/>
                </a:cubicBezTo>
                <a:lnTo>
                  <a:pt x="2137177" y="1586959"/>
                </a:lnTo>
                <a:cubicBezTo>
                  <a:pt x="2137177" y="1693123"/>
                  <a:pt x="2106821" y="1780874"/>
                  <a:pt x="2046108" y="1850213"/>
                </a:cubicBezTo>
                <a:cubicBezTo>
                  <a:pt x="1985395" y="1919551"/>
                  <a:pt x="1905938" y="1954220"/>
                  <a:pt x="1807737" y="1954220"/>
                </a:cubicBezTo>
                <a:cubicBezTo>
                  <a:pt x="1709867" y="1954220"/>
                  <a:pt x="1630824" y="1919551"/>
                  <a:pt x="1570609" y="1850213"/>
                </a:cubicBezTo>
                <a:cubicBezTo>
                  <a:pt x="1510394" y="1780874"/>
                  <a:pt x="1480287" y="1693123"/>
                  <a:pt x="1480287" y="1586959"/>
                </a:cubicBezTo>
                <a:lnTo>
                  <a:pt x="1480287" y="1576011"/>
                </a:lnTo>
                <a:cubicBezTo>
                  <a:pt x="1480287" y="1470510"/>
                  <a:pt x="1510311" y="1382925"/>
                  <a:pt x="1570360" y="1313255"/>
                </a:cubicBezTo>
                <a:cubicBezTo>
                  <a:pt x="1630409" y="1243584"/>
                  <a:pt x="1709369" y="1208749"/>
                  <a:pt x="1807239" y="1208749"/>
                </a:cubicBezTo>
                <a:close/>
                <a:moveTo>
                  <a:pt x="1830768" y="166711"/>
                </a:moveTo>
                <a:lnTo>
                  <a:pt x="1749154" y="422002"/>
                </a:lnTo>
                <a:lnTo>
                  <a:pt x="1915367" y="422002"/>
                </a:lnTo>
                <a:lnTo>
                  <a:pt x="1833754" y="166711"/>
                </a:lnTo>
                <a:close/>
                <a:moveTo>
                  <a:pt x="3017863" y="0"/>
                </a:moveTo>
                <a:lnTo>
                  <a:pt x="3313961" y="0"/>
                </a:lnTo>
                <a:lnTo>
                  <a:pt x="3313961" y="87585"/>
                </a:lnTo>
                <a:lnTo>
                  <a:pt x="3240309" y="102515"/>
                </a:lnTo>
                <a:lnTo>
                  <a:pt x="3240309" y="296098"/>
                </a:lnTo>
                <a:lnTo>
                  <a:pt x="3303510" y="296098"/>
                </a:lnTo>
                <a:lnTo>
                  <a:pt x="3442851" y="93557"/>
                </a:lnTo>
                <a:lnTo>
                  <a:pt x="3400053" y="87585"/>
                </a:lnTo>
                <a:lnTo>
                  <a:pt x="3400053" y="0"/>
                </a:lnTo>
                <a:lnTo>
                  <a:pt x="3687194" y="0"/>
                </a:lnTo>
                <a:lnTo>
                  <a:pt x="3687194" y="87585"/>
                </a:lnTo>
                <a:lnTo>
                  <a:pt x="3608566" y="101022"/>
                </a:lnTo>
                <a:lnTo>
                  <a:pt x="3430409" y="338895"/>
                </a:lnTo>
                <a:lnTo>
                  <a:pt x="3630462" y="625041"/>
                </a:lnTo>
                <a:lnTo>
                  <a:pt x="3703118" y="637482"/>
                </a:lnTo>
                <a:lnTo>
                  <a:pt x="3703118" y="724570"/>
                </a:lnTo>
                <a:lnTo>
                  <a:pt x="3415978" y="724570"/>
                </a:lnTo>
                <a:lnTo>
                  <a:pt x="3415978" y="637482"/>
                </a:lnTo>
                <a:lnTo>
                  <a:pt x="3460766" y="631510"/>
                </a:lnTo>
                <a:lnTo>
                  <a:pt x="3321425" y="422002"/>
                </a:lnTo>
                <a:lnTo>
                  <a:pt x="3240309" y="422002"/>
                </a:lnTo>
                <a:lnTo>
                  <a:pt x="3240309" y="622553"/>
                </a:lnTo>
                <a:lnTo>
                  <a:pt x="3313961" y="637482"/>
                </a:lnTo>
                <a:lnTo>
                  <a:pt x="3313961" y="724570"/>
                </a:lnTo>
                <a:lnTo>
                  <a:pt x="3017863" y="724570"/>
                </a:lnTo>
                <a:lnTo>
                  <a:pt x="3017863" y="637482"/>
                </a:lnTo>
                <a:lnTo>
                  <a:pt x="3094998" y="622553"/>
                </a:lnTo>
                <a:lnTo>
                  <a:pt x="3094998" y="102515"/>
                </a:lnTo>
                <a:lnTo>
                  <a:pt x="3017863" y="87585"/>
                </a:lnTo>
                <a:close/>
                <a:moveTo>
                  <a:pt x="2227288" y="0"/>
                </a:moveTo>
                <a:lnTo>
                  <a:pt x="2304423" y="0"/>
                </a:lnTo>
                <a:lnTo>
                  <a:pt x="2449735" y="0"/>
                </a:lnTo>
                <a:lnTo>
                  <a:pt x="2742349" y="487691"/>
                </a:lnTo>
                <a:lnTo>
                  <a:pt x="2745335" y="487193"/>
                </a:lnTo>
                <a:lnTo>
                  <a:pt x="2745335" y="102515"/>
                </a:lnTo>
                <a:lnTo>
                  <a:pt x="2667703" y="87585"/>
                </a:lnTo>
                <a:lnTo>
                  <a:pt x="2667703" y="0"/>
                </a:lnTo>
                <a:lnTo>
                  <a:pt x="2890150" y="0"/>
                </a:lnTo>
                <a:lnTo>
                  <a:pt x="2967782" y="0"/>
                </a:lnTo>
                <a:lnTo>
                  <a:pt x="2967782" y="87585"/>
                </a:lnTo>
                <a:lnTo>
                  <a:pt x="2890150" y="102515"/>
                </a:lnTo>
                <a:lnTo>
                  <a:pt x="2890150" y="724570"/>
                </a:lnTo>
                <a:lnTo>
                  <a:pt x="2745335" y="724570"/>
                </a:lnTo>
                <a:lnTo>
                  <a:pt x="2452720" y="236879"/>
                </a:lnTo>
                <a:lnTo>
                  <a:pt x="2449735" y="237376"/>
                </a:lnTo>
                <a:lnTo>
                  <a:pt x="2449735" y="622553"/>
                </a:lnTo>
                <a:lnTo>
                  <a:pt x="2527367" y="637482"/>
                </a:lnTo>
                <a:lnTo>
                  <a:pt x="2527367" y="724570"/>
                </a:lnTo>
                <a:lnTo>
                  <a:pt x="2227288" y="724570"/>
                </a:lnTo>
                <a:lnTo>
                  <a:pt x="2227288" y="637482"/>
                </a:lnTo>
                <a:lnTo>
                  <a:pt x="2304423" y="622553"/>
                </a:lnTo>
                <a:lnTo>
                  <a:pt x="2304423" y="102515"/>
                </a:lnTo>
                <a:lnTo>
                  <a:pt x="2227288" y="87585"/>
                </a:lnTo>
                <a:close/>
                <a:moveTo>
                  <a:pt x="1758609" y="0"/>
                </a:moveTo>
                <a:lnTo>
                  <a:pt x="1907405" y="0"/>
                </a:lnTo>
                <a:lnTo>
                  <a:pt x="2126368" y="630017"/>
                </a:lnTo>
                <a:lnTo>
                  <a:pt x="2178123" y="637482"/>
                </a:lnTo>
                <a:lnTo>
                  <a:pt x="2178123" y="724570"/>
                </a:lnTo>
                <a:lnTo>
                  <a:pt x="1931292" y="724570"/>
                </a:lnTo>
                <a:lnTo>
                  <a:pt x="1931292" y="637482"/>
                </a:lnTo>
                <a:lnTo>
                  <a:pt x="1981554" y="628524"/>
                </a:lnTo>
                <a:lnTo>
                  <a:pt x="1949705" y="528996"/>
                </a:lnTo>
                <a:lnTo>
                  <a:pt x="1714817" y="528996"/>
                </a:lnTo>
                <a:lnTo>
                  <a:pt x="1682967" y="628524"/>
                </a:lnTo>
                <a:lnTo>
                  <a:pt x="1733229" y="637482"/>
                </a:lnTo>
                <a:lnTo>
                  <a:pt x="1733229" y="724570"/>
                </a:lnTo>
                <a:lnTo>
                  <a:pt x="1486398" y="724570"/>
                </a:lnTo>
                <a:lnTo>
                  <a:pt x="1486398" y="637482"/>
                </a:lnTo>
                <a:lnTo>
                  <a:pt x="1538153" y="630017"/>
                </a:lnTo>
                <a:close/>
                <a:moveTo>
                  <a:pt x="693763" y="0"/>
                </a:moveTo>
                <a:lnTo>
                  <a:pt x="993842" y="0"/>
                </a:lnTo>
                <a:lnTo>
                  <a:pt x="993842" y="87585"/>
                </a:lnTo>
                <a:lnTo>
                  <a:pt x="916210" y="102515"/>
                </a:lnTo>
                <a:lnTo>
                  <a:pt x="916210" y="311525"/>
                </a:lnTo>
                <a:lnTo>
                  <a:pt x="1211810" y="311525"/>
                </a:lnTo>
                <a:lnTo>
                  <a:pt x="1211810" y="102515"/>
                </a:lnTo>
                <a:lnTo>
                  <a:pt x="1134178" y="87585"/>
                </a:lnTo>
                <a:lnTo>
                  <a:pt x="1134178" y="0"/>
                </a:lnTo>
                <a:lnTo>
                  <a:pt x="1211810" y="0"/>
                </a:lnTo>
                <a:lnTo>
                  <a:pt x="1356625" y="0"/>
                </a:lnTo>
                <a:lnTo>
                  <a:pt x="1434257" y="0"/>
                </a:lnTo>
                <a:lnTo>
                  <a:pt x="1434257" y="87585"/>
                </a:lnTo>
                <a:lnTo>
                  <a:pt x="1356625" y="102515"/>
                </a:lnTo>
                <a:lnTo>
                  <a:pt x="1356625" y="622553"/>
                </a:lnTo>
                <a:lnTo>
                  <a:pt x="1434257" y="637482"/>
                </a:lnTo>
                <a:lnTo>
                  <a:pt x="1434257" y="724570"/>
                </a:lnTo>
                <a:lnTo>
                  <a:pt x="1134178" y="724570"/>
                </a:lnTo>
                <a:lnTo>
                  <a:pt x="1134178" y="637482"/>
                </a:lnTo>
                <a:lnTo>
                  <a:pt x="1211810" y="622553"/>
                </a:lnTo>
                <a:lnTo>
                  <a:pt x="1211810" y="423495"/>
                </a:lnTo>
                <a:lnTo>
                  <a:pt x="916210" y="423495"/>
                </a:lnTo>
                <a:lnTo>
                  <a:pt x="916210" y="622553"/>
                </a:lnTo>
                <a:lnTo>
                  <a:pt x="993842" y="637482"/>
                </a:lnTo>
                <a:lnTo>
                  <a:pt x="993842" y="724570"/>
                </a:lnTo>
                <a:lnTo>
                  <a:pt x="693763" y="724570"/>
                </a:lnTo>
                <a:lnTo>
                  <a:pt x="693763" y="637482"/>
                </a:lnTo>
                <a:lnTo>
                  <a:pt x="770898" y="622553"/>
                </a:lnTo>
                <a:lnTo>
                  <a:pt x="770898" y="102515"/>
                </a:lnTo>
                <a:lnTo>
                  <a:pt x="693763" y="87585"/>
                </a:lnTo>
                <a:close/>
                <a:moveTo>
                  <a:pt x="0" y="0"/>
                </a:moveTo>
                <a:lnTo>
                  <a:pt x="645942" y="0"/>
                </a:lnTo>
                <a:lnTo>
                  <a:pt x="645942" y="193086"/>
                </a:lnTo>
                <a:lnTo>
                  <a:pt x="534470" y="193086"/>
                </a:lnTo>
                <a:lnTo>
                  <a:pt x="528498" y="111970"/>
                </a:lnTo>
                <a:lnTo>
                  <a:pt x="395130" y="111970"/>
                </a:lnTo>
                <a:lnTo>
                  <a:pt x="395130" y="622553"/>
                </a:lnTo>
                <a:lnTo>
                  <a:pt x="472762" y="637482"/>
                </a:lnTo>
                <a:lnTo>
                  <a:pt x="472762" y="724570"/>
                </a:lnTo>
                <a:lnTo>
                  <a:pt x="172185" y="724570"/>
                </a:lnTo>
                <a:lnTo>
                  <a:pt x="172185" y="637482"/>
                </a:lnTo>
                <a:lnTo>
                  <a:pt x="249818" y="622553"/>
                </a:lnTo>
                <a:lnTo>
                  <a:pt x="249818" y="111970"/>
                </a:lnTo>
                <a:lnTo>
                  <a:pt x="116947" y="111970"/>
                </a:lnTo>
                <a:lnTo>
                  <a:pt x="110975" y="193086"/>
                </a:lnTo>
                <a:lnTo>
                  <a:pt x="0" y="193086"/>
                </a:lnTo>
                <a:close/>
              </a:path>
            </a:pathLst>
          </a:custGeom>
          <a:solidFill>
            <a:schemeClr val="accent2">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2" name="Freeform: Shape 11">
            <a:extLst>
              <a:ext uri="{FF2B5EF4-FFF2-40B4-BE49-F238E27FC236}">
                <a16:creationId xmlns:a16="http://schemas.microsoft.com/office/drawing/2014/main" id="{A1971211-6864-463B-9071-B8DC68058294}"/>
              </a:ext>
            </a:extLst>
          </p:cNvPr>
          <p:cNvSpPr/>
          <p:nvPr/>
        </p:nvSpPr>
        <p:spPr>
          <a:xfrm>
            <a:off x="3999644" y="2327265"/>
            <a:ext cx="4193966" cy="2213252"/>
          </a:xfrm>
          <a:custGeom>
            <a:avLst/>
            <a:gdLst/>
            <a:ahLst/>
            <a:cxnLst/>
            <a:rect l="l" t="t" r="r" b="b"/>
            <a:pathLst>
              <a:path w="3703118" h="1954220">
                <a:moveTo>
                  <a:pt x="1807239" y="1322212"/>
                </a:moveTo>
                <a:cubicBezTo>
                  <a:pt x="1746195" y="1322212"/>
                  <a:pt x="1700660" y="1345436"/>
                  <a:pt x="1670636" y="1391882"/>
                </a:cubicBezTo>
                <a:cubicBezTo>
                  <a:pt x="1640611" y="1438329"/>
                  <a:pt x="1625599" y="1499374"/>
                  <a:pt x="1625599" y="1575015"/>
                </a:cubicBezTo>
                <a:lnTo>
                  <a:pt x="1625599" y="1586959"/>
                </a:lnTo>
                <a:cubicBezTo>
                  <a:pt x="1625599" y="1663264"/>
                  <a:pt x="1640777" y="1724723"/>
                  <a:pt x="1671133" y="1771336"/>
                </a:cubicBezTo>
                <a:cubicBezTo>
                  <a:pt x="1701490" y="1817949"/>
                  <a:pt x="1747024" y="1841255"/>
                  <a:pt x="1807737" y="1841255"/>
                </a:cubicBezTo>
                <a:cubicBezTo>
                  <a:pt x="1869112" y="1841255"/>
                  <a:pt x="1915228" y="1817949"/>
                  <a:pt x="1946082" y="1771336"/>
                </a:cubicBezTo>
                <a:cubicBezTo>
                  <a:pt x="1976936" y="1724723"/>
                  <a:pt x="1992363" y="1663264"/>
                  <a:pt x="1992363" y="1586959"/>
                </a:cubicBezTo>
                <a:lnTo>
                  <a:pt x="1992363" y="1575015"/>
                </a:lnTo>
                <a:cubicBezTo>
                  <a:pt x="1992363" y="1500037"/>
                  <a:pt x="1976770" y="1439159"/>
                  <a:pt x="1945584" y="1392380"/>
                </a:cubicBezTo>
                <a:cubicBezTo>
                  <a:pt x="1914398" y="1345602"/>
                  <a:pt x="1868283" y="1322212"/>
                  <a:pt x="1807239" y="1322212"/>
                </a:cubicBezTo>
                <a:close/>
                <a:moveTo>
                  <a:pt x="2190253" y="1219200"/>
                </a:moveTo>
                <a:lnTo>
                  <a:pt x="2267388" y="1219200"/>
                </a:lnTo>
                <a:lnTo>
                  <a:pt x="2412700" y="1219200"/>
                </a:lnTo>
                <a:lnTo>
                  <a:pt x="2490332" y="1219200"/>
                </a:lnTo>
                <a:lnTo>
                  <a:pt x="2490332" y="1306785"/>
                </a:lnTo>
                <a:lnTo>
                  <a:pt x="2412700" y="1321715"/>
                </a:lnTo>
                <a:lnTo>
                  <a:pt x="2412700" y="1699924"/>
                </a:lnTo>
                <a:cubicBezTo>
                  <a:pt x="2412700" y="1747698"/>
                  <a:pt x="2425556" y="1783445"/>
                  <a:pt x="2451267" y="1807166"/>
                </a:cubicBezTo>
                <a:cubicBezTo>
                  <a:pt x="2476979" y="1830887"/>
                  <a:pt x="2512229" y="1842748"/>
                  <a:pt x="2557017" y="1842748"/>
                </a:cubicBezTo>
                <a:cubicBezTo>
                  <a:pt x="2602468" y="1842748"/>
                  <a:pt x="2638133" y="1830970"/>
                  <a:pt x="2664010" y="1807415"/>
                </a:cubicBezTo>
                <a:cubicBezTo>
                  <a:pt x="2689887" y="1783860"/>
                  <a:pt x="2702826" y="1748030"/>
                  <a:pt x="2702826" y="1699924"/>
                </a:cubicBezTo>
                <a:lnTo>
                  <a:pt x="2702826" y="1321715"/>
                </a:lnTo>
                <a:lnTo>
                  <a:pt x="2625691" y="1306785"/>
                </a:lnTo>
                <a:lnTo>
                  <a:pt x="2625691" y="1219200"/>
                </a:lnTo>
                <a:lnTo>
                  <a:pt x="2925771" y="1219200"/>
                </a:lnTo>
                <a:lnTo>
                  <a:pt x="2925771" y="1306785"/>
                </a:lnTo>
                <a:lnTo>
                  <a:pt x="2848138" y="1321715"/>
                </a:lnTo>
                <a:lnTo>
                  <a:pt x="2848138" y="1699924"/>
                </a:lnTo>
                <a:cubicBezTo>
                  <a:pt x="2848138" y="1781206"/>
                  <a:pt x="2821348" y="1843909"/>
                  <a:pt x="2767769" y="1888033"/>
                </a:cubicBezTo>
                <a:cubicBezTo>
                  <a:pt x="2714189" y="1932158"/>
                  <a:pt x="2643938" y="1954220"/>
                  <a:pt x="2557017" y="1954220"/>
                </a:cubicBezTo>
                <a:cubicBezTo>
                  <a:pt x="2470426" y="1954220"/>
                  <a:pt x="2400507" y="1932158"/>
                  <a:pt x="2347259" y="1888033"/>
                </a:cubicBezTo>
                <a:cubicBezTo>
                  <a:pt x="2294012" y="1843909"/>
                  <a:pt x="2267388" y="1781206"/>
                  <a:pt x="2267388" y="1699924"/>
                </a:cubicBezTo>
                <a:lnTo>
                  <a:pt x="2267388" y="1321715"/>
                </a:lnTo>
                <a:lnTo>
                  <a:pt x="2190253" y="1306785"/>
                </a:lnTo>
                <a:close/>
                <a:moveTo>
                  <a:pt x="769535" y="1219200"/>
                </a:moveTo>
                <a:lnTo>
                  <a:pt x="1043737" y="1219200"/>
                </a:lnTo>
                <a:lnTo>
                  <a:pt x="1043737" y="1306785"/>
                </a:lnTo>
                <a:lnTo>
                  <a:pt x="984517" y="1315245"/>
                </a:lnTo>
                <a:lnTo>
                  <a:pt x="1096985" y="1553119"/>
                </a:lnTo>
                <a:lnTo>
                  <a:pt x="1099970" y="1553119"/>
                </a:lnTo>
                <a:lnTo>
                  <a:pt x="1212438" y="1315245"/>
                </a:lnTo>
                <a:lnTo>
                  <a:pt x="1153716" y="1306785"/>
                </a:lnTo>
                <a:lnTo>
                  <a:pt x="1153716" y="1219200"/>
                </a:lnTo>
                <a:lnTo>
                  <a:pt x="1427918" y="1219200"/>
                </a:lnTo>
                <a:lnTo>
                  <a:pt x="1427918" y="1306785"/>
                </a:lnTo>
                <a:lnTo>
                  <a:pt x="1366210" y="1316738"/>
                </a:lnTo>
                <a:lnTo>
                  <a:pt x="1169143" y="1688976"/>
                </a:lnTo>
                <a:lnTo>
                  <a:pt x="1169143" y="1841753"/>
                </a:lnTo>
                <a:lnTo>
                  <a:pt x="1246775" y="1856682"/>
                </a:lnTo>
                <a:lnTo>
                  <a:pt x="1246775" y="1943770"/>
                </a:lnTo>
                <a:lnTo>
                  <a:pt x="946696" y="1943770"/>
                </a:lnTo>
                <a:lnTo>
                  <a:pt x="946696" y="1856682"/>
                </a:lnTo>
                <a:lnTo>
                  <a:pt x="1024329" y="1841753"/>
                </a:lnTo>
                <a:lnTo>
                  <a:pt x="1024329" y="1681511"/>
                </a:lnTo>
                <a:lnTo>
                  <a:pt x="830745" y="1316738"/>
                </a:lnTo>
                <a:lnTo>
                  <a:pt x="769535" y="1306785"/>
                </a:lnTo>
                <a:close/>
                <a:moveTo>
                  <a:pt x="1807239" y="1208749"/>
                </a:moveTo>
                <a:cubicBezTo>
                  <a:pt x="1905440" y="1208749"/>
                  <a:pt x="1984981" y="1243584"/>
                  <a:pt x="2045859" y="1313255"/>
                </a:cubicBezTo>
                <a:cubicBezTo>
                  <a:pt x="2106738" y="1382925"/>
                  <a:pt x="2137177" y="1470510"/>
                  <a:pt x="2137177" y="1576011"/>
                </a:cubicBezTo>
                <a:lnTo>
                  <a:pt x="2137177" y="1586959"/>
                </a:lnTo>
                <a:cubicBezTo>
                  <a:pt x="2137177" y="1693123"/>
                  <a:pt x="2106821" y="1780874"/>
                  <a:pt x="2046108" y="1850213"/>
                </a:cubicBezTo>
                <a:cubicBezTo>
                  <a:pt x="1985395" y="1919551"/>
                  <a:pt x="1905938" y="1954220"/>
                  <a:pt x="1807737" y="1954220"/>
                </a:cubicBezTo>
                <a:cubicBezTo>
                  <a:pt x="1709867" y="1954220"/>
                  <a:pt x="1630824" y="1919551"/>
                  <a:pt x="1570609" y="1850213"/>
                </a:cubicBezTo>
                <a:cubicBezTo>
                  <a:pt x="1510394" y="1780874"/>
                  <a:pt x="1480287" y="1693123"/>
                  <a:pt x="1480287" y="1586959"/>
                </a:cubicBezTo>
                <a:lnTo>
                  <a:pt x="1480287" y="1576011"/>
                </a:lnTo>
                <a:cubicBezTo>
                  <a:pt x="1480287" y="1470510"/>
                  <a:pt x="1510311" y="1382925"/>
                  <a:pt x="1570360" y="1313255"/>
                </a:cubicBezTo>
                <a:cubicBezTo>
                  <a:pt x="1630409" y="1243584"/>
                  <a:pt x="1709369" y="1208749"/>
                  <a:pt x="1807239" y="1208749"/>
                </a:cubicBezTo>
                <a:close/>
                <a:moveTo>
                  <a:pt x="1830768" y="166711"/>
                </a:moveTo>
                <a:lnTo>
                  <a:pt x="1749154" y="422002"/>
                </a:lnTo>
                <a:lnTo>
                  <a:pt x="1915367" y="422002"/>
                </a:lnTo>
                <a:lnTo>
                  <a:pt x="1833754" y="166711"/>
                </a:lnTo>
                <a:close/>
                <a:moveTo>
                  <a:pt x="3017863" y="0"/>
                </a:moveTo>
                <a:lnTo>
                  <a:pt x="3313961" y="0"/>
                </a:lnTo>
                <a:lnTo>
                  <a:pt x="3313961" y="87585"/>
                </a:lnTo>
                <a:lnTo>
                  <a:pt x="3240309" y="102515"/>
                </a:lnTo>
                <a:lnTo>
                  <a:pt x="3240309" y="296098"/>
                </a:lnTo>
                <a:lnTo>
                  <a:pt x="3303510" y="296098"/>
                </a:lnTo>
                <a:lnTo>
                  <a:pt x="3442851" y="93557"/>
                </a:lnTo>
                <a:lnTo>
                  <a:pt x="3400053" y="87585"/>
                </a:lnTo>
                <a:lnTo>
                  <a:pt x="3400053" y="0"/>
                </a:lnTo>
                <a:lnTo>
                  <a:pt x="3687194" y="0"/>
                </a:lnTo>
                <a:lnTo>
                  <a:pt x="3687194" y="87585"/>
                </a:lnTo>
                <a:lnTo>
                  <a:pt x="3608566" y="101022"/>
                </a:lnTo>
                <a:lnTo>
                  <a:pt x="3430409" y="338895"/>
                </a:lnTo>
                <a:lnTo>
                  <a:pt x="3630462" y="625041"/>
                </a:lnTo>
                <a:lnTo>
                  <a:pt x="3703118" y="637482"/>
                </a:lnTo>
                <a:lnTo>
                  <a:pt x="3703118" y="724570"/>
                </a:lnTo>
                <a:lnTo>
                  <a:pt x="3415978" y="724570"/>
                </a:lnTo>
                <a:lnTo>
                  <a:pt x="3415978" y="637482"/>
                </a:lnTo>
                <a:lnTo>
                  <a:pt x="3460766" y="631510"/>
                </a:lnTo>
                <a:lnTo>
                  <a:pt x="3321425" y="422002"/>
                </a:lnTo>
                <a:lnTo>
                  <a:pt x="3240309" y="422002"/>
                </a:lnTo>
                <a:lnTo>
                  <a:pt x="3240309" y="622553"/>
                </a:lnTo>
                <a:lnTo>
                  <a:pt x="3313961" y="637482"/>
                </a:lnTo>
                <a:lnTo>
                  <a:pt x="3313961" y="724570"/>
                </a:lnTo>
                <a:lnTo>
                  <a:pt x="3017863" y="724570"/>
                </a:lnTo>
                <a:lnTo>
                  <a:pt x="3017863" y="637482"/>
                </a:lnTo>
                <a:lnTo>
                  <a:pt x="3094998" y="622553"/>
                </a:lnTo>
                <a:lnTo>
                  <a:pt x="3094998" y="102515"/>
                </a:lnTo>
                <a:lnTo>
                  <a:pt x="3017863" y="87585"/>
                </a:lnTo>
                <a:close/>
                <a:moveTo>
                  <a:pt x="2227288" y="0"/>
                </a:moveTo>
                <a:lnTo>
                  <a:pt x="2304423" y="0"/>
                </a:lnTo>
                <a:lnTo>
                  <a:pt x="2449735" y="0"/>
                </a:lnTo>
                <a:lnTo>
                  <a:pt x="2742349" y="487691"/>
                </a:lnTo>
                <a:lnTo>
                  <a:pt x="2745335" y="487193"/>
                </a:lnTo>
                <a:lnTo>
                  <a:pt x="2745335" y="102515"/>
                </a:lnTo>
                <a:lnTo>
                  <a:pt x="2667703" y="87585"/>
                </a:lnTo>
                <a:lnTo>
                  <a:pt x="2667703" y="0"/>
                </a:lnTo>
                <a:lnTo>
                  <a:pt x="2890150" y="0"/>
                </a:lnTo>
                <a:lnTo>
                  <a:pt x="2967782" y="0"/>
                </a:lnTo>
                <a:lnTo>
                  <a:pt x="2967782" y="87585"/>
                </a:lnTo>
                <a:lnTo>
                  <a:pt x="2890150" y="102515"/>
                </a:lnTo>
                <a:lnTo>
                  <a:pt x="2890150" y="724570"/>
                </a:lnTo>
                <a:lnTo>
                  <a:pt x="2745335" y="724570"/>
                </a:lnTo>
                <a:lnTo>
                  <a:pt x="2452720" y="236879"/>
                </a:lnTo>
                <a:lnTo>
                  <a:pt x="2449735" y="237376"/>
                </a:lnTo>
                <a:lnTo>
                  <a:pt x="2449735" y="622553"/>
                </a:lnTo>
                <a:lnTo>
                  <a:pt x="2527367" y="637482"/>
                </a:lnTo>
                <a:lnTo>
                  <a:pt x="2527367" y="724570"/>
                </a:lnTo>
                <a:lnTo>
                  <a:pt x="2227288" y="724570"/>
                </a:lnTo>
                <a:lnTo>
                  <a:pt x="2227288" y="637482"/>
                </a:lnTo>
                <a:lnTo>
                  <a:pt x="2304423" y="622553"/>
                </a:lnTo>
                <a:lnTo>
                  <a:pt x="2304423" y="102515"/>
                </a:lnTo>
                <a:lnTo>
                  <a:pt x="2227288" y="87585"/>
                </a:lnTo>
                <a:close/>
                <a:moveTo>
                  <a:pt x="1758609" y="0"/>
                </a:moveTo>
                <a:lnTo>
                  <a:pt x="1907405" y="0"/>
                </a:lnTo>
                <a:lnTo>
                  <a:pt x="2126368" y="630017"/>
                </a:lnTo>
                <a:lnTo>
                  <a:pt x="2178123" y="637482"/>
                </a:lnTo>
                <a:lnTo>
                  <a:pt x="2178123" y="724570"/>
                </a:lnTo>
                <a:lnTo>
                  <a:pt x="1931292" y="724570"/>
                </a:lnTo>
                <a:lnTo>
                  <a:pt x="1931292" y="637482"/>
                </a:lnTo>
                <a:lnTo>
                  <a:pt x="1981554" y="628524"/>
                </a:lnTo>
                <a:lnTo>
                  <a:pt x="1949705" y="528996"/>
                </a:lnTo>
                <a:lnTo>
                  <a:pt x="1714817" y="528996"/>
                </a:lnTo>
                <a:lnTo>
                  <a:pt x="1682967" y="628524"/>
                </a:lnTo>
                <a:lnTo>
                  <a:pt x="1733229" y="637482"/>
                </a:lnTo>
                <a:lnTo>
                  <a:pt x="1733229" y="724570"/>
                </a:lnTo>
                <a:lnTo>
                  <a:pt x="1486398" y="724570"/>
                </a:lnTo>
                <a:lnTo>
                  <a:pt x="1486398" y="637482"/>
                </a:lnTo>
                <a:lnTo>
                  <a:pt x="1538153" y="630017"/>
                </a:lnTo>
                <a:close/>
                <a:moveTo>
                  <a:pt x="693763" y="0"/>
                </a:moveTo>
                <a:lnTo>
                  <a:pt x="993842" y="0"/>
                </a:lnTo>
                <a:lnTo>
                  <a:pt x="993842" y="87585"/>
                </a:lnTo>
                <a:lnTo>
                  <a:pt x="916210" y="102515"/>
                </a:lnTo>
                <a:lnTo>
                  <a:pt x="916210" y="311525"/>
                </a:lnTo>
                <a:lnTo>
                  <a:pt x="1211810" y="311525"/>
                </a:lnTo>
                <a:lnTo>
                  <a:pt x="1211810" y="102515"/>
                </a:lnTo>
                <a:lnTo>
                  <a:pt x="1134178" y="87585"/>
                </a:lnTo>
                <a:lnTo>
                  <a:pt x="1134178" y="0"/>
                </a:lnTo>
                <a:lnTo>
                  <a:pt x="1211810" y="0"/>
                </a:lnTo>
                <a:lnTo>
                  <a:pt x="1356625" y="0"/>
                </a:lnTo>
                <a:lnTo>
                  <a:pt x="1434257" y="0"/>
                </a:lnTo>
                <a:lnTo>
                  <a:pt x="1434257" y="87585"/>
                </a:lnTo>
                <a:lnTo>
                  <a:pt x="1356625" y="102515"/>
                </a:lnTo>
                <a:lnTo>
                  <a:pt x="1356625" y="622553"/>
                </a:lnTo>
                <a:lnTo>
                  <a:pt x="1434257" y="637482"/>
                </a:lnTo>
                <a:lnTo>
                  <a:pt x="1434257" y="724570"/>
                </a:lnTo>
                <a:lnTo>
                  <a:pt x="1134178" y="724570"/>
                </a:lnTo>
                <a:lnTo>
                  <a:pt x="1134178" y="637482"/>
                </a:lnTo>
                <a:lnTo>
                  <a:pt x="1211810" y="622553"/>
                </a:lnTo>
                <a:lnTo>
                  <a:pt x="1211810" y="423495"/>
                </a:lnTo>
                <a:lnTo>
                  <a:pt x="916210" y="423495"/>
                </a:lnTo>
                <a:lnTo>
                  <a:pt x="916210" y="622553"/>
                </a:lnTo>
                <a:lnTo>
                  <a:pt x="993842" y="637482"/>
                </a:lnTo>
                <a:lnTo>
                  <a:pt x="993842" y="724570"/>
                </a:lnTo>
                <a:lnTo>
                  <a:pt x="693763" y="724570"/>
                </a:lnTo>
                <a:lnTo>
                  <a:pt x="693763" y="637482"/>
                </a:lnTo>
                <a:lnTo>
                  <a:pt x="770898" y="622553"/>
                </a:lnTo>
                <a:lnTo>
                  <a:pt x="770898" y="102515"/>
                </a:lnTo>
                <a:lnTo>
                  <a:pt x="693763" y="87585"/>
                </a:lnTo>
                <a:close/>
                <a:moveTo>
                  <a:pt x="0" y="0"/>
                </a:moveTo>
                <a:lnTo>
                  <a:pt x="645942" y="0"/>
                </a:lnTo>
                <a:lnTo>
                  <a:pt x="645942" y="193086"/>
                </a:lnTo>
                <a:lnTo>
                  <a:pt x="534470" y="193086"/>
                </a:lnTo>
                <a:lnTo>
                  <a:pt x="528498" y="111970"/>
                </a:lnTo>
                <a:lnTo>
                  <a:pt x="395130" y="111970"/>
                </a:lnTo>
                <a:lnTo>
                  <a:pt x="395130" y="622553"/>
                </a:lnTo>
                <a:lnTo>
                  <a:pt x="472762" y="637482"/>
                </a:lnTo>
                <a:lnTo>
                  <a:pt x="472762" y="724570"/>
                </a:lnTo>
                <a:lnTo>
                  <a:pt x="172185" y="724570"/>
                </a:lnTo>
                <a:lnTo>
                  <a:pt x="172185" y="637482"/>
                </a:lnTo>
                <a:lnTo>
                  <a:pt x="249818" y="622553"/>
                </a:lnTo>
                <a:lnTo>
                  <a:pt x="249818" y="111970"/>
                </a:lnTo>
                <a:lnTo>
                  <a:pt x="116947" y="111970"/>
                </a:lnTo>
                <a:lnTo>
                  <a:pt x="110975" y="193086"/>
                </a:lnTo>
                <a:lnTo>
                  <a:pt x="0" y="193086"/>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768846751"/>
      </p:ext>
    </p:extLst>
  </p:cSld>
  <p:clrMapOvr>
    <a:masterClrMapping/>
  </p:clrMapOvr>
  <p:transition spd="slow">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0CB114-6FF4-4636-A6A5-EC2F9BB46596}"/>
              </a:ext>
            </a:extLst>
          </p:cNvPr>
          <p:cNvSpPr txBox="1"/>
          <p:nvPr/>
        </p:nvSpPr>
        <p:spPr>
          <a:xfrm>
            <a:off x="46206" y="5301129"/>
            <a:ext cx="12126744" cy="1015663"/>
          </a:xfrm>
          <a:prstGeom prst="rect">
            <a:avLst/>
          </a:prstGeom>
          <a:noFill/>
        </p:spPr>
        <p:txBody>
          <a:bodyPr wrap="square" rtlCol="0" anchor="ctr">
            <a:spAutoFit/>
          </a:bodyPr>
          <a:lstStyle/>
          <a:p>
            <a:pPr algn="ctr"/>
            <a:r>
              <a:rPr lang="en-US" sz="6000" b="1" dirty="0">
                <a:solidFill>
                  <a:schemeClr val="accent2">
                    <a:lumMod val="75000"/>
                  </a:schemeClr>
                </a:solidFill>
                <a:latin typeface="Roboto Slab" pitchFamily="2" charset="0"/>
                <a:ea typeface="Roboto Slab" pitchFamily="2" charset="0"/>
                <a:cs typeface="Poppins" panose="00000500000000000000" pitchFamily="2" charset="0"/>
              </a:rPr>
              <a:t>Our</a:t>
            </a:r>
            <a:r>
              <a:rPr lang="en-US" sz="6000" b="1" dirty="0">
                <a:latin typeface="Roboto Slab" pitchFamily="2" charset="0"/>
                <a:ea typeface="Roboto Slab" pitchFamily="2" charset="0"/>
                <a:cs typeface="Poppins" panose="00000500000000000000" pitchFamily="2" charset="0"/>
              </a:rPr>
              <a:t> Vision </a:t>
            </a:r>
            <a:r>
              <a:rPr lang="en-US" sz="6000" b="1" dirty="0">
                <a:solidFill>
                  <a:schemeClr val="accent2">
                    <a:lumMod val="75000"/>
                  </a:schemeClr>
                </a:solidFill>
                <a:latin typeface="Roboto Slab" pitchFamily="2" charset="0"/>
                <a:ea typeface="Roboto Slab" pitchFamily="2" charset="0"/>
                <a:cs typeface="Poppins" panose="00000500000000000000" pitchFamily="2" charset="0"/>
              </a:rPr>
              <a:t>And</a:t>
            </a:r>
            <a:r>
              <a:rPr lang="en-US" sz="6000" b="1" dirty="0">
                <a:latin typeface="Roboto Slab" pitchFamily="2" charset="0"/>
                <a:ea typeface="Roboto Slab" pitchFamily="2" charset="0"/>
                <a:cs typeface="Poppins" panose="00000500000000000000" pitchFamily="2" charset="0"/>
              </a:rPr>
              <a:t> Mission</a:t>
            </a:r>
            <a:endParaRPr lang="id-ID" sz="6000" b="1" dirty="0">
              <a:latin typeface="Roboto Slab" pitchFamily="2" charset="0"/>
              <a:ea typeface="Roboto Slab" pitchFamily="2" charset="0"/>
              <a:cs typeface="Poppins" panose="00000500000000000000" pitchFamily="2" charset="0"/>
            </a:endParaRPr>
          </a:p>
        </p:txBody>
      </p:sp>
      <p:sp>
        <p:nvSpPr>
          <p:cNvPr id="6" name="TextBox 5">
            <a:extLst>
              <a:ext uri="{FF2B5EF4-FFF2-40B4-BE49-F238E27FC236}">
                <a16:creationId xmlns:a16="http://schemas.microsoft.com/office/drawing/2014/main" id="{EB280C04-8564-4B1A-83E1-F290D91845B6}"/>
              </a:ext>
            </a:extLst>
          </p:cNvPr>
          <p:cNvSpPr txBox="1"/>
          <p:nvPr/>
        </p:nvSpPr>
        <p:spPr>
          <a:xfrm>
            <a:off x="1060011" y="565371"/>
            <a:ext cx="3519813"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8" name="TextBox 17">
            <a:extLst>
              <a:ext uri="{FF2B5EF4-FFF2-40B4-BE49-F238E27FC236}">
                <a16:creationId xmlns:a16="http://schemas.microsoft.com/office/drawing/2014/main" id="{A932B91B-653B-43DA-91E8-1B135F0876D8}"/>
              </a:ext>
            </a:extLst>
          </p:cNvPr>
          <p:cNvSpPr txBox="1"/>
          <p:nvPr/>
        </p:nvSpPr>
        <p:spPr>
          <a:xfrm>
            <a:off x="1075001" y="1766373"/>
            <a:ext cx="2630886" cy="311072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a:p>
            <a:pPr>
              <a:lnSpc>
                <a:spcPct val="150000"/>
              </a:lnSpc>
            </a:pPr>
            <a:r>
              <a:rPr lang="id-ID" sz="1200" dirty="0">
                <a:solidFill>
                  <a:schemeClr val="tx1">
                    <a:lumMod val="95000"/>
                    <a:lumOff val="5000"/>
                  </a:schemeClr>
                </a:solidFill>
              </a:rPr>
              <a:t>Sed ut perspiciatis unde omnis iste natus error sit voluptatem accusantium doloremque laudantium</a:t>
            </a:r>
            <a:r>
              <a:rPr lang="en-US" sz="1200" dirty="0">
                <a:solidFill>
                  <a:schemeClr val="tx1">
                    <a:lumMod val="95000"/>
                    <a:lumOff val="5000"/>
                  </a:schemeClr>
                </a:solidFill>
              </a:rPr>
              <a:t>,</a:t>
            </a:r>
            <a:endParaRPr lang="id-ID"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4" name="Picture Placeholder 3">
            <a:extLst>
              <a:ext uri="{FF2B5EF4-FFF2-40B4-BE49-F238E27FC236}">
                <a16:creationId xmlns:a16="http://schemas.microsoft.com/office/drawing/2014/main" id="{301450DF-9C69-41C4-8F84-6D89A51032F1}"/>
              </a:ext>
            </a:extLst>
          </p:cNvPr>
          <p:cNvSpPr>
            <a:spLocks noGrp="1"/>
          </p:cNvSpPr>
          <p:nvPr>
            <p:ph type="pic" sz="quarter" idx="10"/>
          </p:nvPr>
        </p:nvSpPr>
        <p:spPr/>
      </p:sp>
      <p:sp>
        <p:nvSpPr>
          <p:cNvPr id="19" name="Freeform: Shape 18">
            <a:extLst>
              <a:ext uri="{FF2B5EF4-FFF2-40B4-BE49-F238E27FC236}">
                <a16:creationId xmlns:a16="http://schemas.microsoft.com/office/drawing/2014/main" id="{A428D53E-EBA5-4744-A7EF-774FD5123119}"/>
              </a:ext>
            </a:extLst>
          </p:cNvPr>
          <p:cNvSpPr/>
          <p:nvPr/>
        </p:nvSpPr>
        <p:spPr>
          <a:xfrm>
            <a:off x="4978833" y="2110246"/>
            <a:ext cx="388680" cy="342567"/>
          </a:xfrm>
          <a:custGeom>
            <a:avLst/>
            <a:gdLst>
              <a:gd name="connsiteX0" fmla="*/ 0 w 428170"/>
              <a:gd name="connsiteY0" fmla="*/ 0 h 377372"/>
              <a:gd name="connsiteX1" fmla="*/ 428170 w 428170"/>
              <a:gd name="connsiteY1" fmla="*/ 0 h 377372"/>
              <a:gd name="connsiteX2" fmla="*/ 428170 w 428170"/>
              <a:gd name="connsiteY2" fmla="*/ 377372 h 377372"/>
            </a:gdLst>
            <a:ahLst/>
            <a:cxnLst>
              <a:cxn ang="0">
                <a:pos x="connsiteX0" y="connsiteY0"/>
              </a:cxn>
              <a:cxn ang="0">
                <a:pos x="connsiteX1" y="connsiteY1"/>
              </a:cxn>
              <a:cxn ang="0">
                <a:pos x="connsiteX2" y="connsiteY2"/>
              </a:cxn>
            </a:cxnLst>
            <a:rect l="l" t="t" r="r" b="b"/>
            <a:pathLst>
              <a:path w="428170" h="377372">
                <a:moveTo>
                  <a:pt x="0" y="0"/>
                </a:moveTo>
                <a:lnTo>
                  <a:pt x="428170" y="0"/>
                </a:lnTo>
                <a:lnTo>
                  <a:pt x="428170" y="377372"/>
                </a:lnTo>
                <a:close/>
              </a:path>
            </a:pathLst>
          </a:custGeom>
          <a:solidFill>
            <a:schemeClr val="accent1">
              <a:lumMod val="75000"/>
            </a:schemeClr>
          </a:solidFill>
          <a:ln>
            <a:noFill/>
          </a:ln>
          <a:effectLst>
            <a:outerShdw blurRad="317500" dist="38100" dir="10800000" sx="102000" sy="102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Freeform: Shape 19">
            <a:extLst>
              <a:ext uri="{FF2B5EF4-FFF2-40B4-BE49-F238E27FC236}">
                <a16:creationId xmlns:a16="http://schemas.microsoft.com/office/drawing/2014/main" id="{1729E59C-EAE3-4750-B1F4-5A8A325C356F}"/>
              </a:ext>
            </a:extLst>
          </p:cNvPr>
          <p:cNvSpPr/>
          <p:nvPr/>
        </p:nvSpPr>
        <p:spPr>
          <a:xfrm>
            <a:off x="4978833" y="4389382"/>
            <a:ext cx="388680" cy="342567"/>
          </a:xfrm>
          <a:custGeom>
            <a:avLst/>
            <a:gdLst>
              <a:gd name="connsiteX0" fmla="*/ 0 w 428170"/>
              <a:gd name="connsiteY0" fmla="*/ 0 h 377372"/>
              <a:gd name="connsiteX1" fmla="*/ 428170 w 428170"/>
              <a:gd name="connsiteY1" fmla="*/ 0 h 377372"/>
              <a:gd name="connsiteX2" fmla="*/ 428170 w 428170"/>
              <a:gd name="connsiteY2" fmla="*/ 377372 h 377372"/>
            </a:gdLst>
            <a:ahLst/>
            <a:cxnLst>
              <a:cxn ang="0">
                <a:pos x="connsiteX0" y="connsiteY0"/>
              </a:cxn>
              <a:cxn ang="0">
                <a:pos x="connsiteX1" y="connsiteY1"/>
              </a:cxn>
              <a:cxn ang="0">
                <a:pos x="connsiteX2" y="connsiteY2"/>
              </a:cxn>
            </a:cxnLst>
            <a:rect l="l" t="t" r="r" b="b"/>
            <a:pathLst>
              <a:path w="428170" h="377372">
                <a:moveTo>
                  <a:pt x="0" y="0"/>
                </a:moveTo>
                <a:lnTo>
                  <a:pt x="428170" y="0"/>
                </a:lnTo>
                <a:lnTo>
                  <a:pt x="428170" y="377372"/>
                </a:lnTo>
                <a:close/>
              </a:path>
            </a:pathLst>
          </a:custGeom>
          <a:solidFill>
            <a:schemeClr val="accent1">
              <a:lumMod val="75000"/>
            </a:schemeClr>
          </a:solidFill>
          <a:ln>
            <a:noFill/>
          </a:ln>
          <a:effectLst>
            <a:outerShdw blurRad="317500" dist="38100" dir="10800000" sx="102000" sy="102000" algn="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Rectangle 20">
            <a:extLst>
              <a:ext uri="{FF2B5EF4-FFF2-40B4-BE49-F238E27FC236}">
                <a16:creationId xmlns:a16="http://schemas.microsoft.com/office/drawing/2014/main" id="{D797B63D-4678-4951-8D41-71D8FB8C7E14}"/>
              </a:ext>
            </a:extLst>
          </p:cNvPr>
          <p:cNvSpPr/>
          <p:nvPr/>
        </p:nvSpPr>
        <p:spPr>
          <a:xfrm>
            <a:off x="5366479" y="0"/>
            <a:ext cx="6825521" cy="487709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Rectangle 21">
            <a:extLst>
              <a:ext uri="{FF2B5EF4-FFF2-40B4-BE49-F238E27FC236}">
                <a16:creationId xmlns:a16="http://schemas.microsoft.com/office/drawing/2014/main" id="{70FD5A1D-49E9-4C46-AB35-D6D878C194F3}"/>
              </a:ext>
            </a:extLst>
          </p:cNvPr>
          <p:cNvSpPr/>
          <p:nvPr/>
        </p:nvSpPr>
        <p:spPr>
          <a:xfrm>
            <a:off x="4978829" y="327752"/>
            <a:ext cx="5784110" cy="178395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TextBox 22">
            <a:extLst>
              <a:ext uri="{FF2B5EF4-FFF2-40B4-BE49-F238E27FC236}">
                <a16:creationId xmlns:a16="http://schemas.microsoft.com/office/drawing/2014/main" id="{9E0EAC16-9E3B-4B32-9B8D-DA41939A0A27}"/>
              </a:ext>
            </a:extLst>
          </p:cNvPr>
          <p:cNvSpPr txBox="1"/>
          <p:nvPr/>
        </p:nvSpPr>
        <p:spPr>
          <a:xfrm>
            <a:off x="6824489" y="993870"/>
            <a:ext cx="347986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a:t>
            </a:r>
          </a:p>
        </p:txBody>
      </p:sp>
      <p:sp>
        <p:nvSpPr>
          <p:cNvPr id="24" name="TextBox 23">
            <a:extLst>
              <a:ext uri="{FF2B5EF4-FFF2-40B4-BE49-F238E27FC236}">
                <a16:creationId xmlns:a16="http://schemas.microsoft.com/office/drawing/2014/main" id="{0DBE9078-6CDB-4F72-83A3-4A96A0F331E8}"/>
              </a:ext>
            </a:extLst>
          </p:cNvPr>
          <p:cNvSpPr txBox="1"/>
          <p:nvPr/>
        </p:nvSpPr>
        <p:spPr>
          <a:xfrm>
            <a:off x="6824489" y="564814"/>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ECONOMIC</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5" name="Rectangle 24">
            <a:extLst>
              <a:ext uri="{FF2B5EF4-FFF2-40B4-BE49-F238E27FC236}">
                <a16:creationId xmlns:a16="http://schemas.microsoft.com/office/drawing/2014/main" id="{6E2CB3F2-A1BB-40A5-8554-09D76DB1F5EA}"/>
              </a:ext>
            </a:extLst>
          </p:cNvPr>
          <p:cNvSpPr/>
          <p:nvPr/>
        </p:nvSpPr>
        <p:spPr>
          <a:xfrm>
            <a:off x="4978829" y="2606888"/>
            <a:ext cx="5784110" cy="178395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TextBox 25">
            <a:extLst>
              <a:ext uri="{FF2B5EF4-FFF2-40B4-BE49-F238E27FC236}">
                <a16:creationId xmlns:a16="http://schemas.microsoft.com/office/drawing/2014/main" id="{1E5904F1-EC38-40EC-AFBD-0972B3F5DC72}"/>
              </a:ext>
            </a:extLst>
          </p:cNvPr>
          <p:cNvSpPr txBox="1"/>
          <p:nvPr/>
        </p:nvSpPr>
        <p:spPr>
          <a:xfrm>
            <a:off x="6824489" y="3273006"/>
            <a:ext cx="3479862"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a:t>
            </a:r>
          </a:p>
        </p:txBody>
      </p:sp>
      <p:sp>
        <p:nvSpPr>
          <p:cNvPr id="27" name="TextBox 26">
            <a:extLst>
              <a:ext uri="{FF2B5EF4-FFF2-40B4-BE49-F238E27FC236}">
                <a16:creationId xmlns:a16="http://schemas.microsoft.com/office/drawing/2014/main" id="{F08641A2-0F37-4848-8888-8D2FD803ED5D}"/>
              </a:ext>
            </a:extLst>
          </p:cNvPr>
          <p:cNvSpPr txBox="1"/>
          <p:nvPr/>
        </p:nvSpPr>
        <p:spPr>
          <a:xfrm>
            <a:off x="6824489" y="2843950"/>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MEDICAL</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pic>
        <p:nvPicPr>
          <p:cNvPr id="28" name="Graphic 27" descr="Money">
            <a:extLst>
              <a:ext uri="{FF2B5EF4-FFF2-40B4-BE49-F238E27FC236}">
                <a16:creationId xmlns:a16="http://schemas.microsoft.com/office/drawing/2014/main" id="{A7ED06FE-3FA0-4EB8-9920-0DC9E3F544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3484" y="729266"/>
            <a:ext cx="972000" cy="972000"/>
          </a:xfrm>
          <a:prstGeom prst="rect">
            <a:avLst/>
          </a:prstGeom>
        </p:spPr>
      </p:pic>
      <p:pic>
        <p:nvPicPr>
          <p:cNvPr id="29" name="Graphic 28" descr="Stethoscope">
            <a:extLst>
              <a:ext uri="{FF2B5EF4-FFF2-40B4-BE49-F238E27FC236}">
                <a16:creationId xmlns:a16="http://schemas.microsoft.com/office/drawing/2014/main" id="{9E0D97E0-7A23-4FB2-92E2-A16E1A9DCDA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53485" y="3008402"/>
            <a:ext cx="972000" cy="972000"/>
          </a:xfrm>
          <a:prstGeom prst="rect">
            <a:avLst/>
          </a:prstGeom>
        </p:spPr>
      </p:pic>
    </p:spTree>
    <p:extLst>
      <p:ext uri="{BB962C8B-B14F-4D97-AF65-F5344CB8AC3E}">
        <p14:creationId xmlns:p14="http://schemas.microsoft.com/office/powerpoint/2010/main" val="1877432455"/>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a:extLst>
              <a:ext uri="{FF2B5EF4-FFF2-40B4-BE49-F238E27FC236}">
                <a16:creationId xmlns:a16="http://schemas.microsoft.com/office/drawing/2014/main" id="{B33ED590-4B75-4BB4-9A78-23304DD0A0DD}"/>
              </a:ext>
            </a:extLst>
          </p:cNvPr>
          <p:cNvSpPr txBox="1"/>
          <p:nvPr/>
        </p:nvSpPr>
        <p:spPr>
          <a:xfrm>
            <a:off x="6283655" y="2104981"/>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80" name="TextBox 79">
            <a:extLst>
              <a:ext uri="{FF2B5EF4-FFF2-40B4-BE49-F238E27FC236}">
                <a16:creationId xmlns:a16="http://schemas.microsoft.com/office/drawing/2014/main" id="{42270072-8B50-4622-86CF-3F7FD120DE48}"/>
              </a:ext>
            </a:extLst>
          </p:cNvPr>
          <p:cNvSpPr txBox="1"/>
          <p:nvPr/>
        </p:nvSpPr>
        <p:spPr>
          <a:xfrm>
            <a:off x="6283655" y="1675925"/>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ECONOMIC</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82" name="TextBox 81">
            <a:extLst>
              <a:ext uri="{FF2B5EF4-FFF2-40B4-BE49-F238E27FC236}">
                <a16:creationId xmlns:a16="http://schemas.microsoft.com/office/drawing/2014/main" id="{C665261C-24AA-47AD-9406-D62AD2B01B2F}"/>
              </a:ext>
            </a:extLst>
          </p:cNvPr>
          <p:cNvSpPr txBox="1"/>
          <p:nvPr/>
        </p:nvSpPr>
        <p:spPr>
          <a:xfrm>
            <a:off x="6283655" y="5126534"/>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83" name="TextBox 82">
            <a:extLst>
              <a:ext uri="{FF2B5EF4-FFF2-40B4-BE49-F238E27FC236}">
                <a16:creationId xmlns:a16="http://schemas.microsoft.com/office/drawing/2014/main" id="{9299C8C9-2B46-4FDE-A883-70EA1CDAA421}"/>
              </a:ext>
            </a:extLst>
          </p:cNvPr>
          <p:cNvSpPr txBox="1"/>
          <p:nvPr/>
        </p:nvSpPr>
        <p:spPr>
          <a:xfrm>
            <a:off x="6283655" y="4697478"/>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MEDICAL</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7" name="Rectangle 16">
            <a:extLst>
              <a:ext uri="{FF2B5EF4-FFF2-40B4-BE49-F238E27FC236}">
                <a16:creationId xmlns:a16="http://schemas.microsoft.com/office/drawing/2014/main" id="{B03015B2-25BB-4F53-9501-3D2EA06C5F34}"/>
              </a:ext>
            </a:extLst>
          </p:cNvPr>
          <p:cNvSpPr/>
          <p:nvPr/>
        </p:nvSpPr>
        <p:spPr>
          <a:xfrm>
            <a:off x="5633808" y="722198"/>
            <a:ext cx="3018971" cy="272630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TextBox 18">
            <a:extLst>
              <a:ext uri="{FF2B5EF4-FFF2-40B4-BE49-F238E27FC236}">
                <a16:creationId xmlns:a16="http://schemas.microsoft.com/office/drawing/2014/main" id="{A43EAB42-B8B5-43C5-A35E-830F62383671}"/>
              </a:ext>
            </a:extLst>
          </p:cNvPr>
          <p:cNvSpPr txBox="1"/>
          <p:nvPr/>
        </p:nvSpPr>
        <p:spPr>
          <a:xfrm>
            <a:off x="5941383" y="2257381"/>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20" name="TextBox 19">
            <a:extLst>
              <a:ext uri="{FF2B5EF4-FFF2-40B4-BE49-F238E27FC236}">
                <a16:creationId xmlns:a16="http://schemas.microsoft.com/office/drawing/2014/main" id="{526EC9AC-C992-4D5D-948F-3D94782B1622}"/>
              </a:ext>
            </a:extLst>
          </p:cNvPr>
          <p:cNvSpPr txBox="1"/>
          <p:nvPr/>
        </p:nvSpPr>
        <p:spPr>
          <a:xfrm>
            <a:off x="5941383" y="1828325"/>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SOCIAL</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1" name="Rectangle 20">
            <a:extLst>
              <a:ext uri="{FF2B5EF4-FFF2-40B4-BE49-F238E27FC236}">
                <a16:creationId xmlns:a16="http://schemas.microsoft.com/office/drawing/2014/main" id="{63491D2F-CAA2-4C7F-AD79-1CDB02A5CFF2}"/>
              </a:ext>
            </a:extLst>
          </p:cNvPr>
          <p:cNvSpPr/>
          <p:nvPr/>
        </p:nvSpPr>
        <p:spPr>
          <a:xfrm>
            <a:off x="5633808" y="3743751"/>
            <a:ext cx="3018971" cy="272630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TextBox 21">
            <a:extLst>
              <a:ext uri="{FF2B5EF4-FFF2-40B4-BE49-F238E27FC236}">
                <a16:creationId xmlns:a16="http://schemas.microsoft.com/office/drawing/2014/main" id="{B5D597C9-039B-4D0C-9D1E-D1A6872FB306}"/>
              </a:ext>
            </a:extLst>
          </p:cNvPr>
          <p:cNvSpPr txBox="1"/>
          <p:nvPr/>
        </p:nvSpPr>
        <p:spPr>
          <a:xfrm>
            <a:off x="5941383" y="5278934"/>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23" name="TextBox 22">
            <a:extLst>
              <a:ext uri="{FF2B5EF4-FFF2-40B4-BE49-F238E27FC236}">
                <a16:creationId xmlns:a16="http://schemas.microsoft.com/office/drawing/2014/main" id="{E2C4E999-693D-4955-8583-B44D2EBA6160}"/>
              </a:ext>
            </a:extLst>
          </p:cNvPr>
          <p:cNvSpPr txBox="1"/>
          <p:nvPr/>
        </p:nvSpPr>
        <p:spPr>
          <a:xfrm>
            <a:off x="5941383" y="4849878"/>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EDUCATION</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6" name="TextBox 25">
            <a:extLst>
              <a:ext uri="{FF2B5EF4-FFF2-40B4-BE49-F238E27FC236}">
                <a16:creationId xmlns:a16="http://schemas.microsoft.com/office/drawing/2014/main" id="{C28DCFA7-056D-4A35-AC6B-8377620DFF32}"/>
              </a:ext>
            </a:extLst>
          </p:cNvPr>
          <p:cNvSpPr txBox="1"/>
          <p:nvPr/>
        </p:nvSpPr>
        <p:spPr>
          <a:xfrm>
            <a:off x="9553703" y="2104981"/>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27" name="TextBox 26">
            <a:extLst>
              <a:ext uri="{FF2B5EF4-FFF2-40B4-BE49-F238E27FC236}">
                <a16:creationId xmlns:a16="http://schemas.microsoft.com/office/drawing/2014/main" id="{0EB2C56F-794A-449F-8E4E-20C89E1FFE93}"/>
              </a:ext>
            </a:extLst>
          </p:cNvPr>
          <p:cNvSpPr txBox="1"/>
          <p:nvPr/>
        </p:nvSpPr>
        <p:spPr>
          <a:xfrm>
            <a:off x="9553703" y="1675925"/>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ECONOMIC</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8" name="TextBox 27">
            <a:extLst>
              <a:ext uri="{FF2B5EF4-FFF2-40B4-BE49-F238E27FC236}">
                <a16:creationId xmlns:a16="http://schemas.microsoft.com/office/drawing/2014/main" id="{6369FEB5-E062-40A6-99F0-8CC6C11CA5F3}"/>
              </a:ext>
            </a:extLst>
          </p:cNvPr>
          <p:cNvSpPr txBox="1"/>
          <p:nvPr/>
        </p:nvSpPr>
        <p:spPr>
          <a:xfrm>
            <a:off x="9553703" y="5126534"/>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29" name="TextBox 28">
            <a:extLst>
              <a:ext uri="{FF2B5EF4-FFF2-40B4-BE49-F238E27FC236}">
                <a16:creationId xmlns:a16="http://schemas.microsoft.com/office/drawing/2014/main" id="{9CFAEAF3-7E5B-4D82-996F-4F2307E1C6B3}"/>
              </a:ext>
            </a:extLst>
          </p:cNvPr>
          <p:cNvSpPr txBox="1"/>
          <p:nvPr/>
        </p:nvSpPr>
        <p:spPr>
          <a:xfrm>
            <a:off x="9553703" y="4697478"/>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MEDICAL</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2" name="Rectangle 31">
            <a:extLst>
              <a:ext uri="{FF2B5EF4-FFF2-40B4-BE49-F238E27FC236}">
                <a16:creationId xmlns:a16="http://schemas.microsoft.com/office/drawing/2014/main" id="{B966FCEA-3AEA-4BB5-9C85-CD935A5D0A9B}"/>
              </a:ext>
            </a:extLst>
          </p:cNvPr>
          <p:cNvSpPr/>
          <p:nvPr/>
        </p:nvSpPr>
        <p:spPr>
          <a:xfrm>
            <a:off x="8903856" y="722198"/>
            <a:ext cx="3018971" cy="272630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3" name="TextBox 32">
            <a:extLst>
              <a:ext uri="{FF2B5EF4-FFF2-40B4-BE49-F238E27FC236}">
                <a16:creationId xmlns:a16="http://schemas.microsoft.com/office/drawing/2014/main" id="{22DB744B-0CE4-41D3-8A77-96F09F312C82}"/>
              </a:ext>
            </a:extLst>
          </p:cNvPr>
          <p:cNvSpPr txBox="1"/>
          <p:nvPr/>
        </p:nvSpPr>
        <p:spPr>
          <a:xfrm>
            <a:off x="9211431" y="2257381"/>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34" name="TextBox 33">
            <a:extLst>
              <a:ext uri="{FF2B5EF4-FFF2-40B4-BE49-F238E27FC236}">
                <a16:creationId xmlns:a16="http://schemas.microsoft.com/office/drawing/2014/main" id="{D8112DE3-8B66-4D38-A4D3-C6AD0D1FCCED}"/>
              </a:ext>
            </a:extLst>
          </p:cNvPr>
          <p:cNvSpPr txBox="1"/>
          <p:nvPr/>
        </p:nvSpPr>
        <p:spPr>
          <a:xfrm>
            <a:off x="9211431" y="1828325"/>
            <a:ext cx="2654898"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FOREIGN POLICY</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35" name="Rectangle 34">
            <a:extLst>
              <a:ext uri="{FF2B5EF4-FFF2-40B4-BE49-F238E27FC236}">
                <a16:creationId xmlns:a16="http://schemas.microsoft.com/office/drawing/2014/main" id="{CF15B124-232E-4DA1-AE66-3F04238722A0}"/>
              </a:ext>
            </a:extLst>
          </p:cNvPr>
          <p:cNvSpPr/>
          <p:nvPr/>
        </p:nvSpPr>
        <p:spPr>
          <a:xfrm>
            <a:off x="8903856" y="3743751"/>
            <a:ext cx="3018971" cy="2726305"/>
          </a:xfrm>
          <a:prstGeom prst="rect">
            <a:avLst/>
          </a:prstGeom>
          <a:solidFill>
            <a:schemeClr val="accent1">
              <a:lumMod val="50000"/>
            </a:schemeClr>
          </a:solidFill>
          <a:ln>
            <a:noFill/>
          </a:ln>
          <a:effectLst>
            <a:outerShdw blurRad="254000" dist="38100" dir="5400000" sx="101000" sy="101000" algn="t" rotWithShape="0">
              <a:prstClr val="black">
                <a:alpha val="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6" name="TextBox 35">
            <a:extLst>
              <a:ext uri="{FF2B5EF4-FFF2-40B4-BE49-F238E27FC236}">
                <a16:creationId xmlns:a16="http://schemas.microsoft.com/office/drawing/2014/main" id="{D6FC4559-EE99-4BE2-B327-69216C9C155F}"/>
              </a:ext>
            </a:extLst>
          </p:cNvPr>
          <p:cNvSpPr txBox="1"/>
          <p:nvPr/>
        </p:nvSpPr>
        <p:spPr>
          <a:xfrm>
            <a:off x="9211431" y="5278934"/>
            <a:ext cx="2312626" cy="894732"/>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a:t>
            </a:r>
          </a:p>
        </p:txBody>
      </p:sp>
      <p:sp>
        <p:nvSpPr>
          <p:cNvPr id="37" name="TextBox 36">
            <a:extLst>
              <a:ext uri="{FF2B5EF4-FFF2-40B4-BE49-F238E27FC236}">
                <a16:creationId xmlns:a16="http://schemas.microsoft.com/office/drawing/2014/main" id="{E81CB491-C2F9-4C2F-B547-F55C24266E0F}"/>
              </a:ext>
            </a:extLst>
          </p:cNvPr>
          <p:cNvSpPr txBox="1"/>
          <p:nvPr/>
        </p:nvSpPr>
        <p:spPr>
          <a:xfrm>
            <a:off x="9211431" y="4849878"/>
            <a:ext cx="231262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FAMILY</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pic>
        <p:nvPicPr>
          <p:cNvPr id="12" name="Graphic 11" descr="Suburban scene">
            <a:extLst>
              <a:ext uri="{FF2B5EF4-FFF2-40B4-BE49-F238E27FC236}">
                <a16:creationId xmlns:a16="http://schemas.microsoft.com/office/drawing/2014/main" id="{1610DB49-B18E-4C6B-9ECB-3D03C350DA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95086" y="3847746"/>
            <a:ext cx="900000" cy="900000"/>
          </a:xfrm>
          <a:prstGeom prst="rect">
            <a:avLst/>
          </a:prstGeom>
        </p:spPr>
      </p:pic>
      <p:pic>
        <p:nvPicPr>
          <p:cNvPr id="53" name="Graphic 52" descr="World">
            <a:extLst>
              <a:ext uri="{FF2B5EF4-FFF2-40B4-BE49-F238E27FC236}">
                <a16:creationId xmlns:a16="http://schemas.microsoft.com/office/drawing/2014/main" id="{53E4AE09-D734-48FC-AB5C-C4C6B0FA792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53583" y="831355"/>
            <a:ext cx="900000" cy="900000"/>
          </a:xfrm>
          <a:prstGeom prst="rect">
            <a:avLst/>
          </a:prstGeom>
        </p:spPr>
      </p:pic>
      <p:pic>
        <p:nvPicPr>
          <p:cNvPr id="54" name="Graphic 53" descr="Classroom">
            <a:extLst>
              <a:ext uri="{FF2B5EF4-FFF2-40B4-BE49-F238E27FC236}">
                <a16:creationId xmlns:a16="http://schemas.microsoft.com/office/drawing/2014/main" id="{3A33DC8D-5BAD-4396-B5FE-4CD6B4A1CD0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497650" y="3831271"/>
            <a:ext cx="900000" cy="900000"/>
          </a:xfrm>
          <a:prstGeom prst="rect">
            <a:avLst/>
          </a:prstGeom>
        </p:spPr>
      </p:pic>
      <p:pic>
        <p:nvPicPr>
          <p:cNvPr id="55" name="Graphic 54" descr="Network">
            <a:extLst>
              <a:ext uri="{FF2B5EF4-FFF2-40B4-BE49-F238E27FC236}">
                <a16:creationId xmlns:a16="http://schemas.microsoft.com/office/drawing/2014/main" id="{37DC197C-F7A1-4C99-A7C0-0292865AB9B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602337" y="805532"/>
            <a:ext cx="900000" cy="900000"/>
          </a:xfrm>
          <a:prstGeom prst="rect">
            <a:avLst/>
          </a:prstGeom>
        </p:spPr>
      </p:pic>
      <p:sp>
        <p:nvSpPr>
          <p:cNvPr id="3" name="Picture Placeholder 2">
            <a:extLst>
              <a:ext uri="{FF2B5EF4-FFF2-40B4-BE49-F238E27FC236}">
                <a16:creationId xmlns:a16="http://schemas.microsoft.com/office/drawing/2014/main" id="{2B337316-711D-44EC-B9A3-C266A9244309}"/>
              </a:ext>
            </a:extLst>
          </p:cNvPr>
          <p:cNvSpPr>
            <a:spLocks noGrp="1"/>
          </p:cNvSpPr>
          <p:nvPr>
            <p:ph type="pic" sz="quarter" idx="10"/>
          </p:nvPr>
        </p:nvSpPr>
        <p:spPr/>
      </p:sp>
      <p:sp>
        <p:nvSpPr>
          <p:cNvPr id="38" name="Rectangle 37">
            <a:extLst>
              <a:ext uri="{FF2B5EF4-FFF2-40B4-BE49-F238E27FC236}">
                <a16:creationId xmlns:a16="http://schemas.microsoft.com/office/drawing/2014/main" id="{DE539219-96C5-4BD1-976B-8D6896D014C2}"/>
              </a:ext>
            </a:extLst>
          </p:cNvPr>
          <p:cNvSpPr/>
          <p:nvPr/>
        </p:nvSpPr>
        <p:spPr>
          <a:xfrm flipH="1">
            <a:off x="-1" y="1"/>
            <a:ext cx="5364635" cy="68580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TextBox 38">
            <a:extLst>
              <a:ext uri="{FF2B5EF4-FFF2-40B4-BE49-F238E27FC236}">
                <a16:creationId xmlns:a16="http://schemas.microsoft.com/office/drawing/2014/main" id="{A4784332-AF21-4AF6-8031-CA63F1A28ED1}"/>
              </a:ext>
            </a:extLst>
          </p:cNvPr>
          <p:cNvSpPr txBox="1"/>
          <p:nvPr/>
        </p:nvSpPr>
        <p:spPr>
          <a:xfrm>
            <a:off x="1060011" y="1617686"/>
            <a:ext cx="4231525" cy="3785652"/>
          </a:xfrm>
          <a:prstGeom prst="rect">
            <a:avLst/>
          </a:prstGeom>
          <a:noFill/>
        </p:spPr>
        <p:txBody>
          <a:bodyPr wrap="square" rtlCol="0" anchor="ctr">
            <a:spAutoFit/>
          </a:bodyPr>
          <a:lstStyle/>
          <a:p>
            <a:r>
              <a:rPr lang="en-US" sz="6000" b="1" dirty="0">
                <a:solidFill>
                  <a:schemeClr val="accent2">
                    <a:lumMod val="75000"/>
                  </a:schemeClr>
                </a:solidFill>
                <a:latin typeface="Roboto Slab" pitchFamily="2" charset="0"/>
                <a:ea typeface="Roboto Slab" pitchFamily="2" charset="0"/>
                <a:cs typeface="Poppins" panose="00000500000000000000" pitchFamily="2" charset="0"/>
              </a:rPr>
              <a:t>Our</a:t>
            </a:r>
          </a:p>
          <a:p>
            <a:r>
              <a:rPr lang="en-US" sz="6000" b="1" dirty="0">
                <a:latin typeface="Roboto Slab" pitchFamily="2" charset="0"/>
                <a:ea typeface="Roboto Slab" pitchFamily="2" charset="0"/>
                <a:cs typeface="Poppins" panose="00000500000000000000" pitchFamily="2" charset="0"/>
              </a:rPr>
              <a:t>Vision</a:t>
            </a:r>
          </a:p>
          <a:p>
            <a:r>
              <a:rPr lang="en-US" sz="6000" b="1" dirty="0">
                <a:solidFill>
                  <a:schemeClr val="accent2">
                    <a:lumMod val="75000"/>
                  </a:schemeClr>
                </a:solidFill>
                <a:latin typeface="Roboto Slab" pitchFamily="2" charset="0"/>
                <a:ea typeface="Roboto Slab" pitchFamily="2" charset="0"/>
                <a:cs typeface="Poppins" panose="00000500000000000000" pitchFamily="2" charset="0"/>
              </a:rPr>
              <a:t>And</a:t>
            </a:r>
          </a:p>
          <a:p>
            <a:r>
              <a:rPr lang="en-US" sz="6000" b="1" dirty="0">
                <a:latin typeface="Roboto Slab" pitchFamily="2" charset="0"/>
                <a:ea typeface="Roboto Slab" pitchFamily="2" charset="0"/>
                <a:cs typeface="Poppins" panose="00000500000000000000" pitchFamily="2" charset="0"/>
              </a:rPr>
              <a:t>Mission</a:t>
            </a:r>
            <a:endParaRPr lang="id-ID" sz="6000" b="1" dirty="0">
              <a:latin typeface="Roboto Slab" pitchFamily="2" charset="0"/>
              <a:ea typeface="Roboto Slab" pitchFamily="2" charset="0"/>
              <a:cs typeface="Poppins" panose="00000500000000000000" pitchFamily="2" charset="0"/>
            </a:endParaRPr>
          </a:p>
        </p:txBody>
      </p:sp>
      <p:sp>
        <p:nvSpPr>
          <p:cNvPr id="40" name="TextBox 39">
            <a:extLst>
              <a:ext uri="{FF2B5EF4-FFF2-40B4-BE49-F238E27FC236}">
                <a16:creationId xmlns:a16="http://schemas.microsoft.com/office/drawing/2014/main" id="{DD97EF9C-2690-442B-BC66-4285DA56F601}"/>
              </a:ext>
            </a:extLst>
          </p:cNvPr>
          <p:cNvSpPr txBox="1"/>
          <p:nvPr/>
        </p:nvSpPr>
        <p:spPr>
          <a:xfrm>
            <a:off x="1060011" y="5609770"/>
            <a:ext cx="3601930"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420733937"/>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EB95E9-5D1C-4FD4-8673-8A8D08AF079B}"/>
              </a:ext>
            </a:extLst>
          </p:cNvPr>
          <p:cNvSpPr txBox="1"/>
          <p:nvPr/>
        </p:nvSpPr>
        <p:spPr>
          <a:xfrm>
            <a:off x="540000" y="5609770"/>
            <a:ext cx="3289050" cy="707886"/>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a:t>
            </a:r>
          </a:p>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4" name="TextBox 13">
            <a:extLst>
              <a:ext uri="{FF2B5EF4-FFF2-40B4-BE49-F238E27FC236}">
                <a16:creationId xmlns:a16="http://schemas.microsoft.com/office/drawing/2014/main" id="{AD1860DD-4D56-4C1E-AE1B-D91EF110D74D}"/>
              </a:ext>
            </a:extLst>
          </p:cNvPr>
          <p:cNvSpPr txBox="1"/>
          <p:nvPr/>
        </p:nvSpPr>
        <p:spPr>
          <a:xfrm>
            <a:off x="4667250" y="5605012"/>
            <a:ext cx="6984750" cy="617733"/>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3" name="Picture Placeholder 2">
            <a:extLst>
              <a:ext uri="{FF2B5EF4-FFF2-40B4-BE49-F238E27FC236}">
                <a16:creationId xmlns:a16="http://schemas.microsoft.com/office/drawing/2014/main" id="{00C46598-54C2-4A20-ADFF-22363B638BDB}"/>
              </a:ext>
            </a:extLst>
          </p:cNvPr>
          <p:cNvSpPr>
            <a:spLocks noGrp="1"/>
          </p:cNvSpPr>
          <p:nvPr>
            <p:ph type="pic" sz="quarter" idx="10"/>
          </p:nvPr>
        </p:nvSpPr>
        <p:spPr/>
      </p:sp>
      <p:sp>
        <p:nvSpPr>
          <p:cNvPr id="9" name="Rectangle 8">
            <a:extLst>
              <a:ext uri="{FF2B5EF4-FFF2-40B4-BE49-F238E27FC236}">
                <a16:creationId xmlns:a16="http://schemas.microsoft.com/office/drawing/2014/main" id="{53CFFF0B-FB5E-431E-A999-E81B29B62FC5}"/>
              </a:ext>
            </a:extLst>
          </p:cNvPr>
          <p:cNvSpPr/>
          <p:nvPr/>
        </p:nvSpPr>
        <p:spPr>
          <a:xfrm>
            <a:off x="540001" y="1604069"/>
            <a:ext cx="10591988" cy="3649862"/>
          </a:xfrm>
          <a:prstGeom prst="rect">
            <a:avLst/>
          </a:prstGeom>
          <a:gradFill flip="none" rotWithShape="1">
            <a:gsLst>
              <a:gs pos="60000">
                <a:schemeClr val="accent2">
                  <a:lumMod val="75000"/>
                  <a:alpha val="90000"/>
                </a:schemeClr>
              </a:gs>
              <a:gs pos="100000">
                <a:schemeClr val="tx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TextBox 10">
            <a:extLst>
              <a:ext uri="{FF2B5EF4-FFF2-40B4-BE49-F238E27FC236}">
                <a16:creationId xmlns:a16="http://schemas.microsoft.com/office/drawing/2014/main" id="{BC103B13-2A86-4238-9998-682A22509834}"/>
              </a:ext>
            </a:extLst>
          </p:cNvPr>
          <p:cNvSpPr txBox="1"/>
          <p:nvPr/>
        </p:nvSpPr>
        <p:spPr>
          <a:xfrm>
            <a:off x="1060011" y="2541016"/>
            <a:ext cx="8503089" cy="1938992"/>
          </a:xfrm>
          <a:prstGeom prst="rect">
            <a:avLst/>
          </a:prstGeom>
          <a:noFill/>
        </p:spPr>
        <p:txBody>
          <a:bodyPr wrap="square" rtlCol="0" anchor="ctr">
            <a:spAutoFit/>
          </a:bodyPr>
          <a:lstStyle/>
          <a:p>
            <a:r>
              <a:rPr lang="en-US" sz="6000" b="1" dirty="0">
                <a:solidFill>
                  <a:schemeClr val="bg2">
                    <a:lumMod val="75000"/>
                  </a:schemeClr>
                </a:solidFill>
                <a:latin typeface="Roboto Slab" pitchFamily="2" charset="0"/>
                <a:ea typeface="Roboto Slab" pitchFamily="2" charset="0"/>
                <a:cs typeface="Poppins" panose="00000500000000000000" pitchFamily="2" charset="0"/>
              </a:rPr>
              <a:t>Your </a:t>
            </a:r>
            <a:r>
              <a:rPr lang="en-US" sz="6000" b="1" dirty="0">
                <a:latin typeface="Roboto Slab" pitchFamily="2" charset="0"/>
                <a:ea typeface="Roboto Slab" pitchFamily="2" charset="0"/>
                <a:cs typeface="Poppins" panose="00000500000000000000" pitchFamily="2" charset="0"/>
              </a:rPr>
              <a:t>Support</a:t>
            </a:r>
          </a:p>
          <a:p>
            <a:r>
              <a:rPr lang="en-US" sz="6000" b="1" dirty="0">
                <a:latin typeface="Roboto Slab" pitchFamily="2" charset="0"/>
                <a:ea typeface="Roboto Slab" pitchFamily="2" charset="0"/>
                <a:cs typeface="Poppins" panose="00000500000000000000" pitchFamily="2" charset="0"/>
              </a:rPr>
              <a:t>Make</a:t>
            </a:r>
            <a:r>
              <a:rPr lang="en-US" sz="6000" b="1" dirty="0">
                <a:solidFill>
                  <a:schemeClr val="bg2">
                    <a:lumMod val="75000"/>
                  </a:schemeClr>
                </a:solidFill>
                <a:latin typeface="Roboto Slab" pitchFamily="2" charset="0"/>
                <a:ea typeface="Roboto Slab" pitchFamily="2" charset="0"/>
                <a:cs typeface="Poppins" panose="00000500000000000000" pitchFamily="2" charset="0"/>
              </a:rPr>
              <a:t> Help Us</a:t>
            </a:r>
            <a:endParaRPr lang="id-ID" sz="6000" b="1" dirty="0">
              <a:solidFill>
                <a:schemeClr val="bg2">
                  <a:lumMod val="7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1182776198"/>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2E46EEE2-7179-4EB4-A28A-F79DE7868B3D}"/>
              </a:ext>
            </a:extLst>
          </p:cNvPr>
          <p:cNvGrpSpPr/>
          <p:nvPr/>
        </p:nvGrpSpPr>
        <p:grpSpPr>
          <a:xfrm rot="16200000">
            <a:off x="471472" y="1377904"/>
            <a:ext cx="2001792" cy="2001792"/>
            <a:chOff x="3314700" y="1695450"/>
            <a:chExt cx="2057400" cy="2057400"/>
          </a:xfrm>
        </p:grpSpPr>
        <p:sp>
          <p:nvSpPr>
            <p:cNvPr id="26" name="Freeform: Shape 25">
              <a:extLst>
                <a:ext uri="{FF2B5EF4-FFF2-40B4-BE49-F238E27FC236}">
                  <a16:creationId xmlns:a16="http://schemas.microsoft.com/office/drawing/2014/main" id="{E5822E5F-DA73-4011-B8F4-5BA6407A3323}"/>
                </a:ext>
              </a:extLst>
            </p:cNvPr>
            <p:cNvSpPr/>
            <p:nvPr/>
          </p:nvSpPr>
          <p:spPr>
            <a:xfrm rot="10800000">
              <a:off x="3314700" y="1695450"/>
              <a:ext cx="2057400" cy="2057400"/>
            </a:xfrm>
            <a:custGeom>
              <a:avLst/>
              <a:gdLst>
                <a:gd name="connsiteX0" fmla="*/ 1028700 w 2057400"/>
                <a:gd name="connsiteY0" fmla="*/ 2057400 h 2057400"/>
                <a:gd name="connsiteX1" fmla="*/ 0 w 2057400"/>
                <a:gd name="connsiteY1" fmla="*/ 2057400 h 2057400"/>
                <a:gd name="connsiteX2" fmla="*/ 0 w 2057400"/>
                <a:gd name="connsiteY2" fmla="*/ 1028700 h 2057400"/>
                <a:gd name="connsiteX3" fmla="*/ 1028700 w 2057400"/>
                <a:gd name="connsiteY3" fmla="*/ 0 h 2057400"/>
                <a:gd name="connsiteX4" fmla="*/ 2057400 w 2057400"/>
                <a:gd name="connsiteY4" fmla="*/ 0 h 2057400"/>
                <a:gd name="connsiteX5" fmla="*/ 2057400 w 2057400"/>
                <a:gd name="connsiteY5" fmla="*/ 1028700 h 2057400"/>
                <a:gd name="connsiteX6" fmla="*/ 1028700 w 2057400"/>
                <a:gd name="connsiteY6" fmla="*/ 205740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7400" h="2057400">
                  <a:moveTo>
                    <a:pt x="1028700" y="2057400"/>
                  </a:moveTo>
                  <a:lnTo>
                    <a:pt x="0" y="2057400"/>
                  </a:lnTo>
                  <a:lnTo>
                    <a:pt x="0" y="1028700"/>
                  </a:lnTo>
                  <a:cubicBezTo>
                    <a:pt x="0" y="460565"/>
                    <a:pt x="460565" y="0"/>
                    <a:pt x="1028700" y="0"/>
                  </a:cubicBezTo>
                  <a:lnTo>
                    <a:pt x="2057400" y="0"/>
                  </a:lnTo>
                  <a:lnTo>
                    <a:pt x="2057400" y="1028700"/>
                  </a:lnTo>
                  <a:cubicBezTo>
                    <a:pt x="2057400" y="1596835"/>
                    <a:pt x="1596835" y="2057400"/>
                    <a:pt x="1028700" y="2057400"/>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7" name="Freeform: Shape 26">
              <a:extLst>
                <a:ext uri="{FF2B5EF4-FFF2-40B4-BE49-F238E27FC236}">
                  <a16:creationId xmlns:a16="http://schemas.microsoft.com/office/drawing/2014/main" id="{58F02928-6332-4681-8A1D-50833A951104}"/>
                </a:ext>
              </a:extLst>
            </p:cNvPr>
            <p:cNvSpPr/>
            <p:nvPr/>
          </p:nvSpPr>
          <p:spPr>
            <a:xfrm rot="5400000">
              <a:off x="3314699" y="2679700"/>
              <a:ext cx="1066802" cy="1066800"/>
            </a:xfrm>
            <a:custGeom>
              <a:avLst/>
              <a:gdLst>
                <a:gd name="connsiteX0" fmla="*/ 1028701 w 1028702"/>
                <a:gd name="connsiteY0" fmla="*/ 0 h 1028700"/>
                <a:gd name="connsiteX1" fmla="*/ 1028702 w 1028702"/>
                <a:gd name="connsiteY1" fmla="*/ 1028700 h 1028700"/>
                <a:gd name="connsiteX2" fmla="*/ 0 w 1028702"/>
                <a:gd name="connsiteY2" fmla="*/ 1028700 h 1028700"/>
                <a:gd name="connsiteX3" fmla="*/ 5311 w 1028702"/>
                <a:gd name="connsiteY3" fmla="*/ 923522 h 1028700"/>
                <a:gd name="connsiteX4" fmla="*/ 1028701 w 1028702"/>
                <a:gd name="connsiteY4" fmla="*/ 0 h 1028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2" h="1028700">
                  <a:moveTo>
                    <a:pt x="1028701" y="0"/>
                  </a:moveTo>
                  <a:lnTo>
                    <a:pt x="1028702" y="1028700"/>
                  </a:lnTo>
                  <a:lnTo>
                    <a:pt x="0" y="1028700"/>
                  </a:lnTo>
                  <a:lnTo>
                    <a:pt x="5311" y="923522"/>
                  </a:lnTo>
                  <a:cubicBezTo>
                    <a:pt x="57991" y="404794"/>
                    <a:pt x="496074" y="0"/>
                    <a:pt x="102870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endParaRPr>
            </a:p>
          </p:txBody>
        </p:sp>
      </p:grpSp>
      <p:sp>
        <p:nvSpPr>
          <p:cNvPr id="22" name="Freeform: Shape 21">
            <a:extLst>
              <a:ext uri="{FF2B5EF4-FFF2-40B4-BE49-F238E27FC236}">
                <a16:creationId xmlns:a16="http://schemas.microsoft.com/office/drawing/2014/main" id="{7D40B48B-122C-410D-9769-73947862559F}"/>
              </a:ext>
            </a:extLst>
          </p:cNvPr>
          <p:cNvSpPr/>
          <p:nvPr/>
        </p:nvSpPr>
        <p:spPr>
          <a:xfrm rot="16200000">
            <a:off x="2615182" y="3525791"/>
            <a:ext cx="2001792" cy="2001792"/>
          </a:xfrm>
          <a:custGeom>
            <a:avLst/>
            <a:gdLst>
              <a:gd name="connsiteX0" fmla="*/ 1028700 w 2057400"/>
              <a:gd name="connsiteY0" fmla="*/ 2057400 h 2057400"/>
              <a:gd name="connsiteX1" fmla="*/ 0 w 2057400"/>
              <a:gd name="connsiteY1" fmla="*/ 2057400 h 2057400"/>
              <a:gd name="connsiteX2" fmla="*/ 0 w 2057400"/>
              <a:gd name="connsiteY2" fmla="*/ 1028700 h 2057400"/>
              <a:gd name="connsiteX3" fmla="*/ 1028700 w 2057400"/>
              <a:gd name="connsiteY3" fmla="*/ 0 h 2057400"/>
              <a:gd name="connsiteX4" fmla="*/ 2057400 w 2057400"/>
              <a:gd name="connsiteY4" fmla="*/ 0 h 2057400"/>
              <a:gd name="connsiteX5" fmla="*/ 2057400 w 2057400"/>
              <a:gd name="connsiteY5" fmla="*/ 1028700 h 2057400"/>
              <a:gd name="connsiteX6" fmla="*/ 1028700 w 2057400"/>
              <a:gd name="connsiteY6" fmla="*/ 205740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7400" h="2057400">
                <a:moveTo>
                  <a:pt x="1028700" y="2057400"/>
                </a:moveTo>
                <a:lnTo>
                  <a:pt x="0" y="2057400"/>
                </a:lnTo>
                <a:lnTo>
                  <a:pt x="0" y="1028700"/>
                </a:lnTo>
                <a:cubicBezTo>
                  <a:pt x="0" y="460565"/>
                  <a:pt x="460565" y="0"/>
                  <a:pt x="1028700" y="0"/>
                </a:cubicBezTo>
                <a:lnTo>
                  <a:pt x="2057400" y="0"/>
                </a:lnTo>
                <a:lnTo>
                  <a:pt x="2057400" y="1028700"/>
                </a:lnTo>
                <a:cubicBezTo>
                  <a:pt x="2057400" y="1596835"/>
                  <a:pt x="1596835" y="2057400"/>
                  <a:pt x="1028700" y="2057400"/>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Freeform: Shape 22">
            <a:extLst>
              <a:ext uri="{FF2B5EF4-FFF2-40B4-BE49-F238E27FC236}">
                <a16:creationId xmlns:a16="http://schemas.microsoft.com/office/drawing/2014/main" id="{CBC589A0-AB0C-48D5-B59B-7984FD9F9E78}"/>
              </a:ext>
            </a:extLst>
          </p:cNvPr>
          <p:cNvSpPr/>
          <p:nvPr/>
        </p:nvSpPr>
        <p:spPr>
          <a:xfrm rot="10800000">
            <a:off x="2621360" y="3525791"/>
            <a:ext cx="1037968" cy="1037966"/>
          </a:xfrm>
          <a:custGeom>
            <a:avLst/>
            <a:gdLst>
              <a:gd name="connsiteX0" fmla="*/ 1028701 w 1028702"/>
              <a:gd name="connsiteY0" fmla="*/ 0 h 1028700"/>
              <a:gd name="connsiteX1" fmla="*/ 1028702 w 1028702"/>
              <a:gd name="connsiteY1" fmla="*/ 1028700 h 1028700"/>
              <a:gd name="connsiteX2" fmla="*/ 0 w 1028702"/>
              <a:gd name="connsiteY2" fmla="*/ 1028700 h 1028700"/>
              <a:gd name="connsiteX3" fmla="*/ 5311 w 1028702"/>
              <a:gd name="connsiteY3" fmla="*/ 923522 h 1028700"/>
              <a:gd name="connsiteX4" fmla="*/ 1028701 w 1028702"/>
              <a:gd name="connsiteY4" fmla="*/ 0 h 1028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2" h="1028700">
                <a:moveTo>
                  <a:pt x="1028701" y="0"/>
                </a:moveTo>
                <a:lnTo>
                  <a:pt x="1028702" y="1028700"/>
                </a:lnTo>
                <a:lnTo>
                  <a:pt x="0" y="1028700"/>
                </a:lnTo>
                <a:lnTo>
                  <a:pt x="5311" y="923522"/>
                </a:lnTo>
                <a:cubicBezTo>
                  <a:pt x="57991" y="404794"/>
                  <a:pt x="496074" y="0"/>
                  <a:pt x="102870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endParaRPr>
          </a:p>
        </p:txBody>
      </p:sp>
      <p:sp>
        <p:nvSpPr>
          <p:cNvPr id="20" name="Freeform: Shape 19">
            <a:extLst>
              <a:ext uri="{FF2B5EF4-FFF2-40B4-BE49-F238E27FC236}">
                <a16:creationId xmlns:a16="http://schemas.microsoft.com/office/drawing/2014/main" id="{DBC28776-16B4-4F09-899B-B296007A2F61}"/>
              </a:ext>
            </a:extLst>
          </p:cNvPr>
          <p:cNvSpPr/>
          <p:nvPr/>
        </p:nvSpPr>
        <p:spPr>
          <a:xfrm>
            <a:off x="465296" y="3519445"/>
            <a:ext cx="2001792" cy="2001792"/>
          </a:xfrm>
          <a:custGeom>
            <a:avLst/>
            <a:gdLst>
              <a:gd name="connsiteX0" fmla="*/ 1028700 w 2057400"/>
              <a:gd name="connsiteY0" fmla="*/ 2057400 h 2057400"/>
              <a:gd name="connsiteX1" fmla="*/ 0 w 2057400"/>
              <a:gd name="connsiteY1" fmla="*/ 2057400 h 2057400"/>
              <a:gd name="connsiteX2" fmla="*/ 0 w 2057400"/>
              <a:gd name="connsiteY2" fmla="*/ 1028700 h 2057400"/>
              <a:gd name="connsiteX3" fmla="*/ 1028700 w 2057400"/>
              <a:gd name="connsiteY3" fmla="*/ 0 h 2057400"/>
              <a:gd name="connsiteX4" fmla="*/ 2057400 w 2057400"/>
              <a:gd name="connsiteY4" fmla="*/ 0 h 2057400"/>
              <a:gd name="connsiteX5" fmla="*/ 2057400 w 2057400"/>
              <a:gd name="connsiteY5" fmla="*/ 1028700 h 2057400"/>
              <a:gd name="connsiteX6" fmla="*/ 1028700 w 2057400"/>
              <a:gd name="connsiteY6" fmla="*/ 2057400 h 2057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57400" h="2057400">
                <a:moveTo>
                  <a:pt x="1028700" y="2057400"/>
                </a:moveTo>
                <a:lnTo>
                  <a:pt x="0" y="2057400"/>
                </a:lnTo>
                <a:lnTo>
                  <a:pt x="0" y="1028700"/>
                </a:lnTo>
                <a:cubicBezTo>
                  <a:pt x="0" y="460565"/>
                  <a:pt x="460565" y="0"/>
                  <a:pt x="1028700" y="0"/>
                </a:cubicBezTo>
                <a:lnTo>
                  <a:pt x="2057400" y="0"/>
                </a:lnTo>
                <a:lnTo>
                  <a:pt x="2057400" y="1028700"/>
                </a:lnTo>
                <a:cubicBezTo>
                  <a:pt x="2057400" y="1596835"/>
                  <a:pt x="1596835" y="2057400"/>
                  <a:pt x="1028700" y="2057400"/>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Freeform: Shape 20">
            <a:extLst>
              <a:ext uri="{FF2B5EF4-FFF2-40B4-BE49-F238E27FC236}">
                <a16:creationId xmlns:a16="http://schemas.microsoft.com/office/drawing/2014/main" id="{67F90FDA-1174-4702-9E96-3968B16C549F}"/>
              </a:ext>
            </a:extLst>
          </p:cNvPr>
          <p:cNvSpPr/>
          <p:nvPr/>
        </p:nvSpPr>
        <p:spPr>
          <a:xfrm rot="16200000">
            <a:off x="1429120" y="3525623"/>
            <a:ext cx="1037968" cy="1037965"/>
          </a:xfrm>
          <a:custGeom>
            <a:avLst/>
            <a:gdLst>
              <a:gd name="connsiteX0" fmla="*/ 1028701 w 1028702"/>
              <a:gd name="connsiteY0" fmla="*/ 0 h 1028700"/>
              <a:gd name="connsiteX1" fmla="*/ 1028702 w 1028702"/>
              <a:gd name="connsiteY1" fmla="*/ 1028700 h 1028700"/>
              <a:gd name="connsiteX2" fmla="*/ 0 w 1028702"/>
              <a:gd name="connsiteY2" fmla="*/ 1028700 h 1028700"/>
              <a:gd name="connsiteX3" fmla="*/ 5311 w 1028702"/>
              <a:gd name="connsiteY3" fmla="*/ 923522 h 1028700"/>
              <a:gd name="connsiteX4" fmla="*/ 1028701 w 1028702"/>
              <a:gd name="connsiteY4" fmla="*/ 0 h 1028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2" h="1028700">
                <a:moveTo>
                  <a:pt x="1028701" y="0"/>
                </a:moveTo>
                <a:lnTo>
                  <a:pt x="1028702" y="1028700"/>
                </a:lnTo>
                <a:lnTo>
                  <a:pt x="0" y="1028700"/>
                </a:lnTo>
                <a:lnTo>
                  <a:pt x="5311" y="923522"/>
                </a:lnTo>
                <a:cubicBezTo>
                  <a:pt x="57991" y="404794"/>
                  <a:pt x="496074" y="0"/>
                  <a:pt x="1028701"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solidFill>
                <a:schemeClr val="tx1"/>
              </a:solidFill>
            </a:endParaRPr>
          </a:p>
        </p:txBody>
      </p:sp>
      <p:grpSp>
        <p:nvGrpSpPr>
          <p:cNvPr id="4" name="Group 3">
            <a:extLst>
              <a:ext uri="{FF2B5EF4-FFF2-40B4-BE49-F238E27FC236}">
                <a16:creationId xmlns:a16="http://schemas.microsoft.com/office/drawing/2014/main" id="{DB77E512-5AB6-4062-BCDA-0C70B3ED7E0B}"/>
              </a:ext>
            </a:extLst>
          </p:cNvPr>
          <p:cNvGrpSpPr/>
          <p:nvPr/>
        </p:nvGrpSpPr>
        <p:grpSpPr>
          <a:xfrm>
            <a:off x="1846248" y="3684601"/>
            <a:ext cx="447247" cy="423133"/>
            <a:chOff x="8493125" y="2289175"/>
            <a:chExt cx="854075" cy="808038"/>
          </a:xfrm>
          <a:solidFill>
            <a:schemeClr val="tx1"/>
          </a:solidFill>
        </p:grpSpPr>
        <p:sp>
          <p:nvSpPr>
            <p:cNvPr id="15" name="Freeform 24">
              <a:extLst>
                <a:ext uri="{FF2B5EF4-FFF2-40B4-BE49-F238E27FC236}">
                  <a16:creationId xmlns:a16="http://schemas.microsoft.com/office/drawing/2014/main" id="{8DF43E77-6E2E-4DB3-9E84-B3ADA76F31FE}"/>
                </a:ext>
              </a:extLst>
            </p:cNvPr>
            <p:cNvSpPr>
              <a:spLocks noEditPoints="1"/>
            </p:cNvSpPr>
            <p:nvPr/>
          </p:nvSpPr>
          <p:spPr bwMode="auto">
            <a:xfrm>
              <a:off x="8493125" y="2762250"/>
              <a:ext cx="854075" cy="334963"/>
            </a:xfrm>
            <a:custGeom>
              <a:avLst/>
              <a:gdLst>
                <a:gd name="T0" fmla="*/ 517 w 538"/>
                <a:gd name="T1" fmla="*/ 57 h 211"/>
                <a:gd name="T2" fmla="*/ 335 w 538"/>
                <a:gd name="T3" fmla="*/ 0 h 211"/>
                <a:gd name="T4" fmla="*/ 299 w 538"/>
                <a:gd name="T5" fmla="*/ 161 h 211"/>
                <a:gd name="T6" fmla="*/ 278 w 538"/>
                <a:gd name="T7" fmla="*/ 33 h 211"/>
                <a:gd name="T8" fmla="*/ 287 w 538"/>
                <a:gd name="T9" fmla="*/ 24 h 211"/>
                <a:gd name="T10" fmla="*/ 304 w 538"/>
                <a:gd name="T11" fmla="*/ 5 h 211"/>
                <a:gd name="T12" fmla="*/ 235 w 538"/>
                <a:gd name="T13" fmla="*/ 5 h 211"/>
                <a:gd name="T14" fmla="*/ 251 w 538"/>
                <a:gd name="T15" fmla="*/ 24 h 211"/>
                <a:gd name="T16" fmla="*/ 261 w 538"/>
                <a:gd name="T17" fmla="*/ 33 h 211"/>
                <a:gd name="T18" fmla="*/ 239 w 538"/>
                <a:gd name="T19" fmla="*/ 161 h 211"/>
                <a:gd name="T20" fmla="*/ 204 w 538"/>
                <a:gd name="T21" fmla="*/ 0 h 211"/>
                <a:gd name="T22" fmla="*/ 20 w 538"/>
                <a:gd name="T23" fmla="*/ 57 h 211"/>
                <a:gd name="T24" fmla="*/ 0 w 538"/>
                <a:gd name="T25" fmla="*/ 211 h 211"/>
                <a:gd name="T26" fmla="*/ 538 w 538"/>
                <a:gd name="T27" fmla="*/ 211 h 211"/>
                <a:gd name="T28" fmla="*/ 517 w 538"/>
                <a:gd name="T29" fmla="*/ 57 h 211"/>
                <a:gd name="T30" fmla="*/ 459 w 538"/>
                <a:gd name="T31" fmla="*/ 156 h 211"/>
                <a:gd name="T32" fmla="*/ 366 w 538"/>
                <a:gd name="T33" fmla="*/ 156 h 211"/>
                <a:gd name="T34" fmla="*/ 366 w 538"/>
                <a:gd name="T35" fmla="*/ 129 h 211"/>
                <a:gd name="T36" fmla="*/ 412 w 538"/>
                <a:gd name="T37" fmla="*/ 122 h 211"/>
                <a:gd name="T38" fmla="*/ 459 w 538"/>
                <a:gd name="T39" fmla="*/ 129 h 211"/>
                <a:gd name="T40" fmla="*/ 459 w 538"/>
                <a:gd name="T41" fmla="*/ 156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8" h="211">
                  <a:moveTo>
                    <a:pt x="517" y="57"/>
                  </a:moveTo>
                  <a:lnTo>
                    <a:pt x="335" y="0"/>
                  </a:lnTo>
                  <a:lnTo>
                    <a:pt x="299" y="161"/>
                  </a:lnTo>
                  <a:lnTo>
                    <a:pt x="278" y="33"/>
                  </a:lnTo>
                  <a:lnTo>
                    <a:pt x="287" y="24"/>
                  </a:lnTo>
                  <a:lnTo>
                    <a:pt x="304" y="5"/>
                  </a:lnTo>
                  <a:lnTo>
                    <a:pt x="235" y="5"/>
                  </a:lnTo>
                  <a:lnTo>
                    <a:pt x="251" y="24"/>
                  </a:lnTo>
                  <a:lnTo>
                    <a:pt x="261" y="33"/>
                  </a:lnTo>
                  <a:lnTo>
                    <a:pt x="239" y="161"/>
                  </a:lnTo>
                  <a:lnTo>
                    <a:pt x="204" y="0"/>
                  </a:lnTo>
                  <a:lnTo>
                    <a:pt x="20" y="57"/>
                  </a:lnTo>
                  <a:lnTo>
                    <a:pt x="0" y="211"/>
                  </a:lnTo>
                  <a:lnTo>
                    <a:pt x="538" y="211"/>
                  </a:lnTo>
                  <a:lnTo>
                    <a:pt x="517" y="57"/>
                  </a:lnTo>
                  <a:close/>
                  <a:moveTo>
                    <a:pt x="459" y="156"/>
                  </a:moveTo>
                  <a:lnTo>
                    <a:pt x="366" y="156"/>
                  </a:lnTo>
                  <a:lnTo>
                    <a:pt x="366" y="129"/>
                  </a:lnTo>
                  <a:lnTo>
                    <a:pt x="412" y="122"/>
                  </a:lnTo>
                  <a:lnTo>
                    <a:pt x="459" y="129"/>
                  </a:lnTo>
                  <a:lnTo>
                    <a:pt x="459" y="1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6" name="Oval 25">
              <a:extLst>
                <a:ext uri="{FF2B5EF4-FFF2-40B4-BE49-F238E27FC236}">
                  <a16:creationId xmlns:a16="http://schemas.microsoft.com/office/drawing/2014/main" id="{D9A87DE6-0CCB-401D-9548-3F9CBC32FFD2}"/>
                </a:ext>
              </a:extLst>
            </p:cNvPr>
            <p:cNvSpPr>
              <a:spLocks noChangeArrowheads="1"/>
            </p:cNvSpPr>
            <p:nvPr/>
          </p:nvSpPr>
          <p:spPr bwMode="auto">
            <a:xfrm>
              <a:off x="8729663" y="2289175"/>
              <a:ext cx="382588" cy="427038"/>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5" name="Group 4">
            <a:extLst>
              <a:ext uri="{FF2B5EF4-FFF2-40B4-BE49-F238E27FC236}">
                <a16:creationId xmlns:a16="http://schemas.microsoft.com/office/drawing/2014/main" id="{82AC078D-B8E0-4D33-9DDB-A09927E44A7C}"/>
              </a:ext>
            </a:extLst>
          </p:cNvPr>
          <p:cNvGrpSpPr/>
          <p:nvPr/>
        </p:nvGrpSpPr>
        <p:grpSpPr>
          <a:xfrm>
            <a:off x="2788604" y="3703367"/>
            <a:ext cx="363206" cy="422505"/>
            <a:chOff x="9309100" y="825501"/>
            <a:chExt cx="700088" cy="814388"/>
          </a:xfrm>
          <a:solidFill>
            <a:schemeClr val="tx1"/>
          </a:solidFill>
        </p:grpSpPr>
        <p:sp>
          <p:nvSpPr>
            <p:cNvPr id="12" name="Freeform 5">
              <a:extLst>
                <a:ext uri="{FF2B5EF4-FFF2-40B4-BE49-F238E27FC236}">
                  <a16:creationId xmlns:a16="http://schemas.microsoft.com/office/drawing/2014/main" id="{A8FEE1BC-687B-494F-8963-2962C166B115}"/>
                </a:ext>
              </a:extLst>
            </p:cNvPr>
            <p:cNvSpPr>
              <a:spLocks/>
            </p:cNvSpPr>
            <p:nvPr/>
          </p:nvSpPr>
          <p:spPr bwMode="auto">
            <a:xfrm>
              <a:off x="9693275" y="974726"/>
              <a:ext cx="309563" cy="409575"/>
            </a:xfrm>
            <a:custGeom>
              <a:avLst/>
              <a:gdLst>
                <a:gd name="T0" fmla="*/ 0 w 254"/>
                <a:gd name="T1" fmla="*/ 236 h 336"/>
                <a:gd name="T2" fmla="*/ 236 w 254"/>
                <a:gd name="T3" fmla="*/ 336 h 336"/>
                <a:gd name="T4" fmla="*/ 254 w 254"/>
                <a:gd name="T5" fmla="*/ 240 h 336"/>
                <a:gd name="T6" fmla="*/ 102 w 254"/>
                <a:gd name="T7" fmla="*/ 0 h 336"/>
                <a:gd name="T8" fmla="*/ 0 w 254"/>
                <a:gd name="T9" fmla="*/ 236 h 336"/>
              </a:gdLst>
              <a:ahLst/>
              <a:cxnLst>
                <a:cxn ang="0">
                  <a:pos x="T0" y="T1"/>
                </a:cxn>
                <a:cxn ang="0">
                  <a:pos x="T2" y="T3"/>
                </a:cxn>
                <a:cxn ang="0">
                  <a:pos x="T4" y="T5"/>
                </a:cxn>
                <a:cxn ang="0">
                  <a:pos x="T6" y="T7"/>
                </a:cxn>
                <a:cxn ang="0">
                  <a:pos x="T8" y="T9"/>
                </a:cxn>
              </a:cxnLst>
              <a:rect l="0" t="0" r="r" b="b"/>
              <a:pathLst>
                <a:path w="254" h="336">
                  <a:moveTo>
                    <a:pt x="0" y="236"/>
                  </a:moveTo>
                  <a:cubicBezTo>
                    <a:pt x="236" y="336"/>
                    <a:pt x="236" y="336"/>
                    <a:pt x="236" y="336"/>
                  </a:cubicBezTo>
                  <a:cubicBezTo>
                    <a:pt x="247" y="307"/>
                    <a:pt x="254" y="274"/>
                    <a:pt x="254" y="240"/>
                  </a:cubicBezTo>
                  <a:cubicBezTo>
                    <a:pt x="254" y="134"/>
                    <a:pt x="192" y="43"/>
                    <a:pt x="102" y="0"/>
                  </a:cubicBezTo>
                  <a:lnTo>
                    <a:pt x="0" y="2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dirty="0"/>
            </a:p>
          </p:txBody>
        </p:sp>
        <p:sp>
          <p:nvSpPr>
            <p:cNvPr id="13" name="Freeform 6">
              <a:extLst>
                <a:ext uri="{FF2B5EF4-FFF2-40B4-BE49-F238E27FC236}">
                  <a16:creationId xmlns:a16="http://schemas.microsoft.com/office/drawing/2014/main" id="{B3E57164-A810-46B5-A604-E881DF1F8074}"/>
                </a:ext>
              </a:extLst>
            </p:cNvPr>
            <p:cNvSpPr>
              <a:spLocks/>
            </p:cNvSpPr>
            <p:nvPr/>
          </p:nvSpPr>
          <p:spPr bwMode="auto">
            <a:xfrm>
              <a:off x="9309100" y="920751"/>
              <a:ext cx="700088" cy="719138"/>
            </a:xfrm>
            <a:custGeom>
              <a:avLst/>
              <a:gdLst>
                <a:gd name="T0" fmla="*/ 293 w 574"/>
                <a:gd name="T1" fmla="*/ 296 h 590"/>
                <a:gd name="T2" fmla="*/ 216 w 574"/>
                <a:gd name="T3" fmla="*/ 0 h 590"/>
                <a:gd name="T4" fmla="*/ 0 w 574"/>
                <a:gd name="T5" fmla="*/ 289 h 590"/>
                <a:gd name="T6" fmla="*/ 301 w 574"/>
                <a:gd name="T7" fmla="*/ 590 h 590"/>
                <a:gd name="T8" fmla="*/ 574 w 574"/>
                <a:gd name="T9" fmla="*/ 416 h 590"/>
                <a:gd name="T10" fmla="*/ 293 w 574"/>
                <a:gd name="T11" fmla="*/ 296 h 590"/>
              </a:gdLst>
              <a:ahLst/>
              <a:cxnLst>
                <a:cxn ang="0">
                  <a:pos x="T0" y="T1"/>
                </a:cxn>
                <a:cxn ang="0">
                  <a:pos x="T2" y="T3"/>
                </a:cxn>
                <a:cxn ang="0">
                  <a:pos x="T4" y="T5"/>
                </a:cxn>
                <a:cxn ang="0">
                  <a:pos x="T6" y="T7"/>
                </a:cxn>
                <a:cxn ang="0">
                  <a:pos x="T8" y="T9"/>
                </a:cxn>
                <a:cxn ang="0">
                  <a:pos x="T10" y="T11"/>
                </a:cxn>
              </a:cxnLst>
              <a:rect l="0" t="0" r="r" b="b"/>
              <a:pathLst>
                <a:path w="574" h="590">
                  <a:moveTo>
                    <a:pt x="293" y="296"/>
                  </a:moveTo>
                  <a:cubicBezTo>
                    <a:pt x="216" y="0"/>
                    <a:pt x="216" y="0"/>
                    <a:pt x="216" y="0"/>
                  </a:cubicBezTo>
                  <a:cubicBezTo>
                    <a:pt x="91" y="37"/>
                    <a:pt x="0" y="152"/>
                    <a:pt x="0" y="289"/>
                  </a:cubicBezTo>
                  <a:cubicBezTo>
                    <a:pt x="0" y="455"/>
                    <a:pt x="135" y="590"/>
                    <a:pt x="301" y="590"/>
                  </a:cubicBezTo>
                  <a:cubicBezTo>
                    <a:pt x="422" y="590"/>
                    <a:pt x="527" y="519"/>
                    <a:pt x="574" y="416"/>
                  </a:cubicBezTo>
                  <a:lnTo>
                    <a:pt x="293" y="29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14" name="Freeform 7">
              <a:extLst>
                <a:ext uri="{FF2B5EF4-FFF2-40B4-BE49-F238E27FC236}">
                  <a16:creationId xmlns:a16="http://schemas.microsoft.com/office/drawing/2014/main" id="{A3E61318-103C-4B6E-9017-D3D013313F6D}"/>
                </a:ext>
              </a:extLst>
            </p:cNvPr>
            <p:cNvSpPr>
              <a:spLocks/>
            </p:cNvSpPr>
            <p:nvPr/>
          </p:nvSpPr>
          <p:spPr bwMode="auto">
            <a:xfrm>
              <a:off x="9574213" y="825501"/>
              <a:ext cx="268288" cy="409575"/>
            </a:xfrm>
            <a:custGeom>
              <a:avLst/>
              <a:gdLst>
                <a:gd name="T0" fmla="*/ 85 w 219"/>
                <a:gd name="T1" fmla="*/ 336 h 336"/>
                <a:gd name="T2" fmla="*/ 219 w 219"/>
                <a:gd name="T3" fmla="*/ 27 h 336"/>
                <a:gd name="T4" fmla="*/ 82 w 219"/>
                <a:gd name="T5" fmla="*/ 0 h 336"/>
                <a:gd name="T6" fmla="*/ 0 w 219"/>
                <a:gd name="T7" fmla="*/ 10 h 336"/>
                <a:gd name="T8" fmla="*/ 85 w 219"/>
                <a:gd name="T9" fmla="*/ 336 h 336"/>
              </a:gdLst>
              <a:ahLst/>
              <a:cxnLst>
                <a:cxn ang="0">
                  <a:pos x="T0" y="T1"/>
                </a:cxn>
                <a:cxn ang="0">
                  <a:pos x="T2" y="T3"/>
                </a:cxn>
                <a:cxn ang="0">
                  <a:pos x="T4" y="T5"/>
                </a:cxn>
                <a:cxn ang="0">
                  <a:pos x="T6" y="T7"/>
                </a:cxn>
                <a:cxn ang="0">
                  <a:pos x="T8" y="T9"/>
                </a:cxn>
              </a:cxnLst>
              <a:rect l="0" t="0" r="r" b="b"/>
              <a:pathLst>
                <a:path w="219" h="336">
                  <a:moveTo>
                    <a:pt x="85" y="336"/>
                  </a:moveTo>
                  <a:cubicBezTo>
                    <a:pt x="219" y="27"/>
                    <a:pt x="219" y="27"/>
                    <a:pt x="219" y="27"/>
                  </a:cubicBezTo>
                  <a:cubicBezTo>
                    <a:pt x="177" y="10"/>
                    <a:pt x="131" y="0"/>
                    <a:pt x="82" y="0"/>
                  </a:cubicBezTo>
                  <a:cubicBezTo>
                    <a:pt x="54" y="0"/>
                    <a:pt x="26" y="4"/>
                    <a:pt x="0" y="10"/>
                  </a:cubicBezTo>
                  <a:lnTo>
                    <a:pt x="85" y="3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grpSp>
        <p:nvGrpSpPr>
          <p:cNvPr id="7" name="Group 6">
            <a:extLst>
              <a:ext uri="{FF2B5EF4-FFF2-40B4-BE49-F238E27FC236}">
                <a16:creationId xmlns:a16="http://schemas.microsoft.com/office/drawing/2014/main" id="{EBABCAAD-06BA-4C6A-9F3F-D838BB52B399}"/>
              </a:ext>
            </a:extLst>
          </p:cNvPr>
          <p:cNvGrpSpPr/>
          <p:nvPr/>
        </p:nvGrpSpPr>
        <p:grpSpPr>
          <a:xfrm>
            <a:off x="1873043" y="2778947"/>
            <a:ext cx="420452" cy="421379"/>
            <a:chOff x="7305675" y="2468563"/>
            <a:chExt cx="720725" cy="722313"/>
          </a:xfrm>
          <a:solidFill>
            <a:schemeClr val="tx1"/>
          </a:solidFill>
        </p:grpSpPr>
        <p:sp>
          <p:nvSpPr>
            <p:cNvPr id="8" name="Freeform 132">
              <a:extLst>
                <a:ext uri="{FF2B5EF4-FFF2-40B4-BE49-F238E27FC236}">
                  <a16:creationId xmlns:a16="http://schemas.microsoft.com/office/drawing/2014/main" id="{0ED8B387-5DD2-456D-8313-149FB8F7069A}"/>
                </a:ext>
              </a:extLst>
            </p:cNvPr>
            <p:cNvSpPr>
              <a:spLocks noEditPoints="1"/>
            </p:cNvSpPr>
            <p:nvPr/>
          </p:nvSpPr>
          <p:spPr bwMode="auto">
            <a:xfrm>
              <a:off x="7556500" y="2719388"/>
              <a:ext cx="217488" cy="219075"/>
            </a:xfrm>
            <a:custGeom>
              <a:avLst/>
              <a:gdLst>
                <a:gd name="T0" fmla="*/ 29 w 58"/>
                <a:gd name="T1" fmla="*/ 0 h 58"/>
                <a:gd name="T2" fmla="*/ 0 w 58"/>
                <a:gd name="T3" fmla="*/ 29 h 58"/>
                <a:gd name="T4" fmla="*/ 29 w 58"/>
                <a:gd name="T5" fmla="*/ 58 h 58"/>
                <a:gd name="T6" fmla="*/ 58 w 58"/>
                <a:gd name="T7" fmla="*/ 29 h 58"/>
                <a:gd name="T8" fmla="*/ 29 w 58"/>
                <a:gd name="T9" fmla="*/ 0 h 58"/>
                <a:gd name="T10" fmla="*/ 29 w 58"/>
                <a:gd name="T11" fmla="*/ 50 h 58"/>
                <a:gd name="T12" fmla="*/ 8 w 58"/>
                <a:gd name="T13" fmla="*/ 29 h 58"/>
                <a:gd name="T14" fmla="*/ 29 w 58"/>
                <a:gd name="T15" fmla="*/ 8 h 58"/>
                <a:gd name="T16" fmla="*/ 50 w 58"/>
                <a:gd name="T17" fmla="*/ 29 h 58"/>
                <a:gd name="T18" fmla="*/ 29 w 58"/>
                <a:gd name="T19" fmla="*/ 50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58">
                  <a:moveTo>
                    <a:pt x="29" y="0"/>
                  </a:moveTo>
                  <a:cubicBezTo>
                    <a:pt x="13" y="0"/>
                    <a:pt x="0" y="13"/>
                    <a:pt x="0" y="29"/>
                  </a:cubicBezTo>
                  <a:cubicBezTo>
                    <a:pt x="0" y="45"/>
                    <a:pt x="13" y="58"/>
                    <a:pt x="29" y="58"/>
                  </a:cubicBezTo>
                  <a:cubicBezTo>
                    <a:pt x="45" y="58"/>
                    <a:pt x="58" y="45"/>
                    <a:pt x="58" y="29"/>
                  </a:cubicBezTo>
                  <a:cubicBezTo>
                    <a:pt x="58" y="13"/>
                    <a:pt x="45" y="0"/>
                    <a:pt x="29" y="0"/>
                  </a:cubicBezTo>
                  <a:close/>
                  <a:moveTo>
                    <a:pt x="29" y="50"/>
                  </a:moveTo>
                  <a:cubicBezTo>
                    <a:pt x="18" y="50"/>
                    <a:pt x="8" y="40"/>
                    <a:pt x="8" y="29"/>
                  </a:cubicBezTo>
                  <a:cubicBezTo>
                    <a:pt x="8" y="18"/>
                    <a:pt x="18" y="8"/>
                    <a:pt x="29" y="8"/>
                  </a:cubicBezTo>
                  <a:cubicBezTo>
                    <a:pt x="40" y="8"/>
                    <a:pt x="50" y="18"/>
                    <a:pt x="50" y="29"/>
                  </a:cubicBezTo>
                  <a:cubicBezTo>
                    <a:pt x="50" y="40"/>
                    <a:pt x="40" y="50"/>
                    <a:pt x="29" y="5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9" name="Freeform 133">
              <a:extLst>
                <a:ext uri="{FF2B5EF4-FFF2-40B4-BE49-F238E27FC236}">
                  <a16:creationId xmlns:a16="http://schemas.microsoft.com/office/drawing/2014/main" id="{CE04C101-13B1-47F3-A1C1-B6B8C421354C}"/>
                </a:ext>
              </a:extLst>
            </p:cNvPr>
            <p:cNvSpPr>
              <a:spLocks noEditPoints="1"/>
            </p:cNvSpPr>
            <p:nvPr/>
          </p:nvSpPr>
          <p:spPr bwMode="auto">
            <a:xfrm>
              <a:off x="7305675" y="2468563"/>
              <a:ext cx="720725" cy="722313"/>
            </a:xfrm>
            <a:custGeom>
              <a:avLst/>
              <a:gdLst>
                <a:gd name="T0" fmla="*/ 192 w 192"/>
                <a:gd name="T1" fmla="*/ 90 h 192"/>
                <a:gd name="T2" fmla="*/ 167 w 192"/>
                <a:gd name="T3" fmla="*/ 90 h 192"/>
                <a:gd name="T4" fmla="*/ 102 w 192"/>
                <a:gd name="T5" fmla="*/ 25 h 192"/>
                <a:gd name="T6" fmla="*/ 102 w 192"/>
                <a:gd name="T7" fmla="*/ 0 h 192"/>
                <a:gd name="T8" fmla="*/ 90 w 192"/>
                <a:gd name="T9" fmla="*/ 0 h 192"/>
                <a:gd name="T10" fmla="*/ 90 w 192"/>
                <a:gd name="T11" fmla="*/ 25 h 192"/>
                <a:gd name="T12" fmla="*/ 25 w 192"/>
                <a:gd name="T13" fmla="*/ 90 h 192"/>
                <a:gd name="T14" fmla="*/ 0 w 192"/>
                <a:gd name="T15" fmla="*/ 90 h 192"/>
                <a:gd name="T16" fmla="*/ 0 w 192"/>
                <a:gd name="T17" fmla="*/ 102 h 192"/>
                <a:gd name="T18" fmla="*/ 25 w 192"/>
                <a:gd name="T19" fmla="*/ 102 h 192"/>
                <a:gd name="T20" fmla="*/ 90 w 192"/>
                <a:gd name="T21" fmla="*/ 167 h 192"/>
                <a:gd name="T22" fmla="*/ 90 w 192"/>
                <a:gd name="T23" fmla="*/ 192 h 192"/>
                <a:gd name="T24" fmla="*/ 102 w 192"/>
                <a:gd name="T25" fmla="*/ 192 h 192"/>
                <a:gd name="T26" fmla="*/ 102 w 192"/>
                <a:gd name="T27" fmla="*/ 167 h 192"/>
                <a:gd name="T28" fmla="*/ 167 w 192"/>
                <a:gd name="T29" fmla="*/ 102 h 192"/>
                <a:gd name="T30" fmla="*/ 192 w 192"/>
                <a:gd name="T31" fmla="*/ 102 h 192"/>
                <a:gd name="T32" fmla="*/ 192 w 192"/>
                <a:gd name="T33" fmla="*/ 90 h 192"/>
                <a:gd name="T34" fmla="*/ 102 w 192"/>
                <a:gd name="T35" fmla="*/ 151 h 192"/>
                <a:gd name="T36" fmla="*/ 102 w 192"/>
                <a:gd name="T37" fmla="*/ 140 h 192"/>
                <a:gd name="T38" fmla="*/ 97 w 192"/>
                <a:gd name="T39" fmla="*/ 135 h 192"/>
                <a:gd name="T40" fmla="*/ 95 w 192"/>
                <a:gd name="T41" fmla="*/ 135 h 192"/>
                <a:gd name="T42" fmla="*/ 90 w 192"/>
                <a:gd name="T43" fmla="*/ 140 h 192"/>
                <a:gd name="T44" fmla="*/ 90 w 192"/>
                <a:gd name="T45" fmla="*/ 151 h 192"/>
                <a:gd name="T46" fmla="*/ 41 w 192"/>
                <a:gd name="T47" fmla="*/ 102 h 192"/>
                <a:gd name="T48" fmla="*/ 52 w 192"/>
                <a:gd name="T49" fmla="*/ 102 h 192"/>
                <a:gd name="T50" fmla="*/ 57 w 192"/>
                <a:gd name="T51" fmla="*/ 97 h 192"/>
                <a:gd name="T52" fmla="*/ 57 w 192"/>
                <a:gd name="T53" fmla="*/ 95 h 192"/>
                <a:gd name="T54" fmla="*/ 52 w 192"/>
                <a:gd name="T55" fmla="*/ 90 h 192"/>
                <a:gd name="T56" fmla="*/ 41 w 192"/>
                <a:gd name="T57" fmla="*/ 90 h 192"/>
                <a:gd name="T58" fmla="*/ 90 w 192"/>
                <a:gd name="T59" fmla="*/ 41 h 192"/>
                <a:gd name="T60" fmla="*/ 90 w 192"/>
                <a:gd name="T61" fmla="*/ 52 h 192"/>
                <a:gd name="T62" fmla="*/ 95 w 192"/>
                <a:gd name="T63" fmla="*/ 57 h 192"/>
                <a:gd name="T64" fmla="*/ 97 w 192"/>
                <a:gd name="T65" fmla="*/ 57 h 192"/>
                <a:gd name="T66" fmla="*/ 102 w 192"/>
                <a:gd name="T67" fmla="*/ 52 h 192"/>
                <a:gd name="T68" fmla="*/ 102 w 192"/>
                <a:gd name="T69" fmla="*/ 41 h 192"/>
                <a:gd name="T70" fmla="*/ 151 w 192"/>
                <a:gd name="T71" fmla="*/ 90 h 192"/>
                <a:gd name="T72" fmla="*/ 140 w 192"/>
                <a:gd name="T73" fmla="*/ 90 h 192"/>
                <a:gd name="T74" fmla="*/ 135 w 192"/>
                <a:gd name="T75" fmla="*/ 95 h 192"/>
                <a:gd name="T76" fmla="*/ 135 w 192"/>
                <a:gd name="T77" fmla="*/ 97 h 192"/>
                <a:gd name="T78" fmla="*/ 140 w 192"/>
                <a:gd name="T79" fmla="*/ 102 h 192"/>
                <a:gd name="T80" fmla="*/ 151 w 192"/>
                <a:gd name="T81" fmla="*/ 102 h 192"/>
                <a:gd name="T82" fmla="*/ 102 w 192"/>
                <a:gd name="T83" fmla="*/ 15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2" h="192">
                  <a:moveTo>
                    <a:pt x="192" y="90"/>
                  </a:moveTo>
                  <a:cubicBezTo>
                    <a:pt x="167" y="90"/>
                    <a:pt x="167" y="90"/>
                    <a:pt x="167" y="90"/>
                  </a:cubicBezTo>
                  <a:cubicBezTo>
                    <a:pt x="164" y="55"/>
                    <a:pt x="137" y="28"/>
                    <a:pt x="102" y="25"/>
                  </a:cubicBezTo>
                  <a:cubicBezTo>
                    <a:pt x="102" y="0"/>
                    <a:pt x="102" y="0"/>
                    <a:pt x="102" y="0"/>
                  </a:cubicBezTo>
                  <a:cubicBezTo>
                    <a:pt x="90" y="0"/>
                    <a:pt x="90" y="0"/>
                    <a:pt x="90" y="0"/>
                  </a:cubicBezTo>
                  <a:cubicBezTo>
                    <a:pt x="90" y="25"/>
                    <a:pt x="90" y="25"/>
                    <a:pt x="90" y="25"/>
                  </a:cubicBezTo>
                  <a:cubicBezTo>
                    <a:pt x="55" y="28"/>
                    <a:pt x="28" y="55"/>
                    <a:pt x="25" y="90"/>
                  </a:cubicBezTo>
                  <a:cubicBezTo>
                    <a:pt x="0" y="90"/>
                    <a:pt x="0" y="90"/>
                    <a:pt x="0" y="90"/>
                  </a:cubicBezTo>
                  <a:cubicBezTo>
                    <a:pt x="0" y="102"/>
                    <a:pt x="0" y="102"/>
                    <a:pt x="0" y="102"/>
                  </a:cubicBezTo>
                  <a:cubicBezTo>
                    <a:pt x="25" y="102"/>
                    <a:pt x="25" y="102"/>
                    <a:pt x="25" y="102"/>
                  </a:cubicBezTo>
                  <a:cubicBezTo>
                    <a:pt x="28" y="137"/>
                    <a:pt x="55" y="164"/>
                    <a:pt x="90" y="167"/>
                  </a:cubicBezTo>
                  <a:cubicBezTo>
                    <a:pt x="90" y="192"/>
                    <a:pt x="90" y="192"/>
                    <a:pt x="90" y="192"/>
                  </a:cubicBezTo>
                  <a:cubicBezTo>
                    <a:pt x="102" y="192"/>
                    <a:pt x="102" y="192"/>
                    <a:pt x="102" y="192"/>
                  </a:cubicBezTo>
                  <a:cubicBezTo>
                    <a:pt x="102" y="167"/>
                    <a:pt x="102" y="167"/>
                    <a:pt x="102" y="167"/>
                  </a:cubicBezTo>
                  <a:cubicBezTo>
                    <a:pt x="137" y="164"/>
                    <a:pt x="164" y="137"/>
                    <a:pt x="167" y="102"/>
                  </a:cubicBezTo>
                  <a:cubicBezTo>
                    <a:pt x="192" y="102"/>
                    <a:pt x="192" y="102"/>
                    <a:pt x="192" y="102"/>
                  </a:cubicBezTo>
                  <a:lnTo>
                    <a:pt x="192" y="90"/>
                  </a:lnTo>
                  <a:close/>
                  <a:moveTo>
                    <a:pt x="102" y="151"/>
                  </a:moveTo>
                  <a:cubicBezTo>
                    <a:pt x="102" y="140"/>
                    <a:pt x="102" y="140"/>
                    <a:pt x="102" y="140"/>
                  </a:cubicBezTo>
                  <a:cubicBezTo>
                    <a:pt x="102" y="137"/>
                    <a:pt x="100" y="135"/>
                    <a:pt x="97" y="135"/>
                  </a:cubicBezTo>
                  <a:cubicBezTo>
                    <a:pt x="95" y="135"/>
                    <a:pt x="95" y="135"/>
                    <a:pt x="95" y="135"/>
                  </a:cubicBezTo>
                  <a:cubicBezTo>
                    <a:pt x="92" y="135"/>
                    <a:pt x="90" y="137"/>
                    <a:pt x="90" y="140"/>
                  </a:cubicBezTo>
                  <a:cubicBezTo>
                    <a:pt x="90" y="151"/>
                    <a:pt x="90" y="151"/>
                    <a:pt x="90" y="151"/>
                  </a:cubicBezTo>
                  <a:cubicBezTo>
                    <a:pt x="64" y="148"/>
                    <a:pt x="44" y="128"/>
                    <a:pt x="41" y="102"/>
                  </a:cubicBezTo>
                  <a:cubicBezTo>
                    <a:pt x="52" y="102"/>
                    <a:pt x="52" y="102"/>
                    <a:pt x="52" y="102"/>
                  </a:cubicBezTo>
                  <a:cubicBezTo>
                    <a:pt x="55" y="102"/>
                    <a:pt x="57" y="100"/>
                    <a:pt x="57" y="97"/>
                  </a:cubicBezTo>
                  <a:cubicBezTo>
                    <a:pt x="57" y="95"/>
                    <a:pt x="57" y="95"/>
                    <a:pt x="57" y="95"/>
                  </a:cubicBezTo>
                  <a:cubicBezTo>
                    <a:pt x="57" y="92"/>
                    <a:pt x="55" y="90"/>
                    <a:pt x="52" y="90"/>
                  </a:cubicBezTo>
                  <a:cubicBezTo>
                    <a:pt x="41" y="90"/>
                    <a:pt x="41" y="90"/>
                    <a:pt x="41" y="90"/>
                  </a:cubicBezTo>
                  <a:cubicBezTo>
                    <a:pt x="44" y="64"/>
                    <a:pt x="64" y="44"/>
                    <a:pt x="90" y="41"/>
                  </a:cubicBezTo>
                  <a:cubicBezTo>
                    <a:pt x="90" y="52"/>
                    <a:pt x="90" y="52"/>
                    <a:pt x="90" y="52"/>
                  </a:cubicBezTo>
                  <a:cubicBezTo>
                    <a:pt x="90" y="55"/>
                    <a:pt x="92" y="57"/>
                    <a:pt x="95" y="57"/>
                  </a:cubicBezTo>
                  <a:cubicBezTo>
                    <a:pt x="97" y="57"/>
                    <a:pt x="97" y="57"/>
                    <a:pt x="97" y="57"/>
                  </a:cubicBezTo>
                  <a:cubicBezTo>
                    <a:pt x="100" y="57"/>
                    <a:pt x="102" y="55"/>
                    <a:pt x="102" y="52"/>
                  </a:cubicBezTo>
                  <a:cubicBezTo>
                    <a:pt x="102" y="41"/>
                    <a:pt x="102" y="41"/>
                    <a:pt x="102" y="41"/>
                  </a:cubicBezTo>
                  <a:cubicBezTo>
                    <a:pt x="128" y="44"/>
                    <a:pt x="148" y="64"/>
                    <a:pt x="151" y="90"/>
                  </a:cubicBezTo>
                  <a:cubicBezTo>
                    <a:pt x="140" y="90"/>
                    <a:pt x="140" y="90"/>
                    <a:pt x="140" y="90"/>
                  </a:cubicBezTo>
                  <a:cubicBezTo>
                    <a:pt x="137" y="90"/>
                    <a:pt x="135" y="92"/>
                    <a:pt x="135" y="95"/>
                  </a:cubicBezTo>
                  <a:cubicBezTo>
                    <a:pt x="135" y="97"/>
                    <a:pt x="135" y="97"/>
                    <a:pt x="135" y="97"/>
                  </a:cubicBezTo>
                  <a:cubicBezTo>
                    <a:pt x="135" y="100"/>
                    <a:pt x="137" y="102"/>
                    <a:pt x="140" y="102"/>
                  </a:cubicBezTo>
                  <a:cubicBezTo>
                    <a:pt x="151" y="102"/>
                    <a:pt x="151" y="102"/>
                    <a:pt x="151" y="102"/>
                  </a:cubicBezTo>
                  <a:cubicBezTo>
                    <a:pt x="148" y="128"/>
                    <a:pt x="128" y="148"/>
                    <a:pt x="102" y="1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grpSp>
      <p:sp>
        <p:nvSpPr>
          <p:cNvPr id="31" name="TextBox 30">
            <a:extLst>
              <a:ext uri="{FF2B5EF4-FFF2-40B4-BE49-F238E27FC236}">
                <a16:creationId xmlns:a16="http://schemas.microsoft.com/office/drawing/2014/main" id="{4C5268D0-41CF-4418-AD1E-DDE9B76E5DB1}"/>
              </a:ext>
            </a:extLst>
          </p:cNvPr>
          <p:cNvSpPr txBox="1"/>
          <p:nvPr/>
        </p:nvSpPr>
        <p:spPr>
          <a:xfrm>
            <a:off x="2767399" y="1403298"/>
            <a:ext cx="4062879" cy="1938992"/>
          </a:xfrm>
          <a:prstGeom prst="rect">
            <a:avLst/>
          </a:prstGeom>
          <a:noFill/>
        </p:spPr>
        <p:txBody>
          <a:bodyPr wrap="square" rtlCol="0" anchor="ctr">
            <a:spAutoFit/>
          </a:bodyPr>
          <a:lstStyle/>
          <a:p>
            <a:r>
              <a:rPr lang="en-US" sz="6000" b="1" dirty="0">
                <a:latin typeface="Roboto Slab" pitchFamily="2" charset="0"/>
                <a:ea typeface="Roboto Slab" pitchFamily="2" charset="0"/>
                <a:cs typeface="Poppins" panose="00000500000000000000" pitchFamily="2" charset="0"/>
              </a:rPr>
              <a:t>Our</a:t>
            </a:r>
          </a:p>
          <a:p>
            <a:r>
              <a:rPr lang="en-US" sz="6000" b="1" dirty="0">
                <a:latin typeface="Roboto Slab" pitchFamily="2" charset="0"/>
                <a:ea typeface="Roboto Slab" pitchFamily="2" charset="0"/>
                <a:cs typeface="Poppins" panose="00000500000000000000" pitchFamily="2" charset="0"/>
              </a:rPr>
              <a:t>Ability</a:t>
            </a:r>
            <a:endParaRPr lang="id-ID" sz="6000" b="1" dirty="0">
              <a:latin typeface="Roboto Slab" pitchFamily="2" charset="0"/>
              <a:ea typeface="Roboto Slab" pitchFamily="2" charset="0"/>
              <a:cs typeface="Poppins" panose="00000500000000000000" pitchFamily="2" charset="0"/>
            </a:endParaRPr>
          </a:p>
        </p:txBody>
      </p:sp>
      <p:sp>
        <p:nvSpPr>
          <p:cNvPr id="32" name="TextBox 31">
            <a:extLst>
              <a:ext uri="{FF2B5EF4-FFF2-40B4-BE49-F238E27FC236}">
                <a16:creationId xmlns:a16="http://schemas.microsoft.com/office/drawing/2014/main" id="{08AB3329-7559-4754-B453-9B84A94169AB}"/>
              </a:ext>
            </a:extLst>
          </p:cNvPr>
          <p:cNvSpPr txBox="1"/>
          <p:nvPr/>
        </p:nvSpPr>
        <p:spPr>
          <a:xfrm>
            <a:off x="6836457" y="816437"/>
            <a:ext cx="4930822"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nvGrpSpPr>
          <p:cNvPr id="33" name="Group 32">
            <a:extLst>
              <a:ext uri="{FF2B5EF4-FFF2-40B4-BE49-F238E27FC236}">
                <a16:creationId xmlns:a16="http://schemas.microsoft.com/office/drawing/2014/main" id="{E078CD80-6A74-4640-9891-724080F55303}"/>
              </a:ext>
            </a:extLst>
          </p:cNvPr>
          <p:cNvGrpSpPr/>
          <p:nvPr/>
        </p:nvGrpSpPr>
        <p:grpSpPr>
          <a:xfrm>
            <a:off x="6866437" y="3939869"/>
            <a:ext cx="4628167" cy="2229374"/>
            <a:chOff x="595571" y="2643301"/>
            <a:chExt cx="4628167" cy="2229374"/>
          </a:xfrm>
        </p:grpSpPr>
        <p:sp>
          <p:nvSpPr>
            <p:cNvPr id="34" name="Rectangle 33">
              <a:extLst>
                <a:ext uri="{FF2B5EF4-FFF2-40B4-BE49-F238E27FC236}">
                  <a16:creationId xmlns:a16="http://schemas.microsoft.com/office/drawing/2014/main" id="{201A685D-5C01-4301-927B-A2A531C1765F}"/>
                </a:ext>
              </a:extLst>
            </p:cNvPr>
            <p:cNvSpPr/>
            <p:nvPr/>
          </p:nvSpPr>
          <p:spPr>
            <a:xfrm>
              <a:off x="595705" y="3133373"/>
              <a:ext cx="4599296" cy="144000"/>
            </a:xfrm>
            <a:prstGeom prst="rect">
              <a:avLst/>
            </a:prstGeom>
            <a:solidFill>
              <a:schemeClr val="tx1">
                <a:lumMod val="95000"/>
                <a:lumOff val="5000"/>
              </a:schemeClr>
            </a:solid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5" name="Rectangle 34">
              <a:extLst>
                <a:ext uri="{FF2B5EF4-FFF2-40B4-BE49-F238E27FC236}">
                  <a16:creationId xmlns:a16="http://schemas.microsoft.com/office/drawing/2014/main" id="{1BA60D83-6ABF-4A84-935E-4B3A627F629C}"/>
                </a:ext>
              </a:extLst>
            </p:cNvPr>
            <p:cNvSpPr/>
            <p:nvPr/>
          </p:nvSpPr>
          <p:spPr>
            <a:xfrm>
              <a:off x="615050" y="3151145"/>
              <a:ext cx="3911994" cy="108000"/>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6" name="Freeform: Shape 35">
              <a:extLst>
                <a:ext uri="{FF2B5EF4-FFF2-40B4-BE49-F238E27FC236}">
                  <a16:creationId xmlns:a16="http://schemas.microsoft.com/office/drawing/2014/main" id="{943E0E3F-0D15-402A-8E89-512BDC6129FE}"/>
                </a:ext>
              </a:extLst>
            </p:cNvPr>
            <p:cNvSpPr/>
            <p:nvPr/>
          </p:nvSpPr>
          <p:spPr>
            <a:xfrm rot="10800000">
              <a:off x="4299877" y="2707406"/>
              <a:ext cx="449572" cy="360058"/>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37" name="Rectangle 36">
              <a:extLst>
                <a:ext uri="{FF2B5EF4-FFF2-40B4-BE49-F238E27FC236}">
                  <a16:creationId xmlns:a16="http://schemas.microsoft.com/office/drawing/2014/main" id="{9963BCA0-B824-4A69-878E-553B54A48AAC}"/>
                </a:ext>
              </a:extLst>
            </p:cNvPr>
            <p:cNvSpPr/>
            <p:nvPr/>
          </p:nvSpPr>
          <p:spPr>
            <a:xfrm>
              <a:off x="595573" y="3933093"/>
              <a:ext cx="4599296" cy="144000"/>
            </a:xfrm>
            <a:prstGeom prst="rect">
              <a:avLst/>
            </a:prstGeom>
            <a:solidFill>
              <a:schemeClr val="tx1">
                <a:lumMod val="95000"/>
                <a:lumOff val="5000"/>
              </a:schemeClr>
            </a:solid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8" name="Rectangle 37">
              <a:extLst>
                <a:ext uri="{FF2B5EF4-FFF2-40B4-BE49-F238E27FC236}">
                  <a16:creationId xmlns:a16="http://schemas.microsoft.com/office/drawing/2014/main" id="{F481184B-C8AA-4A09-8D04-AC49EF74F07A}"/>
                </a:ext>
              </a:extLst>
            </p:cNvPr>
            <p:cNvSpPr/>
            <p:nvPr/>
          </p:nvSpPr>
          <p:spPr>
            <a:xfrm>
              <a:off x="614917" y="3953246"/>
              <a:ext cx="4072729" cy="108000"/>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39" name="Freeform: Shape 38">
              <a:extLst>
                <a:ext uri="{FF2B5EF4-FFF2-40B4-BE49-F238E27FC236}">
                  <a16:creationId xmlns:a16="http://schemas.microsoft.com/office/drawing/2014/main" id="{CFDE8268-9A72-4A79-8843-98B697BCC685}"/>
                </a:ext>
              </a:extLst>
            </p:cNvPr>
            <p:cNvSpPr/>
            <p:nvPr/>
          </p:nvSpPr>
          <p:spPr>
            <a:xfrm rot="10800000">
              <a:off x="4462860" y="3507126"/>
              <a:ext cx="449572" cy="360058"/>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0" name="Rectangle 39">
              <a:extLst>
                <a:ext uri="{FF2B5EF4-FFF2-40B4-BE49-F238E27FC236}">
                  <a16:creationId xmlns:a16="http://schemas.microsoft.com/office/drawing/2014/main" id="{AE15BE94-B0B7-4E03-9B1E-B2EE4AF076E7}"/>
                </a:ext>
              </a:extLst>
            </p:cNvPr>
            <p:cNvSpPr/>
            <p:nvPr/>
          </p:nvSpPr>
          <p:spPr>
            <a:xfrm>
              <a:off x="624442" y="4728675"/>
              <a:ext cx="4599296" cy="144000"/>
            </a:xfrm>
            <a:prstGeom prst="rect">
              <a:avLst/>
            </a:prstGeom>
            <a:solidFill>
              <a:schemeClr val="tx1">
                <a:lumMod val="95000"/>
                <a:lumOff val="5000"/>
              </a:schemeClr>
            </a:solidFill>
            <a:ln w="381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1" name="Rectangle 40">
              <a:extLst>
                <a:ext uri="{FF2B5EF4-FFF2-40B4-BE49-F238E27FC236}">
                  <a16:creationId xmlns:a16="http://schemas.microsoft.com/office/drawing/2014/main" id="{494CFDE1-04BA-4482-AC1C-7214781BA4DF}"/>
                </a:ext>
              </a:extLst>
            </p:cNvPr>
            <p:cNvSpPr/>
            <p:nvPr/>
          </p:nvSpPr>
          <p:spPr>
            <a:xfrm>
              <a:off x="643786" y="4746447"/>
              <a:ext cx="4258821" cy="108000"/>
            </a:xfrm>
            <a:prstGeom prst="rect">
              <a:avLst/>
            </a:prstGeom>
            <a:solidFill>
              <a:schemeClr val="accent2">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42" name="Freeform: Shape 41">
              <a:extLst>
                <a:ext uri="{FF2B5EF4-FFF2-40B4-BE49-F238E27FC236}">
                  <a16:creationId xmlns:a16="http://schemas.microsoft.com/office/drawing/2014/main" id="{FBF3EECA-20F3-4C58-B506-2D8B464D8A7B}"/>
                </a:ext>
              </a:extLst>
            </p:cNvPr>
            <p:cNvSpPr/>
            <p:nvPr/>
          </p:nvSpPr>
          <p:spPr>
            <a:xfrm rot="10800000">
              <a:off x="4677821" y="4302708"/>
              <a:ext cx="449572" cy="360058"/>
            </a:xfrm>
            <a:custGeom>
              <a:avLst/>
              <a:gdLst>
                <a:gd name="connsiteX0" fmla="*/ 1160060 w 1160060"/>
                <a:gd name="connsiteY0" fmla="*/ 929080 h 929080"/>
                <a:gd name="connsiteX1" fmla="*/ 0 w 1160060"/>
                <a:gd name="connsiteY1" fmla="*/ 929080 h 929080"/>
                <a:gd name="connsiteX2" fmla="*/ 0 w 1160060"/>
                <a:gd name="connsiteY2" fmla="*/ 330425 h 929080"/>
                <a:gd name="connsiteX3" fmla="*/ 388384 w 1160060"/>
                <a:gd name="connsiteY3" fmla="*/ 330425 h 929080"/>
                <a:gd name="connsiteX4" fmla="*/ 580031 w 1160060"/>
                <a:gd name="connsiteY4" fmla="*/ 0 h 929080"/>
                <a:gd name="connsiteX5" fmla="*/ 771677 w 1160060"/>
                <a:gd name="connsiteY5" fmla="*/ 330425 h 929080"/>
                <a:gd name="connsiteX6" fmla="*/ 1160060 w 1160060"/>
                <a:gd name="connsiteY6" fmla="*/ 330425 h 929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0060" h="929080">
                  <a:moveTo>
                    <a:pt x="1160060" y="929080"/>
                  </a:moveTo>
                  <a:lnTo>
                    <a:pt x="0" y="929080"/>
                  </a:lnTo>
                  <a:lnTo>
                    <a:pt x="0" y="330425"/>
                  </a:lnTo>
                  <a:lnTo>
                    <a:pt x="388384" y="330425"/>
                  </a:lnTo>
                  <a:lnTo>
                    <a:pt x="580031" y="0"/>
                  </a:lnTo>
                  <a:lnTo>
                    <a:pt x="771677" y="330425"/>
                  </a:lnTo>
                  <a:lnTo>
                    <a:pt x="1160060" y="33042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43" name="TextBox 42">
              <a:extLst>
                <a:ext uri="{FF2B5EF4-FFF2-40B4-BE49-F238E27FC236}">
                  <a16:creationId xmlns:a16="http://schemas.microsoft.com/office/drawing/2014/main" id="{27E24305-C1F8-4F6E-9A7B-3AC1A3EC42A8}"/>
                </a:ext>
              </a:extLst>
            </p:cNvPr>
            <p:cNvSpPr txBox="1"/>
            <p:nvPr/>
          </p:nvSpPr>
          <p:spPr>
            <a:xfrm>
              <a:off x="595573" y="2643301"/>
              <a:ext cx="3524535" cy="379015"/>
            </a:xfrm>
            <a:prstGeom prst="rect">
              <a:avLst/>
            </a:prstGeom>
            <a:noFill/>
          </p:spPr>
          <p:txBody>
            <a:bodyPr wrap="square" rtlCol="0" anchor="ctr">
              <a:spAutoFit/>
            </a:bodyPr>
            <a:lstStyle/>
            <a:p>
              <a:pPr>
                <a:lnSpc>
                  <a:spcPct val="150000"/>
                </a:lnSpc>
              </a:pPr>
              <a:r>
                <a:rPr lang="en-US" sz="1400" dirty="0">
                  <a:solidFill>
                    <a:schemeClr val="tx1">
                      <a:lumMod val="85000"/>
                      <a:lumOff val="15000"/>
                    </a:schemeClr>
                  </a:solidFill>
                  <a:latin typeface="Roboto Slab" pitchFamily="2" charset="0"/>
                  <a:ea typeface="Roboto Slab" pitchFamily="2" charset="0"/>
                </a:rPr>
                <a:t>PUBLIC ADMINSTRATION</a:t>
              </a:r>
            </a:p>
          </p:txBody>
        </p:sp>
        <p:sp>
          <p:nvSpPr>
            <p:cNvPr id="44" name="TextBox 43">
              <a:extLst>
                <a:ext uri="{FF2B5EF4-FFF2-40B4-BE49-F238E27FC236}">
                  <a16:creationId xmlns:a16="http://schemas.microsoft.com/office/drawing/2014/main" id="{0B3204B9-F5D4-4B92-8D08-C496D1DB1586}"/>
                </a:ext>
              </a:extLst>
            </p:cNvPr>
            <p:cNvSpPr txBox="1"/>
            <p:nvPr/>
          </p:nvSpPr>
          <p:spPr>
            <a:xfrm>
              <a:off x="595572" y="3438972"/>
              <a:ext cx="3524535" cy="382092"/>
            </a:xfrm>
            <a:prstGeom prst="rect">
              <a:avLst/>
            </a:prstGeom>
            <a:noFill/>
          </p:spPr>
          <p:txBody>
            <a:bodyPr wrap="square" rtlCol="0" anchor="ctr">
              <a:spAutoFit/>
            </a:bodyPr>
            <a:lstStyle/>
            <a:p>
              <a:pPr>
                <a:lnSpc>
                  <a:spcPct val="150000"/>
                </a:lnSpc>
              </a:pPr>
              <a:r>
                <a:rPr lang="en-US" sz="1400" dirty="0">
                  <a:solidFill>
                    <a:schemeClr val="tx1">
                      <a:lumMod val="85000"/>
                      <a:lumOff val="15000"/>
                    </a:schemeClr>
                  </a:solidFill>
                  <a:latin typeface="Roboto Slab" pitchFamily="2" charset="0"/>
                  <a:ea typeface="Roboto Slab" pitchFamily="2" charset="0"/>
                </a:rPr>
                <a:t>HUMAN RIGHTS</a:t>
              </a:r>
            </a:p>
          </p:txBody>
        </p:sp>
        <p:sp>
          <p:nvSpPr>
            <p:cNvPr id="45" name="TextBox 44">
              <a:extLst>
                <a:ext uri="{FF2B5EF4-FFF2-40B4-BE49-F238E27FC236}">
                  <a16:creationId xmlns:a16="http://schemas.microsoft.com/office/drawing/2014/main" id="{1CC6EFD4-C889-4CF6-A3C0-C14209926427}"/>
                </a:ext>
              </a:extLst>
            </p:cNvPr>
            <p:cNvSpPr txBox="1"/>
            <p:nvPr/>
          </p:nvSpPr>
          <p:spPr>
            <a:xfrm>
              <a:off x="595571" y="4237719"/>
              <a:ext cx="3524535" cy="379015"/>
            </a:xfrm>
            <a:prstGeom prst="rect">
              <a:avLst/>
            </a:prstGeom>
            <a:noFill/>
          </p:spPr>
          <p:txBody>
            <a:bodyPr wrap="square" rtlCol="0" anchor="ctr">
              <a:spAutoFit/>
            </a:bodyPr>
            <a:lstStyle/>
            <a:p>
              <a:pPr>
                <a:lnSpc>
                  <a:spcPct val="150000"/>
                </a:lnSpc>
              </a:pPr>
              <a:r>
                <a:rPr lang="en-US" sz="1400" dirty="0">
                  <a:solidFill>
                    <a:schemeClr val="tx1">
                      <a:lumMod val="85000"/>
                      <a:lumOff val="15000"/>
                    </a:schemeClr>
                  </a:solidFill>
                  <a:latin typeface="Roboto Slab" pitchFamily="2" charset="0"/>
                  <a:ea typeface="Roboto Slab" pitchFamily="2" charset="0"/>
                </a:rPr>
                <a:t>INTERNATIONAL RELATION</a:t>
              </a:r>
            </a:p>
          </p:txBody>
        </p:sp>
        <p:sp>
          <p:nvSpPr>
            <p:cNvPr id="46" name="TextBox 45">
              <a:extLst>
                <a:ext uri="{FF2B5EF4-FFF2-40B4-BE49-F238E27FC236}">
                  <a16:creationId xmlns:a16="http://schemas.microsoft.com/office/drawing/2014/main" id="{52079980-3C7B-4CC9-B71D-4C80782E12FF}"/>
                </a:ext>
              </a:extLst>
            </p:cNvPr>
            <p:cNvSpPr txBox="1"/>
            <p:nvPr/>
          </p:nvSpPr>
          <p:spPr>
            <a:xfrm>
              <a:off x="4309699" y="2685030"/>
              <a:ext cx="429926" cy="261610"/>
            </a:xfrm>
            <a:prstGeom prst="rect">
              <a:avLst/>
            </a:prstGeom>
            <a:noFill/>
          </p:spPr>
          <p:txBody>
            <a:bodyPr wrap="none" rtlCol="0">
              <a:spAutoFit/>
            </a:bodyPr>
            <a:lstStyle/>
            <a:p>
              <a:pPr algn="ctr"/>
              <a:r>
                <a:rPr lang="en-US" sz="1100" dirty="0">
                  <a:solidFill>
                    <a:schemeClr val="tx1">
                      <a:lumMod val="95000"/>
                      <a:lumOff val="5000"/>
                    </a:schemeClr>
                  </a:solidFill>
                </a:rPr>
                <a:t>88%</a:t>
              </a:r>
              <a:endParaRPr lang="id-ID" sz="1100" dirty="0">
                <a:solidFill>
                  <a:schemeClr val="tx1">
                    <a:lumMod val="95000"/>
                    <a:lumOff val="5000"/>
                  </a:schemeClr>
                </a:solidFill>
              </a:endParaRPr>
            </a:p>
          </p:txBody>
        </p:sp>
        <p:sp>
          <p:nvSpPr>
            <p:cNvPr id="47" name="TextBox 46">
              <a:extLst>
                <a:ext uri="{FF2B5EF4-FFF2-40B4-BE49-F238E27FC236}">
                  <a16:creationId xmlns:a16="http://schemas.microsoft.com/office/drawing/2014/main" id="{48A757C1-98F0-4E0A-BE7F-67D1F95491E1}"/>
                </a:ext>
              </a:extLst>
            </p:cNvPr>
            <p:cNvSpPr txBox="1"/>
            <p:nvPr/>
          </p:nvSpPr>
          <p:spPr>
            <a:xfrm>
              <a:off x="4472682" y="3484750"/>
              <a:ext cx="429926" cy="261610"/>
            </a:xfrm>
            <a:prstGeom prst="rect">
              <a:avLst/>
            </a:prstGeom>
            <a:noFill/>
          </p:spPr>
          <p:txBody>
            <a:bodyPr wrap="none" rtlCol="0">
              <a:spAutoFit/>
            </a:bodyPr>
            <a:lstStyle/>
            <a:p>
              <a:pPr algn="ctr"/>
              <a:r>
                <a:rPr lang="en-US" sz="1100" dirty="0">
                  <a:solidFill>
                    <a:schemeClr val="tx1">
                      <a:lumMod val="95000"/>
                      <a:lumOff val="5000"/>
                    </a:schemeClr>
                  </a:solidFill>
                </a:rPr>
                <a:t>92%</a:t>
              </a:r>
              <a:endParaRPr lang="id-ID" sz="1100" dirty="0">
                <a:solidFill>
                  <a:schemeClr val="tx1">
                    <a:lumMod val="95000"/>
                    <a:lumOff val="5000"/>
                  </a:schemeClr>
                </a:solidFill>
              </a:endParaRPr>
            </a:p>
          </p:txBody>
        </p:sp>
        <p:sp>
          <p:nvSpPr>
            <p:cNvPr id="48" name="TextBox 47">
              <a:extLst>
                <a:ext uri="{FF2B5EF4-FFF2-40B4-BE49-F238E27FC236}">
                  <a16:creationId xmlns:a16="http://schemas.microsoft.com/office/drawing/2014/main" id="{022B0492-DD6D-4D4F-B15F-E5D2A39B28C9}"/>
                </a:ext>
              </a:extLst>
            </p:cNvPr>
            <p:cNvSpPr txBox="1"/>
            <p:nvPr/>
          </p:nvSpPr>
          <p:spPr>
            <a:xfrm>
              <a:off x="4687643" y="4280332"/>
              <a:ext cx="429926" cy="261610"/>
            </a:xfrm>
            <a:prstGeom prst="rect">
              <a:avLst/>
            </a:prstGeom>
            <a:noFill/>
          </p:spPr>
          <p:txBody>
            <a:bodyPr wrap="none" rtlCol="0">
              <a:spAutoFit/>
            </a:bodyPr>
            <a:lstStyle/>
            <a:p>
              <a:pPr algn="ctr"/>
              <a:r>
                <a:rPr lang="en-US" sz="1100" dirty="0">
                  <a:solidFill>
                    <a:schemeClr val="tx1">
                      <a:lumMod val="95000"/>
                      <a:lumOff val="5000"/>
                    </a:schemeClr>
                  </a:solidFill>
                </a:rPr>
                <a:t>95%</a:t>
              </a:r>
              <a:endParaRPr lang="id-ID" sz="1100" dirty="0">
                <a:solidFill>
                  <a:schemeClr val="tx1">
                    <a:lumMod val="95000"/>
                    <a:lumOff val="5000"/>
                  </a:schemeClr>
                </a:solidFill>
              </a:endParaRPr>
            </a:p>
          </p:txBody>
        </p:sp>
      </p:grpSp>
      <p:sp>
        <p:nvSpPr>
          <p:cNvPr id="49" name="TextBox 48">
            <a:extLst>
              <a:ext uri="{FF2B5EF4-FFF2-40B4-BE49-F238E27FC236}">
                <a16:creationId xmlns:a16="http://schemas.microsoft.com/office/drawing/2014/main" id="{55AC6C97-1A1F-428E-9685-91C3DC88C8C4}"/>
              </a:ext>
            </a:extLst>
          </p:cNvPr>
          <p:cNvSpPr txBox="1"/>
          <p:nvPr/>
        </p:nvSpPr>
        <p:spPr>
          <a:xfrm>
            <a:off x="6836457" y="1540708"/>
            <a:ext cx="4139129"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commodo consequat. </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50" name="TextBox 49">
            <a:extLst>
              <a:ext uri="{FF2B5EF4-FFF2-40B4-BE49-F238E27FC236}">
                <a16:creationId xmlns:a16="http://schemas.microsoft.com/office/drawing/2014/main" id="{2ADC3FAD-0761-4E0D-AD10-661401C50E82}"/>
              </a:ext>
            </a:extLst>
          </p:cNvPr>
          <p:cNvSpPr txBox="1"/>
          <p:nvPr/>
        </p:nvSpPr>
        <p:spPr>
          <a:xfrm>
            <a:off x="624523" y="1691134"/>
            <a:ext cx="1561876" cy="702180"/>
          </a:xfrm>
          <a:prstGeom prst="rect">
            <a:avLst/>
          </a:prstGeom>
          <a:noFill/>
        </p:spPr>
        <p:txBody>
          <a:bodyPr wrap="square" rtlCol="0" anchor="ctr">
            <a:spAutoFit/>
          </a:bodyPr>
          <a:lstStyle/>
          <a:p>
            <a:pPr>
              <a:lnSpc>
                <a:spcPct val="150000"/>
              </a:lnSpc>
            </a:pPr>
            <a:r>
              <a:rPr lang="en-US" sz="1400" b="1" dirty="0">
                <a:solidFill>
                  <a:schemeClr val="tx1">
                    <a:lumMod val="85000"/>
                    <a:lumOff val="15000"/>
                  </a:schemeClr>
                </a:solidFill>
                <a:latin typeface="Roboto Slab" pitchFamily="2" charset="0"/>
                <a:ea typeface="Roboto Slab" pitchFamily="2" charset="0"/>
              </a:rPr>
              <a:t>Serving a Higher Cause</a:t>
            </a:r>
          </a:p>
        </p:txBody>
      </p:sp>
      <p:sp>
        <p:nvSpPr>
          <p:cNvPr id="51" name="TextBox 50">
            <a:extLst>
              <a:ext uri="{FF2B5EF4-FFF2-40B4-BE49-F238E27FC236}">
                <a16:creationId xmlns:a16="http://schemas.microsoft.com/office/drawing/2014/main" id="{D4F3CE04-2637-42EB-8DA4-40004E482DE8}"/>
              </a:ext>
            </a:extLst>
          </p:cNvPr>
          <p:cNvSpPr txBox="1"/>
          <p:nvPr/>
        </p:nvSpPr>
        <p:spPr>
          <a:xfrm>
            <a:off x="593754" y="4440428"/>
            <a:ext cx="1561876" cy="702180"/>
          </a:xfrm>
          <a:prstGeom prst="rect">
            <a:avLst/>
          </a:prstGeom>
          <a:noFill/>
        </p:spPr>
        <p:txBody>
          <a:bodyPr wrap="square" rtlCol="0" anchor="ctr">
            <a:spAutoFit/>
          </a:bodyPr>
          <a:lstStyle/>
          <a:p>
            <a:pPr>
              <a:lnSpc>
                <a:spcPct val="150000"/>
              </a:lnSpc>
            </a:pPr>
            <a:r>
              <a:rPr lang="en-US" sz="1400" b="1" dirty="0">
                <a:solidFill>
                  <a:schemeClr val="tx1">
                    <a:lumMod val="85000"/>
                    <a:lumOff val="15000"/>
                  </a:schemeClr>
                </a:solidFill>
                <a:latin typeface="Roboto Slab" pitchFamily="2" charset="0"/>
                <a:ea typeface="Roboto Slab" pitchFamily="2" charset="0"/>
              </a:rPr>
              <a:t>Sincerity &amp; Conviction</a:t>
            </a:r>
          </a:p>
        </p:txBody>
      </p:sp>
      <p:sp>
        <p:nvSpPr>
          <p:cNvPr id="52" name="TextBox 51">
            <a:extLst>
              <a:ext uri="{FF2B5EF4-FFF2-40B4-BE49-F238E27FC236}">
                <a16:creationId xmlns:a16="http://schemas.microsoft.com/office/drawing/2014/main" id="{392EB0F7-795C-47B4-8FA8-DA3AD37DD754}"/>
              </a:ext>
            </a:extLst>
          </p:cNvPr>
          <p:cNvSpPr txBox="1"/>
          <p:nvPr/>
        </p:nvSpPr>
        <p:spPr>
          <a:xfrm>
            <a:off x="2879627" y="4434171"/>
            <a:ext cx="1561876" cy="702180"/>
          </a:xfrm>
          <a:prstGeom prst="rect">
            <a:avLst/>
          </a:prstGeom>
          <a:noFill/>
        </p:spPr>
        <p:txBody>
          <a:bodyPr wrap="square" rtlCol="0" anchor="ctr">
            <a:spAutoFit/>
          </a:bodyPr>
          <a:lstStyle/>
          <a:p>
            <a:pPr algn="r">
              <a:lnSpc>
                <a:spcPct val="150000"/>
              </a:lnSpc>
            </a:pPr>
            <a:r>
              <a:rPr lang="en-US" sz="1400" b="1" dirty="0">
                <a:solidFill>
                  <a:schemeClr val="tx1">
                    <a:lumMod val="85000"/>
                    <a:lumOff val="15000"/>
                  </a:schemeClr>
                </a:solidFill>
                <a:latin typeface="Roboto Slab" pitchFamily="2" charset="0"/>
                <a:ea typeface="Roboto Slab" pitchFamily="2" charset="0"/>
              </a:rPr>
              <a:t>Morality &amp; Courage</a:t>
            </a:r>
          </a:p>
        </p:txBody>
      </p:sp>
    </p:spTree>
    <p:extLst>
      <p:ext uri="{BB962C8B-B14F-4D97-AF65-F5344CB8AC3E}">
        <p14:creationId xmlns:p14="http://schemas.microsoft.com/office/powerpoint/2010/main" val="2861387793"/>
      </p:ext>
    </p:extLst>
  </p:cSld>
  <p:clrMapOvr>
    <a:masterClrMapping/>
  </p:clrMapOvr>
  <p:transition spd="slow">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08797E4-0BD4-413F-96B6-F1B184CEE9EC}"/>
              </a:ext>
            </a:extLst>
          </p:cNvPr>
          <p:cNvSpPr/>
          <p:nvPr/>
        </p:nvSpPr>
        <p:spPr>
          <a:xfrm flipH="1">
            <a:off x="-9997" y="3324305"/>
            <a:ext cx="12201996" cy="539808"/>
          </a:xfrm>
          <a:prstGeom prst="rect">
            <a:avLst/>
          </a:prstGeom>
          <a:gradFill flip="none" rotWithShape="1">
            <a:gsLst>
              <a:gs pos="0">
                <a:schemeClr val="accent2">
                  <a:lumMod val="75000"/>
                </a:schemeClr>
              </a:gs>
              <a:gs pos="100000">
                <a:schemeClr val="accent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nvGrpSpPr>
          <p:cNvPr id="3" name="Group 2">
            <a:extLst>
              <a:ext uri="{FF2B5EF4-FFF2-40B4-BE49-F238E27FC236}">
                <a16:creationId xmlns:a16="http://schemas.microsoft.com/office/drawing/2014/main" id="{473427B5-499C-466A-9AD8-5F05999BA57F}"/>
              </a:ext>
            </a:extLst>
          </p:cNvPr>
          <p:cNvGrpSpPr/>
          <p:nvPr/>
        </p:nvGrpSpPr>
        <p:grpSpPr>
          <a:xfrm>
            <a:off x="1184928" y="689249"/>
            <a:ext cx="8481586" cy="1483286"/>
            <a:chOff x="1079997" y="929091"/>
            <a:chExt cx="15098190" cy="1483286"/>
          </a:xfrm>
        </p:grpSpPr>
        <p:sp>
          <p:nvSpPr>
            <p:cNvPr id="4" name="TextBox 3">
              <a:extLst>
                <a:ext uri="{FF2B5EF4-FFF2-40B4-BE49-F238E27FC236}">
                  <a16:creationId xmlns:a16="http://schemas.microsoft.com/office/drawing/2014/main" id="{BC325397-FF3C-455D-8195-D7C27AB07FD2}"/>
                </a:ext>
              </a:extLst>
            </p:cNvPr>
            <p:cNvSpPr txBox="1"/>
            <p:nvPr/>
          </p:nvSpPr>
          <p:spPr>
            <a:xfrm>
              <a:off x="1079997" y="929091"/>
              <a:ext cx="15098190" cy="1015663"/>
            </a:xfrm>
            <a:prstGeom prst="rect">
              <a:avLst/>
            </a:prstGeom>
            <a:noFill/>
          </p:spPr>
          <p:txBody>
            <a:bodyPr wrap="square" rtlCol="0" anchor="ctr">
              <a:spAutoFit/>
            </a:bodyPr>
            <a:lstStyle/>
            <a:p>
              <a:r>
                <a:rPr lang="en-US" sz="6000" b="1" dirty="0">
                  <a:solidFill>
                    <a:schemeClr val="tx1">
                      <a:lumMod val="95000"/>
                      <a:lumOff val="5000"/>
                    </a:schemeClr>
                  </a:solidFill>
                  <a:latin typeface="Roboto Slab" pitchFamily="2" charset="0"/>
                  <a:ea typeface="Roboto Slab" pitchFamily="2" charset="0"/>
                  <a:cs typeface="Poppins" panose="00000500000000000000" pitchFamily="2" charset="0"/>
                </a:rPr>
                <a:t>A Little Story</a:t>
              </a:r>
              <a:endParaRPr lang="id-ID" sz="6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5" name="TextBox 4">
              <a:extLst>
                <a:ext uri="{FF2B5EF4-FFF2-40B4-BE49-F238E27FC236}">
                  <a16:creationId xmlns:a16="http://schemas.microsoft.com/office/drawing/2014/main" id="{B090A6D1-8A12-46BA-BB50-F9D0D731EEA3}"/>
                </a:ext>
              </a:extLst>
            </p:cNvPr>
            <p:cNvSpPr txBox="1"/>
            <p:nvPr/>
          </p:nvSpPr>
          <p:spPr>
            <a:xfrm>
              <a:off x="1079998" y="2012267"/>
              <a:ext cx="10032004" cy="400110"/>
            </a:xfrm>
            <a:prstGeom prst="rect">
              <a:avLst/>
            </a:prstGeom>
            <a:noFill/>
          </p:spPr>
          <p:txBody>
            <a:bodyPr wrap="square" rtlCol="0" anchor="ctr">
              <a:spAutoFit/>
            </a:bodyPr>
            <a:lstStyle/>
            <a:p>
              <a:r>
                <a:rPr lang="en-US" sz="2000" b="1" dirty="0">
                  <a:solidFill>
                    <a:schemeClr val="tx1">
                      <a:lumMod val="95000"/>
                      <a:lumOff val="5000"/>
                    </a:schemeClr>
                  </a:solidFill>
                  <a:latin typeface="Roboto Slab" pitchFamily="2" charset="0"/>
                  <a:ea typeface="Roboto Slab" pitchFamily="2" charset="0"/>
                  <a:cs typeface="Poppins" panose="00000500000000000000" pitchFamily="2" charset="0"/>
                </a:rPr>
                <a:t>Write Something Caption Here</a:t>
              </a:r>
              <a:endParaRPr lang="id-ID" sz="2000"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grpSp>
      <p:sp>
        <p:nvSpPr>
          <p:cNvPr id="7" name="TextBox 6">
            <a:extLst>
              <a:ext uri="{FF2B5EF4-FFF2-40B4-BE49-F238E27FC236}">
                <a16:creationId xmlns:a16="http://schemas.microsoft.com/office/drawing/2014/main" id="{B9AE045B-7302-4A67-824B-8E8A9DF76AF2}"/>
              </a:ext>
            </a:extLst>
          </p:cNvPr>
          <p:cNvSpPr txBox="1"/>
          <p:nvPr/>
        </p:nvSpPr>
        <p:spPr>
          <a:xfrm>
            <a:off x="1613565" y="3429000"/>
            <a:ext cx="2319806"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AUG 02,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0" name="TextBox 9">
            <a:extLst>
              <a:ext uri="{FF2B5EF4-FFF2-40B4-BE49-F238E27FC236}">
                <a16:creationId xmlns:a16="http://schemas.microsoft.com/office/drawing/2014/main" id="{19C1B3C5-35A7-4738-BC33-1C5D1BE2ABEC}"/>
              </a:ext>
            </a:extLst>
          </p:cNvPr>
          <p:cNvSpPr txBox="1"/>
          <p:nvPr/>
        </p:nvSpPr>
        <p:spPr>
          <a:xfrm>
            <a:off x="1613565" y="5146510"/>
            <a:ext cx="3583399"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2" name="TextBox 11">
            <a:extLst>
              <a:ext uri="{FF2B5EF4-FFF2-40B4-BE49-F238E27FC236}">
                <a16:creationId xmlns:a16="http://schemas.microsoft.com/office/drawing/2014/main" id="{CCCBE63C-3D30-4B9D-9B5D-105C7AC2024A}"/>
              </a:ext>
            </a:extLst>
          </p:cNvPr>
          <p:cNvSpPr txBox="1"/>
          <p:nvPr/>
        </p:nvSpPr>
        <p:spPr>
          <a:xfrm>
            <a:off x="6820525" y="3429000"/>
            <a:ext cx="2276602"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AUG 10, 2019</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13" name="TextBox 12">
            <a:extLst>
              <a:ext uri="{FF2B5EF4-FFF2-40B4-BE49-F238E27FC236}">
                <a16:creationId xmlns:a16="http://schemas.microsoft.com/office/drawing/2014/main" id="{BAE1A6F7-62AE-49EA-A30F-2CF9D2477DD1}"/>
              </a:ext>
            </a:extLst>
          </p:cNvPr>
          <p:cNvSpPr txBox="1"/>
          <p:nvPr/>
        </p:nvSpPr>
        <p:spPr>
          <a:xfrm>
            <a:off x="6820525" y="5146510"/>
            <a:ext cx="3583399" cy="1171731"/>
          </a:xfrm>
          <a:prstGeom prst="rect">
            <a:avLst/>
          </a:prstGeom>
          <a:noFill/>
        </p:spPr>
        <p:txBody>
          <a:bodyPr wrap="square" rtlCol="0" anchor="t">
            <a:spAutoFit/>
          </a:bodyPr>
          <a:lstStyle/>
          <a:p>
            <a:pPr>
              <a:lnSpc>
                <a:spcPct val="150000"/>
              </a:lnSpc>
            </a:pPr>
            <a:r>
              <a:rPr lang="id-ID" sz="1200" dirty="0">
                <a:solidFill>
                  <a:schemeClr val="tx1">
                    <a:lumMod val="95000"/>
                    <a:lumOff val="5000"/>
                  </a:schemeClr>
                </a:solidFill>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a:t>
            </a:r>
            <a:endParaRPr lang="en-US" sz="1200" dirty="0">
              <a:solidFill>
                <a:schemeClr val="tx1">
                  <a:lumMod val="95000"/>
                  <a:lumOff val="5000"/>
                </a:schemeClr>
              </a:solidFill>
              <a:ea typeface="Open Sans" panose="020B0606030504020204" pitchFamily="34" charset="0"/>
              <a:cs typeface="Open Sans" panose="020B0606030504020204" pitchFamily="34" charset="0"/>
            </a:endParaRPr>
          </a:p>
        </p:txBody>
      </p:sp>
      <p:sp>
        <p:nvSpPr>
          <p:cNvPr id="14" name="Freeform 33">
            <a:extLst>
              <a:ext uri="{FF2B5EF4-FFF2-40B4-BE49-F238E27FC236}">
                <a16:creationId xmlns:a16="http://schemas.microsoft.com/office/drawing/2014/main" id="{2F7043C0-E16F-4517-9DB1-A2CC51DC1BBC}"/>
              </a:ext>
            </a:extLst>
          </p:cNvPr>
          <p:cNvSpPr>
            <a:spLocks/>
          </p:cNvSpPr>
          <p:nvPr/>
        </p:nvSpPr>
        <p:spPr bwMode="auto">
          <a:xfrm>
            <a:off x="5754606" y="3503334"/>
            <a:ext cx="441325" cy="220663"/>
          </a:xfrm>
          <a:custGeom>
            <a:avLst/>
            <a:gdLst>
              <a:gd name="T0" fmla="*/ 175 w 176"/>
              <a:gd name="T1" fmla="*/ 41 h 88"/>
              <a:gd name="T2" fmla="*/ 135 w 176"/>
              <a:gd name="T3" fmla="*/ 1 h 88"/>
              <a:gd name="T4" fmla="*/ 132 w 176"/>
              <a:gd name="T5" fmla="*/ 0 h 88"/>
              <a:gd name="T6" fmla="*/ 128 w 176"/>
              <a:gd name="T7" fmla="*/ 4 h 88"/>
              <a:gd name="T8" fmla="*/ 129 w 176"/>
              <a:gd name="T9" fmla="*/ 7 h 88"/>
              <a:gd name="T10" fmla="*/ 162 w 176"/>
              <a:gd name="T11" fmla="*/ 40 h 88"/>
              <a:gd name="T12" fmla="*/ 4 w 176"/>
              <a:gd name="T13" fmla="*/ 40 h 88"/>
              <a:gd name="T14" fmla="*/ 0 w 176"/>
              <a:gd name="T15" fmla="*/ 44 h 88"/>
              <a:gd name="T16" fmla="*/ 4 w 176"/>
              <a:gd name="T17" fmla="*/ 48 h 88"/>
              <a:gd name="T18" fmla="*/ 162 w 176"/>
              <a:gd name="T19" fmla="*/ 48 h 88"/>
              <a:gd name="T20" fmla="*/ 129 w 176"/>
              <a:gd name="T21" fmla="*/ 81 h 88"/>
              <a:gd name="T22" fmla="*/ 128 w 176"/>
              <a:gd name="T23" fmla="*/ 84 h 88"/>
              <a:gd name="T24" fmla="*/ 132 w 176"/>
              <a:gd name="T25" fmla="*/ 88 h 88"/>
              <a:gd name="T26" fmla="*/ 135 w 176"/>
              <a:gd name="T27" fmla="*/ 87 h 88"/>
              <a:gd name="T28" fmla="*/ 175 w 176"/>
              <a:gd name="T29" fmla="*/ 47 h 88"/>
              <a:gd name="T30" fmla="*/ 176 w 176"/>
              <a:gd name="T31" fmla="*/ 44 h 88"/>
              <a:gd name="T32" fmla="*/ 175 w 176"/>
              <a:gd name="T33" fmla="*/ 4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6" h="88">
                <a:moveTo>
                  <a:pt x="175" y="41"/>
                </a:moveTo>
                <a:cubicBezTo>
                  <a:pt x="135" y="1"/>
                  <a:pt x="135" y="1"/>
                  <a:pt x="135" y="1"/>
                </a:cubicBezTo>
                <a:cubicBezTo>
                  <a:pt x="134" y="0"/>
                  <a:pt x="133" y="0"/>
                  <a:pt x="132" y="0"/>
                </a:cubicBezTo>
                <a:cubicBezTo>
                  <a:pt x="130" y="0"/>
                  <a:pt x="128" y="2"/>
                  <a:pt x="128" y="4"/>
                </a:cubicBezTo>
                <a:cubicBezTo>
                  <a:pt x="128" y="5"/>
                  <a:pt x="128" y="6"/>
                  <a:pt x="129" y="7"/>
                </a:cubicBezTo>
                <a:cubicBezTo>
                  <a:pt x="162" y="40"/>
                  <a:pt x="162" y="40"/>
                  <a:pt x="162" y="40"/>
                </a:cubicBezTo>
                <a:cubicBezTo>
                  <a:pt x="4" y="40"/>
                  <a:pt x="4" y="40"/>
                  <a:pt x="4" y="40"/>
                </a:cubicBezTo>
                <a:cubicBezTo>
                  <a:pt x="2" y="40"/>
                  <a:pt x="0" y="42"/>
                  <a:pt x="0" y="44"/>
                </a:cubicBezTo>
                <a:cubicBezTo>
                  <a:pt x="0" y="46"/>
                  <a:pt x="2" y="48"/>
                  <a:pt x="4" y="48"/>
                </a:cubicBezTo>
                <a:cubicBezTo>
                  <a:pt x="162" y="48"/>
                  <a:pt x="162" y="48"/>
                  <a:pt x="162" y="48"/>
                </a:cubicBezTo>
                <a:cubicBezTo>
                  <a:pt x="129" y="81"/>
                  <a:pt x="129" y="81"/>
                  <a:pt x="129" y="81"/>
                </a:cubicBezTo>
                <a:cubicBezTo>
                  <a:pt x="128" y="82"/>
                  <a:pt x="128" y="83"/>
                  <a:pt x="128" y="84"/>
                </a:cubicBezTo>
                <a:cubicBezTo>
                  <a:pt x="128" y="86"/>
                  <a:pt x="130" y="88"/>
                  <a:pt x="132" y="88"/>
                </a:cubicBezTo>
                <a:cubicBezTo>
                  <a:pt x="133" y="88"/>
                  <a:pt x="134" y="88"/>
                  <a:pt x="135" y="87"/>
                </a:cubicBezTo>
                <a:cubicBezTo>
                  <a:pt x="175" y="47"/>
                  <a:pt x="175" y="47"/>
                  <a:pt x="175" y="47"/>
                </a:cubicBezTo>
                <a:cubicBezTo>
                  <a:pt x="176" y="46"/>
                  <a:pt x="176" y="45"/>
                  <a:pt x="176" y="44"/>
                </a:cubicBezTo>
                <a:cubicBezTo>
                  <a:pt x="176" y="43"/>
                  <a:pt x="176" y="42"/>
                  <a:pt x="175" y="41"/>
                </a:cubicBezTo>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Freeform 43">
            <a:extLst>
              <a:ext uri="{FF2B5EF4-FFF2-40B4-BE49-F238E27FC236}">
                <a16:creationId xmlns:a16="http://schemas.microsoft.com/office/drawing/2014/main" id="{13D346CB-181D-423B-9302-45992D29F7A6}"/>
              </a:ext>
            </a:extLst>
          </p:cNvPr>
          <p:cNvSpPr>
            <a:spLocks noEditPoints="1"/>
          </p:cNvSpPr>
          <p:nvPr/>
        </p:nvSpPr>
        <p:spPr bwMode="auto">
          <a:xfrm>
            <a:off x="6925916" y="4119169"/>
            <a:ext cx="441325" cy="241300"/>
          </a:xfrm>
          <a:custGeom>
            <a:avLst/>
            <a:gdLst>
              <a:gd name="T0" fmla="*/ 176 w 176"/>
              <a:gd name="T1" fmla="*/ 4 h 96"/>
              <a:gd name="T2" fmla="*/ 172 w 176"/>
              <a:gd name="T3" fmla="*/ 0 h 96"/>
              <a:gd name="T4" fmla="*/ 4 w 176"/>
              <a:gd name="T5" fmla="*/ 0 h 96"/>
              <a:gd name="T6" fmla="*/ 0 w 176"/>
              <a:gd name="T7" fmla="*/ 4 h 96"/>
              <a:gd name="T8" fmla="*/ 1 w 176"/>
              <a:gd name="T9" fmla="*/ 7 h 96"/>
              <a:gd name="T10" fmla="*/ 1 w 176"/>
              <a:gd name="T11" fmla="*/ 7 h 96"/>
              <a:gd name="T12" fmla="*/ 85 w 176"/>
              <a:gd name="T13" fmla="*/ 95 h 96"/>
              <a:gd name="T14" fmla="*/ 85 w 176"/>
              <a:gd name="T15" fmla="*/ 95 h 96"/>
              <a:gd name="T16" fmla="*/ 88 w 176"/>
              <a:gd name="T17" fmla="*/ 96 h 96"/>
              <a:gd name="T18" fmla="*/ 91 w 176"/>
              <a:gd name="T19" fmla="*/ 95 h 96"/>
              <a:gd name="T20" fmla="*/ 91 w 176"/>
              <a:gd name="T21" fmla="*/ 95 h 96"/>
              <a:gd name="T22" fmla="*/ 175 w 176"/>
              <a:gd name="T23" fmla="*/ 7 h 96"/>
              <a:gd name="T24" fmla="*/ 175 w 176"/>
              <a:gd name="T25" fmla="*/ 7 h 96"/>
              <a:gd name="T26" fmla="*/ 176 w 176"/>
              <a:gd name="T27" fmla="*/ 4 h 96"/>
              <a:gd name="T28" fmla="*/ 88 w 176"/>
              <a:gd name="T29" fmla="*/ 86 h 96"/>
              <a:gd name="T30" fmla="*/ 13 w 176"/>
              <a:gd name="T31" fmla="*/ 8 h 96"/>
              <a:gd name="T32" fmla="*/ 163 w 176"/>
              <a:gd name="T33" fmla="*/ 8 h 96"/>
              <a:gd name="T34" fmla="*/ 88 w 176"/>
              <a:gd name="T35" fmla="*/ 8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6" h="96">
                <a:moveTo>
                  <a:pt x="176" y="4"/>
                </a:moveTo>
                <a:cubicBezTo>
                  <a:pt x="176" y="2"/>
                  <a:pt x="174" y="0"/>
                  <a:pt x="172" y="0"/>
                </a:cubicBezTo>
                <a:cubicBezTo>
                  <a:pt x="4" y="0"/>
                  <a:pt x="4" y="0"/>
                  <a:pt x="4" y="0"/>
                </a:cubicBezTo>
                <a:cubicBezTo>
                  <a:pt x="2" y="0"/>
                  <a:pt x="0" y="2"/>
                  <a:pt x="0" y="4"/>
                </a:cubicBezTo>
                <a:cubicBezTo>
                  <a:pt x="0" y="5"/>
                  <a:pt x="0" y="6"/>
                  <a:pt x="1" y="7"/>
                </a:cubicBezTo>
                <a:cubicBezTo>
                  <a:pt x="1" y="7"/>
                  <a:pt x="1" y="7"/>
                  <a:pt x="1" y="7"/>
                </a:cubicBezTo>
                <a:cubicBezTo>
                  <a:pt x="85" y="95"/>
                  <a:pt x="85" y="95"/>
                  <a:pt x="85" y="95"/>
                </a:cubicBezTo>
                <a:cubicBezTo>
                  <a:pt x="85" y="95"/>
                  <a:pt x="85" y="95"/>
                  <a:pt x="85" y="95"/>
                </a:cubicBezTo>
                <a:cubicBezTo>
                  <a:pt x="86" y="96"/>
                  <a:pt x="87" y="96"/>
                  <a:pt x="88" y="96"/>
                </a:cubicBezTo>
                <a:cubicBezTo>
                  <a:pt x="89" y="96"/>
                  <a:pt x="90" y="96"/>
                  <a:pt x="91" y="95"/>
                </a:cubicBezTo>
                <a:cubicBezTo>
                  <a:pt x="91" y="95"/>
                  <a:pt x="91" y="95"/>
                  <a:pt x="91" y="95"/>
                </a:cubicBezTo>
                <a:cubicBezTo>
                  <a:pt x="175" y="7"/>
                  <a:pt x="175" y="7"/>
                  <a:pt x="175" y="7"/>
                </a:cubicBezTo>
                <a:cubicBezTo>
                  <a:pt x="175" y="7"/>
                  <a:pt x="175" y="7"/>
                  <a:pt x="175" y="7"/>
                </a:cubicBezTo>
                <a:cubicBezTo>
                  <a:pt x="176" y="6"/>
                  <a:pt x="176" y="5"/>
                  <a:pt x="176" y="4"/>
                </a:cubicBezTo>
                <a:moveTo>
                  <a:pt x="88" y="86"/>
                </a:moveTo>
                <a:cubicBezTo>
                  <a:pt x="13" y="8"/>
                  <a:pt x="13" y="8"/>
                  <a:pt x="13" y="8"/>
                </a:cubicBezTo>
                <a:cubicBezTo>
                  <a:pt x="163" y="8"/>
                  <a:pt x="163" y="8"/>
                  <a:pt x="163" y="8"/>
                </a:cubicBezTo>
                <a:lnTo>
                  <a:pt x="88" y="86"/>
                </a:lnTo>
                <a:close/>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6">
            <a:extLst>
              <a:ext uri="{FF2B5EF4-FFF2-40B4-BE49-F238E27FC236}">
                <a16:creationId xmlns:a16="http://schemas.microsoft.com/office/drawing/2014/main" id="{627C1C17-C0C3-4221-93B4-FCEBD1486667}"/>
              </a:ext>
            </a:extLst>
          </p:cNvPr>
          <p:cNvSpPr>
            <a:spLocks noEditPoints="1"/>
          </p:cNvSpPr>
          <p:nvPr/>
        </p:nvSpPr>
        <p:spPr bwMode="auto">
          <a:xfrm>
            <a:off x="481109" y="3444383"/>
            <a:ext cx="320675" cy="320675"/>
          </a:xfrm>
          <a:custGeom>
            <a:avLst/>
            <a:gdLst>
              <a:gd name="T0" fmla="*/ 144 w 176"/>
              <a:gd name="T1" fmla="*/ 88 h 176"/>
              <a:gd name="T2" fmla="*/ 152 w 176"/>
              <a:gd name="T3" fmla="*/ 88 h 176"/>
              <a:gd name="T4" fmla="*/ 60 w 176"/>
              <a:gd name="T5" fmla="*/ 136 h 176"/>
              <a:gd name="T6" fmla="*/ 56 w 176"/>
              <a:gd name="T7" fmla="*/ 143 h 176"/>
              <a:gd name="T8" fmla="*/ 60 w 176"/>
              <a:gd name="T9" fmla="*/ 136 h 176"/>
              <a:gd name="T10" fmla="*/ 33 w 176"/>
              <a:gd name="T11" fmla="*/ 120 h 176"/>
              <a:gd name="T12" fmla="*/ 40 w 176"/>
              <a:gd name="T13" fmla="*/ 116 h 176"/>
              <a:gd name="T14" fmla="*/ 56 w 176"/>
              <a:gd name="T15" fmla="*/ 33 h 176"/>
              <a:gd name="T16" fmla="*/ 60 w 176"/>
              <a:gd name="T17" fmla="*/ 40 h 176"/>
              <a:gd name="T18" fmla="*/ 56 w 176"/>
              <a:gd name="T19" fmla="*/ 33 h 176"/>
              <a:gd name="T20" fmla="*/ 24 w 176"/>
              <a:gd name="T21" fmla="*/ 88 h 176"/>
              <a:gd name="T22" fmla="*/ 32 w 176"/>
              <a:gd name="T23" fmla="*/ 88 h 176"/>
              <a:gd name="T24" fmla="*/ 116 w 176"/>
              <a:gd name="T25" fmla="*/ 40 h 176"/>
              <a:gd name="T26" fmla="*/ 120 w 176"/>
              <a:gd name="T27" fmla="*/ 33 h 176"/>
              <a:gd name="T28" fmla="*/ 116 w 176"/>
              <a:gd name="T29" fmla="*/ 40 h 176"/>
              <a:gd name="T30" fmla="*/ 33 w 176"/>
              <a:gd name="T31" fmla="*/ 56 h 176"/>
              <a:gd name="T32" fmla="*/ 40 w 176"/>
              <a:gd name="T33" fmla="*/ 60 h 176"/>
              <a:gd name="T34" fmla="*/ 142 w 176"/>
              <a:gd name="T35" fmla="*/ 115 h 176"/>
              <a:gd name="T36" fmla="*/ 138 w 176"/>
              <a:gd name="T37" fmla="*/ 121 h 176"/>
              <a:gd name="T38" fmla="*/ 142 w 176"/>
              <a:gd name="T39" fmla="*/ 115 h 176"/>
              <a:gd name="T40" fmla="*/ 84 w 176"/>
              <a:gd name="T41" fmla="*/ 148 h 176"/>
              <a:gd name="T42" fmla="*/ 92 w 176"/>
              <a:gd name="T43" fmla="*/ 148 h 176"/>
              <a:gd name="T44" fmla="*/ 138 w 176"/>
              <a:gd name="T45" fmla="*/ 55 h 176"/>
              <a:gd name="T46" fmla="*/ 142 w 176"/>
              <a:gd name="T47" fmla="*/ 61 h 176"/>
              <a:gd name="T48" fmla="*/ 138 w 176"/>
              <a:gd name="T49" fmla="*/ 55 h 176"/>
              <a:gd name="T50" fmla="*/ 103 w 176"/>
              <a:gd name="T51" fmla="*/ 84 h 176"/>
              <a:gd name="T52" fmla="*/ 92 w 176"/>
              <a:gd name="T53" fmla="*/ 28 h 176"/>
              <a:gd name="T54" fmla="*/ 84 w 176"/>
              <a:gd name="T55" fmla="*/ 28 h 176"/>
              <a:gd name="T56" fmla="*/ 72 w 176"/>
              <a:gd name="T57" fmla="*/ 88 h 176"/>
              <a:gd name="T58" fmla="*/ 103 w 176"/>
              <a:gd name="T59" fmla="*/ 92 h 176"/>
              <a:gd name="T60" fmla="*/ 128 w 176"/>
              <a:gd name="T61" fmla="*/ 88 h 176"/>
              <a:gd name="T62" fmla="*/ 88 w 176"/>
              <a:gd name="T63" fmla="*/ 96 h 176"/>
              <a:gd name="T64" fmla="*/ 88 w 176"/>
              <a:gd name="T65" fmla="*/ 80 h 176"/>
              <a:gd name="T66" fmla="*/ 88 w 176"/>
              <a:gd name="T67" fmla="*/ 96 h 176"/>
              <a:gd name="T68" fmla="*/ 115 w 176"/>
              <a:gd name="T69" fmla="*/ 142 h 176"/>
              <a:gd name="T70" fmla="*/ 121 w 176"/>
              <a:gd name="T71" fmla="*/ 138 h 176"/>
              <a:gd name="T72" fmla="*/ 88 w 176"/>
              <a:gd name="T73" fmla="*/ 0 h 176"/>
              <a:gd name="T74" fmla="*/ 88 w 176"/>
              <a:gd name="T75" fmla="*/ 176 h 176"/>
              <a:gd name="T76" fmla="*/ 88 w 176"/>
              <a:gd name="T77" fmla="*/ 0 h 176"/>
              <a:gd name="T78" fmla="*/ 8 w 176"/>
              <a:gd name="T79" fmla="*/ 88 h 176"/>
              <a:gd name="T80" fmla="*/ 168 w 176"/>
              <a:gd name="T81" fmla="*/ 8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6" h="176">
                <a:moveTo>
                  <a:pt x="148" y="84"/>
                </a:moveTo>
                <a:cubicBezTo>
                  <a:pt x="146" y="84"/>
                  <a:pt x="144" y="86"/>
                  <a:pt x="144" y="88"/>
                </a:cubicBezTo>
                <a:cubicBezTo>
                  <a:pt x="144" y="90"/>
                  <a:pt x="146" y="92"/>
                  <a:pt x="148" y="92"/>
                </a:cubicBezTo>
                <a:cubicBezTo>
                  <a:pt x="150" y="92"/>
                  <a:pt x="152" y="90"/>
                  <a:pt x="152" y="88"/>
                </a:cubicBezTo>
                <a:cubicBezTo>
                  <a:pt x="152" y="86"/>
                  <a:pt x="150" y="84"/>
                  <a:pt x="148" y="84"/>
                </a:cubicBezTo>
                <a:moveTo>
                  <a:pt x="60" y="136"/>
                </a:moveTo>
                <a:cubicBezTo>
                  <a:pt x="58" y="135"/>
                  <a:pt x="56" y="136"/>
                  <a:pt x="55" y="138"/>
                </a:cubicBezTo>
                <a:cubicBezTo>
                  <a:pt x="53" y="140"/>
                  <a:pt x="54" y="142"/>
                  <a:pt x="56" y="143"/>
                </a:cubicBezTo>
                <a:cubicBezTo>
                  <a:pt x="58" y="145"/>
                  <a:pt x="60" y="144"/>
                  <a:pt x="61" y="142"/>
                </a:cubicBezTo>
                <a:cubicBezTo>
                  <a:pt x="63" y="140"/>
                  <a:pt x="62" y="138"/>
                  <a:pt x="60" y="136"/>
                </a:cubicBezTo>
                <a:moveTo>
                  <a:pt x="34" y="115"/>
                </a:moveTo>
                <a:cubicBezTo>
                  <a:pt x="32" y="116"/>
                  <a:pt x="31" y="118"/>
                  <a:pt x="33" y="120"/>
                </a:cubicBezTo>
                <a:cubicBezTo>
                  <a:pt x="34" y="122"/>
                  <a:pt x="36" y="123"/>
                  <a:pt x="38" y="121"/>
                </a:cubicBezTo>
                <a:cubicBezTo>
                  <a:pt x="40" y="120"/>
                  <a:pt x="41" y="118"/>
                  <a:pt x="40" y="116"/>
                </a:cubicBezTo>
                <a:cubicBezTo>
                  <a:pt x="38" y="114"/>
                  <a:pt x="36" y="113"/>
                  <a:pt x="34" y="115"/>
                </a:cubicBezTo>
                <a:moveTo>
                  <a:pt x="56" y="33"/>
                </a:moveTo>
                <a:cubicBezTo>
                  <a:pt x="54" y="34"/>
                  <a:pt x="53" y="36"/>
                  <a:pt x="55" y="38"/>
                </a:cubicBezTo>
                <a:cubicBezTo>
                  <a:pt x="56" y="40"/>
                  <a:pt x="58" y="41"/>
                  <a:pt x="60" y="40"/>
                </a:cubicBezTo>
                <a:cubicBezTo>
                  <a:pt x="62" y="38"/>
                  <a:pt x="63" y="36"/>
                  <a:pt x="61" y="34"/>
                </a:cubicBezTo>
                <a:cubicBezTo>
                  <a:pt x="60" y="32"/>
                  <a:pt x="58" y="31"/>
                  <a:pt x="56" y="33"/>
                </a:cubicBezTo>
                <a:moveTo>
                  <a:pt x="28" y="84"/>
                </a:moveTo>
                <a:cubicBezTo>
                  <a:pt x="26" y="84"/>
                  <a:pt x="24" y="86"/>
                  <a:pt x="24" y="88"/>
                </a:cubicBezTo>
                <a:cubicBezTo>
                  <a:pt x="24" y="90"/>
                  <a:pt x="26" y="92"/>
                  <a:pt x="28" y="92"/>
                </a:cubicBezTo>
                <a:cubicBezTo>
                  <a:pt x="30" y="92"/>
                  <a:pt x="32" y="90"/>
                  <a:pt x="32" y="88"/>
                </a:cubicBezTo>
                <a:cubicBezTo>
                  <a:pt x="32" y="86"/>
                  <a:pt x="30" y="84"/>
                  <a:pt x="28" y="84"/>
                </a:cubicBezTo>
                <a:moveTo>
                  <a:pt x="116" y="40"/>
                </a:moveTo>
                <a:cubicBezTo>
                  <a:pt x="118" y="41"/>
                  <a:pt x="120" y="40"/>
                  <a:pt x="121" y="38"/>
                </a:cubicBezTo>
                <a:cubicBezTo>
                  <a:pt x="123" y="36"/>
                  <a:pt x="122" y="34"/>
                  <a:pt x="120" y="33"/>
                </a:cubicBezTo>
                <a:cubicBezTo>
                  <a:pt x="118" y="31"/>
                  <a:pt x="116" y="32"/>
                  <a:pt x="115" y="34"/>
                </a:cubicBezTo>
                <a:cubicBezTo>
                  <a:pt x="113" y="36"/>
                  <a:pt x="114" y="38"/>
                  <a:pt x="116" y="40"/>
                </a:cubicBezTo>
                <a:moveTo>
                  <a:pt x="38" y="55"/>
                </a:moveTo>
                <a:cubicBezTo>
                  <a:pt x="36" y="53"/>
                  <a:pt x="34" y="54"/>
                  <a:pt x="33" y="56"/>
                </a:cubicBezTo>
                <a:cubicBezTo>
                  <a:pt x="31" y="58"/>
                  <a:pt x="32" y="60"/>
                  <a:pt x="34" y="61"/>
                </a:cubicBezTo>
                <a:cubicBezTo>
                  <a:pt x="36" y="63"/>
                  <a:pt x="38" y="62"/>
                  <a:pt x="40" y="60"/>
                </a:cubicBezTo>
                <a:cubicBezTo>
                  <a:pt x="41" y="58"/>
                  <a:pt x="40" y="56"/>
                  <a:pt x="38" y="55"/>
                </a:cubicBezTo>
                <a:moveTo>
                  <a:pt x="142" y="115"/>
                </a:moveTo>
                <a:cubicBezTo>
                  <a:pt x="140" y="113"/>
                  <a:pt x="138" y="114"/>
                  <a:pt x="137" y="116"/>
                </a:cubicBezTo>
                <a:cubicBezTo>
                  <a:pt x="135" y="118"/>
                  <a:pt x="136" y="120"/>
                  <a:pt x="138" y="121"/>
                </a:cubicBezTo>
                <a:cubicBezTo>
                  <a:pt x="140" y="123"/>
                  <a:pt x="142" y="122"/>
                  <a:pt x="143" y="120"/>
                </a:cubicBezTo>
                <a:cubicBezTo>
                  <a:pt x="145" y="118"/>
                  <a:pt x="144" y="116"/>
                  <a:pt x="142" y="115"/>
                </a:cubicBezTo>
                <a:moveTo>
                  <a:pt x="88" y="144"/>
                </a:moveTo>
                <a:cubicBezTo>
                  <a:pt x="86" y="144"/>
                  <a:pt x="84" y="146"/>
                  <a:pt x="84" y="148"/>
                </a:cubicBezTo>
                <a:cubicBezTo>
                  <a:pt x="84" y="150"/>
                  <a:pt x="86" y="152"/>
                  <a:pt x="88" y="152"/>
                </a:cubicBezTo>
                <a:cubicBezTo>
                  <a:pt x="90" y="152"/>
                  <a:pt x="92" y="150"/>
                  <a:pt x="92" y="148"/>
                </a:cubicBezTo>
                <a:cubicBezTo>
                  <a:pt x="92" y="146"/>
                  <a:pt x="90" y="144"/>
                  <a:pt x="88" y="144"/>
                </a:cubicBezTo>
                <a:moveTo>
                  <a:pt x="138" y="55"/>
                </a:moveTo>
                <a:cubicBezTo>
                  <a:pt x="136" y="56"/>
                  <a:pt x="135" y="58"/>
                  <a:pt x="137" y="60"/>
                </a:cubicBezTo>
                <a:cubicBezTo>
                  <a:pt x="138" y="62"/>
                  <a:pt x="140" y="63"/>
                  <a:pt x="142" y="61"/>
                </a:cubicBezTo>
                <a:cubicBezTo>
                  <a:pt x="144" y="60"/>
                  <a:pt x="145" y="58"/>
                  <a:pt x="143" y="56"/>
                </a:cubicBezTo>
                <a:cubicBezTo>
                  <a:pt x="142" y="54"/>
                  <a:pt x="140" y="53"/>
                  <a:pt x="138" y="55"/>
                </a:cubicBezTo>
                <a:moveTo>
                  <a:pt x="124" y="84"/>
                </a:moveTo>
                <a:cubicBezTo>
                  <a:pt x="103" y="84"/>
                  <a:pt x="103" y="84"/>
                  <a:pt x="103" y="84"/>
                </a:cubicBezTo>
                <a:cubicBezTo>
                  <a:pt x="102" y="78"/>
                  <a:pt x="98" y="74"/>
                  <a:pt x="92" y="73"/>
                </a:cubicBezTo>
                <a:cubicBezTo>
                  <a:pt x="92" y="28"/>
                  <a:pt x="92" y="28"/>
                  <a:pt x="92" y="28"/>
                </a:cubicBezTo>
                <a:cubicBezTo>
                  <a:pt x="92" y="26"/>
                  <a:pt x="90" y="24"/>
                  <a:pt x="88" y="24"/>
                </a:cubicBezTo>
                <a:cubicBezTo>
                  <a:pt x="86" y="24"/>
                  <a:pt x="84" y="26"/>
                  <a:pt x="84" y="28"/>
                </a:cubicBezTo>
                <a:cubicBezTo>
                  <a:pt x="84" y="73"/>
                  <a:pt x="84" y="73"/>
                  <a:pt x="84" y="73"/>
                </a:cubicBezTo>
                <a:cubicBezTo>
                  <a:pt x="77" y="74"/>
                  <a:pt x="72" y="81"/>
                  <a:pt x="72" y="88"/>
                </a:cubicBezTo>
                <a:cubicBezTo>
                  <a:pt x="72" y="97"/>
                  <a:pt x="79" y="104"/>
                  <a:pt x="88" y="104"/>
                </a:cubicBezTo>
                <a:cubicBezTo>
                  <a:pt x="95" y="104"/>
                  <a:pt x="102" y="99"/>
                  <a:pt x="103" y="92"/>
                </a:cubicBezTo>
                <a:cubicBezTo>
                  <a:pt x="124" y="92"/>
                  <a:pt x="124" y="92"/>
                  <a:pt x="124" y="92"/>
                </a:cubicBezTo>
                <a:cubicBezTo>
                  <a:pt x="126" y="92"/>
                  <a:pt x="128" y="90"/>
                  <a:pt x="128" y="88"/>
                </a:cubicBezTo>
                <a:cubicBezTo>
                  <a:pt x="128" y="86"/>
                  <a:pt x="126" y="84"/>
                  <a:pt x="124" y="84"/>
                </a:cubicBezTo>
                <a:moveTo>
                  <a:pt x="88" y="96"/>
                </a:moveTo>
                <a:cubicBezTo>
                  <a:pt x="84" y="96"/>
                  <a:pt x="80" y="92"/>
                  <a:pt x="80" y="88"/>
                </a:cubicBezTo>
                <a:cubicBezTo>
                  <a:pt x="80" y="84"/>
                  <a:pt x="84" y="80"/>
                  <a:pt x="88" y="80"/>
                </a:cubicBezTo>
                <a:cubicBezTo>
                  <a:pt x="92" y="80"/>
                  <a:pt x="96" y="84"/>
                  <a:pt x="96" y="88"/>
                </a:cubicBezTo>
                <a:cubicBezTo>
                  <a:pt x="96" y="92"/>
                  <a:pt x="92" y="96"/>
                  <a:pt x="88" y="96"/>
                </a:cubicBezTo>
                <a:moveTo>
                  <a:pt x="116" y="136"/>
                </a:moveTo>
                <a:cubicBezTo>
                  <a:pt x="114" y="138"/>
                  <a:pt x="113" y="140"/>
                  <a:pt x="115" y="142"/>
                </a:cubicBezTo>
                <a:cubicBezTo>
                  <a:pt x="116" y="144"/>
                  <a:pt x="118" y="145"/>
                  <a:pt x="120" y="143"/>
                </a:cubicBezTo>
                <a:cubicBezTo>
                  <a:pt x="122" y="142"/>
                  <a:pt x="123" y="140"/>
                  <a:pt x="121" y="138"/>
                </a:cubicBezTo>
                <a:cubicBezTo>
                  <a:pt x="120" y="136"/>
                  <a:pt x="118" y="135"/>
                  <a:pt x="116" y="136"/>
                </a:cubicBezTo>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168"/>
                </a:moveTo>
                <a:cubicBezTo>
                  <a:pt x="44" y="168"/>
                  <a:pt x="8" y="132"/>
                  <a:pt x="8" y="88"/>
                </a:cubicBezTo>
                <a:cubicBezTo>
                  <a:pt x="8" y="44"/>
                  <a:pt x="44" y="8"/>
                  <a:pt x="88" y="8"/>
                </a:cubicBezTo>
                <a:cubicBezTo>
                  <a:pt x="132" y="8"/>
                  <a:pt x="168" y="44"/>
                  <a:pt x="168" y="88"/>
                </a:cubicBezTo>
                <a:cubicBezTo>
                  <a:pt x="168" y="132"/>
                  <a:pt x="132" y="168"/>
                  <a:pt x="88" y="168"/>
                </a:cubicBezTo>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43">
            <a:extLst>
              <a:ext uri="{FF2B5EF4-FFF2-40B4-BE49-F238E27FC236}">
                <a16:creationId xmlns:a16="http://schemas.microsoft.com/office/drawing/2014/main" id="{35380C7C-2D47-47EF-AFD5-9BC12C5AAAA7}"/>
              </a:ext>
            </a:extLst>
          </p:cNvPr>
          <p:cNvSpPr>
            <a:spLocks noEditPoints="1"/>
          </p:cNvSpPr>
          <p:nvPr/>
        </p:nvSpPr>
        <p:spPr bwMode="auto">
          <a:xfrm>
            <a:off x="1708499" y="4119169"/>
            <a:ext cx="441325" cy="241300"/>
          </a:xfrm>
          <a:custGeom>
            <a:avLst/>
            <a:gdLst>
              <a:gd name="T0" fmla="*/ 176 w 176"/>
              <a:gd name="T1" fmla="*/ 4 h 96"/>
              <a:gd name="T2" fmla="*/ 172 w 176"/>
              <a:gd name="T3" fmla="*/ 0 h 96"/>
              <a:gd name="T4" fmla="*/ 4 w 176"/>
              <a:gd name="T5" fmla="*/ 0 h 96"/>
              <a:gd name="T6" fmla="*/ 0 w 176"/>
              <a:gd name="T7" fmla="*/ 4 h 96"/>
              <a:gd name="T8" fmla="*/ 1 w 176"/>
              <a:gd name="T9" fmla="*/ 7 h 96"/>
              <a:gd name="T10" fmla="*/ 1 w 176"/>
              <a:gd name="T11" fmla="*/ 7 h 96"/>
              <a:gd name="T12" fmla="*/ 85 w 176"/>
              <a:gd name="T13" fmla="*/ 95 h 96"/>
              <a:gd name="T14" fmla="*/ 85 w 176"/>
              <a:gd name="T15" fmla="*/ 95 h 96"/>
              <a:gd name="T16" fmla="*/ 88 w 176"/>
              <a:gd name="T17" fmla="*/ 96 h 96"/>
              <a:gd name="T18" fmla="*/ 91 w 176"/>
              <a:gd name="T19" fmla="*/ 95 h 96"/>
              <a:gd name="T20" fmla="*/ 91 w 176"/>
              <a:gd name="T21" fmla="*/ 95 h 96"/>
              <a:gd name="T22" fmla="*/ 175 w 176"/>
              <a:gd name="T23" fmla="*/ 7 h 96"/>
              <a:gd name="T24" fmla="*/ 175 w 176"/>
              <a:gd name="T25" fmla="*/ 7 h 96"/>
              <a:gd name="T26" fmla="*/ 176 w 176"/>
              <a:gd name="T27" fmla="*/ 4 h 96"/>
              <a:gd name="T28" fmla="*/ 88 w 176"/>
              <a:gd name="T29" fmla="*/ 86 h 96"/>
              <a:gd name="T30" fmla="*/ 13 w 176"/>
              <a:gd name="T31" fmla="*/ 8 h 96"/>
              <a:gd name="T32" fmla="*/ 163 w 176"/>
              <a:gd name="T33" fmla="*/ 8 h 96"/>
              <a:gd name="T34" fmla="*/ 88 w 176"/>
              <a:gd name="T35" fmla="*/ 8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6" h="96">
                <a:moveTo>
                  <a:pt x="176" y="4"/>
                </a:moveTo>
                <a:cubicBezTo>
                  <a:pt x="176" y="2"/>
                  <a:pt x="174" y="0"/>
                  <a:pt x="172" y="0"/>
                </a:cubicBezTo>
                <a:cubicBezTo>
                  <a:pt x="4" y="0"/>
                  <a:pt x="4" y="0"/>
                  <a:pt x="4" y="0"/>
                </a:cubicBezTo>
                <a:cubicBezTo>
                  <a:pt x="2" y="0"/>
                  <a:pt x="0" y="2"/>
                  <a:pt x="0" y="4"/>
                </a:cubicBezTo>
                <a:cubicBezTo>
                  <a:pt x="0" y="5"/>
                  <a:pt x="0" y="6"/>
                  <a:pt x="1" y="7"/>
                </a:cubicBezTo>
                <a:cubicBezTo>
                  <a:pt x="1" y="7"/>
                  <a:pt x="1" y="7"/>
                  <a:pt x="1" y="7"/>
                </a:cubicBezTo>
                <a:cubicBezTo>
                  <a:pt x="85" y="95"/>
                  <a:pt x="85" y="95"/>
                  <a:pt x="85" y="95"/>
                </a:cubicBezTo>
                <a:cubicBezTo>
                  <a:pt x="85" y="95"/>
                  <a:pt x="85" y="95"/>
                  <a:pt x="85" y="95"/>
                </a:cubicBezTo>
                <a:cubicBezTo>
                  <a:pt x="86" y="96"/>
                  <a:pt x="87" y="96"/>
                  <a:pt x="88" y="96"/>
                </a:cubicBezTo>
                <a:cubicBezTo>
                  <a:pt x="89" y="96"/>
                  <a:pt x="90" y="96"/>
                  <a:pt x="91" y="95"/>
                </a:cubicBezTo>
                <a:cubicBezTo>
                  <a:pt x="91" y="95"/>
                  <a:pt x="91" y="95"/>
                  <a:pt x="91" y="95"/>
                </a:cubicBezTo>
                <a:cubicBezTo>
                  <a:pt x="175" y="7"/>
                  <a:pt x="175" y="7"/>
                  <a:pt x="175" y="7"/>
                </a:cubicBezTo>
                <a:cubicBezTo>
                  <a:pt x="175" y="7"/>
                  <a:pt x="175" y="7"/>
                  <a:pt x="175" y="7"/>
                </a:cubicBezTo>
                <a:cubicBezTo>
                  <a:pt x="176" y="6"/>
                  <a:pt x="176" y="5"/>
                  <a:pt x="176" y="4"/>
                </a:cubicBezTo>
                <a:moveTo>
                  <a:pt x="88" y="86"/>
                </a:moveTo>
                <a:cubicBezTo>
                  <a:pt x="13" y="8"/>
                  <a:pt x="13" y="8"/>
                  <a:pt x="13" y="8"/>
                </a:cubicBezTo>
                <a:cubicBezTo>
                  <a:pt x="163" y="8"/>
                  <a:pt x="163" y="8"/>
                  <a:pt x="163" y="8"/>
                </a:cubicBezTo>
                <a:lnTo>
                  <a:pt x="88" y="86"/>
                </a:lnTo>
                <a:close/>
              </a:path>
            </a:pathLst>
          </a:custGeom>
          <a:solidFill>
            <a:schemeClr val="tx1">
              <a:lumMod val="85000"/>
              <a:lumOff val="1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9" name="TextBox 18">
            <a:extLst>
              <a:ext uri="{FF2B5EF4-FFF2-40B4-BE49-F238E27FC236}">
                <a16:creationId xmlns:a16="http://schemas.microsoft.com/office/drawing/2014/main" id="{51EF9DAF-5647-4D7A-A31A-90CF4EAC95DC}"/>
              </a:ext>
            </a:extLst>
          </p:cNvPr>
          <p:cNvSpPr txBox="1"/>
          <p:nvPr/>
        </p:nvSpPr>
        <p:spPr>
          <a:xfrm>
            <a:off x="1613564" y="4540395"/>
            <a:ext cx="3026981"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Amazing Moment</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
        <p:nvSpPr>
          <p:cNvPr id="20" name="TextBox 19">
            <a:extLst>
              <a:ext uri="{FF2B5EF4-FFF2-40B4-BE49-F238E27FC236}">
                <a16:creationId xmlns:a16="http://schemas.microsoft.com/office/drawing/2014/main" id="{5F17D525-EF89-4BC8-ACBC-FF29D9C696C2}"/>
              </a:ext>
            </a:extLst>
          </p:cNvPr>
          <p:cNvSpPr txBox="1"/>
          <p:nvPr/>
        </p:nvSpPr>
        <p:spPr>
          <a:xfrm>
            <a:off x="6820524" y="4540395"/>
            <a:ext cx="3026981" cy="369332"/>
          </a:xfrm>
          <a:prstGeom prst="rect">
            <a:avLst/>
          </a:prstGeom>
          <a:noFill/>
        </p:spPr>
        <p:txBody>
          <a:bodyPr wrap="square" rtlCol="0" anchor="ctr">
            <a:spAutoFit/>
          </a:bodyPr>
          <a:lstStyle/>
          <a:p>
            <a:r>
              <a:rPr lang="en-US" b="1" dirty="0">
                <a:solidFill>
                  <a:schemeClr val="tx1">
                    <a:lumMod val="95000"/>
                    <a:lumOff val="5000"/>
                  </a:schemeClr>
                </a:solidFill>
                <a:latin typeface="Roboto Slab" pitchFamily="2" charset="0"/>
                <a:ea typeface="Roboto Slab" pitchFamily="2" charset="0"/>
                <a:cs typeface="Poppins" panose="00000500000000000000" pitchFamily="2" charset="0"/>
              </a:rPr>
              <a:t>Amazing Moment</a:t>
            </a:r>
            <a:endParaRPr lang="id-ID" b="1" dirty="0">
              <a:solidFill>
                <a:schemeClr val="tx1">
                  <a:lumMod val="95000"/>
                  <a:lumOff val="5000"/>
                </a:schemeClr>
              </a:solidFill>
              <a:latin typeface="Roboto Slab" pitchFamily="2" charset="0"/>
              <a:ea typeface="Roboto Slab" pitchFamily="2" charset="0"/>
              <a:cs typeface="Poppins" panose="00000500000000000000" pitchFamily="2" charset="0"/>
            </a:endParaRPr>
          </a:p>
        </p:txBody>
      </p:sp>
    </p:spTree>
    <p:extLst>
      <p:ext uri="{BB962C8B-B14F-4D97-AF65-F5344CB8AC3E}">
        <p14:creationId xmlns:p14="http://schemas.microsoft.com/office/powerpoint/2010/main" val="2321690003"/>
      </p:ext>
    </p:extLst>
  </p:cSld>
  <p:clrMapOvr>
    <a:masterClrMapping/>
  </p:clrMapOvr>
  <p:transition spd="slow">
    <p:push/>
  </p:transition>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2798</Words>
  <Application>Microsoft Office PowerPoint</Application>
  <PresentationFormat>Widescreen</PresentationFormat>
  <Paragraphs>343</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Calibri Light</vt:lpstr>
      <vt:lpstr>Lora</vt:lpstr>
      <vt:lpstr>Roboto Slab</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TMint Developer</dc:creator>
  <cp:lastModifiedBy>TMint Developer</cp:lastModifiedBy>
  <cp:revision>217</cp:revision>
  <dcterms:created xsi:type="dcterms:W3CDTF">2019-05-01T02:03:54Z</dcterms:created>
  <dcterms:modified xsi:type="dcterms:W3CDTF">2019-05-03T07:58:35Z</dcterms:modified>
</cp:coreProperties>
</file>