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9" r:id="rId5"/>
    <p:sldId id="264" r:id="rId6"/>
    <p:sldId id="265" r:id="rId7"/>
    <p:sldId id="266" r:id="rId8"/>
    <p:sldId id="267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94" r:id="rId24"/>
    <p:sldId id="295" r:id="rId25"/>
    <p:sldId id="284" r:id="rId26"/>
    <p:sldId id="285" r:id="rId27"/>
    <p:sldId id="302" r:id="rId28"/>
    <p:sldId id="303" r:id="rId29"/>
    <p:sldId id="286" r:id="rId30"/>
    <p:sldId id="287" r:id="rId31"/>
    <p:sldId id="304" r:id="rId32"/>
    <p:sldId id="305" r:id="rId33"/>
    <p:sldId id="288" r:id="rId34"/>
    <p:sldId id="289" r:id="rId35"/>
    <p:sldId id="315" r:id="rId36"/>
    <p:sldId id="316" r:id="rId37"/>
    <p:sldId id="290" r:id="rId38"/>
    <p:sldId id="291" r:id="rId39"/>
    <p:sldId id="292" r:id="rId40"/>
    <p:sldId id="317" r:id="rId41"/>
    <p:sldId id="318" r:id="rId42"/>
    <p:sldId id="298" r:id="rId43"/>
    <p:sldId id="326" r:id="rId44"/>
    <p:sldId id="327" r:id="rId45"/>
    <p:sldId id="299" r:id="rId46"/>
    <p:sldId id="328" r:id="rId47"/>
    <p:sldId id="329" r:id="rId48"/>
    <p:sldId id="300" r:id="rId49"/>
    <p:sldId id="301" r:id="rId50"/>
    <p:sldId id="306" r:id="rId51"/>
    <p:sldId id="307" r:id="rId52"/>
    <p:sldId id="308" r:id="rId53"/>
    <p:sldId id="309" r:id="rId54"/>
    <p:sldId id="310" r:id="rId55"/>
    <p:sldId id="311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A19C"/>
    <a:srgbClr val="D96098"/>
    <a:srgbClr val="FFCCD2"/>
    <a:srgbClr val="FAEEE7"/>
    <a:srgbClr val="FFE082"/>
    <a:srgbClr val="FFA000"/>
    <a:srgbClr val="A6EB60"/>
    <a:srgbClr val="FFFF8B"/>
    <a:srgbClr val="A8EDFF"/>
    <a:srgbClr val="D953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26" y="-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6DB6B-6328-4490-9A8A-9C4522364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2935F8-121C-433D-9C2A-3B6FAF9D5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5DACF-A0B8-433A-BBB1-97092623F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308-4603-4A28-B850-B0C67E6629D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9AED7-2C7B-47EF-9EC0-4E73F34E6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CF183-2773-44B5-ADEF-C2113BF9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FC99-9F9F-4D8B-A532-3E47BD20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2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DE27F-D93D-4722-AB55-A80C4D83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68A795-B9CD-410E-9349-64E5BC521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80A1F-0A5D-4114-B51F-91D77FBA8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308-4603-4A28-B850-B0C67E6629D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B2F54-E2D5-4536-8586-0F61D9620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A387F-684C-47E9-A705-AC47825BC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FC99-9F9F-4D8B-A532-3E47BD20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EF87EB-B6BF-49CD-A0F6-755B0A4B7D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8CF5FE-7428-4EE5-9E0E-44BCD9ED4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DE5F0-97BF-40DD-A656-740CFF48C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308-4603-4A28-B850-B0C67E6629D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0E9FD-56E5-405B-A290-46DECD68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F24F7-32AB-41EB-9FCF-FD02A8C6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FC99-9F9F-4D8B-A532-3E47BD20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F39EC-B141-4B74-B9A1-4588151E8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126F0-C96D-4EC5-ACAF-1615D0004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966C3-4D99-4372-AE8F-EB8EF5589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308-4603-4A28-B850-B0C67E6629D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2F4AE-63A8-48A1-8724-E37F2BFD8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B8AB0-8E7B-4CF5-81AF-712501D99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FC99-9F9F-4D8B-A532-3E47BD20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8B949-3E37-4C82-97E6-94348C71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F9AEB-AB34-4907-8580-F2D2A3CFC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C4CE0-2E0A-4FB2-8514-569201BFF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308-4603-4A28-B850-B0C67E6629D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309BA-7BF4-4B31-8F8C-819301C13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5734A-1C87-463F-8E7D-30E770172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FC99-9F9F-4D8B-A532-3E47BD20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9BCA1-6172-46FD-8C8B-1E79D2DBB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90C4D-AED5-44F6-A5D3-46E797104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E546F0-ACBE-4CDC-9ADF-5FD20EFD3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4248E-167C-4D87-94D3-12507CA8F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308-4603-4A28-B850-B0C67E6629D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7BF4F-FB34-49FB-AF79-2D0B4758C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F98F2-CB7B-4F04-ACF3-67F39B5D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FC99-9F9F-4D8B-A532-3E47BD20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5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B56AD-9FF5-4378-A421-52EDF1C16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0AF88-C930-4B51-983F-49BAD0A54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84C26-A893-4CF9-9296-48004E775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ABE34-383E-4315-B527-6240C1D41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F04DDA-2E0E-46A6-AC96-FA482B267D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9C12A7-01AB-4192-8E83-6DEAF9DCC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308-4603-4A28-B850-B0C67E6629D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3AAE78-702C-4C25-B88D-4417A352B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470C76-9413-4B3C-8622-02F496036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FC99-9F9F-4D8B-A532-3E47BD20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4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28024-B593-4A01-90E2-E448A548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585C88-68B2-46A8-B647-51D5330B5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308-4603-4A28-B850-B0C67E6629D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C564F4-87F5-4479-AFB2-97CF99398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76DA23-E624-4679-9C00-499053B5B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FC99-9F9F-4D8B-A532-3E47BD20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5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4424B-3CD9-4D1F-8FCC-DD85ACA90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308-4603-4A28-B850-B0C67E6629D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140795-EAFC-45D1-8679-4516C89D9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3E819-3FD8-4572-8C61-D7C806CA8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FC99-9F9F-4D8B-A532-3E47BD20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2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5115D-6583-44C1-ADDA-710C5ED6C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7CFB4-3E29-4113-A238-D0735A57B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C5626-0E24-465B-BD5C-04FDF29D8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9016F-2FAA-4AF0-B569-3B7BB8BBA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308-4603-4A28-B850-B0C67E6629D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A94EB-E69F-47F1-8575-8ED1C6E80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09616-276C-44C3-92B2-87B5348D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FC99-9F9F-4D8B-A532-3E47BD20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3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E0527-6632-4657-AEF2-EE4EC7C4F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6C532F-B88C-45E9-99C5-7D5AB125F1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8BCAB-9E4A-440A-95B3-CC2EE7105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64FC7-568D-48C0-9EF3-CC0D8FF51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308-4603-4A28-B850-B0C67E6629D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78FBE-C9D5-4114-897D-A1A96A0C7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88D1F-944B-4011-9630-DD7DD5D0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FC99-9F9F-4D8B-A532-3E47BD20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0847E-6B35-45EB-984D-CD2804505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87907-2404-4CDA-B0D9-2D4C700C7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D4E57-1568-4141-9407-1D21FF79F8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B2308-4603-4A28-B850-B0C67E6629D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C3C61-537C-43D7-9F35-DFD38A9A3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F3571-17CF-4F5A-9C6B-08BCFAD0C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AFC99-9F9F-4D8B-A532-3E47BD20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6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2.svg"/><Relationship Id="rId7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4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2.svg"/><Relationship Id="rId7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4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2.svg"/><Relationship Id="rId7" Type="http://schemas.openxmlformats.org/officeDocument/2006/relationships/image" Target="../media/image4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4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2.png"/><Relationship Id="rId7" Type="http://schemas.openxmlformats.org/officeDocument/2006/relationships/image" Target="../media/image5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24.png"/><Relationship Id="rId4" Type="http://schemas.openxmlformats.org/officeDocument/2006/relationships/image" Target="../media/image23.svg"/><Relationship Id="rId9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3.png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B023550-22FE-47D2-9519-F17252BEE4B1}"/>
              </a:ext>
            </a:extLst>
          </p:cNvPr>
          <p:cNvSpPr/>
          <p:nvPr/>
        </p:nvSpPr>
        <p:spPr>
          <a:xfrm>
            <a:off x="3525545" y="1793161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D96098"/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1AFFAD8-547B-4B7B-8A6C-BA5FB57FA176}"/>
              </a:ext>
            </a:extLst>
          </p:cNvPr>
          <p:cNvSpPr/>
          <p:nvPr/>
        </p:nvSpPr>
        <p:spPr>
          <a:xfrm>
            <a:off x="3525545" y="1793161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FFFF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8" name="Graphic 2">
            <a:extLst>
              <a:ext uri="{FF2B5EF4-FFF2-40B4-BE49-F238E27FC236}">
                <a16:creationId xmlns:a16="http://schemas.microsoft.com/office/drawing/2014/main" id="{8CD18377-89B9-4A5E-A60F-0E5AC4F5E55E}"/>
              </a:ext>
            </a:extLst>
          </p:cNvPr>
          <p:cNvGrpSpPr/>
          <p:nvPr/>
        </p:nvGrpSpPr>
        <p:grpSpPr>
          <a:xfrm>
            <a:off x="3280479" y="6439496"/>
            <a:ext cx="4662181" cy="10855"/>
            <a:chOff x="3290207" y="6194555"/>
            <a:chExt cx="4662181" cy="10855"/>
          </a:xfrm>
          <a:solidFill>
            <a:srgbClr val="263238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D064542-E3D5-42EC-A46D-D8B7D23958C5}"/>
                </a:ext>
              </a:extLst>
            </p:cNvPr>
            <p:cNvSpPr/>
            <p:nvPr/>
          </p:nvSpPr>
          <p:spPr>
            <a:xfrm>
              <a:off x="7770013" y="6194555"/>
              <a:ext cx="182374" cy="10855"/>
            </a:xfrm>
            <a:custGeom>
              <a:avLst/>
              <a:gdLst>
                <a:gd name="connsiteX0" fmla="*/ 176947 w 182374"/>
                <a:gd name="connsiteY0" fmla="*/ 10856 h 10855"/>
                <a:gd name="connsiteX1" fmla="*/ 5428 w 182374"/>
                <a:gd name="connsiteY1" fmla="*/ 10856 h 10855"/>
                <a:gd name="connsiteX2" fmla="*/ 0 w 182374"/>
                <a:gd name="connsiteY2" fmla="*/ 5428 h 10855"/>
                <a:gd name="connsiteX3" fmla="*/ 5428 w 182374"/>
                <a:gd name="connsiteY3" fmla="*/ 0 h 10855"/>
                <a:gd name="connsiteX4" fmla="*/ 176947 w 182374"/>
                <a:gd name="connsiteY4" fmla="*/ 0 h 10855"/>
                <a:gd name="connsiteX5" fmla="*/ 182375 w 182374"/>
                <a:gd name="connsiteY5" fmla="*/ 5428 h 10855"/>
                <a:gd name="connsiteX6" fmla="*/ 176947 w 182374"/>
                <a:gd name="connsiteY6" fmla="*/ 10856 h 1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374" h="10855">
                  <a:moveTo>
                    <a:pt x="176947" y="10856"/>
                  </a:moveTo>
                  <a:lnTo>
                    <a:pt x="5428" y="10856"/>
                  </a:lnTo>
                  <a:cubicBezTo>
                    <a:pt x="2453" y="10801"/>
                    <a:pt x="54" y="8402"/>
                    <a:pt x="0" y="5428"/>
                  </a:cubicBezTo>
                  <a:cubicBezTo>
                    <a:pt x="0" y="2432"/>
                    <a:pt x="2432" y="0"/>
                    <a:pt x="5428" y="0"/>
                  </a:cubicBezTo>
                  <a:lnTo>
                    <a:pt x="176947" y="0"/>
                  </a:lnTo>
                  <a:cubicBezTo>
                    <a:pt x="179943" y="0"/>
                    <a:pt x="182375" y="2432"/>
                    <a:pt x="182375" y="5428"/>
                  </a:cubicBezTo>
                  <a:cubicBezTo>
                    <a:pt x="182375" y="8424"/>
                    <a:pt x="179943" y="10856"/>
                    <a:pt x="176947" y="10856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2BE581A-0ED9-4F4D-9422-B618384DB1B3}"/>
                </a:ext>
              </a:extLst>
            </p:cNvPr>
            <p:cNvSpPr/>
            <p:nvPr/>
          </p:nvSpPr>
          <p:spPr>
            <a:xfrm>
              <a:off x="3290207" y="6194555"/>
              <a:ext cx="4397737" cy="10855"/>
            </a:xfrm>
            <a:custGeom>
              <a:avLst/>
              <a:gdLst>
                <a:gd name="connsiteX0" fmla="*/ 4392310 w 4397737"/>
                <a:gd name="connsiteY0" fmla="*/ 10856 h 10855"/>
                <a:gd name="connsiteX1" fmla="*/ 5428 w 4397737"/>
                <a:gd name="connsiteY1" fmla="*/ 10856 h 10855"/>
                <a:gd name="connsiteX2" fmla="*/ 0 w 4397737"/>
                <a:gd name="connsiteY2" fmla="*/ 5428 h 10855"/>
                <a:gd name="connsiteX3" fmla="*/ 5428 w 4397737"/>
                <a:gd name="connsiteY3" fmla="*/ 0 h 10855"/>
                <a:gd name="connsiteX4" fmla="*/ 4392310 w 4397737"/>
                <a:gd name="connsiteY4" fmla="*/ 0 h 10855"/>
                <a:gd name="connsiteX5" fmla="*/ 4397738 w 4397737"/>
                <a:gd name="connsiteY5" fmla="*/ 5428 h 10855"/>
                <a:gd name="connsiteX6" fmla="*/ 4392310 w 4397737"/>
                <a:gd name="connsiteY6" fmla="*/ 10856 h 1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97737" h="10855">
                  <a:moveTo>
                    <a:pt x="4392310" y="10856"/>
                  </a:moveTo>
                  <a:lnTo>
                    <a:pt x="5428" y="10856"/>
                  </a:lnTo>
                  <a:cubicBezTo>
                    <a:pt x="2454" y="10801"/>
                    <a:pt x="58" y="8402"/>
                    <a:pt x="0" y="5428"/>
                  </a:cubicBezTo>
                  <a:cubicBezTo>
                    <a:pt x="0" y="2432"/>
                    <a:pt x="2431" y="0"/>
                    <a:pt x="5428" y="0"/>
                  </a:cubicBezTo>
                  <a:lnTo>
                    <a:pt x="4392310" y="0"/>
                  </a:lnTo>
                  <a:cubicBezTo>
                    <a:pt x="4395306" y="0"/>
                    <a:pt x="4397738" y="2432"/>
                    <a:pt x="4397738" y="5428"/>
                  </a:cubicBezTo>
                  <a:cubicBezTo>
                    <a:pt x="4397738" y="8424"/>
                    <a:pt x="4395306" y="10856"/>
                    <a:pt x="4392310" y="10856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aphic 2">
            <a:extLst>
              <a:ext uri="{FF2B5EF4-FFF2-40B4-BE49-F238E27FC236}">
                <a16:creationId xmlns:a16="http://schemas.microsoft.com/office/drawing/2014/main" id="{37B1F860-6A2A-4372-950A-4A5C18A3D422}"/>
              </a:ext>
            </a:extLst>
          </p:cNvPr>
          <p:cNvGrpSpPr/>
          <p:nvPr/>
        </p:nvGrpSpPr>
        <p:grpSpPr>
          <a:xfrm>
            <a:off x="6577736" y="5231042"/>
            <a:ext cx="806755" cy="1313211"/>
            <a:chOff x="6587464" y="4986101"/>
            <a:chExt cx="806755" cy="131321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9EECDC-CC57-4C6F-99E3-2E46CB47DC36}"/>
                </a:ext>
              </a:extLst>
            </p:cNvPr>
            <p:cNvSpPr/>
            <p:nvPr/>
          </p:nvSpPr>
          <p:spPr>
            <a:xfrm>
              <a:off x="6587464" y="5145601"/>
              <a:ext cx="126402" cy="102071"/>
            </a:xfrm>
            <a:custGeom>
              <a:avLst/>
              <a:gdLst>
                <a:gd name="connsiteX0" fmla="*/ 48133 w 126402"/>
                <a:gd name="connsiteY0" fmla="*/ 93438 h 102071"/>
                <a:gd name="connsiteX1" fmla="*/ 126402 w 126402"/>
                <a:gd name="connsiteY1" fmla="*/ 102015 h 102071"/>
                <a:gd name="connsiteX2" fmla="*/ 113375 w 126402"/>
                <a:gd name="connsiteY2" fmla="*/ 63585 h 102071"/>
                <a:gd name="connsiteX3" fmla="*/ 31415 w 126402"/>
                <a:gd name="connsiteY3" fmla="*/ 297 h 102071"/>
                <a:gd name="connsiteX4" fmla="*/ 498 w 126402"/>
                <a:gd name="connsiteY4" fmla="*/ 43296 h 102071"/>
                <a:gd name="connsiteX5" fmla="*/ 1345 w 126402"/>
                <a:gd name="connsiteY5" fmla="*/ 47194 h 102071"/>
                <a:gd name="connsiteX6" fmla="*/ 48133 w 126402"/>
                <a:gd name="connsiteY6" fmla="*/ 93438 h 102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402" h="102071">
                  <a:moveTo>
                    <a:pt x="48133" y="93438"/>
                  </a:moveTo>
                  <a:cubicBezTo>
                    <a:pt x="70821" y="103317"/>
                    <a:pt x="126293" y="102015"/>
                    <a:pt x="126402" y="102015"/>
                  </a:cubicBezTo>
                  <a:cubicBezTo>
                    <a:pt x="126510" y="102015"/>
                    <a:pt x="114460" y="65757"/>
                    <a:pt x="113375" y="63585"/>
                  </a:cubicBezTo>
                  <a:cubicBezTo>
                    <a:pt x="101217" y="38075"/>
                    <a:pt x="62679" y="-3937"/>
                    <a:pt x="31415" y="297"/>
                  </a:cubicBezTo>
                  <a:cubicBezTo>
                    <a:pt x="11006" y="3630"/>
                    <a:pt x="-2846" y="22888"/>
                    <a:pt x="498" y="43296"/>
                  </a:cubicBezTo>
                  <a:cubicBezTo>
                    <a:pt x="704" y="44610"/>
                    <a:pt x="997" y="45912"/>
                    <a:pt x="1345" y="47194"/>
                  </a:cubicBezTo>
                  <a:cubicBezTo>
                    <a:pt x="6555" y="68796"/>
                    <a:pt x="28809" y="84971"/>
                    <a:pt x="48133" y="93438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252258F-B833-47D4-A4C2-C0FE917B1AA4}"/>
                </a:ext>
              </a:extLst>
            </p:cNvPr>
            <p:cNvSpPr/>
            <p:nvPr/>
          </p:nvSpPr>
          <p:spPr>
            <a:xfrm>
              <a:off x="6592203" y="4986101"/>
              <a:ext cx="802016" cy="920670"/>
            </a:xfrm>
            <a:custGeom>
              <a:avLst/>
              <a:gdLst>
                <a:gd name="connsiteX0" fmla="*/ 62608 w 802016"/>
                <a:gd name="connsiteY0" fmla="*/ 413494 h 920670"/>
                <a:gd name="connsiteX1" fmla="*/ 139575 w 802016"/>
                <a:gd name="connsiteY1" fmla="*/ 401445 h 920670"/>
                <a:gd name="connsiteX2" fmla="*/ 169536 w 802016"/>
                <a:gd name="connsiteY2" fmla="*/ 484491 h 920670"/>
                <a:gd name="connsiteX3" fmla="*/ 191248 w 802016"/>
                <a:gd name="connsiteY3" fmla="*/ 531604 h 920670"/>
                <a:gd name="connsiteX4" fmla="*/ 181912 w 802016"/>
                <a:gd name="connsiteY4" fmla="*/ 518251 h 920670"/>
                <a:gd name="connsiteX5" fmla="*/ 86165 w 802016"/>
                <a:gd name="connsiteY5" fmla="*/ 478954 h 920670"/>
                <a:gd name="connsiteX6" fmla="*/ 67656 w 802016"/>
                <a:gd name="connsiteY6" fmla="*/ 528423 h 920670"/>
                <a:gd name="connsiteX7" fmla="*/ 69555 w 802016"/>
                <a:gd name="connsiteY7" fmla="*/ 532038 h 920670"/>
                <a:gd name="connsiteX8" fmla="*/ 126874 w 802016"/>
                <a:gd name="connsiteY8" fmla="*/ 564605 h 920670"/>
                <a:gd name="connsiteX9" fmla="*/ 201778 w 802016"/>
                <a:gd name="connsiteY9" fmla="*/ 553750 h 920670"/>
                <a:gd name="connsiteX10" fmla="*/ 210571 w 802016"/>
                <a:gd name="connsiteY10" fmla="*/ 571661 h 920670"/>
                <a:gd name="connsiteX11" fmla="*/ 252691 w 802016"/>
                <a:gd name="connsiteY11" fmla="*/ 656879 h 920670"/>
                <a:gd name="connsiteX12" fmla="*/ 265935 w 802016"/>
                <a:gd name="connsiteY12" fmla="*/ 686840 h 920670"/>
                <a:gd name="connsiteX13" fmla="*/ 257793 w 802016"/>
                <a:gd name="connsiteY13" fmla="*/ 675333 h 920670"/>
                <a:gd name="connsiteX14" fmla="*/ 162046 w 802016"/>
                <a:gd name="connsiteY14" fmla="*/ 636035 h 920670"/>
                <a:gd name="connsiteX15" fmla="*/ 143537 w 802016"/>
                <a:gd name="connsiteY15" fmla="*/ 685505 h 920670"/>
                <a:gd name="connsiteX16" fmla="*/ 145437 w 802016"/>
                <a:gd name="connsiteY16" fmla="*/ 689120 h 920670"/>
                <a:gd name="connsiteX17" fmla="*/ 202863 w 802016"/>
                <a:gd name="connsiteY17" fmla="*/ 721687 h 920670"/>
                <a:gd name="connsiteX18" fmla="*/ 275596 w 802016"/>
                <a:gd name="connsiteY18" fmla="*/ 710831 h 920670"/>
                <a:gd name="connsiteX19" fmla="*/ 287320 w 802016"/>
                <a:gd name="connsiteY19" fmla="*/ 741770 h 920670"/>
                <a:gd name="connsiteX20" fmla="*/ 294051 w 802016"/>
                <a:gd name="connsiteY20" fmla="*/ 762613 h 920670"/>
                <a:gd name="connsiteX21" fmla="*/ 299913 w 802016"/>
                <a:gd name="connsiteY21" fmla="*/ 783673 h 920670"/>
                <a:gd name="connsiteX22" fmla="*/ 309357 w 802016"/>
                <a:gd name="connsiteY22" fmla="*/ 824273 h 920670"/>
                <a:gd name="connsiteX23" fmla="*/ 315002 w 802016"/>
                <a:gd name="connsiteY23" fmla="*/ 851195 h 920670"/>
                <a:gd name="connsiteX24" fmla="*/ 300130 w 802016"/>
                <a:gd name="connsiteY24" fmla="*/ 820365 h 920670"/>
                <a:gd name="connsiteX25" fmla="*/ 211439 w 802016"/>
                <a:gd name="connsiteY25" fmla="*/ 766846 h 920670"/>
                <a:gd name="connsiteX26" fmla="*/ 185733 w 802016"/>
                <a:gd name="connsiteY26" fmla="*/ 813157 h 920670"/>
                <a:gd name="connsiteX27" fmla="*/ 187014 w 802016"/>
                <a:gd name="connsiteY27" fmla="*/ 816891 h 920670"/>
                <a:gd name="connsiteX28" fmla="*/ 238796 w 802016"/>
                <a:gd name="connsiteY28" fmla="*/ 857491 h 920670"/>
                <a:gd name="connsiteX29" fmla="*/ 316305 w 802016"/>
                <a:gd name="connsiteY29" fmla="*/ 857491 h 920670"/>
                <a:gd name="connsiteX30" fmla="*/ 324338 w 802016"/>
                <a:gd name="connsiteY30" fmla="*/ 900045 h 920670"/>
                <a:gd name="connsiteX31" fmla="*/ 327812 w 802016"/>
                <a:gd name="connsiteY31" fmla="*/ 920671 h 920670"/>
                <a:gd name="connsiteX32" fmla="*/ 347352 w 802016"/>
                <a:gd name="connsiteY32" fmla="*/ 920671 h 920670"/>
                <a:gd name="connsiteX33" fmla="*/ 342684 w 802016"/>
                <a:gd name="connsiteY33" fmla="*/ 896571 h 920670"/>
                <a:gd name="connsiteX34" fmla="*/ 332697 w 802016"/>
                <a:gd name="connsiteY34" fmla="*/ 849458 h 920670"/>
                <a:gd name="connsiteX35" fmla="*/ 376120 w 802016"/>
                <a:gd name="connsiteY35" fmla="*/ 829158 h 920670"/>
                <a:gd name="connsiteX36" fmla="*/ 439082 w 802016"/>
                <a:gd name="connsiteY36" fmla="*/ 869758 h 920670"/>
                <a:gd name="connsiteX37" fmla="*/ 422364 w 802016"/>
                <a:gd name="connsiteY37" fmla="*/ 909707 h 920670"/>
                <a:gd name="connsiteX38" fmla="*/ 417480 w 802016"/>
                <a:gd name="connsiteY38" fmla="*/ 920562 h 920670"/>
                <a:gd name="connsiteX39" fmla="*/ 437997 w 802016"/>
                <a:gd name="connsiteY39" fmla="*/ 920562 h 920670"/>
                <a:gd name="connsiteX40" fmla="*/ 439625 w 802016"/>
                <a:gd name="connsiteY40" fmla="*/ 916871 h 920670"/>
                <a:gd name="connsiteX41" fmla="*/ 457211 w 802016"/>
                <a:gd name="connsiteY41" fmla="*/ 872037 h 920670"/>
                <a:gd name="connsiteX42" fmla="*/ 534504 w 802016"/>
                <a:gd name="connsiteY42" fmla="*/ 878117 h 920670"/>
                <a:gd name="connsiteX43" fmla="*/ 588782 w 802016"/>
                <a:gd name="connsiteY43" fmla="*/ 841425 h 920670"/>
                <a:gd name="connsiteX44" fmla="*/ 571934 w 802016"/>
                <a:gd name="connsiteY44" fmla="*/ 791369 h 920670"/>
                <a:gd name="connsiteX45" fmla="*/ 568156 w 802016"/>
                <a:gd name="connsiteY45" fmla="*/ 789752 h 920670"/>
                <a:gd name="connsiteX46" fmla="*/ 475666 w 802016"/>
                <a:gd name="connsiteY46" fmla="*/ 836431 h 920670"/>
                <a:gd name="connsiteX47" fmla="*/ 460034 w 802016"/>
                <a:gd name="connsiteY47" fmla="*/ 863570 h 920670"/>
                <a:gd name="connsiteX48" fmla="*/ 467198 w 802016"/>
                <a:gd name="connsiteY48" fmla="*/ 844356 h 920670"/>
                <a:gd name="connsiteX49" fmla="*/ 481094 w 802016"/>
                <a:gd name="connsiteY49" fmla="*/ 804081 h 920670"/>
                <a:gd name="connsiteX50" fmla="*/ 487390 w 802016"/>
                <a:gd name="connsiteY50" fmla="*/ 783130 h 920670"/>
                <a:gd name="connsiteX51" fmla="*/ 493035 w 802016"/>
                <a:gd name="connsiteY51" fmla="*/ 761418 h 920670"/>
                <a:gd name="connsiteX52" fmla="*/ 503348 w 802016"/>
                <a:gd name="connsiteY52" fmla="*/ 709094 h 920670"/>
                <a:gd name="connsiteX53" fmla="*/ 576624 w 802016"/>
                <a:gd name="connsiteY53" fmla="*/ 725920 h 920670"/>
                <a:gd name="connsiteX54" fmla="*/ 636221 w 802016"/>
                <a:gd name="connsiteY54" fmla="*/ 698021 h 920670"/>
                <a:gd name="connsiteX55" fmla="*/ 627027 w 802016"/>
                <a:gd name="connsiteY55" fmla="*/ 645860 h 920670"/>
                <a:gd name="connsiteX56" fmla="*/ 623629 w 802016"/>
                <a:gd name="connsiteY56" fmla="*/ 643743 h 920670"/>
                <a:gd name="connsiteX57" fmla="*/ 525168 w 802016"/>
                <a:gd name="connsiteY57" fmla="*/ 676310 h 920670"/>
                <a:gd name="connsiteX58" fmla="*/ 504325 w 802016"/>
                <a:gd name="connsiteY58" fmla="*/ 702255 h 920670"/>
                <a:gd name="connsiteX59" fmla="*/ 509101 w 802016"/>
                <a:gd name="connsiteY59" fmla="*/ 669688 h 920670"/>
                <a:gd name="connsiteX60" fmla="*/ 519088 w 802016"/>
                <a:gd name="connsiteY60" fmla="*/ 574701 h 920670"/>
                <a:gd name="connsiteX61" fmla="*/ 522128 w 802016"/>
                <a:gd name="connsiteY61" fmla="*/ 545608 h 920670"/>
                <a:gd name="connsiteX62" fmla="*/ 598118 w 802016"/>
                <a:gd name="connsiteY62" fmla="*/ 563411 h 920670"/>
                <a:gd name="connsiteX63" fmla="*/ 657716 w 802016"/>
                <a:gd name="connsiteY63" fmla="*/ 535512 h 920670"/>
                <a:gd name="connsiteX64" fmla="*/ 648716 w 802016"/>
                <a:gd name="connsiteY64" fmla="*/ 483470 h 920670"/>
                <a:gd name="connsiteX65" fmla="*/ 645123 w 802016"/>
                <a:gd name="connsiteY65" fmla="*/ 481234 h 920670"/>
                <a:gd name="connsiteX66" fmla="*/ 546662 w 802016"/>
                <a:gd name="connsiteY66" fmla="*/ 513801 h 920670"/>
                <a:gd name="connsiteX67" fmla="*/ 522454 w 802016"/>
                <a:gd name="connsiteY67" fmla="*/ 544305 h 920670"/>
                <a:gd name="connsiteX68" fmla="*/ 530487 w 802016"/>
                <a:gd name="connsiteY68" fmla="*/ 480800 h 920670"/>
                <a:gd name="connsiteX69" fmla="*/ 548616 w 802016"/>
                <a:gd name="connsiteY69" fmla="*/ 397320 h 920670"/>
                <a:gd name="connsiteX70" fmla="*/ 624606 w 802016"/>
                <a:gd name="connsiteY70" fmla="*/ 415231 h 920670"/>
                <a:gd name="connsiteX71" fmla="*/ 684203 w 802016"/>
                <a:gd name="connsiteY71" fmla="*/ 387332 h 920670"/>
                <a:gd name="connsiteX72" fmla="*/ 675008 w 802016"/>
                <a:gd name="connsiteY72" fmla="*/ 335171 h 920670"/>
                <a:gd name="connsiteX73" fmla="*/ 671611 w 802016"/>
                <a:gd name="connsiteY73" fmla="*/ 333054 h 920670"/>
                <a:gd name="connsiteX74" fmla="*/ 573150 w 802016"/>
                <a:gd name="connsiteY74" fmla="*/ 365621 h 920670"/>
                <a:gd name="connsiteX75" fmla="*/ 548616 w 802016"/>
                <a:gd name="connsiteY75" fmla="*/ 396560 h 920670"/>
                <a:gd name="connsiteX76" fmla="*/ 549919 w 802016"/>
                <a:gd name="connsiteY76" fmla="*/ 391674 h 920670"/>
                <a:gd name="connsiteX77" fmla="*/ 582486 w 802016"/>
                <a:gd name="connsiteY77" fmla="*/ 312645 h 920670"/>
                <a:gd name="connsiteX78" fmla="*/ 605065 w 802016"/>
                <a:gd name="connsiteY78" fmla="*/ 273022 h 920670"/>
                <a:gd name="connsiteX79" fmla="*/ 677256 w 802016"/>
                <a:gd name="connsiteY79" fmla="*/ 298424 h 920670"/>
                <a:gd name="connsiteX80" fmla="*/ 739567 w 802016"/>
                <a:gd name="connsiteY80" fmla="*/ 277256 h 920670"/>
                <a:gd name="connsiteX81" fmla="*/ 736278 w 802016"/>
                <a:gd name="connsiteY81" fmla="*/ 224552 h 920670"/>
                <a:gd name="connsiteX82" fmla="*/ 733054 w 802016"/>
                <a:gd name="connsiteY82" fmla="*/ 222000 h 920670"/>
                <a:gd name="connsiteX83" fmla="*/ 631662 w 802016"/>
                <a:gd name="connsiteY83" fmla="*/ 243060 h 920670"/>
                <a:gd name="connsiteX84" fmla="*/ 611362 w 802016"/>
                <a:gd name="connsiteY84" fmla="*/ 263361 h 920670"/>
                <a:gd name="connsiteX85" fmla="*/ 622217 w 802016"/>
                <a:gd name="connsiteY85" fmla="*/ 246534 h 920670"/>
                <a:gd name="connsiteX86" fmla="*/ 660755 w 802016"/>
                <a:gd name="connsiteY86" fmla="*/ 193884 h 920670"/>
                <a:gd name="connsiteX87" fmla="*/ 680078 w 802016"/>
                <a:gd name="connsiteY87" fmla="*/ 170436 h 920670"/>
                <a:gd name="connsiteX88" fmla="*/ 755416 w 802016"/>
                <a:gd name="connsiteY88" fmla="*/ 159580 h 920670"/>
                <a:gd name="connsiteX89" fmla="*/ 800902 w 802016"/>
                <a:gd name="connsiteY89" fmla="*/ 112033 h 920670"/>
                <a:gd name="connsiteX90" fmla="*/ 773675 w 802016"/>
                <a:gd name="connsiteY90" fmla="*/ 66775 h 920670"/>
                <a:gd name="connsiteX91" fmla="*/ 769637 w 802016"/>
                <a:gd name="connsiteY91" fmla="*/ 66005 h 920670"/>
                <a:gd name="connsiteX92" fmla="*/ 689414 w 802016"/>
                <a:gd name="connsiteY92" fmla="*/ 131139 h 920670"/>
                <a:gd name="connsiteX93" fmla="*/ 677473 w 802016"/>
                <a:gd name="connsiteY93" fmla="*/ 170002 h 920670"/>
                <a:gd name="connsiteX94" fmla="*/ 678993 w 802016"/>
                <a:gd name="connsiteY94" fmla="*/ 170002 h 920670"/>
                <a:gd name="connsiteX95" fmla="*/ 659995 w 802016"/>
                <a:gd name="connsiteY95" fmla="*/ 191713 h 920670"/>
                <a:gd name="connsiteX96" fmla="*/ 620263 w 802016"/>
                <a:gd name="connsiteY96" fmla="*/ 243712 h 920670"/>
                <a:gd name="connsiteX97" fmla="*/ 579120 w 802016"/>
                <a:gd name="connsiteY97" fmla="*/ 309389 h 920670"/>
                <a:gd name="connsiteX98" fmla="*/ 543839 w 802016"/>
                <a:gd name="connsiteY98" fmla="*/ 388635 h 920670"/>
                <a:gd name="connsiteX99" fmla="*/ 543839 w 802016"/>
                <a:gd name="connsiteY99" fmla="*/ 389612 h 920670"/>
                <a:gd name="connsiteX100" fmla="*/ 543297 w 802016"/>
                <a:gd name="connsiteY100" fmla="*/ 352486 h 920670"/>
                <a:gd name="connsiteX101" fmla="*/ 485111 w 802016"/>
                <a:gd name="connsiteY101" fmla="*/ 266834 h 920670"/>
                <a:gd name="connsiteX102" fmla="*/ 442155 w 802016"/>
                <a:gd name="connsiteY102" fmla="*/ 297556 h 920670"/>
                <a:gd name="connsiteX103" fmla="*/ 441688 w 802016"/>
                <a:gd name="connsiteY103" fmla="*/ 302007 h 920670"/>
                <a:gd name="connsiteX104" fmla="*/ 471649 w 802016"/>
                <a:gd name="connsiteY104" fmla="*/ 360519 h 920670"/>
                <a:gd name="connsiteX105" fmla="*/ 542537 w 802016"/>
                <a:gd name="connsiteY105" fmla="*/ 393086 h 920670"/>
                <a:gd name="connsiteX106" fmla="*/ 521802 w 802016"/>
                <a:gd name="connsiteY106" fmla="*/ 478845 h 920670"/>
                <a:gd name="connsiteX107" fmla="*/ 513878 w 802016"/>
                <a:gd name="connsiteY107" fmla="*/ 530084 h 920670"/>
                <a:gd name="connsiteX108" fmla="*/ 513878 w 802016"/>
                <a:gd name="connsiteY108" fmla="*/ 514018 h 920670"/>
                <a:gd name="connsiteX109" fmla="*/ 455691 w 802016"/>
                <a:gd name="connsiteY109" fmla="*/ 428258 h 920670"/>
                <a:gd name="connsiteX110" fmla="*/ 412714 w 802016"/>
                <a:gd name="connsiteY110" fmla="*/ 459208 h 920670"/>
                <a:gd name="connsiteX111" fmla="*/ 412269 w 802016"/>
                <a:gd name="connsiteY111" fmla="*/ 463431 h 920670"/>
                <a:gd name="connsiteX112" fmla="*/ 442339 w 802016"/>
                <a:gd name="connsiteY112" fmla="*/ 522051 h 920670"/>
                <a:gd name="connsiteX113" fmla="*/ 511055 w 802016"/>
                <a:gd name="connsiteY113" fmla="*/ 553750 h 920670"/>
                <a:gd name="connsiteX114" fmla="*/ 508558 w 802016"/>
                <a:gd name="connsiteY114" fmla="*/ 573507 h 920670"/>
                <a:gd name="connsiteX115" fmla="*/ 496618 w 802016"/>
                <a:gd name="connsiteY115" fmla="*/ 667842 h 920670"/>
                <a:gd name="connsiteX116" fmla="*/ 491081 w 802016"/>
                <a:gd name="connsiteY116" fmla="*/ 700409 h 920670"/>
                <a:gd name="connsiteX117" fmla="*/ 491081 w 802016"/>
                <a:gd name="connsiteY117" fmla="*/ 686406 h 920670"/>
                <a:gd name="connsiteX118" fmla="*/ 432895 w 802016"/>
                <a:gd name="connsiteY118" fmla="*/ 600646 h 920670"/>
                <a:gd name="connsiteX119" fmla="*/ 389917 w 802016"/>
                <a:gd name="connsiteY119" fmla="*/ 631596 h 920670"/>
                <a:gd name="connsiteX120" fmla="*/ 389472 w 802016"/>
                <a:gd name="connsiteY120" fmla="*/ 635818 h 920670"/>
                <a:gd name="connsiteX121" fmla="*/ 419434 w 802016"/>
                <a:gd name="connsiteY121" fmla="*/ 694439 h 920670"/>
                <a:gd name="connsiteX122" fmla="*/ 486196 w 802016"/>
                <a:gd name="connsiteY122" fmla="*/ 725486 h 920670"/>
                <a:gd name="connsiteX123" fmla="*/ 478923 w 802016"/>
                <a:gd name="connsiteY123" fmla="*/ 758053 h 920670"/>
                <a:gd name="connsiteX124" fmla="*/ 472952 w 802016"/>
                <a:gd name="connsiteY124" fmla="*/ 779113 h 920670"/>
                <a:gd name="connsiteX125" fmla="*/ 466221 w 802016"/>
                <a:gd name="connsiteY125" fmla="*/ 799956 h 920670"/>
                <a:gd name="connsiteX126" fmla="*/ 451784 w 802016"/>
                <a:gd name="connsiteY126" fmla="*/ 839037 h 920670"/>
                <a:gd name="connsiteX127" fmla="*/ 441579 w 802016"/>
                <a:gd name="connsiteY127" fmla="*/ 864547 h 920670"/>
                <a:gd name="connsiteX128" fmla="*/ 446247 w 802016"/>
                <a:gd name="connsiteY128" fmla="*/ 830677 h 920670"/>
                <a:gd name="connsiteX129" fmla="*/ 426815 w 802016"/>
                <a:gd name="connsiteY129" fmla="*/ 760007 h 920670"/>
                <a:gd name="connsiteX130" fmla="*/ 426273 w 802016"/>
                <a:gd name="connsiteY130" fmla="*/ 751757 h 920670"/>
                <a:gd name="connsiteX131" fmla="*/ 384457 w 802016"/>
                <a:gd name="connsiteY131" fmla="*/ 719255 h 920670"/>
                <a:gd name="connsiteX132" fmla="*/ 380570 w 802016"/>
                <a:gd name="connsiteY132" fmla="*/ 719950 h 920670"/>
                <a:gd name="connsiteX133" fmla="*/ 329223 w 802016"/>
                <a:gd name="connsiteY133" fmla="*/ 809943 h 920670"/>
                <a:gd name="connsiteX134" fmla="*/ 331069 w 802016"/>
                <a:gd name="connsiteY134" fmla="*/ 841207 h 920670"/>
                <a:gd name="connsiteX135" fmla="*/ 326400 w 802016"/>
                <a:gd name="connsiteY135" fmla="*/ 821233 h 920670"/>
                <a:gd name="connsiteX136" fmla="*/ 315545 w 802016"/>
                <a:gd name="connsiteY136" fmla="*/ 779873 h 920670"/>
                <a:gd name="connsiteX137" fmla="*/ 309140 w 802016"/>
                <a:gd name="connsiteY137" fmla="*/ 759030 h 920670"/>
                <a:gd name="connsiteX138" fmla="*/ 301758 w 802016"/>
                <a:gd name="connsiteY138" fmla="*/ 737319 h 920670"/>
                <a:gd name="connsiteX139" fmla="*/ 281458 w 802016"/>
                <a:gd name="connsiteY139" fmla="*/ 687926 h 920670"/>
                <a:gd name="connsiteX140" fmla="*/ 351911 w 802016"/>
                <a:gd name="connsiteY140" fmla="*/ 661546 h 920670"/>
                <a:gd name="connsiteX141" fmla="*/ 386215 w 802016"/>
                <a:gd name="connsiteY141" fmla="*/ 605422 h 920670"/>
                <a:gd name="connsiteX142" fmla="*/ 349762 w 802016"/>
                <a:gd name="connsiteY142" fmla="*/ 567004 h 920670"/>
                <a:gd name="connsiteX143" fmla="*/ 345832 w 802016"/>
                <a:gd name="connsiteY143" fmla="*/ 567102 h 920670"/>
                <a:gd name="connsiteX144" fmla="*/ 281458 w 802016"/>
                <a:gd name="connsiteY144" fmla="*/ 648194 h 920670"/>
                <a:gd name="connsiteX145" fmla="*/ 278419 w 802016"/>
                <a:gd name="connsiteY145" fmla="*/ 681412 h 920670"/>
                <a:gd name="connsiteX146" fmla="*/ 264632 w 802016"/>
                <a:gd name="connsiteY146" fmla="*/ 651993 h 920670"/>
                <a:gd name="connsiteX147" fmla="*/ 220558 w 802016"/>
                <a:gd name="connsiteY147" fmla="*/ 567319 h 920670"/>
                <a:gd name="connsiteX148" fmla="*/ 206988 w 802016"/>
                <a:gd name="connsiteY148" fmla="*/ 541374 h 920670"/>
                <a:gd name="connsiteX149" fmla="*/ 280047 w 802016"/>
                <a:gd name="connsiteY149" fmla="*/ 514344 h 920670"/>
                <a:gd name="connsiteX150" fmla="*/ 314351 w 802016"/>
                <a:gd name="connsiteY150" fmla="*/ 458220 h 920670"/>
                <a:gd name="connsiteX151" fmla="*/ 278125 w 802016"/>
                <a:gd name="connsiteY151" fmla="*/ 419791 h 920670"/>
                <a:gd name="connsiteX152" fmla="*/ 273968 w 802016"/>
                <a:gd name="connsiteY152" fmla="*/ 419899 h 920670"/>
                <a:gd name="connsiteX153" fmla="*/ 209594 w 802016"/>
                <a:gd name="connsiteY153" fmla="*/ 500991 h 920670"/>
                <a:gd name="connsiteX154" fmla="*/ 206229 w 802016"/>
                <a:gd name="connsiteY154" fmla="*/ 539746 h 920670"/>
                <a:gd name="connsiteX155" fmla="*/ 177786 w 802016"/>
                <a:gd name="connsiteY155" fmla="*/ 482428 h 920670"/>
                <a:gd name="connsiteX156" fmla="*/ 146956 w 802016"/>
                <a:gd name="connsiteY156" fmla="*/ 402747 h 920670"/>
                <a:gd name="connsiteX157" fmla="*/ 220449 w 802016"/>
                <a:gd name="connsiteY157" fmla="*/ 375717 h 920670"/>
                <a:gd name="connsiteX158" fmla="*/ 254753 w 802016"/>
                <a:gd name="connsiteY158" fmla="*/ 319484 h 920670"/>
                <a:gd name="connsiteX159" fmla="*/ 218647 w 802016"/>
                <a:gd name="connsiteY159" fmla="*/ 281153 h 920670"/>
                <a:gd name="connsiteX160" fmla="*/ 214370 w 802016"/>
                <a:gd name="connsiteY160" fmla="*/ 281273 h 920670"/>
                <a:gd name="connsiteX161" fmla="*/ 149996 w 802016"/>
                <a:gd name="connsiteY161" fmla="*/ 362364 h 920670"/>
                <a:gd name="connsiteX162" fmla="*/ 146631 w 802016"/>
                <a:gd name="connsiteY162" fmla="*/ 401662 h 920670"/>
                <a:gd name="connsiteX163" fmla="*/ 145002 w 802016"/>
                <a:gd name="connsiteY163" fmla="*/ 396885 h 920670"/>
                <a:gd name="connsiteX164" fmla="*/ 128936 w 802016"/>
                <a:gd name="connsiteY164" fmla="*/ 312754 h 920670"/>
                <a:gd name="connsiteX165" fmla="*/ 126005 w 802016"/>
                <a:gd name="connsiteY165" fmla="*/ 267269 h 920670"/>
                <a:gd name="connsiteX166" fmla="*/ 200149 w 802016"/>
                <a:gd name="connsiteY166" fmla="*/ 248597 h 920670"/>
                <a:gd name="connsiteX167" fmla="*/ 240424 w 802016"/>
                <a:gd name="connsiteY167" fmla="*/ 196598 h 920670"/>
                <a:gd name="connsiteX168" fmla="*/ 208552 w 802016"/>
                <a:gd name="connsiteY168" fmla="*/ 154489 h 920670"/>
                <a:gd name="connsiteX169" fmla="*/ 204492 w 802016"/>
                <a:gd name="connsiteY169" fmla="*/ 154152 h 920670"/>
                <a:gd name="connsiteX170" fmla="*/ 131542 w 802016"/>
                <a:gd name="connsiteY170" fmla="*/ 227646 h 920670"/>
                <a:gd name="connsiteX171" fmla="*/ 125788 w 802016"/>
                <a:gd name="connsiteY171" fmla="*/ 255762 h 920670"/>
                <a:gd name="connsiteX172" fmla="*/ 125788 w 802016"/>
                <a:gd name="connsiteY172" fmla="*/ 235896 h 920670"/>
                <a:gd name="connsiteX173" fmla="*/ 128828 w 802016"/>
                <a:gd name="connsiteY173" fmla="*/ 170762 h 920670"/>
                <a:gd name="connsiteX174" fmla="*/ 131976 w 802016"/>
                <a:gd name="connsiteY174" fmla="*/ 140583 h 920670"/>
                <a:gd name="connsiteX175" fmla="*/ 188859 w 802016"/>
                <a:gd name="connsiteY175" fmla="*/ 89996 h 920670"/>
                <a:gd name="connsiteX176" fmla="*/ 200692 w 802016"/>
                <a:gd name="connsiteY176" fmla="*/ 24862 h 920670"/>
                <a:gd name="connsiteX177" fmla="*/ 152634 w 802016"/>
                <a:gd name="connsiteY177" fmla="*/ 2228 h 920670"/>
                <a:gd name="connsiteX178" fmla="*/ 149128 w 802016"/>
                <a:gd name="connsiteY178" fmla="*/ 3693 h 920670"/>
                <a:gd name="connsiteX179" fmla="*/ 118298 w 802016"/>
                <a:gd name="connsiteY179" fmla="*/ 102588 h 920670"/>
                <a:gd name="connsiteX180" fmla="*/ 129805 w 802016"/>
                <a:gd name="connsiteY180" fmla="*/ 141560 h 920670"/>
                <a:gd name="connsiteX181" fmla="*/ 130347 w 802016"/>
                <a:gd name="connsiteY181" fmla="*/ 141560 h 920670"/>
                <a:gd name="connsiteX182" fmla="*/ 126765 w 802016"/>
                <a:gd name="connsiteY182" fmla="*/ 170545 h 920670"/>
                <a:gd name="connsiteX183" fmla="*/ 122314 w 802016"/>
                <a:gd name="connsiteY183" fmla="*/ 235679 h 920670"/>
                <a:gd name="connsiteX184" fmla="*/ 124160 w 802016"/>
                <a:gd name="connsiteY184" fmla="*/ 313188 h 920670"/>
                <a:gd name="connsiteX185" fmla="*/ 138489 w 802016"/>
                <a:gd name="connsiteY185" fmla="*/ 398731 h 920670"/>
                <a:gd name="connsiteX186" fmla="*/ 138489 w 802016"/>
                <a:gd name="connsiteY186" fmla="*/ 399708 h 920670"/>
                <a:gd name="connsiteX187" fmla="*/ 117646 w 802016"/>
                <a:gd name="connsiteY187" fmla="*/ 368986 h 920670"/>
                <a:gd name="connsiteX188" fmla="*/ 21791 w 802016"/>
                <a:gd name="connsiteY188" fmla="*/ 329580 h 920670"/>
                <a:gd name="connsiteX189" fmla="*/ 3445 w 802016"/>
                <a:gd name="connsiteY189" fmla="*/ 379266 h 920670"/>
                <a:gd name="connsiteX190" fmla="*/ 5290 w 802016"/>
                <a:gd name="connsiteY190" fmla="*/ 382773 h 920670"/>
                <a:gd name="connsiteX191" fmla="*/ 62608 w 802016"/>
                <a:gd name="connsiteY191" fmla="*/ 413494 h 92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802016" h="920670">
                  <a:moveTo>
                    <a:pt x="62608" y="413494"/>
                  </a:moveTo>
                  <a:cubicBezTo>
                    <a:pt x="86056" y="416968"/>
                    <a:pt x="135667" y="402639"/>
                    <a:pt x="139575" y="401445"/>
                  </a:cubicBezTo>
                  <a:cubicBezTo>
                    <a:pt x="147705" y="429756"/>
                    <a:pt x="157714" y="457503"/>
                    <a:pt x="169536" y="484491"/>
                  </a:cubicBezTo>
                  <a:cubicBezTo>
                    <a:pt x="176375" y="500231"/>
                    <a:pt x="183757" y="515972"/>
                    <a:pt x="191248" y="531604"/>
                  </a:cubicBezTo>
                  <a:cubicBezTo>
                    <a:pt x="186688" y="524982"/>
                    <a:pt x="182563" y="519011"/>
                    <a:pt x="181912" y="518251"/>
                  </a:cubicBezTo>
                  <a:cubicBezTo>
                    <a:pt x="163457" y="496540"/>
                    <a:pt x="115258" y="466579"/>
                    <a:pt x="86165" y="478954"/>
                  </a:cubicBezTo>
                  <a:cubicBezTo>
                    <a:pt x="67395" y="487508"/>
                    <a:pt x="59113" y="509654"/>
                    <a:pt x="67656" y="528423"/>
                  </a:cubicBezTo>
                  <a:cubicBezTo>
                    <a:pt x="68231" y="529661"/>
                    <a:pt x="68861" y="530866"/>
                    <a:pt x="69555" y="532038"/>
                  </a:cubicBezTo>
                  <a:cubicBezTo>
                    <a:pt x="80411" y="551578"/>
                    <a:pt x="106031" y="561240"/>
                    <a:pt x="126874" y="564605"/>
                  </a:cubicBezTo>
                  <a:cubicBezTo>
                    <a:pt x="147716" y="567971"/>
                    <a:pt x="190488" y="556355"/>
                    <a:pt x="201778" y="553750"/>
                  </a:cubicBezTo>
                  <a:lnTo>
                    <a:pt x="210571" y="571661"/>
                  </a:lnTo>
                  <a:cubicBezTo>
                    <a:pt x="224900" y="600212"/>
                    <a:pt x="239338" y="628545"/>
                    <a:pt x="252691" y="656879"/>
                  </a:cubicBezTo>
                  <a:cubicBezTo>
                    <a:pt x="257359" y="666866"/>
                    <a:pt x="261592" y="676853"/>
                    <a:pt x="265935" y="686840"/>
                  </a:cubicBezTo>
                  <a:cubicBezTo>
                    <a:pt x="261918" y="680978"/>
                    <a:pt x="258444" y="675984"/>
                    <a:pt x="257793" y="675333"/>
                  </a:cubicBezTo>
                  <a:cubicBezTo>
                    <a:pt x="239338" y="653622"/>
                    <a:pt x="191139" y="623660"/>
                    <a:pt x="162046" y="636035"/>
                  </a:cubicBezTo>
                  <a:cubicBezTo>
                    <a:pt x="143276" y="644590"/>
                    <a:pt x="134994" y="666735"/>
                    <a:pt x="143537" y="685505"/>
                  </a:cubicBezTo>
                  <a:cubicBezTo>
                    <a:pt x="144112" y="686742"/>
                    <a:pt x="144742" y="687947"/>
                    <a:pt x="145437" y="689120"/>
                  </a:cubicBezTo>
                  <a:cubicBezTo>
                    <a:pt x="156292" y="708660"/>
                    <a:pt x="181912" y="718321"/>
                    <a:pt x="202863" y="721687"/>
                  </a:cubicBezTo>
                  <a:cubicBezTo>
                    <a:pt x="223815" y="725052"/>
                    <a:pt x="262352" y="714522"/>
                    <a:pt x="275596" y="710831"/>
                  </a:cubicBezTo>
                  <a:cubicBezTo>
                    <a:pt x="279721" y="721144"/>
                    <a:pt x="283846" y="731565"/>
                    <a:pt x="287320" y="741770"/>
                  </a:cubicBezTo>
                  <a:cubicBezTo>
                    <a:pt x="289600" y="748826"/>
                    <a:pt x="292205" y="755448"/>
                    <a:pt x="294051" y="762613"/>
                  </a:cubicBezTo>
                  <a:lnTo>
                    <a:pt x="299913" y="783673"/>
                  </a:lnTo>
                  <a:cubicBezTo>
                    <a:pt x="303170" y="797133"/>
                    <a:pt x="306535" y="811029"/>
                    <a:pt x="309357" y="824273"/>
                  </a:cubicBezTo>
                  <a:cubicBezTo>
                    <a:pt x="311420" y="833500"/>
                    <a:pt x="313157" y="842293"/>
                    <a:pt x="315002" y="851195"/>
                  </a:cubicBezTo>
                  <a:cubicBezTo>
                    <a:pt x="310443" y="841207"/>
                    <a:pt x="301107" y="821884"/>
                    <a:pt x="300130" y="820365"/>
                  </a:cubicBezTo>
                  <a:cubicBezTo>
                    <a:pt x="285149" y="796373"/>
                    <a:pt x="242052" y="759139"/>
                    <a:pt x="211439" y="766846"/>
                  </a:cubicBezTo>
                  <a:cubicBezTo>
                    <a:pt x="191551" y="772535"/>
                    <a:pt x="180045" y="793269"/>
                    <a:pt x="185733" y="813157"/>
                  </a:cubicBezTo>
                  <a:cubicBezTo>
                    <a:pt x="186091" y="814416"/>
                    <a:pt x="186515" y="815664"/>
                    <a:pt x="187014" y="816891"/>
                  </a:cubicBezTo>
                  <a:cubicBezTo>
                    <a:pt x="194722" y="837842"/>
                    <a:pt x="218604" y="851303"/>
                    <a:pt x="238796" y="857491"/>
                  </a:cubicBezTo>
                  <a:cubicBezTo>
                    <a:pt x="260507" y="864221"/>
                    <a:pt x="310117" y="858034"/>
                    <a:pt x="316305" y="857491"/>
                  </a:cubicBezTo>
                  <a:cubicBezTo>
                    <a:pt x="319236" y="872146"/>
                    <a:pt x="321950" y="886476"/>
                    <a:pt x="324338" y="900045"/>
                  </a:cubicBezTo>
                  <a:cubicBezTo>
                    <a:pt x="325532" y="907210"/>
                    <a:pt x="326618" y="913941"/>
                    <a:pt x="327812" y="920671"/>
                  </a:cubicBezTo>
                  <a:lnTo>
                    <a:pt x="347352" y="920671"/>
                  </a:lnTo>
                  <a:lnTo>
                    <a:pt x="342684" y="896571"/>
                  </a:lnTo>
                  <a:cubicBezTo>
                    <a:pt x="339753" y="881699"/>
                    <a:pt x="336388" y="865741"/>
                    <a:pt x="332697" y="849458"/>
                  </a:cubicBezTo>
                  <a:cubicBezTo>
                    <a:pt x="347580" y="843596"/>
                    <a:pt x="362083" y="836822"/>
                    <a:pt x="376120" y="829158"/>
                  </a:cubicBezTo>
                  <a:cubicBezTo>
                    <a:pt x="392294" y="846635"/>
                    <a:pt x="433763" y="867153"/>
                    <a:pt x="439082" y="869758"/>
                  </a:cubicBezTo>
                  <a:cubicBezTo>
                    <a:pt x="433437" y="883653"/>
                    <a:pt x="428227" y="897114"/>
                    <a:pt x="422364" y="909707"/>
                  </a:cubicBezTo>
                  <a:lnTo>
                    <a:pt x="417480" y="920562"/>
                  </a:lnTo>
                  <a:lnTo>
                    <a:pt x="437997" y="920562"/>
                  </a:lnTo>
                  <a:lnTo>
                    <a:pt x="439625" y="916871"/>
                  </a:lnTo>
                  <a:cubicBezTo>
                    <a:pt x="445379" y="902759"/>
                    <a:pt x="451241" y="887670"/>
                    <a:pt x="457211" y="872037"/>
                  </a:cubicBezTo>
                  <a:cubicBezTo>
                    <a:pt x="463182" y="873340"/>
                    <a:pt x="511490" y="882893"/>
                    <a:pt x="534504" y="878117"/>
                  </a:cubicBezTo>
                  <a:cubicBezTo>
                    <a:pt x="555021" y="873449"/>
                    <a:pt x="579880" y="861833"/>
                    <a:pt x="588782" y="841425"/>
                  </a:cubicBezTo>
                  <a:cubicBezTo>
                    <a:pt x="597955" y="822948"/>
                    <a:pt x="590410" y="800542"/>
                    <a:pt x="571934" y="791369"/>
                  </a:cubicBezTo>
                  <a:cubicBezTo>
                    <a:pt x="570707" y="790761"/>
                    <a:pt x="569448" y="790218"/>
                    <a:pt x="568156" y="789752"/>
                  </a:cubicBezTo>
                  <a:cubicBezTo>
                    <a:pt x="538195" y="779656"/>
                    <a:pt x="492167" y="813743"/>
                    <a:pt x="475666" y="836431"/>
                  </a:cubicBezTo>
                  <a:cubicBezTo>
                    <a:pt x="474689" y="837734"/>
                    <a:pt x="465570" y="853474"/>
                    <a:pt x="460034" y="863570"/>
                  </a:cubicBezTo>
                  <a:cubicBezTo>
                    <a:pt x="462422" y="857165"/>
                    <a:pt x="464810" y="850977"/>
                    <a:pt x="467198" y="844356"/>
                  </a:cubicBezTo>
                  <a:cubicBezTo>
                    <a:pt x="471975" y="831329"/>
                    <a:pt x="476317" y="818193"/>
                    <a:pt x="481094" y="804081"/>
                  </a:cubicBezTo>
                  <a:cubicBezTo>
                    <a:pt x="483156" y="797133"/>
                    <a:pt x="485328" y="790186"/>
                    <a:pt x="487390" y="783130"/>
                  </a:cubicBezTo>
                  <a:cubicBezTo>
                    <a:pt x="489453" y="776073"/>
                    <a:pt x="491081" y="768583"/>
                    <a:pt x="493035" y="761418"/>
                  </a:cubicBezTo>
                  <a:cubicBezTo>
                    <a:pt x="497052" y="744375"/>
                    <a:pt x="500417" y="726789"/>
                    <a:pt x="503348" y="709094"/>
                  </a:cubicBezTo>
                  <a:cubicBezTo>
                    <a:pt x="514746" y="713219"/>
                    <a:pt x="555564" y="727440"/>
                    <a:pt x="576624" y="725920"/>
                  </a:cubicBezTo>
                  <a:cubicBezTo>
                    <a:pt x="597684" y="724401"/>
                    <a:pt x="624063" y="716693"/>
                    <a:pt x="636221" y="698021"/>
                  </a:cubicBezTo>
                  <a:cubicBezTo>
                    <a:pt x="648087" y="681075"/>
                    <a:pt x="643972" y="657725"/>
                    <a:pt x="627027" y="645860"/>
                  </a:cubicBezTo>
                  <a:cubicBezTo>
                    <a:pt x="625930" y="645100"/>
                    <a:pt x="624801" y="644384"/>
                    <a:pt x="623629" y="643743"/>
                  </a:cubicBezTo>
                  <a:cubicBezTo>
                    <a:pt x="595512" y="629305"/>
                    <a:pt x="545251" y="656010"/>
                    <a:pt x="525168" y="676310"/>
                  </a:cubicBezTo>
                  <a:cubicBezTo>
                    <a:pt x="523974" y="677504"/>
                    <a:pt x="511164" y="693353"/>
                    <a:pt x="504325" y="702255"/>
                  </a:cubicBezTo>
                  <a:cubicBezTo>
                    <a:pt x="506062" y="691399"/>
                    <a:pt x="507799" y="680544"/>
                    <a:pt x="509101" y="669688"/>
                  </a:cubicBezTo>
                  <a:cubicBezTo>
                    <a:pt x="513009" y="638315"/>
                    <a:pt x="515941" y="606508"/>
                    <a:pt x="519088" y="574701"/>
                  </a:cubicBezTo>
                  <a:cubicBezTo>
                    <a:pt x="519957" y="564931"/>
                    <a:pt x="521043" y="555269"/>
                    <a:pt x="522128" y="545608"/>
                  </a:cubicBezTo>
                  <a:cubicBezTo>
                    <a:pt x="526145" y="547128"/>
                    <a:pt x="574235" y="565039"/>
                    <a:pt x="598118" y="563411"/>
                  </a:cubicBezTo>
                  <a:cubicBezTo>
                    <a:pt x="619178" y="561891"/>
                    <a:pt x="645557" y="554184"/>
                    <a:pt x="657716" y="535512"/>
                  </a:cubicBezTo>
                  <a:cubicBezTo>
                    <a:pt x="669602" y="518653"/>
                    <a:pt x="665575" y="495357"/>
                    <a:pt x="648716" y="483470"/>
                  </a:cubicBezTo>
                  <a:cubicBezTo>
                    <a:pt x="647565" y="482656"/>
                    <a:pt x="646360" y="481907"/>
                    <a:pt x="645123" y="481234"/>
                  </a:cubicBezTo>
                  <a:cubicBezTo>
                    <a:pt x="617007" y="466796"/>
                    <a:pt x="566636" y="493501"/>
                    <a:pt x="546662" y="513801"/>
                  </a:cubicBezTo>
                  <a:cubicBezTo>
                    <a:pt x="545142" y="515321"/>
                    <a:pt x="526905" y="538226"/>
                    <a:pt x="522454" y="544305"/>
                  </a:cubicBezTo>
                  <a:cubicBezTo>
                    <a:pt x="524734" y="522594"/>
                    <a:pt x="527230" y="501642"/>
                    <a:pt x="530487" y="480800"/>
                  </a:cubicBezTo>
                  <a:cubicBezTo>
                    <a:pt x="534753" y="452618"/>
                    <a:pt x="540811" y="424730"/>
                    <a:pt x="548616" y="397320"/>
                  </a:cubicBezTo>
                  <a:cubicBezTo>
                    <a:pt x="550570" y="398079"/>
                    <a:pt x="600723" y="416968"/>
                    <a:pt x="624606" y="415231"/>
                  </a:cubicBezTo>
                  <a:cubicBezTo>
                    <a:pt x="645666" y="413820"/>
                    <a:pt x="672045" y="406113"/>
                    <a:pt x="684203" y="387332"/>
                  </a:cubicBezTo>
                  <a:cubicBezTo>
                    <a:pt x="696068" y="370386"/>
                    <a:pt x="691954" y="347036"/>
                    <a:pt x="675008" y="335171"/>
                  </a:cubicBezTo>
                  <a:cubicBezTo>
                    <a:pt x="673912" y="334411"/>
                    <a:pt x="672783" y="333694"/>
                    <a:pt x="671611" y="333054"/>
                  </a:cubicBezTo>
                  <a:cubicBezTo>
                    <a:pt x="643495" y="318507"/>
                    <a:pt x="593124" y="345212"/>
                    <a:pt x="573150" y="365621"/>
                  </a:cubicBezTo>
                  <a:cubicBezTo>
                    <a:pt x="571522" y="367141"/>
                    <a:pt x="551438" y="391783"/>
                    <a:pt x="548616" y="396560"/>
                  </a:cubicBezTo>
                  <a:cubicBezTo>
                    <a:pt x="548616" y="394931"/>
                    <a:pt x="549376" y="393303"/>
                    <a:pt x="549919" y="391674"/>
                  </a:cubicBezTo>
                  <a:cubicBezTo>
                    <a:pt x="558430" y="364427"/>
                    <a:pt x="569329" y="337982"/>
                    <a:pt x="582486" y="312645"/>
                  </a:cubicBezTo>
                  <a:cubicBezTo>
                    <a:pt x="589759" y="298642"/>
                    <a:pt x="597358" y="285615"/>
                    <a:pt x="605065" y="273022"/>
                  </a:cubicBezTo>
                  <a:cubicBezTo>
                    <a:pt x="614076" y="277582"/>
                    <a:pt x="655327" y="297556"/>
                    <a:pt x="677256" y="298424"/>
                  </a:cubicBezTo>
                  <a:cubicBezTo>
                    <a:pt x="699184" y="299293"/>
                    <a:pt x="725455" y="294516"/>
                    <a:pt x="739567" y="277256"/>
                  </a:cubicBezTo>
                  <a:cubicBezTo>
                    <a:pt x="753213" y="261797"/>
                    <a:pt x="751747" y="238197"/>
                    <a:pt x="736278" y="224552"/>
                  </a:cubicBezTo>
                  <a:cubicBezTo>
                    <a:pt x="735247" y="223640"/>
                    <a:pt x="734172" y="222793"/>
                    <a:pt x="733054" y="222000"/>
                  </a:cubicBezTo>
                  <a:cubicBezTo>
                    <a:pt x="706674" y="204523"/>
                    <a:pt x="653699" y="225474"/>
                    <a:pt x="631662" y="243060"/>
                  </a:cubicBezTo>
                  <a:cubicBezTo>
                    <a:pt x="630468" y="244038"/>
                    <a:pt x="619395" y="255110"/>
                    <a:pt x="611362" y="263361"/>
                  </a:cubicBezTo>
                  <a:cubicBezTo>
                    <a:pt x="614944" y="257716"/>
                    <a:pt x="618526" y="251853"/>
                    <a:pt x="622217" y="246534"/>
                  </a:cubicBezTo>
                  <a:cubicBezTo>
                    <a:pt x="635461" y="226669"/>
                    <a:pt x="648814" y="209299"/>
                    <a:pt x="660755" y="193884"/>
                  </a:cubicBezTo>
                  <a:cubicBezTo>
                    <a:pt x="667594" y="185200"/>
                    <a:pt x="673999" y="177601"/>
                    <a:pt x="680078" y="170436"/>
                  </a:cubicBezTo>
                  <a:cubicBezTo>
                    <a:pt x="690934" y="170436"/>
                    <a:pt x="735876" y="168808"/>
                    <a:pt x="755416" y="159580"/>
                  </a:cubicBezTo>
                  <a:cubicBezTo>
                    <a:pt x="774957" y="150353"/>
                    <a:pt x="796342" y="133852"/>
                    <a:pt x="800902" y="112033"/>
                  </a:cubicBezTo>
                  <a:cubicBezTo>
                    <a:pt x="805884" y="92015"/>
                    <a:pt x="793694" y="71758"/>
                    <a:pt x="773675" y="66775"/>
                  </a:cubicBezTo>
                  <a:cubicBezTo>
                    <a:pt x="772351" y="66450"/>
                    <a:pt x="770994" y="66189"/>
                    <a:pt x="769637" y="66005"/>
                  </a:cubicBezTo>
                  <a:cubicBezTo>
                    <a:pt x="738264" y="62639"/>
                    <a:pt x="700921" y="105736"/>
                    <a:pt x="689414" y="131139"/>
                  </a:cubicBezTo>
                  <a:cubicBezTo>
                    <a:pt x="688437" y="133418"/>
                    <a:pt x="676930" y="170002"/>
                    <a:pt x="677473" y="170002"/>
                  </a:cubicBezTo>
                  <a:lnTo>
                    <a:pt x="678993" y="170002"/>
                  </a:lnTo>
                  <a:cubicBezTo>
                    <a:pt x="673022" y="176732"/>
                    <a:pt x="666726" y="184114"/>
                    <a:pt x="659995" y="191713"/>
                  </a:cubicBezTo>
                  <a:cubicBezTo>
                    <a:pt x="647728" y="206911"/>
                    <a:pt x="633942" y="224280"/>
                    <a:pt x="620263" y="243712"/>
                  </a:cubicBezTo>
                  <a:cubicBezTo>
                    <a:pt x="605304" y="264794"/>
                    <a:pt x="591561" y="286722"/>
                    <a:pt x="579120" y="309389"/>
                  </a:cubicBezTo>
                  <a:cubicBezTo>
                    <a:pt x="565030" y="334704"/>
                    <a:pt x="553230" y="361224"/>
                    <a:pt x="543839" y="388635"/>
                  </a:cubicBezTo>
                  <a:cubicBezTo>
                    <a:pt x="543839" y="388635"/>
                    <a:pt x="543839" y="389286"/>
                    <a:pt x="543839" y="389612"/>
                  </a:cubicBezTo>
                  <a:cubicBezTo>
                    <a:pt x="543839" y="380385"/>
                    <a:pt x="543839" y="354440"/>
                    <a:pt x="543297" y="352486"/>
                  </a:cubicBezTo>
                  <a:cubicBezTo>
                    <a:pt x="539715" y="324478"/>
                    <a:pt x="516158" y="272588"/>
                    <a:pt x="485111" y="266834"/>
                  </a:cubicBezTo>
                  <a:cubicBezTo>
                    <a:pt x="464767" y="263458"/>
                    <a:pt x="445531" y="277213"/>
                    <a:pt x="442155" y="297556"/>
                  </a:cubicBezTo>
                  <a:cubicBezTo>
                    <a:pt x="441916" y="299032"/>
                    <a:pt x="441753" y="300519"/>
                    <a:pt x="441688" y="302007"/>
                  </a:cubicBezTo>
                  <a:cubicBezTo>
                    <a:pt x="439842" y="324261"/>
                    <a:pt x="455909" y="346515"/>
                    <a:pt x="471649" y="360519"/>
                  </a:cubicBezTo>
                  <a:cubicBezTo>
                    <a:pt x="489453" y="376368"/>
                    <a:pt x="538629" y="391674"/>
                    <a:pt x="542537" y="393086"/>
                  </a:cubicBezTo>
                  <a:cubicBezTo>
                    <a:pt x="533689" y="421169"/>
                    <a:pt x="526763" y="449818"/>
                    <a:pt x="521802" y="478845"/>
                  </a:cubicBezTo>
                  <a:cubicBezTo>
                    <a:pt x="518763" y="495780"/>
                    <a:pt x="516266" y="512932"/>
                    <a:pt x="513878" y="530084"/>
                  </a:cubicBezTo>
                  <a:cubicBezTo>
                    <a:pt x="513878" y="522160"/>
                    <a:pt x="513878" y="514995"/>
                    <a:pt x="513878" y="514018"/>
                  </a:cubicBezTo>
                  <a:cubicBezTo>
                    <a:pt x="510187" y="486010"/>
                    <a:pt x="486739" y="434012"/>
                    <a:pt x="455691" y="428258"/>
                  </a:cubicBezTo>
                  <a:cubicBezTo>
                    <a:pt x="435272" y="424936"/>
                    <a:pt x="416036" y="438799"/>
                    <a:pt x="412714" y="459208"/>
                  </a:cubicBezTo>
                  <a:cubicBezTo>
                    <a:pt x="412486" y="460608"/>
                    <a:pt x="412334" y="462019"/>
                    <a:pt x="412269" y="463431"/>
                  </a:cubicBezTo>
                  <a:cubicBezTo>
                    <a:pt x="410532" y="485142"/>
                    <a:pt x="426598" y="507939"/>
                    <a:pt x="442339" y="522051"/>
                  </a:cubicBezTo>
                  <a:cubicBezTo>
                    <a:pt x="458080" y="536163"/>
                    <a:pt x="499983" y="550167"/>
                    <a:pt x="511055" y="553750"/>
                  </a:cubicBezTo>
                  <a:cubicBezTo>
                    <a:pt x="510295" y="560263"/>
                    <a:pt x="509318" y="566885"/>
                    <a:pt x="508558" y="573507"/>
                  </a:cubicBezTo>
                  <a:cubicBezTo>
                    <a:pt x="504759" y="605205"/>
                    <a:pt x="501177" y="636904"/>
                    <a:pt x="496618" y="667842"/>
                  </a:cubicBezTo>
                  <a:cubicBezTo>
                    <a:pt x="494989" y="678698"/>
                    <a:pt x="493035" y="689554"/>
                    <a:pt x="491081" y="700409"/>
                  </a:cubicBezTo>
                  <a:cubicBezTo>
                    <a:pt x="491081" y="693245"/>
                    <a:pt x="491081" y="687274"/>
                    <a:pt x="491081" y="686406"/>
                  </a:cubicBezTo>
                  <a:cubicBezTo>
                    <a:pt x="487390" y="658398"/>
                    <a:pt x="463942" y="606399"/>
                    <a:pt x="432895" y="600646"/>
                  </a:cubicBezTo>
                  <a:cubicBezTo>
                    <a:pt x="412475" y="597324"/>
                    <a:pt x="393239" y="611187"/>
                    <a:pt x="389917" y="631596"/>
                  </a:cubicBezTo>
                  <a:cubicBezTo>
                    <a:pt x="389689" y="632996"/>
                    <a:pt x="389537" y="634407"/>
                    <a:pt x="389472" y="635818"/>
                  </a:cubicBezTo>
                  <a:cubicBezTo>
                    <a:pt x="387627" y="658072"/>
                    <a:pt x="403693" y="680326"/>
                    <a:pt x="419434" y="694439"/>
                  </a:cubicBezTo>
                  <a:cubicBezTo>
                    <a:pt x="435174" y="708551"/>
                    <a:pt x="473061" y="721144"/>
                    <a:pt x="486196" y="725486"/>
                  </a:cubicBezTo>
                  <a:cubicBezTo>
                    <a:pt x="483916" y="736342"/>
                    <a:pt x="481637" y="747197"/>
                    <a:pt x="478923" y="758053"/>
                  </a:cubicBezTo>
                  <a:cubicBezTo>
                    <a:pt x="476860" y="765109"/>
                    <a:pt x="475449" y="772057"/>
                    <a:pt x="472952" y="779113"/>
                  </a:cubicBezTo>
                  <a:cubicBezTo>
                    <a:pt x="470455" y="786169"/>
                    <a:pt x="468501" y="793008"/>
                    <a:pt x="466221" y="799956"/>
                  </a:cubicBezTo>
                  <a:cubicBezTo>
                    <a:pt x="461554" y="812983"/>
                    <a:pt x="456668" y="826444"/>
                    <a:pt x="451784" y="839037"/>
                  </a:cubicBezTo>
                  <a:cubicBezTo>
                    <a:pt x="448418" y="847830"/>
                    <a:pt x="444944" y="856188"/>
                    <a:pt x="441579" y="864547"/>
                  </a:cubicBezTo>
                  <a:cubicBezTo>
                    <a:pt x="443316" y="853691"/>
                    <a:pt x="446247" y="831980"/>
                    <a:pt x="446247" y="830677"/>
                  </a:cubicBezTo>
                  <a:cubicBezTo>
                    <a:pt x="445932" y="805851"/>
                    <a:pt x="439234" y="781512"/>
                    <a:pt x="426815" y="760007"/>
                  </a:cubicBezTo>
                  <a:cubicBezTo>
                    <a:pt x="426859" y="757250"/>
                    <a:pt x="426674" y="754492"/>
                    <a:pt x="426273" y="751757"/>
                  </a:cubicBezTo>
                  <a:cubicBezTo>
                    <a:pt x="423700" y="731229"/>
                    <a:pt x="404974" y="716682"/>
                    <a:pt x="384457" y="719255"/>
                  </a:cubicBezTo>
                  <a:cubicBezTo>
                    <a:pt x="383143" y="719418"/>
                    <a:pt x="381851" y="719646"/>
                    <a:pt x="380570" y="719950"/>
                  </a:cubicBezTo>
                  <a:cubicBezTo>
                    <a:pt x="349957" y="728092"/>
                    <a:pt x="330634" y="781719"/>
                    <a:pt x="329223" y="809943"/>
                  </a:cubicBezTo>
                  <a:cubicBezTo>
                    <a:pt x="329223" y="811572"/>
                    <a:pt x="330200" y="829700"/>
                    <a:pt x="331069" y="841207"/>
                  </a:cubicBezTo>
                  <a:cubicBezTo>
                    <a:pt x="329549" y="834477"/>
                    <a:pt x="328137" y="828072"/>
                    <a:pt x="326400" y="821233"/>
                  </a:cubicBezTo>
                  <a:cubicBezTo>
                    <a:pt x="323253" y="807772"/>
                    <a:pt x="319670" y="794311"/>
                    <a:pt x="315545" y="779873"/>
                  </a:cubicBezTo>
                  <a:cubicBezTo>
                    <a:pt x="313374" y="773034"/>
                    <a:pt x="311311" y="766086"/>
                    <a:pt x="309140" y="759030"/>
                  </a:cubicBezTo>
                  <a:cubicBezTo>
                    <a:pt x="306969" y="751974"/>
                    <a:pt x="304255" y="744809"/>
                    <a:pt x="301758" y="737319"/>
                  </a:cubicBezTo>
                  <a:cubicBezTo>
                    <a:pt x="295788" y="720818"/>
                    <a:pt x="288840" y="704752"/>
                    <a:pt x="281458" y="687926"/>
                  </a:cubicBezTo>
                  <a:cubicBezTo>
                    <a:pt x="293291" y="685103"/>
                    <a:pt x="335194" y="674465"/>
                    <a:pt x="351911" y="661546"/>
                  </a:cubicBezTo>
                  <a:cubicBezTo>
                    <a:pt x="368629" y="648628"/>
                    <a:pt x="386432" y="627677"/>
                    <a:pt x="386215" y="605422"/>
                  </a:cubicBezTo>
                  <a:cubicBezTo>
                    <a:pt x="386758" y="584742"/>
                    <a:pt x="370442" y="567547"/>
                    <a:pt x="349762" y="567004"/>
                  </a:cubicBezTo>
                  <a:cubicBezTo>
                    <a:pt x="348448" y="566961"/>
                    <a:pt x="347135" y="567004"/>
                    <a:pt x="345832" y="567102"/>
                  </a:cubicBezTo>
                  <a:cubicBezTo>
                    <a:pt x="314460" y="570576"/>
                    <a:pt x="287103" y="620620"/>
                    <a:pt x="281458" y="648194"/>
                  </a:cubicBezTo>
                  <a:cubicBezTo>
                    <a:pt x="281458" y="649931"/>
                    <a:pt x="279287" y="669905"/>
                    <a:pt x="278419" y="681412"/>
                  </a:cubicBezTo>
                  <a:cubicBezTo>
                    <a:pt x="273968" y="671642"/>
                    <a:pt x="269517" y="661763"/>
                    <a:pt x="264632" y="651993"/>
                  </a:cubicBezTo>
                  <a:cubicBezTo>
                    <a:pt x="250628" y="623660"/>
                    <a:pt x="235539" y="595435"/>
                    <a:pt x="220558" y="567319"/>
                  </a:cubicBezTo>
                  <a:cubicBezTo>
                    <a:pt x="215999" y="558635"/>
                    <a:pt x="211548" y="549950"/>
                    <a:pt x="206988" y="541374"/>
                  </a:cubicBezTo>
                  <a:cubicBezTo>
                    <a:pt x="211222" y="540397"/>
                    <a:pt x="261267" y="528781"/>
                    <a:pt x="280047" y="514344"/>
                  </a:cubicBezTo>
                  <a:cubicBezTo>
                    <a:pt x="296765" y="501534"/>
                    <a:pt x="314568" y="480474"/>
                    <a:pt x="314351" y="458220"/>
                  </a:cubicBezTo>
                  <a:cubicBezTo>
                    <a:pt x="314959" y="437605"/>
                    <a:pt x="298740" y="420398"/>
                    <a:pt x="278125" y="419791"/>
                  </a:cubicBezTo>
                  <a:cubicBezTo>
                    <a:pt x="276736" y="419747"/>
                    <a:pt x="275346" y="419791"/>
                    <a:pt x="273968" y="419899"/>
                  </a:cubicBezTo>
                  <a:cubicBezTo>
                    <a:pt x="242595" y="423373"/>
                    <a:pt x="215239" y="473418"/>
                    <a:pt x="209594" y="500991"/>
                  </a:cubicBezTo>
                  <a:cubicBezTo>
                    <a:pt x="209594" y="503054"/>
                    <a:pt x="206554" y="532364"/>
                    <a:pt x="206229" y="539746"/>
                  </a:cubicBezTo>
                  <a:cubicBezTo>
                    <a:pt x="196350" y="520748"/>
                    <a:pt x="186580" y="501642"/>
                    <a:pt x="177786" y="482428"/>
                  </a:cubicBezTo>
                  <a:cubicBezTo>
                    <a:pt x="165802" y="456559"/>
                    <a:pt x="155500" y="429941"/>
                    <a:pt x="146956" y="402747"/>
                  </a:cubicBezTo>
                  <a:cubicBezTo>
                    <a:pt x="148911" y="402747"/>
                    <a:pt x="201235" y="390480"/>
                    <a:pt x="220449" y="375717"/>
                  </a:cubicBezTo>
                  <a:cubicBezTo>
                    <a:pt x="237167" y="362798"/>
                    <a:pt x="254970" y="341847"/>
                    <a:pt x="254753" y="319484"/>
                  </a:cubicBezTo>
                  <a:cubicBezTo>
                    <a:pt x="255372" y="298935"/>
                    <a:pt x="239197" y="281772"/>
                    <a:pt x="218647" y="281153"/>
                  </a:cubicBezTo>
                  <a:cubicBezTo>
                    <a:pt x="217225" y="281110"/>
                    <a:pt x="215792" y="281153"/>
                    <a:pt x="214370" y="281273"/>
                  </a:cubicBezTo>
                  <a:cubicBezTo>
                    <a:pt x="182997" y="284638"/>
                    <a:pt x="155641" y="334682"/>
                    <a:pt x="149996" y="362364"/>
                  </a:cubicBezTo>
                  <a:cubicBezTo>
                    <a:pt x="149996" y="364535"/>
                    <a:pt x="146739" y="395908"/>
                    <a:pt x="146631" y="401662"/>
                  </a:cubicBezTo>
                  <a:cubicBezTo>
                    <a:pt x="146631" y="400142"/>
                    <a:pt x="145437" y="398514"/>
                    <a:pt x="145002" y="396885"/>
                  </a:cubicBezTo>
                  <a:cubicBezTo>
                    <a:pt x="137165" y="369377"/>
                    <a:pt x="131791" y="341218"/>
                    <a:pt x="128936" y="312754"/>
                  </a:cubicBezTo>
                  <a:cubicBezTo>
                    <a:pt x="127199" y="297122"/>
                    <a:pt x="126439" y="282032"/>
                    <a:pt x="126005" y="267269"/>
                  </a:cubicBezTo>
                  <a:cubicBezTo>
                    <a:pt x="135884" y="266075"/>
                    <a:pt x="181369" y="259995"/>
                    <a:pt x="200149" y="248597"/>
                  </a:cubicBezTo>
                  <a:cubicBezTo>
                    <a:pt x="218929" y="237199"/>
                    <a:pt x="238144" y="218744"/>
                    <a:pt x="240424" y="196598"/>
                  </a:cubicBezTo>
                  <a:cubicBezTo>
                    <a:pt x="243246" y="176168"/>
                    <a:pt x="228982" y="157312"/>
                    <a:pt x="208552" y="154489"/>
                  </a:cubicBezTo>
                  <a:cubicBezTo>
                    <a:pt x="207206" y="154305"/>
                    <a:pt x="205849" y="154196"/>
                    <a:pt x="204492" y="154152"/>
                  </a:cubicBezTo>
                  <a:cubicBezTo>
                    <a:pt x="172902" y="154152"/>
                    <a:pt x="140226" y="200832"/>
                    <a:pt x="131542" y="227646"/>
                  </a:cubicBezTo>
                  <a:cubicBezTo>
                    <a:pt x="131542" y="229165"/>
                    <a:pt x="127959" y="244472"/>
                    <a:pt x="125788" y="255762"/>
                  </a:cubicBezTo>
                  <a:cubicBezTo>
                    <a:pt x="125788" y="249031"/>
                    <a:pt x="125788" y="242192"/>
                    <a:pt x="125788" y="235896"/>
                  </a:cubicBezTo>
                  <a:cubicBezTo>
                    <a:pt x="125788" y="211905"/>
                    <a:pt x="127308" y="190085"/>
                    <a:pt x="128828" y="170762"/>
                  </a:cubicBezTo>
                  <a:cubicBezTo>
                    <a:pt x="129805" y="159906"/>
                    <a:pt x="130890" y="149810"/>
                    <a:pt x="131976" y="140583"/>
                  </a:cubicBezTo>
                  <a:cubicBezTo>
                    <a:pt x="141095" y="134287"/>
                    <a:pt x="177678" y="108016"/>
                    <a:pt x="188859" y="89996"/>
                  </a:cubicBezTo>
                  <a:cubicBezTo>
                    <a:pt x="200041" y="71975"/>
                    <a:pt x="208834" y="46030"/>
                    <a:pt x="200692" y="24862"/>
                  </a:cubicBezTo>
                  <a:cubicBezTo>
                    <a:pt x="193668" y="5343"/>
                    <a:pt x="172153" y="-4796"/>
                    <a:pt x="152634" y="2228"/>
                  </a:cubicBezTo>
                  <a:cubicBezTo>
                    <a:pt x="151440" y="2651"/>
                    <a:pt x="150268" y="3150"/>
                    <a:pt x="149128" y="3693"/>
                  </a:cubicBezTo>
                  <a:cubicBezTo>
                    <a:pt x="121120" y="18240"/>
                    <a:pt x="113738" y="74798"/>
                    <a:pt x="118298" y="102588"/>
                  </a:cubicBezTo>
                  <a:cubicBezTo>
                    <a:pt x="118298" y="104976"/>
                    <a:pt x="129153" y="141886"/>
                    <a:pt x="129805" y="141560"/>
                  </a:cubicBezTo>
                  <a:lnTo>
                    <a:pt x="130347" y="141560"/>
                  </a:lnTo>
                  <a:cubicBezTo>
                    <a:pt x="129153" y="150462"/>
                    <a:pt x="127959" y="160015"/>
                    <a:pt x="126765" y="170545"/>
                  </a:cubicBezTo>
                  <a:cubicBezTo>
                    <a:pt x="124919" y="189868"/>
                    <a:pt x="122857" y="211796"/>
                    <a:pt x="122314" y="235679"/>
                  </a:cubicBezTo>
                  <a:cubicBezTo>
                    <a:pt x="121392" y="261526"/>
                    <a:pt x="122010" y="287406"/>
                    <a:pt x="124160" y="313188"/>
                  </a:cubicBezTo>
                  <a:cubicBezTo>
                    <a:pt x="126428" y="342064"/>
                    <a:pt x="131226" y="370691"/>
                    <a:pt x="138489" y="398731"/>
                  </a:cubicBezTo>
                  <a:cubicBezTo>
                    <a:pt x="138532" y="399057"/>
                    <a:pt x="138532" y="399382"/>
                    <a:pt x="138489" y="399708"/>
                  </a:cubicBezTo>
                  <a:cubicBezTo>
                    <a:pt x="133604" y="391892"/>
                    <a:pt x="118949" y="370506"/>
                    <a:pt x="117646" y="368986"/>
                  </a:cubicBezTo>
                  <a:cubicBezTo>
                    <a:pt x="99192" y="347275"/>
                    <a:pt x="50884" y="317313"/>
                    <a:pt x="21791" y="329580"/>
                  </a:cubicBezTo>
                  <a:cubicBezTo>
                    <a:pt x="3000" y="338232"/>
                    <a:pt x="-5207" y="360475"/>
                    <a:pt x="3445" y="379266"/>
                  </a:cubicBezTo>
                  <a:cubicBezTo>
                    <a:pt x="3998" y="380472"/>
                    <a:pt x="4617" y="381633"/>
                    <a:pt x="5290" y="382773"/>
                  </a:cubicBezTo>
                  <a:cubicBezTo>
                    <a:pt x="16037" y="400902"/>
                    <a:pt x="41765" y="410563"/>
                    <a:pt x="62608" y="413494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9A52441-26DE-4B08-9462-0D8F781CC2CB}"/>
                </a:ext>
              </a:extLst>
            </p:cNvPr>
            <p:cNvSpPr/>
            <p:nvPr/>
          </p:nvSpPr>
          <p:spPr>
            <a:xfrm>
              <a:off x="7120528" y="5110919"/>
              <a:ext cx="88026" cy="140279"/>
            </a:xfrm>
            <a:custGeom>
              <a:avLst/>
              <a:gdLst>
                <a:gd name="connsiteX0" fmla="*/ 76305 w 88026"/>
                <a:gd name="connsiteY0" fmla="*/ 140279 h 140279"/>
                <a:gd name="connsiteX1" fmla="*/ 87161 w 88026"/>
                <a:gd name="connsiteY1" fmla="*/ 100982 h 140279"/>
                <a:gd name="connsiteX2" fmla="*/ 53617 w 88026"/>
                <a:gd name="connsiteY2" fmla="*/ 3281 h 140279"/>
                <a:gd name="connsiteX3" fmla="*/ 4126 w 88026"/>
                <a:gd name="connsiteY3" fmla="*/ 22159 h 140279"/>
                <a:gd name="connsiteX4" fmla="*/ 2704 w 88026"/>
                <a:gd name="connsiteY4" fmla="*/ 25861 h 140279"/>
                <a:gd name="connsiteX5" fmla="*/ 16273 w 88026"/>
                <a:gd name="connsiteY5" fmla="*/ 90235 h 140279"/>
                <a:gd name="connsiteX6" fmla="*/ 76305 w 88026"/>
                <a:gd name="connsiteY6" fmla="*/ 140279 h 14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026" h="140279">
                  <a:moveTo>
                    <a:pt x="76305" y="140279"/>
                  </a:moveTo>
                  <a:cubicBezTo>
                    <a:pt x="76305" y="140279"/>
                    <a:pt x="86401" y="103370"/>
                    <a:pt x="87161" y="100982"/>
                  </a:cubicBezTo>
                  <a:cubicBezTo>
                    <a:pt x="91069" y="73083"/>
                    <a:pt x="82059" y="16742"/>
                    <a:pt x="53617" y="3281"/>
                  </a:cubicBezTo>
                  <a:cubicBezTo>
                    <a:pt x="34739" y="-5176"/>
                    <a:pt x="12583" y="3281"/>
                    <a:pt x="4126" y="22159"/>
                  </a:cubicBezTo>
                  <a:cubicBezTo>
                    <a:pt x="3594" y="23364"/>
                    <a:pt x="3116" y="24601"/>
                    <a:pt x="2704" y="25861"/>
                  </a:cubicBezTo>
                  <a:cubicBezTo>
                    <a:pt x="-4895" y="46812"/>
                    <a:pt x="4767" y="72540"/>
                    <a:pt x="16273" y="90235"/>
                  </a:cubicBezTo>
                  <a:cubicBezTo>
                    <a:pt x="29300" y="110752"/>
                    <a:pt x="76197" y="140279"/>
                    <a:pt x="76305" y="140279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8A0538F-FB4D-4AA6-BF78-516B6F5B23FF}"/>
                </a:ext>
              </a:extLst>
            </p:cNvPr>
            <p:cNvSpPr/>
            <p:nvPr/>
          </p:nvSpPr>
          <p:spPr>
            <a:xfrm>
              <a:off x="6774765" y="5887340"/>
              <a:ext cx="411755" cy="406327"/>
            </a:xfrm>
            <a:custGeom>
              <a:avLst/>
              <a:gdLst>
                <a:gd name="connsiteX0" fmla="*/ 0 w 411755"/>
                <a:gd name="connsiteY0" fmla="*/ 0 h 406327"/>
                <a:gd name="connsiteX1" fmla="*/ 411756 w 411755"/>
                <a:gd name="connsiteY1" fmla="*/ 0 h 406327"/>
                <a:gd name="connsiteX2" fmla="*/ 411756 w 411755"/>
                <a:gd name="connsiteY2" fmla="*/ 0 h 406327"/>
                <a:gd name="connsiteX3" fmla="*/ 411756 w 411755"/>
                <a:gd name="connsiteY3" fmla="*/ 221781 h 406327"/>
                <a:gd name="connsiteX4" fmla="*/ 227209 w 411755"/>
                <a:gd name="connsiteY4" fmla="*/ 406327 h 406327"/>
                <a:gd name="connsiteX5" fmla="*/ 184981 w 411755"/>
                <a:gd name="connsiteY5" fmla="*/ 406327 h 406327"/>
                <a:gd name="connsiteX6" fmla="*/ 434 w 411755"/>
                <a:gd name="connsiteY6" fmla="*/ 221781 h 406327"/>
                <a:gd name="connsiteX7" fmla="*/ 434 w 411755"/>
                <a:gd name="connsiteY7" fmla="*/ 0 h 406327"/>
                <a:gd name="connsiteX8" fmla="*/ 0 w 411755"/>
                <a:gd name="connsiteY8" fmla="*/ 0 h 40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55" h="406327">
                  <a:moveTo>
                    <a:pt x="0" y="0"/>
                  </a:moveTo>
                  <a:lnTo>
                    <a:pt x="411756" y="0"/>
                  </a:lnTo>
                  <a:lnTo>
                    <a:pt x="411756" y="0"/>
                  </a:lnTo>
                  <a:lnTo>
                    <a:pt x="411756" y="221781"/>
                  </a:lnTo>
                  <a:cubicBezTo>
                    <a:pt x="411756" y="323705"/>
                    <a:pt x="329133" y="406327"/>
                    <a:pt x="227209" y="406327"/>
                  </a:cubicBezTo>
                  <a:lnTo>
                    <a:pt x="184981" y="406327"/>
                  </a:lnTo>
                  <a:cubicBezTo>
                    <a:pt x="83057" y="406327"/>
                    <a:pt x="434" y="323705"/>
                    <a:pt x="434" y="221781"/>
                  </a:cubicBezTo>
                  <a:lnTo>
                    <a:pt x="4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85C25AF-40E5-48FE-80CE-5D6905D8AA2F}"/>
                </a:ext>
              </a:extLst>
            </p:cNvPr>
            <p:cNvSpPr/>
            <p:nvPr/>
          </p:nvSpPr>
          <p:spPr>
            <a:xfrm>
              <a:off x="6769338" y="5881912"/>
              <a:ext cx="422502" cy="417400"/>
            </a:xfrm>
            <a:custGeom>
              <a:avLst/>
              <a:gdLst>
                <a:gd name="connsiteX0" fmla="*/ 232420 w 422502"/>
                <a:gd name="connsiteY0" fmla="*/ 417400 h 417400"/>
                <a:gd name="connsiteX1" fmla="*/ 190083 w 422502"/>
                <a:gd name="connsiteY1" fmla="*/ 417400 h 417400"/>
                <a:gd name="connsiteX2" fmla="*/ 0 w 422502"/>
                <a:gd name="connsiteY2" fmla="*/ 227209 h 417400"/>
                <a:gd name="connsiteX3" fmla="*/ 0 w 422502"/>
                <a:gd name="connsiteY3" fmla="*/ 0 h 417400"/>
                <a:gd name="connsiteX4" fmla="*/ 422503 w 422502"/>
                <a:gd name="connsiteY4" fmla="*/ 0 h 417400"/>
                <a:gd name="connsiteX5" fmla="*/ 422503 w 422502"/>
                <a:gd name="connsiteY5" fmla="*/ 227209 h 417400"/>
                <a:gd name="connsiteX6" fmla="*/ 232420 w 422502"/>
                <a:gd name="connsiteY6" fmla="*/ 417400 h 417400"/>
                <a:gd name="connsiteX7" fmla="*/ 10856 w 422502"/>
                <a:gd name="connsiteY7" fmla="*/ 10856 h 417400"/>
                <a:gd name="connsiteX8" fmla="*/ 10856 w 422502"/>
                <a:gd name="connsiteY8" fmla="*/ 227209 h 417400"/>
                <a:gd name="connsiteX9" fmla="*/ 190083 w 422502"/>
                <a:gd name="connsiteY9" fmla="*/ 406545 h 417400"/>
                <a:gd name="connsiteX10" fmla="*/ 232420 w 422502"/>
                <a:gd name="connsiteY10" fmla="*/ 406545 h 417400"/>
                <a:gd name="connsiteX11" fmla="*/ 411647 w 422502"/>
                <a:gd name="connsiteY11" fmla="*/ 227209 h 417400"/>
                <a:gd name="connsiteX12" fmla="*/ 411647 w 422502"/>
                <a:gd name="connsiteY12" fmla="*/ 10856 h 41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2502" h="417400">
                  <a:moveTo>
                    <a:pt x="232420" y="417400"/>
                  </a:moveTo>
                  <a:lnTo>
                    <a:pt x="190083" y="417400"/>
                  </a:lnTo>
                  <a:cubicBezTo>
                    <a:pt x="85130" y="417216"/>
                    <a:pt x="120" y="332162"/>
                    <a:pt x="0" y="227209"/>
                  </a:cubicBezTo>
                  <a:lnTo>
                    <a:pt x="0" y="0"/>
                  </a:lnTo>
                  <a:lnTo>
                    <a:pt x="422503" y="0"/>
                  </a:lnTo>
                  <a:lnTo>
                    <a:pt x="422503" y="227209"/>
                  </a:lnTo>
                  <a:cubicBezTo>
                    <a:pt x="422437" y="332183"/>
                    <a:pt x="337394" y="417281"/>
                    <a:pt x="232420" y="417400"/>
                  </a:cubicBezTo>
                  <a:close/>
                  <a:moveTo>
                    <a:pt x="10856" y="10856"/>
                  </a:moveTo>
                  <a:lnTo>
                    <a:pt x="10856" y="227209"/>
                  </a:lnTo>
                  <a:cubicBezTo>
                    <a:pt x="10975" y="326159"/>
                    <a:pt x="91133" y="406360"/>
                    <a:pt x="190083" y="406545"/>
                  </a:cubicBezTo>
                  <a:lnTo>
                    <a:pt x="232420" y="406545"/>
                  </a:lnTo>
                  <a:cubicBezTo>
                    <a:pt x="331369" y="406360"/>
                    <a:pt x="411527" y="326159"/>
                    <a:pt x="411647" y="227209"/>
                  </a:cubicBezTo>
                  <a:lnTo>
                    <a:pt x="411647" y="10856"/>
                  </a:ln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48A6E2A-8C6E-4397-AE60-4129E937338C}"/>
                </a:ext>
              </a:extLst>
            </p:cNvPr>
            <p:cNvSpPr/>
            <p:nvPr/>
          </p:nvSpPr>
          <p:spPr>
            <a:xfrm>
              <a:off x="6941612" y="6026278"/>
              <a:ext cx="244800" cy="78501"/>
            </a:xfrm>
            <a:custGeom>
              <a:avLst/>
              <a:gdLst>
                <a:gd name="connsiteX0" fmla="*/ 244801 w 244800"/>
                <a:gd name="connsiteY0" fmla="*/ 68079 h 78501"/>
                <a:gd name="connsiteX1" fmla="*/ 244801 w 244800"/>
                <a:gd name="connsiteY1" fmla="*/ 18035 h 78501"/>
                <a:gd name="connsiteX2" fmla="*/ 138524 w 244800"/>
                <a:gd name="connsiteY2" fmla="*/ 18035 h 78501"/>
                <a:gd name="connsiteX3" fmla="*/ 13358 w 244800"/>
                <a:gd name="connsiteY3" fmla="*/ 11521 h 78501"/>
                <a:gd name="connsiteX4" fmla="*/ 1677 w 244800"/>
                <a:gd name="connsiteY4" fmla="*/ 39920 h 78501"/>
                <a:gd name="connsiteX5" fmla="*/ 30076 w 244800"/>
                <a:gd name="connsiteY5" fmla="*/ 51600 h 78501"/>
                <a:gd name="connsiteX6" fmla="*/ 30618 w 244800"/>
                <a:gd name="connsiteY6" fmla="*/ 51361 h 78501"/>
                <a:gd name="connsiteX7" fmla="*/ 115293 w 244800"/>
                <a:gd name="connsiteY7" fmla="*/ 54835 h 78501"/>
                <a:gd name="connsiteX8" fmla="*/ 193779 w 244800"/>
                <a:gd name="connsiteY8" fmla="*/ 78500 h 78501"/>
                <a:gd name="connsiteX9" fmla="*/ 244801 w 244800"/>
                <a:gd name="connsiteY9" fmla="*/ 68079 h 78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800" h="78501">
                  <a:moveTo>
                    <a:pt x="244801" y="68079"/>
                  </a:moveTo>
                  <a:lnTo>
                    <a:pt x="244801" y="18035"/>
                  </a:lnTo>
                  <a:cubicBezTo>
                    <a:pt x="212234" y="43762"/>
                    <a:pt x="169571" y="38009"/>
                    <a:pt x="138524" y="18035"/>
                  </a:cubicBezTo>
                  <a:cubicBezTo>
                    <a:pt x="81966" y="-17572"/>
                    <a:pt x="16180" y="10327"/>
                    <a:pt x="13358" y="11521"/>
                  </a:cubicBezTo>
                  <a:cubicBezTo>
                    <a:pt x="2296" y="16135"/>
                    <a:pt x="-2937" y="28847"/>
                    <a:pt x="1677" y="39920"/>
                  </a:cubicBezTo>
                  <a:cubicBezTo>
                    <a:pt x="6291" y="50981"/>
                    <a:pt x="19003" y="56214"/>
                    <a:pt x="30076" y="51600"/>
                  </a:cubicBezTo>
                  <a:cubicBezTo>
                    <a:pt x="30260" y="51524"/>
                    <a:pt x="30434" y="51437"/>
                    <a:pt x="30618" y="51361"/>
                  </a:cubicBezTo>
                  <a:cubicBezTo>
                    <a:pt x="31161" y="51361"/>
                    <a:pt x="78600" y="31604"/>
                    <a:pt x="115293" y="54835"/>
                  </a:cubicBezTo>
                  <a:cubicBezTo>
                    <a:pt x="138697" y="69979"/>
                    <a:pt x="165913" y="78175"/>
                    <a:pt x="193779" y="78500"/>
                  </a:cubicBezTo>
                  <a:cubicBezTo>
                    <a:pt x="211322" y="78577"/>
                    <a:pt x="228691" y="75027"/>
                    <a:pt x="244801" y="68079"/>
                  </a:cubicBezTo>
                  <a:close/>
                </a:path>
              </a:pathLst>
            </a:custGeom>
            <a:solidFill>
              <a:srgbClr val="FFFFFF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21D3D2C-985A-4756-AC2B-1B9CCB90E384}"/>
                </a:ext>
              </a:extLst>
            </p:cNvPr>
            <p:cNvSpPr/>
            <p:nvPr/>
          </p:nvSpPr>
          <p:spPr>
            <a:xfrm>
              <a:off x="6936363" y="6021237"/>
              <a:ext cx="255477" cy="89298"/>
            </a:xfrm>
            <a:custGeom>
              <a:avLst/>
              <a:gdLst>
                <a:gd name="connsiteX0" fmla="*/ 199028 w 255477"/>
                <a:gd name="connsiteY0" fmla="*/ 89295 h 89298"/>
                <a:gd name="connsiteX1" fmla="*/ 117610 w 255477"/>
                <a:gd name="connsiteY1" fmla="*/ 64762 h 89298"/>
                <a:gd name="connsiteX2" fmla="*/ 38038 w 255477"/>
                <a:gd name="connsiteY2" fmla="*/ 61722 h 89298"/>
                <a:gd name="connsiteX3" fmla="*/ 2269 w 255477"/>
                <a:gd name="connsiteY3" fmla="*/ 47664 h 89298"/>
                <a:gd name="connsiteX4" fmla="*/ 16327 w 255477"/>
                <a:gd name="connsiteY4" fmla="*/ 11894 h 89298"/>
                <a:gd name="connsiteX5" fmla="*/ 146595 w 255477"/>
                <a:gd name="connsiteY5" fmla="*/ 18842 h 89298"/>
                <a:gd name="connsiteX6" fmla="*/ 246793 w 255477"/>
                <a:gd name="connsiteY6" fmla="*/ 18842 h 89298"/>
                <a:gd name="connsiteX7" fmla="*/ 255477 w 255477"/>
                <a:gd name="connsiteY7" fmla="*/ 11894 h 89298"/>
                <a:gd name="connsiteX8" fmla="*/ 255477 w 255477"/>
                <a:gd name="connsiteY8" fmla="*/ 77028 h 89298"/>
                <a:gd name="connsiteX9" fmla="*/ 252329 w 255477"/>
                <a:gd name="connsiteY9" fmla="*/ 78440 h 89298"/>
                <a:gd name="connsiteX10" fmla="*/ 199028 w 255477"/>
                <a:gd name="connsiteY10" fmla="*/ 89295 h 89298"/>
                <a:gd name="connsiteX11" fmla="*/ 78096 w 255477"/>
                <a:gd name="connsiteY11" fmla="*/ 43376 h 89298"/>
                <a:gd name="connsiteX12" fmla="*/ 123472 w 255477"/>
                <a:gd name="connsiteY12" fmla="*/ 55534 h 89298"/>
                <a:gd name="connsiteX13" fmla="*/ 244622 w 255477"/>
                <a:gd name="connsiteY13" fmla="*/ 69430 h 89298"/>
                <a:gd name="connsiteX14" fmla="*/ 244622 w 255477"/>
                <a:gd name="connsiteY14" fmla="*/ 33389 h 89298"/>
                <a:gd name="connsiteX15" fmla="*/ 140841 w 255477"/>
                <a:gd name="connsiteY15" fmla="*/ 28070 h 89298"/>
                <a:gd name="connsiteX16" fmla="*/ 20778 w 255477"/>
                <a:gd name="connsiteY16" fmla="*/ 21882 h 89298"/>
                <a:gd name="connsiteX17" fmla="*/ 12365 w 255477"/>
                <a:gd name="connsiteY17" fmla="*/ 43322 h 89298"/>
                <a:gd name="connsiteX18" fmla="*/ 33804 w 255477"/>
                <a:gd name="connsiteY18" fmla="*/ 51735 h 89298"/>
                <a:gd name="connsiteX19" fmla="*/ 78096 w 255477"/>
                <a:gd name="connsiteY19" fmla="*/ 43376 h 89298"/>
                <a:gd name="connsiteX20" fmla="*/ 250049 w 255477"/>
                <a:gd name="connsiteY20" fmla="*/ 73121 h 89298"/>
                <a:gd name="connsiteX21" fmla="*/ 250049 w 255477"/>
                <a:gd name="connsiteY21" fmla="*/ 73121 h 8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5477" h="89298">
                  <a:moveTo>
                    <a:pt x="199028" y="89295"/>
                  </a:moveTo>
                  <a:cubicBezTo>
                    <a:pt x="170119" y="88970"/>
                    <a:pt x="141894" y="80459"/>
                    <a:pt x="117610" y="64762"/>
                  </a:cubicBezTo>
                  <a:cubicBezTo>
                    <a:pt x="83306" y="43050"/>
                    <a:pt x="38581" y="61505"/>
                    <a:pt x="38038" y="61722"/>
                  </a:cubicBezTo>
                  <a:cubicBezTo>
                    <a:pt x="24284" y="67715"/>
                    <a:pt x="8261" y="61429"/>
                    <a:pt x="2269" y="47664"/>
                  </a:cubicBezTo>
                  <a:cubicBezTo>
                    <a:pt x="-3724" y="33910"/>
                    <a:pt x="2562" y="17887"/>
                    <a:pt x="16327" y="11894"/>
                  </a:cubicBezTo>
                  <a:cubicBezTo>
                    <a:pt x="19258" y="10701"/>
                    <a:pt x="87649" y="-18284"/>
                    <a:pt x="146595" y="18842"/>
                  </a:cubicBezTo>
                  <a:cubicBezTo>
                    <a:pt x="172214" y="35017"/>
                    <a:pt x="213791" y="44679"/>
                    <a:pt x="246793" y="18842"/>
                  </a:cubicBezTo>
                  <a:lnTo>
                    <a:pt x="255477" y="11894"/>
                  </a:lnTo>
                  <a:lnTo>
                    <a:pt x="255477" y="77028"/>
                  </a:lnTo>
                  <a:lnTo>
                    <a:pt x="252329" y="78440"/>
                  </a:lnTo>
                  <a:cubicBezTo>
                    <a:pt x="235514" y="85724"/>
                    <a:pt x="217352" y="89426"/>
                    <a:pt x="199028" y="89295"/>
                  </a:cubicBezTo>
                  <a:close/>
                  <a:moveTo>
                    <a:pt x="78096" y="43376"/>
                  </a:moveTo>
                  <a:cubicBezTo>
                    <a:pt x="94064" y="43072"/>
                    <a:pt x="109794" y="47284"/>
                    <a:pt x="123472" y="55534"/>
                  </a:cubicBezTo>
                  <a:cubicBezTo>
                    <a:pt x="159198" y="79591"/>
                    <a:pt x="204380" y="84769"/>
                    <a:pt x="244622" y="69430"/>
                  </a:cubicBezTo>
                  <a:lnTo>
                    <a:pt x="244622" y="33389"/>
                  </a:lnTo>
                  <a:cubicBezTo>
                    <a:pt x="209015" y="55100"/>
                    <a:pt x="167221" y="44244"/>
                    <a:pt x="140841" y="28070"/>
                  </a:cubicBezTo>
                  <a:cubicBezTo>
                    <a:pt x="86563" y="-6017"/>
                    <a:pt x="23383" y="20688"/>
                    <a:pt x="20778" y="21882"/>
                  </a:cubicBezTo>
                  <a:cubicBezTo>
                    <a:pt x="12538" y="25475"/>
                    <a:pt x="8771" y="35082"/>
                    <a:pt x="12365" y="43322"/>
                  </a:cubicBezTo>
                  <a:cubicBezTo>
                    <a:pt x="15958" y="51561"/>
                    <a:pt x="25565" y="55328"/>
                    <a:pt x="33804" y="51735"/>
                  </a:cubicBezTo>
                  <a:cubicBezTo>
                    <a:pt x="47939" y="46286"/>
                    <a:pt x="62952" y="43452"/>
                    <a:pt x="78096" y="43376"/>
                  </a:cubicBezTo>
                  <a:close/>
                  <a:moveTo>
                    <a:pt x="250049" y="73121"/>
                  </a:moveTo>
                  <a:lnTo>
                    <a:pt x="250049" y="73121"/>
                  </a:ln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AF1BD87-65D9-41EB-8D25-23A99ED869FE}"/>
                </a:ext>
              </a:extLst>
            </p:cNvPr>
            <p:cNvSpPr/>
            <p:nvPr/>
          </p:nvSpPr>
          <p:spPr>
            <a:xfrm>
              <a:off x="6774765" y="5961078"/>
              <a:ext cx="357929" cy="126657"/>
            </a:xfrm>
            <a:custGeom>
              <a:avLst/>
              <a:gdLst>
                <a:gd name="connsiteX0" fmla="*/ 0 w 357929"/>
                <a:gd name="connsiteY0" fmla="*/ 126658 h 126657"/>
                <a:gd name="connsiteX1" fmla="*/ 90862 w 357929"/>
                <a:gd name="connsiteY1" fmla="*/ 96587 h 126657"/>
                <a:gd name="connsiteX2" fmla="*/ 316768 w 357929"/>
                <a:gd name="connsiteY2" fmla="*/ 69231 h 126657"/>
                <a:gd name="connsiteX3" fmla="*/ 345916 w 357929"/>
                <a:gd name="connsiteY3" fmla="*/ 78947 h 126657"/>
                <a:gd name="connsiteX4" fmla="*/ 355632 w 357929"/>
                <a:gd name="connsiteY4" fmla="*/ 49799 h 126657"/>
                <a:gd name="connsiteX5" fmla="*/ 72082 w 357929"/>
                <a:gd name="connsiteY5" fmla="*/ 57398 h 126657"/>
                <a:gd name="connsiteX6" fmla="*/ 0 w 357929"/>
                <a:gd name="connsiteY6" fmla="*/ 82583 h 12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929" h="126657">
                  <a:moveTo>
                    <a:pt x="0" y="126658"/>
                  </a:moveTo>
                  <a:cubicBezTo>
                    <a:pt x="31623" y="121230"/>
                    <a:pt x="62246" y="111090"/>
                    <a:pt x="90862" y="96587"/>
                  </a:cubicBezTo>
                  <a:cubicBezTo>
                    <a:pt x="162944" y="61849"/>
                    <a:pt x="288326" y="12239"/>
                    <a:pt x="316768" y="69231"/>
                  </a:cubicBezTo>
                  <a:cubicBezTo>
                    <a:pt x="322131" y="79967"/>
                    <a:pt x="335180" y="84310"/>
                    <a:pt x="345916" y="78947"/>
                  </a:cubicBezTo>
                  <a:cubicBezTo>
                    <a:pt x="356652" y="73584"/>
                    <a:pt x="360994" y="60536"/>
                    <a:pt x="355632" y="49799"/>
                  </a:cubicBezTo>
                  <a:cubicBezTo>
                    <a:pt x="321219" y="-19026"/>
                    <a:pt x="225364" y="-16529"/>
                    <a:pt x="72082" y="57398"/>
                  </a:cubicBezTo>
                  <a:cubicBezTo>
                    <a:pt x="49285" y="68981"/>
                    <a:pt x="25044" y="77449"/>
                    <a:pt x="0" y="82583"/>
                  </a:cubicBezTo>
                  <a:close/>
                </a:path>
              </a:pathLst>
            </a:custGeom>
            <a:solidFill>
              <a:srgbClr val="FFFFFF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45FF81E-6250-4451-B5A4-BD9B7E032D80}"/>
                </a:ext>
              </a:extLst>
            </p:cNvPr>
            <p:cNvSpPr/>
            <p:nvPr/>
          </p:nvSpPr>
          <p:spPr>
            <a:xfrm>
              <a:off x="6769338" y="5956013"/>
              <a:ext cx="368797" cy="138344"/>
            </a:xfrm>
            <a:custGeom>
              <a:avLst/>
              <a:gdLst>
                <a:gd name="connsiteX0" fmla="*/ 0 w 368797"/>
                <a:gd name="connsiteY0" fmla="*/ 138344 h 138344"/>
                <a:gd name="connsiteX1" fmla="*/ 0 w 368797"/>
                <a:gd name="connsiteY1" fmla="*/ 83523 h 138344"/>
                <a:gd name="connsiteX2" fmla="*/ 4451 w 368797"/>
                <a:gd name="connsiteY2" fmla="*/ 82655 h 138344"/>
                <a:gd name="connsiteX3" fmla="*/ 75121 w 368797"/>
                <a:gd name="connsiteY3" fmla="*/ 57904 h 138344"/>
                <a:gd name="connsiteX4" fmla="*/ 365945 w 368797"/>
                <a:gd name="connsiteY4" fmla="*/ 52802 h 138344"/>
                <a:gd name="connsiteX5" fmla="*/ 353732 w 368797"/>
                <a:gd name="connsiteY5" fmla="*/ 89223 h 138344"/>
                <a:gd name="connsiteX6" fmla="*/ 317311 w 368797"/>
                <a:gd name="connsiteY6" fmla="*/ 77010 h 138344"/>
                <a:gd name="connsiteX7" fmla="*/ 98678 w 368797"/>
                <a:gd name="connsiteY7" fmla="*/ 106863 h 138344"/>
                <a:gd name="connsiteX8" fmla="*/ 6188 w 368797"/>
                <a:gd name="connsiteY8" fmla="*/ 137476 h 138344"/>
                <a:gd name="connsiteX9" fmla="*/ 10856 w 368797"/>
                <a:gd name="connsiteY9" fmla="*/ 92425 h 138344"/>
                <a:gd name="connsiteX10" fmla="*/ 10856 w 368797"/>
                <a:gd name="connsiteY10" fmla="*/ 125752 h 138344"/>
                <a:gd name="connsiteX11" fmla="*/ 93902 w 368797"/>
                <a:gd name="connsiteY11" fmla="*/ 97093 h 138344"/>
                <a:gd name="connsiteX12" fmla="*/ 327081 w 368797"/>
                <a:gd name="connsiteY12" fmla="*/ 72233 h 138344"/>
                <a:gd name="connsiteX13" fmla="*/ 348955 w 368797"/>
                <a:gd name="connsiteY13" fmla="*/ 79453 h 138344"/>
                <a:gd name="connsiteX14" fmla="*/ 356174 w 368797"/>
                <a:gd name="connsiteY14" fmla="*/ 57578 h 138344"/>
                <a:gd name="connsiteX15" fmla="*/ 79898 w 368797"/>
                <a:gd name="connsiteY15" fmla="*/ 67674 h 138344"/>
                <a:gd name="connsiteX16" fmla="*/ 10856 w 368797"/>
                <a:gd name="connsiteY16" fmla="*/ 92099 h 1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8797" h="138344">
                  <a:moveTo>
                    <a:pt x="0" y="138344"/>
                  </a:moveTo>
                  <a:lnTo>
                    <a:pt x="0" y="83523"/>
                  </a:lnTo>
                  <a:lnTo>
                    <a:pt x="4451" y="82655"/>
                  </a:lnTo>
                  <a:cubicBezTo>
                    <a:pt x="28996" y="77542"/>
                    <a:pt x="52759" y="69226"/>
                    <a:pt x="75121" y="57904"/>
                  </a:cubicBezTo>
                  <a:cubicBezTo>
                    <a:pt x="231986" y="-17543"/>
                    <a:pt x="329904" y="-19280"/>
                    <a:pt x="365945" y="52802"/>
                  </a:cubicBezTo>
                  <a:cubicBezTo>
                    <a:pt x="372632" y="66230"/>
                    <a:pt x="367160" y="82535"/>
                    <a:pt x="353732" y="89223"/>
                  </a:cubicBezTo>
                  <a:cubicBezTo>
                    <a:pt x="340304" y="95910"/>
                    <a:pt x="323998" y="90438"/>
                    <a:pt x="317311" y="77010"/>
                  </a:cubicBezTo>
                  <a:cubicBezTo>
                    <a:pt x="289955" y="22189"/>
                    <a:pt x="155236" y="79615"/>
                    <a:pt x="98678" y="106863"/>
                  </a:cubicBezTo>
                  <a:cubicBezTo>
                    <a:pt x="69531" y="121572"/>
                    <a:pt x="38364" y="131896"/>
                    <a:pt x="6188" y="137476"/>
                  </a:cubicBezTo>
                  <a:close/>
                  <a:moveTo>
                    <a:pt x="10856" y="92425"/>
                  </a:moveTo>
                  <a:lnTo>
                    <a:pt x="10856" y="125752"/>
                  </a:lnTo>
                  <a:cubicBezTo>
                    <a:pt x="39677" y="119879"/>
                    <a:pt x="67598" y="110250"/>
                    <a:pt x="93902" y="97093"/>
                  </a:cubicBezTo>
                  <a:cubicBezTo>
                    <a:pt x="184221" y="53670"/>
                    <a:pt x="297988" y="14047"/>
                    <a:pt x="327081" y="72233"/>
                  </a:cubicBezTo>
                  <a:cubicBezTo>
                    <a:pt x="331131" y="80266"/>
                    <a:pt x="340922" y="83502"/>
                    <a:pt x="348955" y="79453"/>
                  </a:cubicBezTo>
                  <a:cubicBezTo>
                    <a:pt x="356989" y="75403"/>
                    <a:pt x="360224" y="65611"/>
                    <a:pt x="356174" y="57578"/>
                  </a:cubicBezTo>
                  <a:cubicBezTo>
                    <a:pt x="323607" y="-7556"/>
                    <a:pt x="230357" y="-4733"/>
                    <a:pt x="79898" y="67674"/>
                  </a:cubicBezTo>
                  <a:cubicBezTo>
                    <a:pt x="57937" y="78530"/>
                    <a:pt x="34760" y="86737"/>
                    <a:pt x="10856" y="92099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F89D213-194D-4E58-9067-43A255A65816}"/>
                </a:ext>
              </a:extLst>
            </p:cNvPr>
            <p:cNvSpPr/>
            <p:nvPr/>
          </p:nvSpPr>
          <p:spPr>
            <a:xfrm>
              <a:off x="6813412" y="5971471"/>
              <a:ext cx="30612" cy="30612"/>
            </a:xfrm>
            <a:custGeom>
              <a:avLst/>
              <a:gdLst>
                <a:gd name="connsiteX0" fmla="*/ 30613 w 30612"/>
                <a:gd name="connsiteY0" fmla="*/ 15306 h 30612"/>
                <a:gd name="connsiteX1" fmla="*/ 15306 w 30612"/>
                <a:gd name="connsiteY1" fmla="*/ 30613 h 30612"/>
                <a:gd name="connsiteX2" fmla="*/ 0 w 30612"/>
                <a:gd name="connsiteY2" fmla="*/ 15306 h 30612"/>
                <a:gd name="connsiteX3" fmla="*/ 15306 w 30612"/>
                <a:gd name="connsiteY3" fmla="*/ 0 h 30612"/>
                <a:gd name="connsiteX4" fmla="*/ 30613 w 30612"/>
                <a:gd name="connsiteY4" fmla="*/ 15306 h 3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12" h="30612">
                  <a:moveTo>
                    <a:pt x="30613" y="15306"/>
                  </a:moveTo>
                  <a:cubicBezTo>
                    <a:pt x="30613" y="23760"/>
                    <a:pt x="23760" y="30613"/>
                    <a:pt x="15306" y="30613"/>
                  </a:cubicBezTo>
                  <a:cubicBezTo>
                    <a:pt x="6853" y="30613"/>
                    <a:pt x="0" y="23760"/>
                    <a:pt x="0" y="15306"/>
                  </a:cubicBezTo>
                  <a:cubicBezTo>
                    <a:pt x="0" y="6853"/>
                    <a:pt x="6853" y="0"/>
                    <a:pt x="15306" y="0"/>
                  </a:cubicBezTo>
                  <a:cubicBezTo>
                    <a:pt x="23760" y="0"/>
                    <a:pt x="30613" y="6853"/>
                    <a:pt x="30613" y="15306"/>
                  </a:cubicBezTo>
                  <a:close/>
                </a:path>
              </a:pathLst>
            </a:custGeom>
            <a:solidFill>
              <a:srgbClr val="FFFFFF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C5D6C4-6718-4868-A393-44D4F6A5AEAE}"/>
                </a:ext>
              </a:extLst>
            </p:cNvPr>
            <p:cNvSpPr/>
            <p:nvPr/>
          </p:nvSpPr>
          <p:spPr>
            <a:xfrm>
              <a:off x="6807984" y="5966043"/>
              <a:ext cx="41468" cy="41468"/>
            </a:xfrm>
            <a:custGeom>
              <a:avLst/>
              <a:gdLst>
                <a:gd name="connsiteX0" fmla="*/ 20734 w 41468"/>
                <a:gd name="connsiteY0" fmla="*/ 41469 h 41468"/>
                <a:gd name="connsiteX1" fmla="*/ 0 w 41468"/>
                <a:gd name="connsiteY1" fmla="*/ 20734 h 41468"/>
                <a:gd name="connsiteX2" fmla="*/ 20734 w 41468"/>
                <a:gd name="connsiteY2" fmla="*/ 0 h 41468"/>
                <a:gd name="connsiteX3" fmla="*/ 41469 w 41468"/>
                <a:gd name="connsiteY3" fmla="*/ 20734 h 41468"/>
                <a:gd name="connsiteX4" fmla="*/ 20734 w 41468"/>
                <a:gd name="connsiteY4" fmla="*/ 41469 h 41468"/>
                <a:gd name="connsiteX5" fmla="*/ 20734 w 41468"/>
                <a:gd name="connsiteY5" fmla="*/ 10856 h 41468"/>
                <a:gd name="connsiteX6" fmla="*/ 10856 w 41468"/>
                <a:gd name="connsiteY6" fmla="*/ 20734 h 41468"/>
                <a:gd name="connsiteX7" fmla="*/ 20734 w 41468"/>
                <a:gd name="connsiteY7" fmla="*/ 30613 h 41468"/>
                <a:gd name="connsiteX8" fmla="*/ 30613 w 41468"/>
                <a:gd name="connsiteY8" fmla="*/ 20734 h 41468"/>
                <a:gd name="connsiteX9" fmla="*/ 20734 w 41468"/>
                <a:gd name="connsiteY9" fmla="*/ 10856 h 4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468" h="41468">
                  <a:moveTo>
                    <a:pt x="20734" y="41469"/>
                  </a:moveTo>
                  <a:cubicBezTo>
                    <a:pt x="9282" y="41469"/>
                    <a:pt x="0" y="32187"/>
                    <a:pt x="0" y="20734"/>
                  </a:cubicBezTo>
                  <a:cubicBezTo>
                    <a:pt x="0" y="9282"/>
                    <a:pt x="9282" y="0"/>
                    <a:pt x="20734" y="0"/>
                  </a:cubicBezTo>
                  <a:cubicBezTo>
                    <a:pt x="32187" y="0"/>
                    <a:pt x="41469" y="9282"/>
                    <a:pt x="41469" y="20734"/>
                  </a:cubicBezTo>
                  <a:cubicBezTo>
                    <a:pt x="41469" y="32187"/>
                    <a:pt x="32187" y="41469"/>
                    <a:pt x="20734" y="41469"/>
                  </a:cubicBezTo>
                  <a:close/>
                  <a:moveTo>
                    <a:pt x="20734" y="10856"/>
                  </a:moveTo>
                  <a:cubicBezTo>
                    <a:pt x="15274" y="10856"/>
                    <a:pt x="10856" y="15274"/>
                    <a:pt x="10856" y="20734"/>
                  </a:cubicBezTo>
                  <a:cubicBezTo>
                    <a:pt x="10856" y="26195"/>
                    <a:pt x="15274" y="30613"/>
                    <a:pt x="20734" y="30613"/>
                  </a:cubicBezTo>
                  <a:cubicBezTo>
                    <a:pt x="26195" y="30613"/>
                    <a:pt x="30613" y="26195"/>
                    <a:pt x="30613" y="20734"/>
                  </a:cubicBezTo>
                  <a:cubicBezTo>
                    <a:pt x="30613" y="15274"/>
                    <a:pt x="26195" y="10856"/>
                    <a:pt x="20734" y="10856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52EC15F-F178-47CB-A104-3BADA7B2BD06}"/>
                </a:ext>
              </a:extLst>
            </p:cNvPr>
            <p:cNvSpPr/>
            <p:nvPr/>
          </p:nvSpPr>
          <p:spPr>
            <a:xfrm>
              <a:off x="6901343" y="5940967"/>
              <a:ext cx="30613" cy="30613"/>
            </a:xfrm>
            <a:custGeom>
              <a:avLst/>
              <a:gdLst>
                <a:gd name="connsiteX0" fmla="*/ 30613 w 30613"/>
                <a:gd name="connsiteY0" fmla="*/ 15307 h 30613"/>
                <a:gd name="connsiteX1" fmla="*/ 15307 w 30613"/>
                <a:gd name="connsiteY1" fmla="*/ 30613 h 30613"/>
                <a:gd name="connsiteX2" fmla="*/ 0 w 30613"/>
                <a:gd name="connsiteY2" fmla="*/ 15307 h 30613"/>
                <a:gd name="connsiteX3" fmla="*/ 15307 w 30613"/>
                <a:gd name="connsiteY3" fmla="*/ 0 h 30613"/>
                <a:gd name="connsiteX4" fmla="*/ 15415 w 30613"/>
                <a:gd name="connsiteY4" fmla="*/ 0 h 30613"/>
                <a:gd name="connsiteX5" fmla="*/ 30613 w 30613"/>
                <a:gd name="connsiteY5" fmla="*/ 15198 h 30613"/>
                <a:gd name="connsiteX6" fmla="*/ 30613 w 30613"/>
                <a:gd name="connsiteY6" fmla="*/ 15307 h 3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613" h="30613">
                  <a:moveTo>
                    <a:pt x="30613" y="15307"/>
                  </a:moveTo>
                  <a:cubicBezTo>
                    <a:pt x="30613" y="23763"/>
                    <a:pt x="23763" y="30613"/>
                    <a:pt x="15307" y="30613"/>
                  </a:cubicBezTo>
                  <a:cubicBezTo>
                    <a:pt x="6850" y="30613"/>
                    <a:pt x="0" y="23763"/>
                    <a:pt x="0" y="15307"/>
                  </a:cubicBezTo>
                  <a:cubicBezTo>
                    <a:pt x="0" y="6850"/>
                    <a:pt x="6850" y="0"/>
                    <a:pt x="15307" y="0"/>
                  </a:cubicBezTo>
                  <a:cubicBezTo>
                    <a:pt x="15339" y="0"/>
                    <a:pt x="15382" y="0"/>
                    <a:pt x="15415" y="0"/>
                  </a:cubicBezTo>
                  <a:cubicBezTo>
                    <a:pt x="23806" y="0"/>
                    <a:pt x="30613" y="6807"/>
                    <a:pt x="30613" y="15198"/>
                  </a:cubicBezTo>
                  <a:cubicBezTo>
                    <a:pt x="30613" y="15231"/>
                    <a:pt x="30613" y="15274"/>
                    <a:pt x="30613" y="15307"/>
                  </a:cubicBezTo>
                  <a:close/>
                </a:path>
              </a:pathLst>
            </a:custGeom>
            <a:solidFill>
              <a:srgbClr val="FFFFFF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FD59208-0280-4FF7-A2B2-8F1249440E0B}"/>
                </a:ext>
              </a:extLst>
            </p:cNvPr>
            <p:cNvSpPr/>
            <p:nvPr/>
          </p:nvSpPr>
          <p:spPr>
            <a:xfrm>
              <a:off x="6895915" y="5935430"/>
              <a:ext cx="41468" cy="41468"/>
            </a:xfrm>
            <a:custGeom>
              <a:avLst/>
              <a:gdLst>
                <a:gd name="connsiteX0" fmla="*/ 20734 w 41468"/>
                <a:gd name="connsiteY0" fmla="*/ 41469 h 41468"/>
                <a:gd name="connsiteX1" fmla="*/ 0 w 41468"/>
                <a:gd name="connsiteY1" fmla="*/ 20734 h 41468"/>
                <a:gd name="connsiteX2" fmla="*/ 20734 w 41468"/>
                <a:gd name="connsiteY2" fmla="*/ 0 h 41468"/>
                <a:gd name="connsiteX3" fmla="*/ 41469 w 41468"/>
                <a:gd name="connsiteY3" fmla="*/ 20734 h 41468"/>
                <a:gd name="connsiteX4" fmla="*/ 41469 w 41468"/>
                <a:gd name="connsiteY4" fmla="*/ 20843 h 41468"/>
                <a:gd name="connsiteX5" fmla="*/ 20843 w 41468"/>
                <a:gd name="connsiteY5" fmla="*/ 41469 h 41468"/>
                <a:gd name="connsiteX6" fmla="*/ 20734 w 41468"/>
                <a:gd name="connsiteY6" fmla="*/ 41469 h 41468"/>
                <a:gd name="connsiteX7" fmla="*/ 20734 w 41468"/>
                <a:gd name="connsiteY7" fmla="*/ 10964 h 41468"/>
                <a:gd name="connsiteX8" fmla="*/ 10856 w 41468"/>
                <a:gd name="connsiteY8" fmla="*/ 20843 h 41468"/>
                <a:gd name="connsiteX9" fmla="*/ 20734 w 41468"/>
                <a:gd name="connsiteY9" fmla="*/ 30722 h 41468"/>
                <a:gd name="connsiteX10" fmla="*/ 30613 w 41468"/>
                <a:gd name="connsiteY10" fmla="*/ 20843 h 41468"/>
                <a:gd name="connsiteX11" fmla="*/ 20951 w 41468"/>
                <a:gd name="connsiteY11" fmla="*/ 10964 h 41468"/>
                <a:gd name="connsiteX12" fmla="*/ 20734 w 41468"/>
                <a:gd name="connsiteY12" fmla="*/ 10964 h 4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468" h="41468">
                  <a:moveTo>
                    <a:pt x="20734" y="41469"/>
                  </a:moveTo>
                  <a:cubicBezTo>
                    <a:pt x="9282" y="41469"/>
                    <a:pt x="0" y="32187"/>
                    <a:pt x="0" y="20734"/>
                  </a:cubicBezTo>
                  <a:cubicBezTo>
                    <a:pt x="0" y="9282"/>
                    <a:pt x="9282" y="0"/>
                    <a:pt x="20734" y="0"/>
                  </a:cubicBezTo>
                  <a:cubicBezTo>
                    <a:pt x="32187" y="0"/>
                    <a:pt x="41469" y="9282"/>
                    <a:pt x="41469" y="20734"/>
                  </a:cubicBezTo>
                  <a:cubicBezTo>
                    <a:pt x="41469" y="20767"/>
                    <a:pt x="41469" y="20811"/>
                    <a:pt x="41469" y="20843"/>
                  </a:cubicBezTo>
                  <a:cubicBezTo>
                    <a:pt x="41469" y="32231"/>
                    <a:pt x="32230" y="41469"/>
                    <a:pt x="20843" y="41469"/>
                  </a:cubicBezTo>
                  <a:cubicBezTo>
                    <a:pt x="20810" y="41469"/>
                    <a:pt x="20767" y="41469"/>
                    <a:pt x="20734" y="41469"/>
                  </a:cubicBezTo>
                  <a:close/>
                  <a:moveTo>
                    <a:pt x="20734" y="10964"/>
                  </a:moveTo>
                  <a:cubicBezTo>
                    <a:pt x="15274" y="10964"/>
                    <a:pt x="10856" y="15383"/>
                    <a:pt x="10856" y="20843"/>
                  </a:cubicBezTo>
                  <a:cubicBezTo>
                    <a:pt x="10856" y="26303"/>
                    <a:pt x="15274" y="30722"/>
                    <a:pt x="20734" y="30722"/>
                  </a:cubicBezTo>
                  <a:cubicBezTo>
                    <a:pt x="26195" y="30722"/>
                    <a:pt x="30613" y="26303"/>
                    <a:pt x="30613" y="20843"/>
                  </a:cubicBezTo>
                  <a:cubicBezTo>
                    <a:pt x="30678" y="15448"/>
                    <a:pt x="26347" y="11030"/>
                    <a:pt x="20951" y="10964"/>
                  </a:cubicBezTo>
                  <a:cubicBezTo>
                    <a:pt x="20875" y="10964"/>
                    <a:pt x="20810" y="10964"/>
                    <a:pt x="20734" y="10964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16EEC6-A12F-4053-8ECE-0F85DC21E798}"/>
                </a:ext>
              </a:extLst>
            </p:cNvPr>
            <p:cNvSpPr/>
            <p:nvPr/>
          </p:nvSpPr>
          <p:spPr>
            <a:xfrm>
              <a:off x="7004689" y="5917953"/>
              <a:ext cx="30612" cy="30613"/>
            </a:xfrm>
            <a:custGeom>
              <a:avLst/>
              <a:gdLst>
                <a:gd name="connsiteX0" fmla="*/ 30613 w 30612"/>
                <a:gd name="connsiteY0" fmla="*/ 15307 h 30613"/>
                <a:gd name="connsiteX1" fmla="*/ 15306 w 30612"/>
                <a:gd name="connsiteY1" fmla="*/ 30613 h 30613"/>
                <a:gd name="connsiteX2" fmla="*/ 0 w 30612"/>
                <a:gd name="connsiteY2" fmla="*/ 15307 h 30613"/>
                <a:gd name="connsiteX3" fmla="*/ 15306 w 30612"/>
                <a:gd name="connsiteY3" fmla="*/ 0 h 30613"/>
                <a:gd name="connsiteX4" fmla="*/ 30613 w 30612"/>
                <a:gd name="connsiteY4" fmla="*/ 15307 h 3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12" h="30613">
                  <a:moveTo>
                    <a:pt x="30613" y="15307"/>
                  </a:moveTo>
                  <a:cubicBezTo>
                    <a:pt x="30613" y="23763"/>
                    <a:pt x="23763" y="30613"/>
                    <a:pt x="15306" y="30613"/>
                  </a:cubicBezTo>
                  <a:cubicBezTo>
                    <a:pt x="6850" y="30613"/>
                    <a:pt x="0" y="23763"/>
                    <a:pt x="0" y="15307"/>
                  </a:cubicBezTo>
                  <a:cubicBezTo>
                    <a:pt x="0" y="6850"/>
                    <a:pt x="6850" y="0"/>
                    <a:pt x="15306" y="0"/>
                  </a:cubicBezTo>
                  <a:cubicBezTo>
                    <a:pt x="23763" y="0"/>
                    <a:pt x="30613" y="6850"/>
                    <a:pt x="30613" y="15307"/>
                  </a:cubicBezTo>
                  <a:close/>
                </a:path>
              </a:pathLst>
            </a:custGeom>
            <a:solidFill>
              <a:srgbClr val="FFFFFF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06483B8-23CD-4814-BE54-2F7E79353718}"/>
                </a:ext>
              </a:extLst>
            </p:cNvPr>
            <p:cNvSpPr/>
            <p:nvPr/>
          </p:nvSpPr>
          <p:spPr>
            <a:xfrm>
              <a:off x="6999152" y="5912525"/>
              <a:ext cx="41469" cy="41469"/>
            </a:xfrm>
            <a:custGeom>
              <a:avLst/>
              <a:gdLst>
                <a:gd name="connsiteX0" fmla="*/ 20843 w 41469"/>
                <a:gd name="connsiteY0" fmla="*/ 41469 h 41469"/>
                <a:gd name="connsiteX1" fmla="*/ 0 w 41469"/>
                <a:gd name="connsiteY1" fmla="*/ 20843 h 41469"/>
                <a:gd name="connsiteX2" fmla="*/ 20626 w 41469"/>
                <a:gd name="connsiteY2" fmla="*/ 0 h 41469"/>
                <a:gd name="connsiteX3" fmla="*/ 41469 w 41469"/>
                <a:gd name="connsiteY3" fmla="*/ 20626 h 41469"/>
                <a:gd name="connsiteX4" fmla="*/ 41469 w 41469"/>
                <a:gd name="connsiteY4" fmla="*/ 20735 h 41469"/>
                <a:gd name="connsiteX5" fmla="*/ 20843 w 41469"/>
                <a:gd name="connsiteY5" fmla="*/ 41469 h 41469"/>
                <a:gd name="connsiteX6" fmla="*/ 20843 w 41469"/>
                <a:gd name="connsiteY6" fmla="*/ 10856 h 41469"/>
                <a:gd name="connsiteX7" fmla="*/ 10856 w 41469"/>
                <a:gd name="connsiteY7" fmla="*/ 20626 h 41469"/>
                <a:gd name="connsiteX8" fmla="*/ 20626 w 41469"/>
                <a:gd name="connsiteY8" fmla="*/ 30613 h 41469"/>
                <a:gd name="connsiteX9" fmla="*/ 30613 w 41469"/>
                <a:gd name="connsiteY9" fmla="*/ 20843 h 41469"/>
                <a:gd name="connsiteX10" fmla="*/ 30613 w 41469"/>
                <a:gd name="connsiteY10" fmla="*/ 20735 h 41469"/>
                <a:gd name="connsiteX11" fmla="*/ 20843 w 41469"/>
                <a:gd name="connsiteY11" fmla="*/ 10856 h 4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469" h="41469">
                  <a:moveTo>
                    <a:pt x="20843" y="41469"/>
                  </a:moveTo>
                  <a:cubicBezTo>
                    <a:pt x="9390" y="41534"/>
                    <a:pt x="66" y="32296"/>
                    <a:pt x="0" y="20843"/>
                  </a:cubicBezTo>
                  <a:cubicBezTo>
                    <a:pt x="-65" y="9390"/>
                    <a:pt x="9173" y="66"/>
                    <a:pt x="20626" y="0"/>
                  </a:cubicBezTo>
                  <a:cubicBezTo>
                    <a:pt x="32079" y="-54"/>
                    <a:pt x="41404" y="9173"/>
                    <a:pt x="41469" y="20626"/>
                  </a:cubicBezTo>
                  <a:cubicBezTo>
                    <a:pt x="41469" y="20659"/>
                    <a:pt x="41469" y="20702"/>
                    <a:pt x="41469" y="20735"/>
                  </a:cubicBezTo>
                  <a:cubicBezTo>
                    <a:pt x="41469" y="32144"/>
                    <a:pt x="32253" y="41415"/>
                    <a:pt x="20843" y="41469"/>
                  </a:cubicBezTo>
                  <a:close/>
                  <a:moveTo>
                    <a:pt x="20843" y="10856"/>
                  </a:moveTo>
                  <a:cubicBezTo>
                    <a:pt x="15383" y="10791"/>
                    <a:pt x="10921" y="15166"/>
                    <a:pt x="10856" y="20626"/>
                  </a:cubicBezTo>
                  <a:cubicBezTo>
                    <a:pt x="10802" y="26076"/>
                    <a:pt x="15166" y="30548"/>
                    <a:pt x="20626" y="30613"/>
                  </a:cubicBezTo>
                  <a:cubicBezTo>
                    <a:pt x="26086" y="30668"/>
                    <a:pt x="30548" y="26293"/>
                    <a:pt x="30613" y="20843"/>
                  </a:cubicBezTo>
                  <a:cubicBezTo>
                    <a:pt x="30613" y="20810"/>
                    <a:pt x="30613" y="20767"/>
                    <a:pt x="30613" y="20735"/>
                  </a:cubicBezTo>
                  <a:cubicBezTo>
                    <a:pt x="30613" y="15318"/>
                    <a:pt x="26260" y="10910"/>
                    <a:pt x="20843" y="10856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1F80F23-8CFB-4B45-A017-6DE523A82538}"/>
                </a:ext>
              </a:extLst>
            </p:cNvPr>
            <p:cNvSpPr/>
            <p:nvPr/>
          </p:nvSpPr>
          <p:spPr>
            <a:xfrm>
              <a:off x="7105971" y="5931414"/>
              <a:ext cx="30613" cy="30613"/>
            </a:xfrm>
            <a:custGeom>
              <a:avLst/>
              <a:gdLst>
                <a:gd name="connsiteX0" fmla="*/ 30613 w 30613"/>
                <a:gd name="connsiteY0" fmla="*/ 15198 h 30613"/>
                <a:gd name="connsiteX1" fmla="*/ 15416 w 30613"/>
                <a:gd name="connsiteY1" fmla="*/ 30613 h 30613"/>
                <a:gd name="connsiteX2" fmla="*/ 0 w 30613"/>
                <a:gd name="connsiteY2" fmla="*/ 15415 h 30613"/>
                <a:gd name="connsiteX3" fmla="*/ 15198 w 30613"/>
                <a:gd name="connsiteY3" fmla="*/ 0 h 30613"/>
                <a:gd name="connsiteX4" fmla="*/ 15307 w 30613"/>
                <a:gd name="connsiteY4" fmla="*/ 0 h 30613"/>
                <a:gd name="connsiteX5" fmla="*/ 30613 w 30613"/>
                <a:gd name="connsiteY5" fmla="*/ 15198 h 3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13" h="30613">
                  <a:moveTo>
                    <a:pt x="30613" y="15198"/>
                  </a:moveTo>
                  <a:cubicBezTo>
                    <a:pt x="30678" y="23655"/>
                    <a:pt x="23872" y="30548"/>
                    <a:pt x="15416" y="30613"/>
                  </a:cubicBezTo>
                  <a:cubicBezTo>
                    <a:pt x="6959" y="30667"/>
                    <a:pt x="66" y="23872"/>
                    <a:pt x="0" y="15415"/>
                  </a:cubicBezTo>
                  <a:cubicBezTo>
                    <a:pt x="-54" y="6959"/>
                    <a:pt x="6742" y="65"/>
                    <a:pt x="15198" y="0"/>
                  </a:cubicBezTo>
                  <a:cubicBezTo>
                    <a:pt x="15231" y="0"/>
                    <a:pt x="15274" y="0"/>
                    <a:pt x="15307" y="0"/>
                  </a:cubicBezTo>
                  <a:cubicBezTo>
                    <a:pt x="23720" y="0"/>
                    <a:pt x="30559" y="6785"/>
                    <a:pt x="30613" y="15198"/>
                  </a:cubicBezTo>
                  <a:close/>
                </a:path>
              </a:pathLst>
            </a:custGeom>
            <a:solidFill>
              <a:srgbClr val="FFFFFF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2ABBB55-716B-454B-8FB5-2ABD19E3D585}"/>
                </a:ext>
              </a:extLst>
            </p:cNvPr>
            <p:cNvSpPr/>
            <p:nvPr/>
          </p:nvSpPr>
          <p:spPr>
            <a:xfrm>
              <a:off x="7100544" y="5925878"/>
              <a:ext cx="41468" cy="41468"/>
            </a:xfrm>
            <a:custGeom>
              <a:avLst/>
              <a:gdLst>
                <a:gd name="connsiteX0" fmla="*/ 20734 w 41468"/>
                <a:gd name="connsiteY0" fmla="*/ 41468 h 41468"/>
                <a:gd name="connsiteX1" fmla="*/ 0 w 41468"/>
                <a:gd name="connsiteY1" fmla="*/ 20734 h 41468"/>
                <a:gd name="connsiteX2" fmla="*/ 20734 w 41468"/>
                <a:gd name="connsiteY2" fmla="*/ 0 h 41468"/>
                <a:gd name="connsiteX3" fmla="*/ 41469 w 41468"/>
                <a:gd name="connsiteY3" fmla="*/ 20734 h 41468"/>
                <a:gd name="connsiteX4" fmla="*/ 20734 w 41468"/>
                <a:gd name="connsiteY4" fmla="*/ 41468 h 41468"/>
                <a:gd name="connsiteX5" fmla="*/ 20734 w 41468"/>
                <a:gd name="connsiteY5" fmla="*/ 10964 h 41468"/>
                <a:gd name="connsiteX6" fmla="*/ 10856 w 41468"/>
                <a:gd name="connsiteY6" fmla="*/ 20843 h 41468"/>
                <a:gd name="connsiteX7" fmla="*/ 20734 w 41468"/>
                <a:gd name="connsiteY7" fmla="*/ 30721 h 41468"/>
                <a:gd name="connsiteX8" fmla="*/ 30613 w 41468"/>
                <a:gd name="connsiteY8" fmla="*/ 20843 h 41468"/>
                <a:gd name="connsiteX9" fmla="*/ 30613 w 41468"/>
                <a:gd name="connsiteY9" fmla="*/ 20734 h 41468"/>
                <a:gd name="connsiteX10" fmla="*/ 20843 w 41468"/>
                <a:gd name="connsiteY10" fmla="*/ 10964 h 41468"/>
                <a:gd name="connsiteX11" fmla="*/ 20734 w 41468"/>
                <a:gd name="connsiteY11" fmla="*/ 10964 h 4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468" h="41468">
                  <a:moveTo>
                    <a:pt x="20734" y="41468"/>
                  </a:moveTo>
                  <a:cubicBezTo>
                    <a:pt x="9282" y="41468"/>
                    <a:pt x="0" y="32187"/>
                    <a:pt x="0" y="20734"/>
                  </a:cubicBezTo>
                  <a:cubicBezTo>
                    <a:pt x="0" y="9281"/>
                    <a:pt x="9282" y="0"/>
                    <a:pt x="20734" y="0"/>
                  </a:cubicBezTo>
                  <a:cubicBezTo>
                    <a:pt x="32187" y="0"/>
                    <a:pt x="41469" y="9281"/>
                    <a:pt x="41469" y="20734"/>
                  </a:cubicBezTo>
                  <a:cubicBezTo>
                    <a:pt x="41469" y="32187"/>
                    <a:pt x="32187" y="41468"/>
                    <a:pt x="20734" y="41468"/>
                  </a:cubicBezTo>
                  <a:close/>
                  <a:moveTo>
                    <a:pt x="20734" y="10964"/>
                  </a:moveTo>
                  <a:cubicBezTo>
                    <a:pt x="15274" y="10964"/>
                    <a:pt x="10856" y="15382"/>
                    <a:pt x="10856" y="20843"/>
                  </a:cubicBezTo>
                  <a:cubicBezTo>
                    <a:pt x="10856" y="26303"/>
                    <a:pt x="15285" y="30721"/>
                    <a:pt x="20734" y="30721"/>
                  </a:cubicBezTo>
                  <a:cubicBezTo>
                    <a:pt x="26195" y="30721"/>
                    <a:pt x="30613" y="26303"/>
                    <a:pt x="30613" y="20843"/>
                  </a:cubicBezTo>
                  <a:cubicBezTo>
                    <a:pt x="30613" y="20810"/>
                    <a:pt x="30613" y="20767"/>
                    <a:pt x="30613" y="20734"/>
                  </a:cubicBezTo>
                  <a:cubicBezTo>
                    <a:pt x="30613" y="15339"/>
                    <a:pt x="26238" y="10964"/>
                    <a:pt x="20843" y="10964"/>
                  </a:cubicBezTo>
                  <a:cubicBezTo>
                    <a:pt x="20810" y="10964"/>
                    <a:pt x="20767" y="10964"/>
                    <a:pt x="20734" y="10964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5466E99-D7B2-4D50-A305-3CD707C4A4F8}"/>
                </a:ext>
              </a:extLst>
            </p:cNvPr>
            <p:cNvSpPr/>
            <p:nvPr/>
          </p:nvSpPr>
          <p:spPr>
            <a:xfrm>
              <a:off x="6979829" y="6091969"/>
              <a:ext cx="30612" cy="30612"/>
            </a:xfrm>
            <a:custGeom>
              <a:avLst/>
              <a:gdLst>
                <a:gd name="connsiteX0" fmla="*/ 30613 w 30612"/>
                <a:gd name="connsiteY0" fmla="*/ 15307 h 30612"/>
                <a:gd name="connsiteX1" fmla="*/ 15307 w 30612"/>
                <a:gd name="connsiteY1" fmla="*/ 30613 h 30612"/>
                <a:gd name="connsiteX2" fmla="*/ 0 w 30612"/>
                <a:gd name="connsiteY2" fmla="*/ 15307 h 30612"/>
                <a:gd name="connsiteX3" fmla="*/ 15307 w 30612"/>
                <a:gd name="connsiteY3" fmla="*/ 0 h 30612"/>
                <a:gd name="connsiteX4" fmla="*/ 30613 w 30612"/>
                <a:gd name="connsiteY4" fmla="*/ 15307 h 3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12" h="30612">
                  <a:moveTo>
                    <a:pt x="30613" y="15307"/>
                  </a:moveTo>
                  <a:cubicBezTo>
                    <a:pt x="30613" y="23760"/>
                    <a:pt x="23760" y="30613"/>
                    <a:pt x="15307" y="30613"/>
                  </a:cubicBezTo>
                  <a:cubicBezTo>
                    <a:pt x="6853" y="30613"/>
                    <a:pt x="0" y="23760"/>
                    <a:pt x="0" y="15307"/>
                  </a:cubicBezTo>
                  <a:cubicBezTo>
                    <a:pt x="0" y="6853"/>
                    <a:pt x="6853" y="0"/>
                    <a:pt x="15307" y="0"/>
                  </a:cubicBezTo>
                  <a:cubicBezTo>
                    <a:pt x="23760" y="0"/>
                    <a:pt x="30613" y="6853"/>
                    <a:pt x="30613" y="15307"/>
                  </a:cubicBezTo>
                  <a:close/>
                </a:path>
              </a:pathLst>
            </a:custGeom>
            <a:solidFill>
              <a:srgbClr val="FFFFFF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69C01E1-DC38-4F49-9A17-4BA8940B447A}"/>
                </a:ext>
              </a:extLst>
            </p:cNvPr>
            <p:cNvSpPr/>
            <p:nvPr/>
          </p:nvSpPr>
          <p:spPr>
            <a:xfrm>
              <a:off x="6974401" y="6086541"/>
              <a:ext cx="41468" cy="41468"/>
            </a:xfrm>
            <a:custGeom>
              <a:avLst/>
              <a:gdLst>
                <a:gd name="connsiteX0" fmla="*/ 20734 w 41468"/>
                <a:gd name="connsiteY0" fmla="*/ 41469 h 41468"/>
                <a:gd name="connsiteX1" fmla="*/ 0 w 41468"/>
                <a:gd name="connsiteY1" fmla="*/ 20734 h 41468"/>
                <a:gd name="connsiteX2" fmla="*/ 20734 w 41468"/>
                <a:gd name="connsiteY2" fmla="*/ 0 h 41468"/>
                <a:gd name="connsiteX3" fmla="*/ 41469 w 41468"/>
                <a:gd name="connsiteY3" fmla="*/ 20734 h 41468"/>
                <a:gd name="connsiteX4" fmla="*/ 20734 w 41468"/>
                <a:gd name="connsiteY4" fmla="*/ 41469 h 41468"/>
                <a:gd name="connsiteX5" fmla="*/ 20734 w 41468"/>
                <a:gd name="connsiteY5" fmla="*/ 10856 h 41468"/>
                <a:gd name="connsiteX6" fmla="*/ 10856 w 41468"/>
                <a:gd name="connsiteY6" fmla="*/ 20734 h 41468"/>
                <a:gd name="connsiteX7" fmla="*/ 20734 w 41468"/>
                <a:gd name="connsiteY7" fmla="*/ 30613 h 41468"/>
                <a:gd name="connsiteX8" fmla="*/ 30613 w 41468"/>
                <a:gd name="connsiteY8" fmla="*/ 20734 h 41468"/>
                <a:gd name="connsiteX9" fmla="*/ 20734 w 41468"/>
                <a:gd name="connsiteY9" fmla="*/ 10856 h 4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468" h="41468">
                  <a:moveTo>
                    <a:pt x="20734" y="41469"/>
                  </a:moveTo>
                  <a:cubicBezTo>
                    <a:pt x="9282" y="41469"/>
                    <a:pt x="0" y="32187"/>
                    <a:pt x="0" y="20734"/>
                  </a:cubicBezTo>
                  <a:cubicBezTo>
                    <a:pt x="0" y="9282"/>
                    <a:pt x="9282" y="0"/>
                    <a:pt x="20734" y="0"/>
                  </a:cubicBezTo>
                  <a:cubicBezTo>
                    <a:pt x="32187" y="0"/>
                    <a:pt x="41469" y="9282"/>
                    <a:pt x="41469" y="20734"/>
                  </a:cubicBezTo>
                  <a:cubicBezTo>
                    <a:pt x="41469" y="32187"/>
                    <a:pt x="32187" y="41469"/>
                    <a:pt x="20734" y="41469"/>
                  </a:cubicBezTo>
                  <a:close/>
                  <a:moveTo>
                    <a:pt x="20734" y="10856"/>
                  </a:moveTo>
                  <a:cubicBezTo>
                    <a:pt x="15274" y="10856"/>
                    <a:pt x="10856" y="15274"/>
                    <a:pt x="10856" y="20734"/>
                  </a:cubicBezTo>
                  <a:cubicBezTo>
                    <a:pt x="10856" y="26195"/>
                    <a:pt x="15274" y="30613"/>
                    <a:pt x="20734" y="30613"/>
                  </a:cubicBezTo>
                  <a:cubicBezTo>
                    <a:pt x="26195" y="30613"/>
                    <a:pt x="30613" y="26195"/>
                    <a:pt x="30613" y="20734"/>
                  </a:cubicBezTo>
                  <a:cubicBezTo>
                    <a:pt x="30613" y="15274"/>
                    <a:pt x="26195" y="10856"/>
                    <a:pt x="20734" y="10856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C866A31-693E-4789-8661-7C15505BEA70}"/>
                </a:ext>
              </a:extLst>
            </p:cNvPr>
            <p:cNvSpPr/>
            <p:nvPr/>
          </p:nvSpPr>
          <p:spPr>
            <a:xfrm>
              <a:off x="7056036" y="6122474"/>
              <a:ext cx="30613" cy="30613"/>
            </a:xfrm>
            <a:custGeom>
              <a:avLst/>
              <a:gdLst>
                <a:gd name="connsiteX0" fmla="*/ 30613 w 30613"/>
                <a:gd name="connsiteY0" fmla="*/ 15307 h 30613"/>
                <a:gd name="connsiteX1" fmla="*/ 15307 w 30613"/>
                <a:gd name="connsiteY1" fmla="*/ 30613 h 30613"/>
                <a:gd name="connsiteX2" fmla="*/ 0 w 30613"/>
                <a:gd name="connsiteY2" fmla="*/ 15307 h 30613"/>
                <a:gd name="connsiteX3" fmla="*/ 15307 w 30613"/>
                <a:gd name="connsiteY3" fmla="*/ 0 h 30613"/>
                <a:gd name="connsiteX4" fmla="*/ 30613 w 30613"/>
                <a:gd name="connsiteY4" fmla="*/ 15307 h 3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13" h="30613">
                  <a:moveTo>
                    <a:pt x="30613" y="15307"/>
                  </a:moveTo>
                  <a:cubicBezTo>
                    <a:pt x="30613" y="23763"/>
                    <a:pt x="23763" y="30613"/>
                    <a:pt x="15307" y="30613"/>
                  </a:cubicBezTo>
                  <a:cubicBezTo>
                    <a:pt x="6850" y="30613"/>
                    <a:pt x="0" y="23763"/>
                    <a:pt x="0" y="15307"/>
                  </a:cubicBezTo>
                  <a:cubicBezTo>
                    <a:pt x="0" y="6850"/>
                    <a:pt x="6850" y="0"/>
                    <a:pt x="15307" y="0"/>
                  </a:cubicBezTo>
                  <a:cubicBezTo>
                    <a:pt x="23763" y="0"/>
                    <a:pt x="30613" y="6850"/>
                    <a:pt x="30613" y="15307"/>
                  </a:cubicBezTo>
                  <a:close/>
                </a:path>
              </a:pathLst>
            </a:custGeom>
            <a:solidFill>
              <a:srgbClr val="FFFFFF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85C1C7A-CE78-4219-A0A4-C28518130440}"/>
                </a:ext>
              </a:extLst>
            </p:cNvPr>
            <p:cNvSpPr/>
            <p:nvPr/>
          </p:nvSpPr>
          <p:spPr>
            <a:xfrm>
              <a:off x="7050825" y="6117154"/>
              <a:ext cx="41468" cy="41468"/>
            </a:xfrm>
            <a:custGeom>
              <a:avLst/>
              <a:gdLst>
                <a:gd name="connsiteX0" fmla="*/ 20734 w 41468"/>
                <a:gd name="connsiteY0" fmla="*/ 41469 h 41468"/>
                <a:gd name="connsiteX1" fmla="*/ 0 w 41468"/>
                <a:gd name="connsiteY1" fmla="*/ 20734 h 41468"/>
                <a:gd name="connsiteX2" fmla="*/ 20734 w 41468"/>
                <a:gd name="connsiteY2" fmla="*/ 0 h 41468"/>
                <a:gd name="connsiteX3" fmla="*/ 41468 w 41468"/>
                <a:gd name="connsiteY3" fmla="*/ 20734 h 41468"/>
                <a:gd name="connsiteX4" fmla="*/ 20734 w 41468"/>
                <a:gd name="connsiteY4" fmla="*/ 41469 h 41468"/>
                <a:gd name="connsiteX5" fmla="*/ 20734 w 41468"/>
                <a:gd name="connsiteY5" fmla="*/ 10856 h 41468"/>
                <a:gd name="connsiteX6" fmla="*/ 10856 w 41468"/>
                <a:gd name="connsiteY6" fmla="*/ 20734 h 41468"/>
                <a:gd name="connsiteX7" fmla="*/ 20734 w 41468"/>
                <a:gd name="connsiteY7" fmla="*/ 30613 h 41468"/>
                <a:gd name="connsiteX8" fmla="*/ 30613 w 41468"/>
                <a:gd name="connsiteY8" fmla="*/ 20734 h 41468"/>
                <a:gd name="connsiteX9" fmla="*/ 20734 w 41468"/>
                <a:gd name="connsiteY9" fmla="*/ 10856 h 4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468" h="41468">
                  <a:moveTo>
                    <a:pt x="20734" y="41469"/>
                  </a:moveTo>
                  <a:cubicBezTo>
                    <a:pt x="9281" y="41469"/>
                    <a:pt x="0" y="32187"/>
                    <a:pt x="0" y="20734"/>
                  </a:cubicBezTo>
                  <a:cubicBezTo>
                    <a:pt x="0" y="9281"/>
                    <a:pt x="9281" y="0"/>
                    <a:pt x="20734" y="0"/>
                  </a:cubicBezTo>
                  <a:cubicBezTo>
                    <a:pt x="32187" y="0"/>
                    <a:pt x="41468" y="9281"/>
                    <a:pt x="41468" y="20734"/>
                  </a:cubicBezTo>
                  <a:cubicBezTo>
                    <a:pt x="41414" y="32165"/>
                    <a:pt x="32165" y="41414"/>
                    <a:pt x="20734" y="41469"/>
                  </a:cubicBezTo>
                  <a:close/>
                  <a:moveTo>
                    <a:pt x="20734" y="10856"/>
                  </a:moveTo>
                  <a:cubicBezTo>
                    <a:pt x="15274" y="10856"/>
                    <a:pt x="10856" y="15274"/>
                    <a:pt x="10856" y="20734"/>
                  </a:cubicBezTo>
                  <a:cubicBezTo>
                    <a:pt x="10856" y="26195"/>
                    <a:pt x="15274" y="30613"/>
                    <a:pt x="20734" y="30613"/>
                  </a:cubicBezTo>
                  <a:cubicBezTo>
                    <a:pt x="26195" y="30613"/>
                    <a:pt x="30613" y="26195"/>
                    <a:pt x="30613" y="20734"/>
                  </a:cubicBezTo>
                  <a:cubicBezTo>
                    <a:pt x="30613" y="15274"/>
                    <a:pt x="26195" y="10856"/>
                    <a:pt x="20734" y="10856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6C255CE-3222-432D-B3A4-A9EDCA9AEAA8}"/>
                </a:ext>
              </a:extLst>
            </p:cNvPr>
            <p:cNvSpPr/>
            <p:nvPr/>
          </p:nvSpPr>
          <p:spPr>
            <a:xfrm>
              <a:off x="7132785" y="6122474"/>
              <a:ext cx="30613" cy="30613"/>
            </a:xfrm>
            <a:custGeom>
              <a:avLst/>
              <a:gdLst>
                <a:gd name="connsiteX0" fmla="*/ 30613 w 30613"/>
                <a:gd name="connsiteY0" fmla="*/ 15307 h 30613"/>
                <a:gd name="connsiteX1" fmla="*/ 15307 w 30613"/>
                <a:gd name="connsiteY1" fmla="*/ 30613 h 30613"/>
                <a:gd name="connsiteX2" fmla="*/ 0 w 30613"/>
                <a:gd name="connsiteY2" fmla="*/ 15307 h 30613"/>
                <a:gd name="connsiteX3" fmla="*/ 15307 w 30613"/>
                <a:gd name="connsiteY3" fmla="*/ 0 h 30613"/>
                <a:gd name="connsiteX4" fmla="*/ 30613 w 30613"/>
                <a:gd name="connsiteY4" fmla="*/ 15307 h 3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13" h="30613">
                  <a:moveTo>
                    <a:pt x="30613" y="15307"/>
                  </a:moveTo>
                  <a:cubicBezTo>
                    <a:pt x="30613" y="23763"/>
                    <a:pt x="23763" y="30613"/>
                    <a:pt x="15307" y="30613"/>
                  </a:cubicBezTo>
                  <a:cubicBezTo>
                    <a:pt x="6850" y="30613"/>
                    <a:pt x="0" y="23763"/>
                    <a:pt x="0" y="15307"/>
                  </a:cubicBezTo>
                  <a:cubicBezTo>
                    <a:pt x="0" y="6850"/>
                    <a:pt x="6850" y="0"/>
                    <a:pt x="15307" y="0"/>
                  </a:cubicBezTo>
                  <a:cubicBezTo>
                    <a:pt x="23763" y="0"/>
                    <a:pt x="30613" y="6850"/>
                    <a:pt x="30613" y="15307"/>
                  </a:cubicBezTo>
                  <a:close/>
                </a:path>
              </a:pathLst>
            </a:custGeom>
            <a:solidFill>
              <a:srgbClr val="FFFFFF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64F9A73-A056-4494-8566-55361A50C6C4}"/>
                </a:ext>
              </a:extLst>
            </p:cNvPr>
            <p:cNvSpPr/>
            <p:nvPr/>
          </p:nvSpPr>
          <p:spPr>
            <a:xfrm>
              <a:off x="7127357" y="6117154"/>
              <a:ext cx="41468" cy="41468"/>
            </a:xfrm>
            <a:custGeom>
              <a:avLst/>
              <a:gdLst>
                <a:gd name="connsiteX0" fmla="*/ 20734 w 41468"/>
                <a:gd name="connsiteY0" fmla="*/ 41469 h 41468"/>
                <a:gd name="connsiteX1" fmla="*/ 0 w 41468"/>
                <a:gd name="connsiteY1" fmla="*/ 20734 h 41468"/>
                <a:gd name="connsiteX2" fmla="*/ 20734 w 41468"/>
                <a:gd name="connsiteY2" fmla="*/ 0 h 41468"/>
                <a:gd name="connsiteX3" fmla="*/ 41469 w 41468"/>
                <a:gd name="connsiteY3" fmla="*/ 20734 h 41468"/>
                <a:gd name="connsiteX4" fmla="*/ 20734 w 41468"/>
                <a:gd name="connsiteY4" fmla="*/ 41469 h 41468"/>
                <a:gd name="connsiteX5" fmla="*/ 20734 w 41468"/>
                <a:gd name="connsiteY5" fmla="*/ 10856 h 41468"/>
                <a:gd name="connsiteX6" fmla="*/ 10856 w 41468"/>
                <a:gd name="connsiteY6" fmla="*/ 20734 h 41468"/>
                <a:gd name="connsiteX7" fmla="*/ 20734 w 41468"/>
                <a:gd name="connsiteY7" fmla="*/ 30613 h 41468"/>
                <a:gd name="connsiteX8" fmla="*/ 30613 w 41468"/>
                <a:gd name="connsiteY8" fmla="*/ 20734 h 41468"/>
                <a:gd name="connsiteX9" fmla="*/ 20734 w 41468"/>
                <a:gd name="connsiteY9" fmla="*/ 10856 h 4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468" h="41468">
                  <a:moveTo>
                    <a:pt x="20734" y="41469"/>
                  </a:moveTo>
                  <a:cubicBezTo>
                    <a:pt x="9282" y="41469"/>
                    <a:pt x="0" y="32187"/>
                    <a:pt x="0" y="20734"/>
                  </a:cubicBezTo>
                  <a:cubicBezTo>
                    <a:pt x="0" y="9281"/>
                    <a:pt x="9282" y="0"/>
                    <a:pt x="20734" y="0"/>
                  </a:cubicBezTo>
                  <a:cubicBezTo>
                    <a:pt x="32187" y="0"/>
                    <a:pt x="41469" y="9281"/>
                    <a:pt x="41469" y="20734"/>
                  </a:cubicBezTo>
                  <a:cubicBezTo>
                    <a:pt x="41469" y="32187"/>
                    <a:pt x="32187" y="41469"/>
                    <a:pt x="20734" y="41469"/>
                  </a:cubicBezTo>
                  <a:close/>
                  <a:moveTo>
                    <a:pt x="20734" y="10856"/>
                  </a:moveTo>
                  <a:cubicBezTo>
                    <a:pt x="15274" y="10856"/>
                    <a:pt x="10856" y="15274"/>
                    <a:pt x="10856" y="20734"/>
                  </a:cubicBezTo>
                  <a:cubicBezTo>
                    <a:pt x="10856" y="26195"/>
                    <a:pt x="15274" y="30613"/>
                    <a:pt x="20734" y="30613"/>
                  </a:cubicBezTo>
                  <a:cubicBezTo>
                    <a:pt x="26195" y="30613"/>
                    <a:pt x="30613" y="26195"/>
                    <a:pt x="30613" y="20734"/>
                  </a:cubicBezTo>
                  <a:cubicBezTo>
                    <a:pt x="30613" y="15274"/>
                    <a:pt x="26195" y="10856"/>
                    <a:pt x="20734" y="10856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aphic 2">
            <a:extLst>
              <a:ext uri="{FF2B5EF4-FFF2-40B4-BE49-F238E27FC236}">
                <a16:creationId xmlns:a16="http://schemas.microsoft.com/office/drawing/2014/main" id="{F7737F4B-145C-4EF0-911F-728AC3FF9D7D}"/>
              </a:ext>
            </a:extLst>
          </p:cNvPr>
          <p:cNvGrpSpPr/>
          <p:nvPr/>
        </p:nvGrpSpPr>
        <p:grpSpPr>
          <a:xfrm>
            <a:off x="3868139" y="2034741"/>
            <a:ext cx="4062466" cy="3183834"/>
            <a:chOff x="3877867" y="1789800"/>
            <a:chExt cx="4062466" cy="3183834"/>
          </a:xfrm>
          <a:solidFill>
            <a:srgbClr val="D96098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5D865BD-BD5A-4720-9C5F-99E2EB0CCD00}"/>
                </a:ext>
              </a:extLst>
            </p:cNvPr>
            <p:cNvSpPr/>
            <p:nvPr/>
          </p:nvSpPr>
          <p:spPr>
            <a:xfrm>
              <a:off x="3877867" y="1789800"/>
              <a:ext cx="606869" cy="2265725"/>
            </a:xfrm>
            <a:custGeom>
              <a:avLst/>
              <a:gdLst>
                <a:gd name="connsiteX0" fmla="*/ 604183 w 606869"/>
                <a:gd name="connsiteY0" fmla="*/ 71 h 2265725"/>
                <a:gd name="connsiteX1" fmla="*/ 444279 w 606869"/>
                <a:gd name="connsiteY1" fmla="*/ 85287 h 2265725"/>
                <a:gd name="connsiteX2" fmla="*/ 384464 w 606869"/>
                <a:gd name="connsiteY2" fmla="*/ 154655 h 2265725"/>
                <a:gd name="connsiteX3" fmla="*/ 354068 w 606869"/>
                <a:gd name="connsiteY3" fmla="*/ 241500 h 2265725"/>
                <a:gd name="connsiteX4" fmla="*/ 352657 w 606869"/>
                <a:gd name="connsiteY4" fmla="*/ 264840 h 2265725"/>
                <a:gd name="connsiteX5" fmla="*/ 354285 w 606869"/>
                <a:gd name="connsiteY5" fmla="*/ 288071 h 2265725"/>
                <a:gd name="connsiteX6" fmla="*/ 357759 w 606869"/>
                <a:gd name="connsiteY6" fmla="*/ 311085 h 2265725"/>
                <a:gd name="connsiteX7" fmla="*/ 363513 w 606869"/>
                <a:gd name="connsiteY7" fmla="*/ 333556 h 2265725"/>
                <a:gd name="connsiteX8" fmla="*/ 400096 w 606869"/>
                <a:gd name="connsiteY8" fmla="*/ 418231 h 2265725"/>
                <a:gd name="connsiteX9" fmla="*/ 486941 w 606869"/>
                <a:gd name="connsiteY9" fmla="*/ 575638 h 2265725"/>
                <a:gd name="connsiteX10" fmla="*/ 510933 w 606869"/>
                <a:gd name="connsiteY10" fmla="*/ 659226 h 2265725"/>
                <a:gd name="connsiteX11" fmla="*/ 499317 w 606869"/>
                <a:gd name="connsiteY11" fmla="*/ 741621 h 2265725"/>
                <a:gd name="connsiteX12" fmla="*/ 446450 w 606869"/>
                <a:gd name="connsiteY12" fmla="*/ 806755 h 2265725"/>
                <a:gd name="connsiteX13" fmla="*/ 372957 w 606869"/>
                <a:gd name="connsiteY13" fmla="*/ 855388 h 2265725"/>
                <a:gd name="connsiteX14" fmla="*/ 213487 w 606869"/>
                <a:gd name="connsiteY14" fmla="*/ 942234 h 2265725"/>
                <a:gd name="connsiteX15" fmla="*/ 139235 w 606869"/>
                <a:gd name="connsiteY15" fmla="*/ 999334 h 2265725"/>
                <a:gd name="connsiteX16" fmla="*/ 83762 w 606869"/>
                <a:gd name="connsiteY16" fmla="*/ 1077712 h 2265725"/>
                <a:gd name="connsiteX17" fmla="*/ 64439 w 606869"/>
                <a:gd name="connsiteY17" fmla="*/ 1173025 h 2265725"/>
                <a:gd name="connsiteX18" fmla="*/ 93207 w 606869"/>
                <a:gd name="connsiteY18" fmla="*/ 1268446 h 2265725"/>
                <a:gd name="connsiteX19" fmla="*/ 154867 w 606869"/>
                <a:gd name="connsiteY19" fmla="*/ 1341722 h 2265725"/>
                <a:gd name="connsiteX20" fmla="*/ 225971 w 606869"/>
                <a:gd name="connsiteY20" fmla="*/ 1400342 h 2265725"/>
                <a:gd name="connsiteX21" fmla="*/ 284809 w 606869"/>
                <a:gd name="connsiteY21" fmla="*/ 1459614 h 2265725"/>
                <a:gd name="connsiteX22" fmla="*/ 299681 w 606869"/>
                <a:gd name="connsiteY22" fmla="*/ 1527462 h 2265725"/>
                <a:gd name="connsiteX23" fmla="*/ 253111 w 606869"/>
                <a:gd name="connsiteY23" fmla="*/ 1586517 h 2265725"/>
                <a:gd name="connsiteX24" fmla="*/ 217612 w 606869"/>
                <a:gd name="connsiteY24" fmla="*/ 1609640 h 2265725"/>
                <a:gd name="connsiteX25" fmla="*/ 178098 w 606869"/>
                <a:gd name="connsiteY25" fmla="*/ 1632002 h 2265725"/>
                <a:gd name="connsiteX26" fmla="*/ 100263 w 606869"/>
                <a:gd name="connsiteY26" fmla="*/ 1683024 h 2265725"/>
                <a:gd name="connsiteX27" fmla="*/ 33609 w 606869"/>
                <a:gd name="connsiteY27" fmla="*/ 1752609 h 2265725"/>
                <a:gd name="connsiteX28" fmla="*/ 1042 w 606869"/>
                <a:gd name="connsiteY28" fmla="*/ 1844990 h 2265725"/>
                <a:gd name="connsiteX29" fmla="*/ 65 w 606869"/>
                <a:gd name="connsiteY29" fmla="*/ 1869307 h 2265725"/>
                <a:gd name="connsiteX30" fmla="*/ 1259 w 606869"/>
                <a:gd name="connsiteY30" fmla="*/ 1892864 h 2265725"/>
                <a:gd name="connsiteX31" fmla="*/ 6796 w 606869"/>
                <a:gd name="connsiteY31" fmla="*/ 1938892 h 2265725"/>
                <a:gd name="connsiteX32" fmla="*/ 61074 w 606869"/>
                <a:gd name="connsiteY32" fmla="*/ 2114645 h 2265725"/>
                <a:gd name="connsiteX33" fmla="*/ 106668 w 606869"/>
                <a:gd name="connsiteY33" fmla="*/ 2194000 h 2265725"/>
                <a:gd name="connsiteX34" fmla="*/ 163768 w 606869"/>
                <a:gd name="connsiteY34" fmla="*/ 2265213 h 2265725"/>
                <a:gd name="connsiteX35" fmla="*/ 166482 w 606869"/>
                <a:gd name="connsiteY35" fmla="*/ 2265213 h 2265725"/>
                <a:gd name="connsiteX36" fmla="*/ 166496 w 606869"/>
                <a:gd name="connsiteY36" fmla="*/ 2262293 h 2265725"/>
                <a:gd name="connsiteX37" fmla="*/ 166482 w 606869"/>
                <a:gd name="connsiteY37" fmla="*/ 2262282 h 2265725"/>
                <a:gd name="connsiteX38" fmla="*/ 166482 w 606869"/>
                <a:gd name="connsiteY38" fmla="*/ 2262282 h 2265725"/>
                <a:gd name="connsiteX39" fmla="*/ 35020 w 606869"/>
                <a:gd name="connsiteY39" fmla="*/ 1935092 h 2265725"/>
                <a:gd name="connsiteX40" fmla="*/ 32198 w 606869"/>
                <a:gd name="connsiteY40" fmla="*/ 1891018 h 2265725"/>
                <a:gd name="connsiteX41" fmla="*/ 32198 w 606869"/>
                <a:gd name="connsiteY41" fmla="*/ 1880163 h 2265725"/>
                <a:gd name="connsiteX42" fmla="*/ 32198 w 606869"/>
                <a:gd name="connsiteY42" fmla="*/ 1869307 h 2265725"/>
                <a:gd name="connsiteX43" fmla="*/ 33826 w 606869"/>
                <a:gd name="connsiteY43" fmla="*/ 1848464 h 2265725"/>
                <a:gd name="connsiteX44" fmla="*/ 63462 w 606869"/>
                <a:gd name="connsiteY44" fmla="*/ 1772475 h 2265725"/>
                <a:gd name="connsiteX45" fmla="*/ 198072 w 606869"/>
                <a:gd name="connsiteY45" fmla="*/ 1667500 h 2265725"/>
                <a:gd name="connsiteX46" fmla="*/ 237478 w 606869"/>
                <a:gd name="connsiteY46" fmla="*/ 1645789 h 2265725"/>
                <a:gd name="connsiteX47" fmla="*/ 277970 w 606869"/>
                <a:gd name="connsiteY47" fmla="*/ 1619844 h 2265725"/>
                <a:gd name="connsiteX48" fmla="*/ 314879 w 606869"/>
                <a:gd name="connsiteY48" fmla="*/ 1585974 h 2265725"/>
                <a:gd name="connsiteX49" fmla="*/ 322695 w 606869"/>
                <a:gd name="connsiteY49" fmla="*/ 1575119 h 2265725"/>
                <a:gd name="connsiteX50" fmla="*/ 330077 w 606869"/>
                <a:gd name="connsiteY50" fmla="*/ 1564263 h 2265725"/>
                <a:gd name="connsiteX51" fmla="*/ 340933 w 606869"/>
                <a:gd name="connsiteY51" fmla="*/ 1538861 h 2265725"/>
                <a:gd name="connsiteX52" fmla="*/ 345275 w 606869"/>
                <a:gd name="connsiteY52" fmla="*/ 1510962 h 2265725"/>
                <a:gd name="connsiteX53" fmla="*/ 344190 w 606869"/>
                <a:gd name="connsiteY53" fmla="*/ 1496849 h 2265725"/>
                <a:gd name="connsiteX54" fmla="*/ 343430 w 606869"/>
                <a:gd name="connsiteY54" fmla="*/ 1489902 h 2265725"/>
                <a:gd name="connsiteX55" fmla="*/ 341693 w 606869"/>
                <a:gd name="connsiteY55" fmla="*/ 1483280 h 2265725"/>
                <a:gd name="connsiteX56" fmla="*/ 337893 w 606869"/>
                <a:gd name="connsiteY56" fmla="*/ 1470144 h 2265725"/>
                <a:gd name="connsiteX57" fmla="*/ 332465 w 606869"/>
                <a:gd name="connsiteY57" fmla="*/ 1457986 h 2265725"/>
                <a:gd name="connsiteX58" fmla="*/ 326278 w 606869"/>
                <a:gd name="connsiteY58" fmla="*/ 1446587 h 2265725"/>
                <a:gd name="connsiteX59" fmla="*/ 319547 w 606869"/>
                <a:gd name="connsiteY59" fmla="*/ 1435732 h 2265725"/>
                <a:gd name="connsiteX60" fmla="*/ 250722 w 606869"/>
                <a:gd name="connsiteY60" fmla="*/ 1367558 h 2265725"/>
                <a:gd name="connsiteX61" fmla="*/ 180920 w 606869"/>
                <a:gd name="connsiteY61" fmla="*/ 1312520 h 2265725"/>
                <a:gd name="connsiteX62" fmla="*/ 124797 w 606869"/>
                <a:gd name="connsiteY62" fmla="*/ 1249123 h 2265725"/>
                <a:gd name="connsiteX63" fmla="*/ 100371 w 606869"/>
                <a:gd name="connsiteY63" fmla="*/ 1172374 h 2265725"/>
                <a:gd name="connsiteX64" fmla="*/ 114918 w 606869"/>
                <a:gd name="connsiteY64" fmla="*/ 1091282 h 2265725"/>
                <a:gd name="connsiteX65" fmla="*/ 230422 w 606869"/>
                <a:gd name="connsiteY65" fmla="*/ 968070 h 2265725"/>
                <a:gd name="connsiteX66" fmla="*/ 387178 w 606869"/>
                <a:gd name="connsiteY66" fmla="*/ 878836 h 2265725"/>
                <a:gd name="connsiteX67" fmla="*/ 463168 w 606869"/>
                <a:gd name="connsiteY67" fmla="*/ 826186 h 2265725"/>
                <a:gd name="connsiteX68" fmla="*/ 521462 w 606869"/>
                <a:gd name="connsiteY68" fmla="*/ 750848 h 2265725"/>
                <a:gd name="connsiteX69" fmla="*/ 533512 w 606869"/>
                <a:gd name="connsiteY69" fmla="*/ 656187 h 2265725"/>
                <a:gd name="connsiteX70" fmla="*/ 506373 w 606869"/>
                <a:gd name="connsiteY70" fmla="*/ 566845 h 2265725"/>
                <a:gd name="connsiteX71" fmla="*/ 414534 w 606869"/>
                <a:gd name="connsiteY71" fmla="*/ 409763 h 2265725"/>
                <a:gd name="connsiteX72" fmla="*/ 377408 w 606869"/>
                <a:gd name="connsiteY72" fmla="*/ 329214 h 2265725"/>
                <a:gd name="connsiteX73" fmla="*/ 371329 w 606869"/>
                <a:gd name="connsiteY73" fmla="*/ 307503 h 2265725"/>
                <a:gd name="connsiteX74" fmla="*/ 367638 w 606869"/>
                <a:gd name="connsiteY74" fmla="*/ 285792 h 2265725"/>
                <a:gd name="connsiteX75" fmla="*/ 365575 w 606869"/>
                <a:gd name="connsiteY75" fmla="*/ 264080 h 2265725"/>
                <a:gd name="connsiteX76" fmla="*/ 366335 w 606869"/>
                <a:gd name="connsiteY76" fmla="*/ 242369 h 2265725"/>
                <a:gd name="connsiteX77" fmla="*/ 393366 w 606869"/>
                <a:gd name="connsiteY77" fmla="*/ 159323 h 2265725"/>
                <a:gd name="connsiteX78" fmla="*/ 449707 w 606869"/>
                <a:gd name="connsiteY78" fmla="*/ 90932 h 2265725"/>
                <a:gd name="connsiteX79" fmla="*/ 605485 w 606869"/>
                <a:gd name="connsiteY79" fmla="*/ 4087 h 2265725"/>
                <a:gd name="connsiteX80" fmla="*/ 606788 w 606869"/>
                <a:gd name="connsiteY80" fmla="*/ 1482 h 2265725"/>
                <a:gd name="connsiteX81" fmla="*/ 604183 w 606869"/>
                <a:gd name="connsiteY81" fmla="*/ 71 h 226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06869" h="2265725">
                  <a:moveTo>
                    <a:pt x="604183" y="71"/>
                  </a:moveTo>
                  <a:cubicBezTo>
                    <a:pt x="545758" y="17593"/>
                    <a:pt x="491403" y="46560"/>
                    <a:pt x="444279" y="85287"/>
                  </a:cubicBezTo>
                  <a:cubicBezTo>
                    <a:pt x="420798" y="105104"/>
                    <a:pt x="400606" y="128517"/>
                    <a:pt x="384464" y="154655"/>
                  </a:cubicBezTo>
                  <a:cubicBezTo>
                    <a:pt x="368126" y="181044"/>
                    <a:pt x="357759" y="210683"/>
                    <a:pt x="354068" y="241500"/>
                  </a:cubicBezTo>
                  <a:lnTo>
                    <a:pt x="352657" y="264840"/>
                  </a:lnTo>
                  <a:lnTo>
                    <a:pt x="354285" y="288071"/>
                  </a:lnTo>
                  <a:cubicBezTo>
                    <a:pt x="354958" y="295808"/>
                    <a:pt x="356120" y="303495"/>
                    <a:pt x="357759" y="311085"/>
                  </a:cubicBezTo>
                  <a:cubicBezTo>
                    <a:pt x="359713" y="318576"/>
                    <a:pt x="361124" y="326175"/>
                    <a:pt x="363513" y="333556"/>
                  </a:cubicBezTo>
                  <a:cubicBezTo>
                    <a:pt x="372697" y="362989"/>
                    <a:pt x="384963" y="391371"/>
                    <a:pt x="400096" y="418231"/>
                  </a:cubicBezTo>
                  <a:cubicBezTo>
                    <a:pt x="429081" y="472509"/>
                    <a:pt x="464579" y="521142"/>
                    <a:pt x="486941" y="575638"/>
                  </a:cubicBezTo>
                  <a:cubicBezTo>
                    <a:pt x="499046" y="602153"/>
                    <a:pt x="507133" y="630325"/>
                    <a:pt x="510933" y="659226"/>
                  </a:cubicBezTo>
                  <a:cubicBezTo>
                    <a:pt x="514645" y="687234"/>
                    <a:pt x="510629" y="715730"/>
                    <a:pt x="499317" y="741621"/>
                  </a:cubicBezTo>
                  <a:cubicBezTo>
                    <a:pt x="486833" y="767045"/>
                    <a:pt x="468758" y="789310"/>
                    <a:pt x="446450" y="806755"/>
                  </a:cubicBezTo>
                  <a:cubicBezTo>
                    <a:pt x="423468" y="825155"/>
                    <a:pt x="398869" y="841428"/>
                    <a:pt x="372957" y="855388"/>
                  </a:cubicBezTo>
                  <a:cubicBezTo>
                    <a:pt x="321067" y="884698"/>
                    <a:pt x="265812" y="909666"/>
                    <a:pt x="213487" y="942234"/>
                  </a:cubicBezTo>
                  <a:cubicBezTo>
                    <a:pt x="186810" y="958625"/>
                    <a:pt x="161922" y="977753"/>
                    <a:pt x="139235" y="999334"/>
                  </a:cubicBezTo>
                  <a:cubicBezTo>
                    <a:pt x="115847" y="1021621"/>
                    <a:pt x="97008" y="1048239"/>
                    <a:pt x="83762" y="1077712"/>
                  </a:cubicBezTo>
                  <a:cubicBezTo>
                    <a:pt x="70360" y="1107663"/>
                    <a:pt x="63761" y="1140219"/>
                    <a:pt x="64439" y="1173025"/>
                  </a:cubicBezTo>
                  <a:cubicBezTo>
                    <a:pt x="65788" y="1206753"/>
                    <a:pt x="75687" y="1239592"/>
                    <a:pt x="93207" y="1268446"/>
                  </a:cubicBezTo>
                  <a:cubicBezTo>
                    <a:pt x="110162" y="1295683"/>
                    <a:pt x="130926" y="1320358"/>
                    <a:pt x="154867" y="1341722"/>
                  </a:cubicBezTo>
                  <a:cubicBezTo>
                    <a:pt x="177881" y="1363433"/>
                    <a:pt x="202306" y="1381888"/>
                    <a:pt x="225971" y="1400342"/>
                  </a:cubicBezTo>
                  <a:cubicBezTo>
                    <a:pt x="248551" y="1416919"/>
                    <a:pt x="268395" y="1436915"/>
                    <a:pt x="284809" y="1459614"/>
                  </a:cubicBezTo>
                  <a:cubicBezTo>
                    <a:pt x="299247" y="1481326"/>
                    <a:pt x="306520" y="1505751"/>
                    <a:pt x="299681" y="1527462"/>
                  </a:cubicBezTo>
                  <a:cubicBezTo>
                    <a:pt x="292842" y="1549173"/>
                    <a:pt x="274930" y="1569908"/>
                    <a:pt x="253111" y="1586517"/>
                  </a:cubicBezTo>
                  <a:cubicBezTo>
                    <a:pt x="241745" y="1594919"/>
                    <a:pt x="229890" y="1602638"/>
                    <a:pt x="217612" y="1609640"/>
                  </a:cubicBezTo>
                  <a:lnTo>
                    <a:pt x="178098" y="1632002"/>
                  </a:lnTo>
                  <a:cubicBezTo>
                    <a:pt x="151073" y="1647298"/>
                    <a:pt x="125072" y="1664341"/>
                    <a:pt x="100263" y="1683024"/>
                  </a:cubicBezTo>
                  <a:cubicBezTo>
                    <a:pt x="74277" y="1702293"/>
                    <a:pt x="51740" y="1725817"/>
                    <a:pt x="33609" y="1752609"/>
                  </a:cubicBezTo>
                  <a:cubicBezTo>
                    <a:pt x="15403" y="1780301"/>
                    <a:pt x="4224" y="1812011"/>
                    <a:pt x="1042" y="1844990"/>
                  </a:cubicBezTo>
                  <a:cubicBezTo>
                    <a:pt x="175" y="1853067"/>
                    <a:pt x="-152" y="1861187"/>
                    <a:pt x="65" y="1869307"/>
                  </a:cubicBezTo>
                  <a:cubicBezTo>
                    <a:pt x="-36" y="1877177"/>
                    <a:pt x="364" y="1885048"/>
                    <a:pt x="1259" y="1892864"/>
                  </a:cubicBezTo>
                  <a:cubicBezTo>
                    <a:pt x="2888" y="1908279"/>
                    <a:pt x="3756" y="1923694"/>
                    <a:pt x="6796" y="1938892"/>
                  </a:cubicBezTo>
                  <a:cubicBezTo>
                    <a:pt x="16302" y="1999792"/>
                    <a:pt x="34585" y="2058988"/>
                    <a:pt x="61074" y="2114645"/>
                  </a:cubicBezTo>
                  <a:cubicBezTo>
                    <a:pt x="74438" y="2142110"/>
                    <a:pt x="89672" y="2168619"/>
                    <a:pt x="106668" y="2194000"/>
                  </a:cubicBezTo>
                  <a:cubicBezTo>
                    <a:pt x="123431" y="2219467"/>
                    <a:pt x="142548" y="2243317"/>
                    <a:pt x="163768" y="2265213"/>
                  </a:cubicBezTo>
                  <a:cubicBezTo>
                    <a:pt x="164546" y="2265897"/>
                    <a:pt x="165705" y="2265897"/>
                    <a:pt x="166482" y="2265213"/>
                  </a:cubicBezTo>
                  <a:cubicBezTo>
                    <a:pt x="167292" y="2264410"/>
                    <a:pt x="167298" y="2263107"/>
                    <a:pt x="166496" y="2262293"/>
                  </a:cubicBezTo>
                  <a:cubicBezTo>
                    <a:pt x="166492" y="2262293"/>
                    <a:pt x="166487" y="2262282"/>
                    <a:pt x="166482" y="2262282"/>
                  </a:cubicBezTo>
                  <a:lnTo>
                    <a:pt x="166482" y="2262282"/>
                  </a:lnTo>
                  <a:cubicBezTo>
                    <a:pt x="93569" y="2167295"/>
                    <a:pt x="48099" y="2054125"/>
                    <a:pt x="35020" y="1935092"/>
                  </a:cubicBezTo>
                  <a:cubicBezTo>
                    <a:pt x="32958" y="1920546"/>
                    <a:pt x="32958" y="1905674"/>
                    <a:pt x="32198" y="1891018"/>
                  </a:cubicBezTo>
                  <a:lnTo>
                    <a:pt x="32198" y="1880163"/>
                  </a:lnTo>
                  <a:cubicBezTo>
                    <a:pt x="32198" y="1876472"/>
                    <a:pt x="32198" y="1873107"/>
                    <a:pt x="32198" y="1869307"/>
                  </a:cubicBezTo>
                  <a:cubicBezTo>
                    <a:pt x="32250" y="1862327"/>
                    <a:pt x="32795" y="1855368"/>
                    <a:pt x="33826" y="1848464"/>
                  </a:cubicBezTo>
                  <a:cubicBezTo>
                    <a:pt x="37358" y="1821097"/>
                    <a:pt x="47533" y="1795011"/>
                    <a:pt x="63462" y="1772475"/>
                  </a:cubicBezTo>
                  <a:cubicBezTo>
                    <a:pt x="95269" y="1727206"/>
                    <a:pt x="146182" y="1696485"/>
                    <a:pt x="198072" y="1667500"/>
                  </a:cubicBezTo>
                  <a:lnTo>
                    <a:pt x="237478" y="1645789"/>
                  </a:lnTo>
                  <a:cubicBezTo>
                    <a:pt x="251515" y="1638016"/>
                    <a:pt x="265041" y="1629353"/>
                    <a:pt x="277970" y="1619844"/>
                  </a:cubicBezTo>
                  <a:cubicBezTo>
                    <a:pt x="291518" y="1609998"/>
                    <a:pt x="303904" y="1598632"/>
                    <a:pt x="314879" y="1585974"/>
                  </a:cubicBezTo>
                  <a:cubicBezTo>
                    <a:pt x="317734" y="1582544"/>
                    <a:pt x="320351" y="1578918"/>
                    <a:pt x="322695" y="1575119"/>
                  </a:cubicBezTo>
                  <a:cubicBezTo>
                    <a:pt x="325333" y="1571623"/>
                    <a:pt x="327797" y="1567997"/>
                    <a:pt x="330077" y="1564263"/>
                  </a:cubicBezTo>
                  <a:cubicBezTo>
                    <a:pt x="334669" y="1556241"/>
                    <a:pt x="338306" y="1547719"/>
                    <a:pt x="340933" y="1538861"/>
                  </a:cubicBezTo>
                  <a:cubicBezTo>
                    <a:pt x="343636" y="1529796"/>
                    <a:pt x="345091" y="1520417"/>
                    <a:pt x="345275" y="1510962"/>
                  </a:cubicBezTo>
                  <a:cubicBezTo>
                    <a:pt x="345188" y="1506239"/>
                    <a:pt x="344830" y="1501528"/>
                    <a:pt x="344190" y="1496849"/>
                  </a:cubicBezTo>
                  <a:lnTo>
                    <a:pt x="343430" y="1489902"/>
                  </a:lnTo>
                  <a:lnTo>
                    <a:pt x="341693" y="1483280"/>
                  </a:lnTo>
                  <a:cubicBezTo>
                    <a:pt x="340390" y="1478937"/>
                    <a:pt x="339304" y="1474378"/>
                    <a:pt x="337893" y="1470144"/>
                  </a:cubicBezTo>
                  <a:lnTo>
                    <a:pt x="332465" y="1457986"/>
                  </a:lnTo>
                  <a:cubicBezTo>
                    <a:pt x="330728" y="1454013"/>
                    <a:pt x="328666" y="1450203"/>
                    <a:pt x="326278" y="1446587"/>
                  </a:cubicBezTo>
                  <a:lnTo>
                    <a:pt x="319547" y="1435732"/>
                  </a:lnTo>
                  <a:cubicBezTo>
                    <a:pt x="300322" y="1409548"/>
                    <a:pt x="277091" y="1386534"/>
                    <a:pt x="250722" y="1367558"/>
                  </a:cubicBezTo>
                  <a:cubicBezTo>
                    <a:pt x="226406" y="1349429"/>
                    <a:pt x="202740" y="1331843"/>
                    <a:pt x="180920" y="1312520"/>
                  </a:cubicBezTo>
                  <a:cubicBezTo>
                    <a:pt x="159308" y="1294152"/>
                    <a:pt x="140411" y="1272799"/>
                    <a:pt x="124797" y="1249123"/>
                  </a:cubicBezTo>
                  <a:cubicBezTo>
                    <a:pt x="110381" y="1225979"/>
                    <a:pt x="101986" y="1199589"/>
                    <a:pt x="100371" y="1172374"/>
                  </a:cubicBezTo>
                  <a:cubicBezTo>
                    <a:pt x="99170" y="1144605"/>
                    <a:pt x="104137" y="1116901"/>
                    <a:pt x="114918" y="1091282"/>
                  </a:cubicBezTo>
                  <a:cubicBezTo>
                    <a:pt x="136629" y="1039609"/>
                    <a:pt x="181246" y="999986"/>
                    <a:pt x="230422" y="968070"/>
                  </a:cubicBezTo>
                  <a:cubicBezTo>
                    <a:pt x="279598" y="936154"/>
                    <a:pt x="334419" y="909666"/>
                    <a:pt x="387178" y="878836"/>
                  </a:cubicBezTo>
                  <a:cubicBezTo>
                    <a:pt x="414002" y="863552"/>
                    <a:pt x="439437" y="845933"/>
                    <a:pt x="463168" y="826186"/>
                  </a:cubicBezTo>
                  <a:cubicBezTo>
                    <a:pt x="488103" y="805865"/>
                    <a:pt x="508045" y="780082"/>
                    <a:pt x="521462" y="750848"/>
                  </a:cubicBezTo>
                  <a:cubicBezTo>
                    <a:pt x="533990" y="720973"/>
                    <a:pt x="538159" y="688254"/>
                    <a:pt x="533512" y="656187"/>
                  </a:cubicBezTo>
                  <a:cubicBezTo>
                    <a:pt x="528877" y="625242"/>
                    <a:pt x="519726" y="595142"/>
                    <a:pt x="506373" y="566845"/>
                  </a:cubicBezTo>
                  <a:cubicBezTo>
                    <a:pt x="480971" y="510178"/>
                    <a:pt x="444062" y="461653"/>
                    <a:pt x="414534" y="409763"/>
                  </a:cubicBezTo>
                  <a:cubicBezTo>
                    <a:pt x="399358" y="384293"/>
                    <a:pt x="386917" y="357293"/>
                    <a:pt x="377408" y="329214"/>
                  </a:cubicBezTo>
                  <a:cubicBezTo>
                    <a:pt x="374911" y="322267"/>
                    <a:pt x="373391" y="314993"/>
                    <a:pt x="371329" y="307503"/>
                  </a:cubicBezTo>
                  <a:cubicBezTo>
                    <a:pt x="369668" y="300347"/>
                    <a:pt x="368430" y="293096"/>
                    <a:pt x="367638" y="285792"/>
                  </a:cubicBezTo>
                  <a:lnTo>
                    <a:pt x="365575" y="264080"/>
                  </a:lnTo>
                  <a:lnTo>
                    <a:pt x="366335" y="242369"/>
                  </a:lnTo>
                  <a:cubicBezTo>
                    <a:pt x="369266" y="213064"/>
                    <a:pt x="378483" y="184737"/>
                    <a:pt x="393366" y="159323"/>
                  </a:cubicBezTo>
                  <a:cubicBezTo>
                    <a:pt x="408412" y="133691"/>
                    <a:pt x="427431" y="110607"/>
                    <a:pt x="449707" y="90932"/>
                  </a:cubicBezTo>
                  <a:cubicBezTo>
                    <a:pt x="495355" y="51930"/>
                    <a:pt x="548309" y="22408"/>
                    <a:pt x="605485" y="4087"/>
                  </a:cubicBezTo>
                  <a:cubicBezTo>
                    <a:pt x="606527" y="3682"/>
                    <a:pt x="607092" y="2555"/>
                    <a:pt x="606788" y="1482"/>
                  </a:cubicBezTo>
                  <a:cubicBezTo>
                    <a:pt x="606430" y="399"/>
                    <a:pt x="605290" y="-217"/>
                    <a:pt x="604183" y="71"/>
                  </a:cubicBezTo>
                  <a:close/>
                </a:path>
              </a:pathLst>
            </a:custGeom>
            <a:solidFill>
              <a:srgbClr val="D9609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91D72C2-E770-4610-9D93-1B890FBE1A47}"/>
                </a:ext>
              </a:extLst>
            </p:cNvPr>
            <p:cNvSpPr/>
            <p:nvPr/>
          </p:nvSpPr>
          <p:spPr>
            <a:xfrm>
              <a:off x="5022751" y="4306524"/>
              <a:ext cx="2917582" cy="667110"/>
            </a:xfrm>
            <a:custGeom>
              <a:avLst/>
              <a:gdLst>
                <a:gd name="connsiteX0" fmla="*/ 2914547 w 2917582"/>
                <a:gd name="connsiteY0" fmla="*/ 43545 h 667110"/>
                <a:gd name="connsiteX1" fmla="*/ 2914547 w 2917582"/>
                <a:gd name="connsiteY1" fmla="*/ 43545 h 667110"/>
                <a:gd name="connsiteX2" fmla="*/ 2889688 w 2917582"/>
                <a:gd name="connsiteY2" fmla="*/ 53424 h 667110"/>
                <a:gd name="connsiteX3" fmla="*/ 2864068 w 2917582"/>
                <a:gd name="connsiteY3" fmla="*/ 60372 h 667110"/>
                <a:gd name="connsiteX4" fmla="*/ 2812070 w 2917582"/>
                <a:gd name="connsiteY4" fmla="*/ 62326 h 667110"/>
                <a:gd name="connsiteX5" fmla="*/ 2760940 w 2917582"/>
                <a:gd name="connsiteY5" fmla="*/ 49516 h 667110"/>
                <a:gd name="connsiteX6" fmla="*/ 2709484 w 2917582"/>
                <a:gd name="connsiteY6" fmla="*/ 32581 h 667110"/>
                <a:gd name="connsiteX7" fmla="*/ 2602773 w 2917582"/>
                <a:gd name="connsiteY7" fmla="*/ 7939 h 667110"/>
                <a:gd name="connsiteX8" fmla="*/ 2548495 w 2917582"/>
                <a:gd name="connsiteY8" fmla="*/ 883 h 667110"/>
                <a:gd name="connsiteX9" fmla="*/ 2489765 w 2917582"/>
                <a:gd name="connsiteY9" fmla="*/ 5985 h 667110"/>
                <a:gd name="connsiteX10" fmla="*/ 2437332 w 2917582"/>
                <a:gd name="connsiteY10" fmla="*/ 34427 h 667110"/>
                <a:gd name="connsiteX11" fmla="*/ 2398578 w 2917582"/>
                <a:gd name="connsiteY11" fmla="*/ 77849 h 667110"/>
                <a:gd name="connsiteX12" fmla="*/ 2347448 w 2917582"/>
                <a:gd name="connsiteY12" fmla="*/ 177070 h 667110"/>
                <a:gd name="connsiteX13" fmla="*/ 2305653 w 2917582"/>
                <a:gd name="connsiteY13" fmla="*/ 274771 h 667110"/>
                <a:gd name="connsiteX14" fmla="*/ 2250615 w 2917582"/>
                <a:gd name="connsiteY14" fmla="*/ 363028 h 667110"/>
                <a:gd name="connsiteX15" fmla="*/ 2179185 w 2917582"/>
                <a:gd name="connsiteY15" fmla="*/ 436303 h 667110"/>
                <a:gd name="connsiteX16" fmla="*/ 2090928 w 2917582"/>
                <a:gd name="connsiteY16" fmla="*/ 482765 h 667110"/>
                <a:gd name="connsiteX17" fmla="*/ 1993227 w 2917582"/>
                <a:gd name="connsiteY17" fmla="*/ 491233 h 667110"/>
                <a:gd name="connsiteX18" fmla="*/ 1968585 w 2917582"/>
                <a:gd name="connsiteY18" fmla="*/ 487216 h 667110"/>
                <a:gd name="connsiteX19" fmla="*/ 1944377 w 2917582"/>
                <a:gd name="connsiteY19" fmla="*/ 480377 h 667110"/>
                <a:gd name="connsiteX20" fmla="*/ 1896395 w 2917582"/>
                <a:gd name="connsiteY20" fmla="*/ 461814 h 667110"/>
                <a:gd name="connsiteX21" fmla="*/ 1707289 w 2917582"/>
                <a:gd name="connsiteY21" fmla="*/ 358251 h 667110"/>
                <a:gd name="connsiteX22" fmla="*/ 1601555 w 2917582"/>
                <a:gd name="connsiteY22" fmla="*/ 320690 h 667110"/>
                <a:gd name="connsiteX23" fmla="*/ 1432641 w 2917582"/>
                <a:gd name="connsiteY23" fmla="*/ 340448 h 667110"/>
                <a:gd name="connsiteX24" fmla="*/ 1384659 w 2917582"/>
                <a:gd name="connsiteY24" fmla="*/ 370952 h 667110"/>
                <a:gd name="connsiteX25" fmla="*/ 1304870 w 2917582"/>
                <a:gd name="connsiteY25" fmla="*/ 448027 h 667110"/>
                <a:gd name="connsiteX26" fmla="*/ 1269589 w 2917582"/>
                <a:gd name="connsiteY26" fmla="*/ 489496 h 667110"/>
                <a:gd name="connsiteX27" fmla="*/ 1252328 w 2917582"/>
                <a:gd name="connsiteY27" fmla="*/ 510122 h 667110"/>
                <a:gd name="connsiteX28" fmla="*/ 1234525 w 2917582"/>
                <a:gd name="connsiteY28" fmla="*/ 529662 h 667110"/>
                <a:gd name="connsiteX29" fmla="*/ 1197290 w 2917582"/>
                <a:gd name="connsiteY29" fmla="*/ 566680 h 667110"/>
                <a:gd name="connsiteX30" fmla="*/ 1176990 w 2917582"/>
                <a:gd name="connsiteY30" fmla="*/ 583072 h 667110"/>
                <a:gd name="connsiteX31" fmla="*/ 1155822 w 2917582"/>
                <a:gd name="connsiteY31" fmla="*/ 598270 h 667110"/>
                <a:gd name="connsiteX32" fmla="*/ 1061594 w 2917582"/>
                <a:gd name="connsiteY32" fmla="*/ 637676 h 667110"/>
                <a:gd name="connsiteX33" fmla="*/ 959225 w 2917582"/>
                <a:gd name="connsiteY33" fmla="*/ 635505 h 667110"/>
                <a:gd name="connsiteX34" fmla="*/ 860222 w 2917582"/>
                <a:gd name="connsiteY34" fmla="*/ 600115 h 667110"/>
                <a:gd name="connsiteX35" fmla="*/ 766646 w 2917582"/>
                <a:gd name="connsiteY35" fmla="*/ 548442 h 667110"/>
                <a:gd name="connsiteX36" fmla="*/ 581557 w 2917582"/>
                <a:gd name="connsiteY36" fmla="*/ 435978 h 667110"/>
                <a:gd name="connsiteX37" fmla="*/ 482553 w 2917582"/>
                <a:gd name="connsiteY37" fmla="*/ 390058 h 667110"/>
                <a:gd name="connsiteX38" fmla="*/ 376168 w 2917582"/>
                <a:gd name="connsiteY38" fmla="*/ 364439 h 667110"/>
                <a:gd name="connsiteX39" fmla="*/ 266960 w 2917582"/>
                <a:gd name="connsiteY39" fmla="*/ 370409 h 667110"/>
                <a:gd name="connsiteX40" fmla="*/ 164048 w 2917582"/>
                <a:gd name="connsiteY40" fmla="*/ 406341 h 667110"/>
                <a:gd name="connsiteX41" fmla="*/ 73295 w 2917582"/>
                <a:gd name="connsiteY41" fmla="*/ 466156 h 667110"/>
                <a:gd name="connsiteX42" fmla="*/ 562 w 2917582"/>
                <a:gd name="connsiteY42" fmla="*/ 546597 h 667110"/>
                <a:gd name="connsiteX43" fmla="*/ 562 w 2917582"/>
                <a:gd name="connsiteY43" fmla="*/ 549419 h 667110"/>
                <a:gd name="connsiteX44" fmla="*/ 3493 w 2917582"/>
                <a:gd name="connsiteY44" fmla="*/ 549419 h 667110"/>
                <a:gd name="connsiteX45" fmla="*/ 76877 w 2917582"/>
                <a:gd name="connsiteY45" fmla="*/ 471367 h 667110"/>
                <a:gd name="connsiteX46" fmla="*/ 167305 w 2917582"/>
                <a:gd name="connsiteY46" fmla="*/ 414158 h 667110"/>
                <a:gd name="connsiteX47" fmla="*/ 374322 w 2917582"/>
                <a:gd name="connsiteY47" fmla="*/ 377248 h 667110"/>
                <a:gd name="connsiteX48" fmla="*/ 477017 w 2917582"/>
                <a:gd name="connsiteY48" fmla="*/ 404062 h 667110"/>
                <a:gd name="connsiteX49" fmla="*/ 573089 w 2917582"/>
                <a:gd name="connsiteY49" fmla="*/ 450850 h 667110"/>
                <a:gd name="connsiteX50" fmla="*/ 755247 w 2917582"/>
                <a:gd name="connsiteY50" fmla="*/ 566463 h 667110"/>
                <a:gd name="connsiteX51" fmla="*/ 850017 w 2917582"/>
                <a:gd name="connsiteY51" fmla="*/ 620741 h 667110"/>
                <a:gd name="connsiteX52" fmla="*/ 953580 w 2917582"/>
                <a:gd name="connsiteY52" fmla="*/ 659387 h 667110"/>
                <a:gd name="connsiteX53" fmla="*/ 1065719 w 2917582"/>
                <a:gd name="connsiteY53" fmla="*/ 663187 h 667110"/>
                <a:gd name="connsiteX54" fmla="*/ 1170042 w 2917582"/>
                <a:gd name="connsiteY54" fmla="*/ 621501 h 667110"/>
                <a:gd name="connsiteX55" fmla="*/ 1192948 w 2917582"/>
                <a:gd name="connsiteY55" fmla="*/ 605434 h 667110"/>
                <a:gd name="connsiteX56" fmla="*/ 1214659 w 2917582"/>
                <a:gd name="connsiteY56" fmla="*/ 588283 h 667110"/>
                <a:gd name="connsiteX57" fmla="*/ 1254716 w 2917582"/>
                <a:gd name="connsiteY57" fmla="*/ 549745 h 667110"/>
                <a:gd name="connsiteX58" fmla="*/ 1273497 w 2917582"/>
                <a:gd name="connsiteY58" fmla="*/ 529553 h 667110"/>
                <a:gd name="connsiteX59" fmla="*/ 1291192 w 2917582"/>
                <a:gd name="connsiteY59" fmla="*/ 509036 h 667110"/>
                <a:gd name="connsiteX60" fmla="*/ 1326581 w 2917582"/>
                <a:gd name="connsiteY60" fmla="*/ 468653 h 667110"/>
                <a:gd name="connsiteX61" fmla="*/ 1402571 w 2917582"/>
                <a:gd name="connsiteY61" fmla="*/ 396788 h 667110"/>
                <a:gd name="connsiteX62" fmla="*/ 1445993 w 2917582"/>
                <a:gd name="connsiteY62" fmla="*/ 369975 h 667110"/>
                <a:gd name="connsiteX63" fmla="*/ 1493215 w 2917582"/>
                <a:gd name="connsiteY63" fmla="*/ 353366 h 667110"/>
                <a:gd name="connsiteX64" fmla="*/ 1593088 w 2917582"/>
                <a:gd name="connsiteY64" fmla="*/ 355646 h 667110"/>
                <a:gd name="connsiteX65" fmla="*/ 1689812 w 2917582"/>
                <a:gd name="connsiteY65" fmla="*/ 392121 h 667110"/>
                <a:gd name="connsiteX66" fmla="*/ 1877940 w 2917582"/>
                <a:gd name="connsiteY66" fmla="*/ 499483 h 667110"/>
                <a:gd name="connsiteX67" fmla="*/ 1930481 w 2917582"/>
                <a:gd name="connsiteY67" fmla="*/ 520543 h 667110"/>
                <a:gd name="connsiteX68" fmla="*/ 1958164 w 2917582"/>
                <a:gd name="connsiteY68" fmla="*/ 528685 h 667110"/>
                <a:gd name="connsiteX69" fmla="*/ 1986714 w 2917582"/>
                <a:gd name="connsiteY69" fmla="*/ 533679 h 667110"/>
                <a:gd name="connsiteX70" fmla="*/ 2102544 w 2917582"/>
                <a:gd name="connsiteY70" fmla="*/ 524451 h 667110"/>
                <a:gd name="connsiteX71" fmla="*/ 2204153 w 2917582"/>
                <a:gd name="connsiteY71" fmla="*/ 470173 h 667110"/>
                <a:gd name="connsiteX72" fmla="*/ 2282531 w 2917582"/>
                <a:gd name="connsiteY72" fmla="*/ 388647 h 667110"/>
                <a:gd name="connsiteX73" fmla="*/ 2339849 w 2917582"/>
                <a:gd name="connsiteY73" fmla="*/ 292574 h 667110"/>
                <a:gd name="connsiteX74" fmla="*/ 2380340 w 2917582"/>
                <a:gd name="connsiteY74" fmla="*/ 190857 h 667110"/>
                <a:gd name="connsiteX75" fmla="*/ 2425065 w 2917582"/>
                <a:gd name="connsiteY75" fmla="*/ 96629 h 667110"/>
                <a:gd name="connsiteX76" fmla="*/ 2497581 w 2917582"/>
                <a:gd name="connsiteY76" fmla="*/ 33992 h 667110"/>
                <a:gd name="connsiteX77" fmla="*/ 2545672 w 2917582"/>
                <a:gd name="connsiteY77" fmla="*/ 27696 h 667110"/>
                <a:gd name="connsiteX78" fmla="*/ 2598756 w 2917582"/>
                <a:gd name="connsiteY78" fmla="*/ 32038 h 667110"/>
                <a:gd name="connsiteX79" fmla="*/ 2704382 w 2917582"/>
                <a:gd name="connsiteY79" fmla="*/ 50927 h 667110"/>
                <a:gd name="connsiteX80" fmla="*/ 2756597 w 2917582"/>
                <a:gd name="connsiteY80" fmla="*/ 64497 h 667110"/>
                <a:gd name="connsiteX81" fmla="*/ 2810876 w 2917582"/>
                <a:gd name="connsiteY81" fmla="*/ 74484 h 667110"/>
                <a:gd name="connsiteX82" fmla="*/ 2866131 w 2917582"/>
                <a:gd name="connsiteY82" fmla="*/ 68839 h 667110"/>
                <a:gd name="connsiteX83" fmla="*/ 2891968 w 2917582"/>
                <a:gd name="connsiteY83" fmla="*/ 59503 h 667110"/>
                <a:gd name="connsiteX84" fmla="*/ 2916393 w 2917582"/>
                <a:gd name="connsiteY84" fmla="*/ 47453 h 667110"/>
                <a:gd name="connsiteX85" fmla="*/ 2917478 w 2917582"/>
                <a:gd name="connsiteY85" fmla="*/ 44848 h 667110"/>
                <a:gd name="connsiteX86" fmla="*/ 2914949 w 2917582"/>
                <a:gd name="connsiteY86" fmla="*/ 43393 h 667110"/>
                <a:gd name="connsiteX87" fmla="*/ 2914547 w 2917582"/>
                <a:gd name="connsiteY87" fmla="*/ 43545 h 66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917582" h="667110">
                  <a:moveTo>
                    <a:pt x="2914547" y="43545"/>
                  </a:moveTo>
                  <a:lnTo>
                    <a:pt x="2914547" y="43545"/>
                  </a:lnTo>
                  <a:cubicBezTo>
                    <a:pt x="2906297" y="46802"/>
                    <a:pt x="2898047" y="50493"/>
                    <a:pt x="2889688" y="53424"/>
                  </a:cubicBezTo>
                  <a:cubicBezTo>
                    <a:pt x="2881318" y="56323"/>
                    <a:pt x="2872753" y="58646"/>
                    <a:pt x="2864068" y="60372"/>
                  </a:cubicBezTo>
                  <a:cubicBezTo>
                    <a:pt x="2847003" y="64215"/>
                    <a:pt x="2829374" y="64877"/>
                    <a:pt x="2812070" y="62326"/>
                  </a:cubicBezTo>
                  <a:cubicBezTo>
                    <a:pt x="2794658" y="59688"/>
                    <a:pt x="2777538" y="55400"/>
                    <a:pt x="2760940" y="49516"/>
                  </a:cubicBezTo>
                  <a:lnTo>
                    <a:pt x="2709484" y="32581"/>
                  </a:lnTo>
                  <a:cubicBezTo>
                    <a:pt x="2674583" y="21704"/>
                    <a:pt x="2638911" y="13464"/>
                    <a:pt x="2602773" y="7939"/>
                  </a:cubicBezTo>
                  <a:cubicBezTo>
                    <a:pt x="2584752" y="4682"/>
                    <a:pt x="2566623" y="3162"/>
                    <a:pt x="2548495" y="883"/>
                  </a:cubicBezTo>
                  <a:cubicBezTo>
                    <a:pt x="2528770" y="-1245"/>
                    <a:pt x="2508828" y="481"/>
                    <a:pt x="2489765" y="5985"/>
                  </a:cubicBezTo>
                  <a:cubicBezTo>
                    <a:pt x="2470507" y="11727"/>
                    <a:pt x="2452650" y="21411"/>
                    <a:pt x="2437332" y="34427"/>
                  </a:cubicBezTo>
                  <a:cubicBezTo>
                    <a:pt x="2422504" y="47073"/>
                    <a:pt x="2409466" y="61685"/>
                    <a:pt x="2398578" y="77849"/>
                  </a:cubicBezTo>
                  <a:cubicBezTo>
                    <a:pt x="2378093" y="109038"/>
                    <a:pt x="2360952" y="142288"/>
                    <a:pt x="2347448" y="177070"/>
                  </a:cubicBezTo>
                  <a:cubicBezTo>
                    <a:pt x="2333227" y="210614"/>
                    <a:pt x="2321503" y="244592"/>
                    <a:pt x="2305653" y="274771"/>
                  </a:cubicBezTo>
                  <a:cubicBezTo>
                    <a:pt x="2290358" y="305981"/>
                    <a:pt x="2271914" y="335552"/>
                    <a:pt x="2250615" y="363028"/>
                  </a:cubicBezTo>
                  <a:cubicBezTo>
                    <a:pt x="2230000" y="390384"/>
                    <a:pt x="2205998" y="415004"/>
                    <a:pt x="2179185" y="436303"/>
                  </a:cubicBezTo>
                  <a:cubicBezTo>
                    <a:pt x="2152936" y="457190"/>
                    <a:pt x="2122996" y="472952"/>
                    <a:pt x="2090928" y="482765"/>
                  </a:cubicBezTo>
                  <a:cubicBezTo>
                    <a:pt x="2059284" y="492232"/>
                    <a:pt x="2026033" y="495108"/>
                    <a:pt x="1993227" y="491233"/>
                  </a:cubicBezTo>
                  <a:lnTo>
                    <a:pt x="1968585" y="487216"/>
                  </a:lnTo>
                  <a:lnTo>
                    <a:pt x="1944377" y="480377"/>
                  </a:lnTo>
                  <a:cubicBezTo>
                    <a:pt x="1927963" y="475329"/>
                    <a:pt x="1911929" y="469120"/>
                    <a:pt x="1896395" y="461814"/>
                  </a:cubicBezTo>
                  <a:cubicBezTo>
                    <a:pt x="1832998" y="432938"/>
                    <a:pt x="1774051" y="390927"/>
                    <a:pt x="1707289" y="358251"/>
                  </a:cubicBezTo>
                  <a:cubicBezTo>
                    <a:pt x="1673734" y="341403"/>
                    <a:pt x="1638214" y="328789"/>
                    <a:pt x="1601555" y="320690"/>
                  </a:cubicBezTo>
                  <a:cubicBezTo>
                    <a:pt x="1544693" y="306893"/>
                    <a:pt x="1484781" y="313895"/>
                    <a:pt x="1432641" y="340448"/>
                  </a:cubicBezTo>
                  <a:cubicBezTo>
                    <a:pt x="1415804" y="349230"/>
                    <a:pt x="1399748" y="359434"/>
                    <a:pt x="1384659" y="370952"/>
                  </a:cubicBezTo>
                  <a:cubicBezTo>
                    <a:pt x="1355652" y="394021"/>
                    <a:pt x="1328926" y="419835"/>
                    <a:pt x="1304870" y="448027"/>
                  </a:cubicBezTo>
                  <a:cubicBezTo>
                    <a:pt x="1292820" y="461814"/>
                    <a:pt x="1281204" y="475601"/>
                    <a:pt x="1269589" y="489496"/>
                  </a:cubicBezTo>
                  <a:lnTo>
                    <a:pt x="1252328" y="510122"/>
                  </a:lnTo>
                  <a:lnTo>
                    <a:pt x="1234525" y="529662"/>
                  </a:lnTo>
                  <a:cubicBezTo>
                    <a:pt x="1222801" y="542667"/>
                    <a:pt x="1210371" y="555032"/>
                    <a:pt x="1197290" y="566680"/>
                  </a:cubicBezTo>
                  <a:cubicBezTo>
                    <a:pt x="1190994" y="572867"/>
                    <a:pt x="1183721" y="577536"/>
                    <a:pt x="1176990" y="583072"/>
                  </a:cubicBezTo>
                  <a:cubicBezTo>
                    <a:pt x="1170314" y="588641"/>
                    <a:pt x="1163236" y="593721"/>
                    <a:pt x="1155822" y="598270"/>
                  </a:cubicBezTo>
                  <a:cubicBezTo>
                    <a:pt x="1127467" y="617756"/>
                    <a:pt x="1095388" y="631173"/>
                    <a:pt x="1061594" y="637676"/>
                  </a:cubicBezTo>
                  <a:cubicBezTo>
                    <a:pt x="1027670" y="643853"/>
                    <a:pt x="992856" y="643114"/>
                    <a:pt x="959225" y="635505"/>
                  </a:cubicBezTo>
                  <a:cubicBezTo>
                    <a:pt x="924889" y="627851"/>
                    <a:pt x="891627" y="615964"/>
                    <a:pt x="860222" y="600115"/>
                  </a:cubicBezTo>
                  <a:cubicBezTo>
                    <a:pt x="828306" y="584700"/>
                    <a:pt x="797259" y="567006"/>
                    <a:pt x="766646" y="548442"/>
                  </a:cubicBezTo>
                  <a:cubicBezTo>
                    <a:pt x="705312" y="511099"/>
                    <a:pt x="645280" y="470824"/>
                    <a:pt x="581557" y="435978"/>
                  </a:cubicBezTo>
                  <a:cubicBezTo>
                    <a:pt x="549696" y="418315"/>
                    <a:pt x="516618" y="402965"/>
                    <a:pt x="482553" y="390058"/>
                  </a:cubicBezTo>
                  <a:cubicBezTo>
                    <a:pt x="448358" y="376923"/>
                    <a:pt x="412588" y="368314"/>
                    <a:pt x="376168" y="364439"/>
                  </a:cubicBezTo>
                  <a:cubicBezTo>
                    <a:pt x="339682" y="360607"/>
                    <a:pt x="302816" y="362626"/>
                    <a:pt x="266960" y="370409"/>
                  </a:cubicBezTo>
                  <a:cubicBezTo>
                    <a:pt x="231288" y="378041"/>
                    <a:pt x="196713" y="390112"/>
                    <a:pt x="164048" y="406341"/>
                  </a:cubicBezTo>
                  <a:cubicBezTo>
                    <a:pt x="131514" y="422571"/>
                    <a:pt x="101042" y="442654"/>
                    <a:pt x="73295" y="466156"/>
                  </a:cubicBezTo>
                  <a:cubicBezTo>
                    <a:pt x="45754" y="489789"/>
                    <a:pt x="21318" y="516820"/>
                    <a:pt x="562" y="546597"/>
                  </a:cubicBezTo>
                  <a:cubicBezTo>
                    <a:pt x="-187" y="547389"/>
                    <a:pt x="-187" y="548627"/>
                    <a:pt x="562" y="549419"/>
                  </a:cubicBezTo>
                  <a:cubicBezTo>
                    <a:pt x="1387" y="550179"/>
                    <a:pt x="2668" y="550179"/>
                    <a:pt x="3493" y="549419"/>
                  </a:cubicBezTo>
                  <a:cubicBezTo>
                    <a:pt x="24553" y="520402"/>
                    <a:pt x="49217" y="494175"/>
                    <a:pt x="76877" y="471367"/>
                  </a:cubicBezTo>
                  <a:cubicBezTo>
                    <a:pt x="104613" y="448744"/>
                    <a:pt x="134977" y="429529"/>
                    <a:pt x="167305" y="414158"/>
                  </a:cubicBezTo>
                  <a:cubicBezTo>
                    <a:pt x="231462" y="382622"/>
                    <a:pt x="303218" y="369834"/>
                    <a:pt x="374322" y="377248"/>
                  </a:cubicBezTo>
                  <a:cubicBezTo>
                    <a:pt x="409592" y="381612"/>
                    <a:pt x="444124" y="390633"/>
                    <a:pt x="477017" y="404062"/>
                  </a:cubicBezTo>
                  <a:cubicBezTo>
                    <a:pt x="510105" y="417371"/>
                    <a:pt x="542216" y="433003"/>
                    <a:pt x="573089" y="450850"/>
                  </a:cubicBezTo>
                  <a:cubicBezTo>
                    <a:pt x="635184" y="486348"/>
                    <a:pt x="694130" y="527599"/>
                    <a:pt x="755247" y="566463"/>
                  </a:cubicBezTo>
                  <a:cubicBezTo>
                    <a:pt x="785969" y="585677"/>
                    <a:pt x="817342" y="604240"/>
                    <a:pt x="850017" y="620741"/>
                  </a:cubicBezTo>
                  <a:cubicBezTo>
                    <a:pt x="882823" y="637817"/>
                    <a:pt x="917605" y="650800"/>
                    <a:pt x="953580" y="659387"/>
                  </a:cubicBezTo>
                  <a:cubicBezTo>
                    <a:pt x="990327" y="668191"/>
                    <a:pt x="1028463" y="669483"/>
                    <a:pt x="1065719" y="663187"/>
                  </a:cubicBezTo>
                  <a:cubicBezTo>
                    <a:pt x="1102987" y="656597"/>
                    <a:pt x="1138496" y="642409"/>
                    <a:pt x="1170042" y="621501"/>
                  </a:cubicBezTo>
                  <a:cubicBezTo>
                    <a:pt x="1178043" y="616692"/>
                    <a:pt x="1185707" y="611329"/>
                    <a:pt x="1192948" y="605434"/>
                  </a:cubicBezTo>
                  <a:cubicBezTo>
                    <a:pt x="1200221" y="599681"/>
                    <a:pt x="1208254" y="594579"/>
                    <a:pt x="1214659" y="588283"/>
                  </a:cubicBezTo>
                  <a:cubicBezTo>
                    <a:pt x="1228695" y="576168"/>
                    <a:pt x="1242070" y="563304"/>
                    <a:pt x="1254716" y="549745"/>
                  </a:cubicBezTo>
                  <a:lnTo>
                    <a:pt x="1273497" y="529553"/>
                  </a:lnTo>
                  <a:lnTo>
                    <a:pt x="1291192" y="509036"/>
                  </a:lnTo>
                  <a:cubicBezTo>
                    <a:pt x="1303024" y="495358"/>
                    <a:pt x="1314640" y="481897"/>
                    <a:pt x="1326581" y="468653"/>
                  </a:cubicBezTo>
                  <a:cubicBezTo>
                    <a:pt x="1349584" y="442350"/>
                    <a:pt x="1375030" y="418294"/>
                    <a:pt x="1402571" y="396788"/>
                  </a:cubicBezTo>
                  <a:cubicBezTo>
                    <a:pt x="1416271" y="386660"/>
                    <a:pt x="1430795" y="377683"/>
                    <a:pt x="1445993" y="369975"/>
                  </a:cubicBezTo>
                  <a:cubicBezTo>
                    <a:pt x="1461115" y="362800"/>
                    <a:pt x="1476943" y="357242"/>
                    <a:pt x="1493215" y="353366"/>
                  </a:cubicBezTo>
                  <a:cubicBezTo>
                    <a:pt x="1526282" y="346907"/>
                    <a:pt x="1560347" y="347689"/>
                    <a:pt x="1593088" y="355646"/>
                  </a:cubicBezTo>
                  <a:cubicBezTo>
                    <a:pt x="1626718" y="363755"/>
                    <a:pt x="1659199" y="376011"/>
                    <a:pt x="1689812" y="392121"/>
                  </a:cubicBezTo>
                  <a:cubicBezTo>
                    <a:pt x="1752123" y="423819"/>
                    <a:pt x="1810526" y="467133"/>
                    <a:pt x="1877940" y="499483"/>
                  </a:cubicBezTo>
                  <a:cubicBezTo>
                    <a:pt x="1894908" y="507788"/>
                    <a:pt x="1912472" y="514822"/>
                    <a:pt x="1930481" y="520543"/>
                  </a:cubicBezTo>
                  <a:lnTo>
                    <a:pt x="1958164" y="528685"/>
                  </a:lnTo>
                  <a:lnTo>
                    <a:pt x="1986714" y="533679"/>
                  </a:lnTo>
                  <a:cubicBezTo>
                    <a:pt x="2025545" y="538878"/>
                    <a:pt x="2065027" y="535741"/>
                    <a:pt x="2102544" y="524451"/>
                  </a:cubicBezTo>
                  <a:cubicBezTo>
                    <a:pt x="2139518" y="512890"/>
                    <a:pt x="2173985" y="494479"/>
                    <a:pt x="2204153" y="470173"/>
                  </a:cubicBezTo>
                  <a:cubicBezTo>
                    <a:pt x="2233637" y="446442"/>
                    <a:pt x="2259973" y="419043"/>
                    <a:pt x="2282531" y="388647"/>
                  </a:cubicBezTo>
                  <a:cubicBezTo>
                    <a:pt x="2304828" y="358642"/>
                    <a:pt x="2324032" y="326455"/>
                    <a:pt x="2339849" y="292574"/>
                  </a:cubicBezTo>
                  <a:cubicBezTo>
                    <a:pt x="2356241" y="258596"/>
                    <a:pt x="2367531" y="224075"/>
                    <a:pt x="2380340" y="190857"/>
                  </a:cubicBezTo>
                  <a:cubicBezTo>
                    <a:pt x="2391956" y="157986"/>
                    <a:pt x="2406948" y="126407"/>
                    <a:pt x="2425065" y="96629"/>
                  </a:cubicBezTo>
                  <a:cubicBezTo>
                    <a:pt x="2441490" y="68177"/>
                    <a:pt x="2467044" y="46107"/>
                    <a:pt x="2497581" y="33992"/>
                  </a:cubicBezTo>
                  <a:cubicBezTo>
                    <a:pt x="2513029" y="28706"/>
                    <a:pt x="2529378" y="26567"/>
                    <a:pt x="2545672" y="27696"/>
                  </a:cubicBezTo>
                  <a:cubicBezTo>
                    <a:pt x="2563258" y="29107"/>
                    <a:pt x="2581170" y="29650"/>
                    <a:pt x="2598756" y="32038"/>
                  </a:cubicBezTo>
                  <a:cubicBezTo>
                    <a:pt x="2634374" y="35805"/>
                    <a:pt x="2669665" y="42112"/>
                    <a:pt x="2704382" y="50927"/>
                  </a:cubicBezTo>
                  <a:lnTo>
                    <a:pt x="2756597" y="64497"/>
                  </a:lnTo>
                  <a:cubicBezTo>
                    <a:pt x="2774336" y="69545"/>
                    <a:pt x="2792508" y="72888"/>
                    <a:pt x="2810876" y="74484"/>
                  </a:cubicBezTo>
                  <a:cubicBezTo>
                    <a:pt x="2829482" y="76047"/>
                    <a:pt x="2848219" y="74137"/>
                    <a:pt x="2866131" y="68839"/>
                  </a:cubicBezTo>
                  <a:cubicBezTo>
                    <a:pt x="2874935" y="66277"/>
                    <a:pt x="2883565" y="63162"/>
                    <a:pt x="2891968" y="59503"/>
                  </a:cubicBezTo>
                  <a:cubicBezTo>
                    <a:pt x="2900326" y="55812"/>
                    <a:pt x="2908360" y="51470"/>
                    <a:pt x="2916393" y="47453"/>
                  </a:cubicBezTo>
                  <a:cubicBezTo>
                    <a:pt x="2917348" y="46976"/>
                    <a:pt x="2917804" y="45868"/>
                    <a:pt x="2917478" y="44848"/>
                  </a:cubicBezTo>
                  <a:cubicBezTo>
                    <a:pt x="2917185" y="43751"/>
                    <a:pt x="2916056" y="43100"/>
                    <a:pt x="2914949" y="43393"/>
                  </a:cubicBezTo>
                  <a:cubicBezTo>
                    <a:pt x="2914808" y="43426"/>
                    <a:pt x="2914678" y="43480"/>
                    <a:pt x="2914547" y="43545"/>
                  </a:cubicBezTo>
                  <a:close/>
                </a:path>
              </a:pathLst>
            </a:custGeom>
            <a:solidFill>
              <a:srgbClr val="D9609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BD1FDD5-1911-4A87-8CFB-1599490B9D69}"/>
                </a:ext>
              </a:extLst>
            </p:cNvPr>
            <p:cNvSpPr/>
            <p:nvPr/>
          </p:nvSpPr>
          <p:spPr>
            <a:xfrm>
              <a:off x="4866666" y="1814295"/>
              <a:ext cx="2276323" cy="2155135"/>
            </a:xfrm>
            <a:custGeom>
              <a:avLst/>
              <a:gdLst>
                <a:gd name="connsiteX0" fmla="*/ 302439 w 2276323"/>
                <a:gd name="connsiteY0" fmla="*/ 1894205 h 2155135"/>
                <a:gd name="connsiteX1" fmla="*/ 407413 w 2276323"/>
                <a:gd name="connsiteY1" fmla="*/ 1857947 h 2155135"/>
                <a:gd name="connsiteX2" fmla="*/ 509565 w 2276323"/>
                <a:gd name="connsiteY2" fmla="*/ 1812027 h 2155135"/>
                <a:gd name="connsiteX3" fmla="*/ 596410 w 2276323"/>
                <a:gd name="connsiteY3" fmla="*/ 1739077 h 2155135"/>
                <a:gd name="connsiteX4" fmla="*/ 644609 w 2276323"/>
                <a:gd name="connsiteY4" fmla="*/ 1635623 h 2155135"/>
                <a:gd name="connsiteX5" fmla="*/ 656768 w 2276323"/>
                <a:gd name="connsiteY5" fmla="*/ 1522724 h 2155135"/>
                <a:gd name="connsiteX6" fmla="*/ 652642 w 2276323"/>
                <a:gd name="connsiteY6" fmla="*/ 1411562 h 2155135"/>
                <a:gd name="connsiteX7" fmla="*/ 655139 w 2276323"/>
                <a:gd name="connsiteY7" fmla="*/ 1191518 h 2155135"/>
                <a:gd name="connsiteX8" fmla="*/ 703338 w 2276323"/>
                <a:gd name="connsiteY8" fmla="*/ 981026 h 2155135"/>
                <a:gd name="connsiteX9" fmla="*/ 837514 w 2276323"/>
                <a:gd name="connsiteY9" fmla="*/ 819711 h 2155135"/>
                <a:gd name="connsiteX10" fmla="*/ 932936 w 2276323"/>
                <a:gd name="connsiteY10" fmla="*/ 772272 h 2155135"/>
                <a:gd name="connsiteX11" fmla="*/ 1037258 w 2276323"/>
                <a:gd name="connsiteY11" fmla="*/ 743179 h 2155135"/>
                <a:gd name="connsiteX12" fmla="*/ 1254372 w 2276323"/>
                <a:gd name="connsiteY12" fmla="*/ 715822 h 2155135"/>
                <a:gd name="connsiteX13" fmla="*/ 1476587 w 2276323"/>
                <a:gd name="connsiteY13" fmla="*/ 696934 h 2155135"/>
                <a:gd name="connsiteX14" fmla="*/ 1695437 w 2276323"/>
                <a:gd name="connsiteY14" fmla="*/ 640484 h 2155135"/>
                <a:gd name="connsiteX15" fmla="*/ 1721708 w 2276323"/>
                <a:gd name="connsiteY15" fmla="*/ 629629 h 2155135"/>
                <a:gd name="connsiteX16" fmla="*/ 1734735 w 2276323"/>
                <a:gd name="connsiteY16" fmla="*/ 624092 h 2155135"/>
                <a:gd name="connsiteX17" fmla="*/ 1747436 w 2276323"/>
                <a:gd name="connsiteY17" fmla="*/ 617687 h 2155135"/>
                <a:gd name="connsiteX18" fmla="*/ 1797915 w 2276323"/>
                <a:gd name="connsiteY18" fmla="*/ 591959 h 2155135"/>
                <a:gd name="connsiteX19" fmla="*/ 1846114 w 2276323"/>
                <a:gd name="connsiteY19" fmla="*/ 562541 h 2155135"/>
                <a:gd name="connsiteX20" fmla="*/ 1892685 w 2276323"/>
                <a:gd name="connsiteY20" fmla="*/ 530734 h 2155135"/>
                <a:gd name="connsiteX21" fmla="*/ 1937844 w 2276323"/>
                <a:gd name="connsiteY21" fmla="*/ 497189 h 2155135"/>
                <a:gd name="connsiteX22" fmla="*/ 1981267 w 2276323"/>
                <a:gd name="connsiteY22" fmla="*/ 461583 h 2155135"/>
                <a:gd name="connsiteX23" fmla="*/ 2023170 w 2276323"/>
                <a:gd name="connsiteY23" fmla="*/ 424457 h 2155135"/>
                <a:gd name="connsiteX24" fmla="*/ 2063553 w 2276323"/>
                <a:gd name="connsiteY24" fmla="*/ 385593 h 2155135"/>
                <a:gd name="connsiteX25" fmla="*/ 2204025 w 2276323"/>
                <a:gd name="connsiteY25" fmla="*/ 211251 h 2155135"/>
                <a:gd name="connsiteX26" fmla="*/ 2253418 w 2276323"/>
                <a:gd name="connsiteY26" fmla="*/ 111488 h 2155135"/>
                <a:gd name="connsiteX27" fmla="*/ 2276324 w 2276323"/>
                <a:gd name="connsiteY27" fmla="*/ 2063 h 2155135"/>
                <a:gd name="connsiteX28" fmla="*/ 2274478 w 2276323"/>
                <a:gd name="connsiteY28" fmla="*/ 0 h 2155135"/>
                <a:gd name="connsiteX29" fmla="*/ 2272199 w 2276323"/>
                <a:gd name="connsiteY29" fmla="*/ 1954 h 2155135"/>
                <a:gd name="connsiteX30" fmla="*/ 2272199 w 2276323"/>
                <a:gd name="connsiteY30" fmla="*/ 1954 h 2155135"/>
                <a:gd name="connsiteX31" fmla="*/ 2261343 w 2276323"/>
                <a:gd name="connsiteY31" fmla="*/ 55364 h 2155135"/>
                <a:gd name="connsiteX32" fmla="*/ 2252659 w 2276323"/>
                <a:gd name="connsiteY32" fmla="*/ 81309 h 2155135"/>
                <a:gd name="connsiteX33" fmla="*/ 2241803 w 2276323"/>
                <a:gd name="connsiteY33" fmla="*/ 106711 h 2155135"/>
                <a:gd name="connsiteX34" fmla="*/ 2187525 w 2276323"/>
                <a:gd name="connsiteY34" fmla="*/ 201590 h 2155135"/>
                <a:gd name="connsiteX35" fmla="*/ 2042927 w 2276323"/>
                <a:gd name="connsiteY35" fmla="*/ 365402 h 2155135"/>
                <a:gd name="connsiteX36" fmla="*/ 2001784 w 2276323"/>
                <a:gd name="connsiteY36" fmla="*/ 401660 h 2155135"/>
                <a:gd name="connsiteX37" fmla="*/ 1959556 w 2276323"/>
                <a:gd name="connsiteY37" fmla="*/ 436615 h 2155135"/>
                <a:gd name="connsiteX38" fmla="*/ 1916133 w 2276323"/>
                <a:gd name="connsiteY38" fmla="*/ 470159 h 2155135"/>
                <a:gd name="connsiteX39" fmla="*/ 1871299 w 2276323"/>
                <a:gd name="connsiteY39" fmla="*/ 501315 h 2155135"/>
                <a:gd name="connsiteX40" fmla="*/ 1778700 w 2276323"/>
                <a:gd name="connsiteY40" fmla="*/ 558198 h 2155135"/>
                <a:gd name="connsiteX41" fmla="*/ 1729850 w 2276323"/>
                <a:gd name="connsiteY41" fmla="*/ 581864 h 2155135"/>
                <a:gd name="connsiteX42" fmla="*/ 1717692 w 2276323"/>
                <a:gd name="connsiteY42" fmla="*/ 587726 h 2155135"/>
                <a:gd name="connsiteX43" fmla="*/ 1705099 w 2276323"/>
                <a:gd name="connsiteY43" fmla="*/ 592611 h 2155135"/>
                <a:gd name="connsiteX44" fmla="*/ 1679914 w 2276323"/>
                <a:gd name="connsiteY44" fmla="*/ 602489 h 2155135"/>
                <a:gd name="connsiteX45" fmla="*/ 1470942 w 2276323"/>
                <a:gd name="connsiteY45" fmla="*/ 654814 h 2155135"/>
                <a:gd name="connsiteX46" fmla="*/ 1251658 w 2276323"/>
                <a:gd name="connsiteY46" fmla="*/ 675439 h 2155135"/>
                <a:gd name="connsiteX47" fmla="*/ 1029660 w 2276323"/>
                <a:gd name="connsiteY47" fmla="*/ 708006 h 2155135"/>
                <a:gd name="connsiteX48" fmla="*/ 921103 w 2276323"/>
                <a:gd name="connsiteY48" fmla="*/ 740573 h 2155135"/>
                <a:gd name="connsiteX49" fmla="*/ 819385 w 2276323"/>
                <a:gd name="connsiteY49" fmla="*/ 793332 h 2155135"/>
                <a:gd name="connsiteX50" fmla="*/ 734820 w 2276323"/>
                <a:gd name="connsiteY50" fmla="*/ 871493 h 2155135"/>
                <a:gd name="connsiteX51" fmla="*/ 676199 w 2276323"/>
                <a:gd name="connsiteY51" fmla="*/ 970171 h 2155135"/>
                <a:gd name="connsiteX52" fmla="*/ 628760 w 2276323"/>
                <a:gd name="connsiteY52" fmla="*/ 1190541 h 2155135"/>
                <a:gd name="connsiteX53" fmla="*/ 629411 w 2276323"/>
                <a:gd name="connsiteY53" fmla="*/ 1413733 h 2155135"/>
                <a:gd name="connsiteX54" fmla="*/ 634948 w 2276323"/>
                <a:gd name="connsiteY54" fmla="*/ 1523918 h 2155135"/>
                <a:gd name="connsiteX55" fmla="*/ 624201 w 2276323"/>
                <a:gd name="connsiteY55" fmla="*/ 1631281 h 2155135"/>
                <a:gd name="connsiteX56" fmla="*/ 581321 w 2276323"/>
                <a:gd name="connsiteY56" fmla="*/ 1728113 h 2155135"/>
                <a:gd name="connsiteX57" fmla="*/ 500772 w 2276323"/>
                <a:gd name="connsiteY57" fmla="*/ 1798132 h 2155135"/>
                <a:gd name="connsiteX58" fmla="*/ 297879 w 2276323"/>
                <a:gd name="connsiteY58" fmla="*/ 1882806 h 2155135"/>
                <a:gd name="connsiteX59" fmla="*/ 193774 w 2276323"/>
                <a:gd name="connsiteY59" fmla="*/ 1921452 h 2155135"/>
                <a:gd name="connsiteX60" fmla="*/ 142643 w 2276323"/>
                <a:gd name="connsiteY60" fmla="*/ 1943706 h 2155135"/>
                <a:gd name="connsiteX61" fmla="*/ 117892 w 2276323"/>
                <a:gd name="connsiteY61" fmla="*/ 1956625 h 2155135"/>
                <a:gd name="connsiteX62" fmla="*/ 105517 w 2276323"/>
                <a:gd name="connsiteY62" fmla="*/ 1963138 h 2155135"/>
                <a:gd name="connsiteX63" fmla="*/ 93684 w 2276323"/>
                <a:gd name="connsiteY63" fmla="*/ 1970737 h 2155135"/>
                <a:gd name="connsiteX64" fmla="*/ 13244 w 2276323"/>
                <a:gd name="connsiteY64" fmla="*/ 2047595 h 2155135"/>
                <a:gd name="connsiteX65" fmla="*/ 6948 w 2276323"/>
                <a:gd name="connsiteY65" fmla="*/ 2060405 h 2155135"/>
                <a:gd name="connsiteX66" fmla="*/ 2931 w 2276323"/>
                <a:gd name="connsiteY66" fmla="*/ 2074083 h 2155135"/>
                <a:gd name="connsiteX67" fmla="*/ 651 w 2276323"/>
                <a:gd name="connsiteY67" fmla="*/ 2088087 h 2155135"/>
                <a:gd name="connsiteX68" fmla="*/ 0 w 2276323"/>
                <a:gd name="connsiteY68" fmla="*/ 2095252 h 2155135"/>
                <a:gd name="connsiteX69" fmla="*/ 543 w 2276323"/>
                <a:gd name="connsiteY69" fmla="*/ 2102308 h 2155135"/>
                <a:gd name="connsiteX70" fmla="*/ 21060 w 2276323"/>
                <a:gd name="connsiteY70" fmla="*/ 2154523 h 2155135"/>
                <a:gd name="connsiteX71" fmla="*/ 23980 w 2276323"/>
                <a:gd name="connsiteY71" fmla="*/ 2154534 h 2155135"/>
                <a:gd name="connsiteX72" fmla="*/ 23991 w 2276323"/>
                <a:gd name="connsiteY72" fmla="*/ 2154523 h 2155135"/>
                <a:gd name="connsiteX73" fmla="*/ 23991 w 2276323"/>
                <a:gd name="connsiteY73" fmla="*/ 2151701 h 2155135"/>
                <a:gd name="connsiteX74" fmla="*/ 23991 w 2276323"/>
                <a:gd name="connsiteY74" fmla="*/ 2151701 h 2155135"/>
                <a:gd name="connsiteX75" fmla="*/ 5428 w 2276323"/>
                <a:gd name="connsiteY75" fmla="*/ 2101982 h 2155135"/>
                <a:gd name="connsiteX76" fmla="*/ 5428 w 2276323"/>
                <a:gd name="connsiteY76" fmla="*/ 2095360 h 2155135"/>
                <a:gd name="connsiteX77" fmla="*/ 6188 w 2276323"/>
                <a:gd name="connsiteY77" fmla="*/ 2088630 h 2155135"/>
                <a:gd name="connsiteX78" fmla="*/ 8576 w 2276323"/>
                <a:gd name="connsiteY78" fmla="*/ 2075494 h 2155135"/>
                <a:gd name="connsiteX79" fmla="*/ 12593 w 2276323"/>
                <a:gd name="connsiteY79" fmla="*/ 2062685 h 2155135"/>
                <a:gd name="connsiteX80" fmla="*/ 18780 w 2276323"/>
                <a:gd name="connsiteY80" fmla="*/ 2050635 h 2155135"/>
                <a:gd name="connsiteX81" fmla="*/ 98135 w 2276323"/>
                <a:gd name="connsiteY81" fmla="*/ 1977793 h 2155135"/>
                <a:gd name="connsiteX82" fmla="*/ 109859 w 2276323"/>
                <a:gd name="connsiteY82" fmla="*/ 1970520 h 2155135"/>
                <a:gd name="connsiteX83" fmla="*/ 122126 w 2276323"/>
                <a:gd name="connsiteY83" fmla="*/ 1964332 h 2155135"/>
                <a:gd name="connsiteX84" fmla="*/ 146660 w 2276323"/>
                <a:gd name="connsiteY84" fmla="*/ 1952174 h 2155135"/>
                <a:gd name="connsiteX85" fmla="*/ 197573 w 2276323"/>
                <a:gd name="connsiteY85" fmla="*/ 1931114 h 2155135"/>
                <a:gd name="connsiteX86" fmla="*/ 302439 w 2276323"/>
                <a:gd name="connsiteY86" fmla="*/ 1894205 h 215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276323" h="2155135">
                  <a:moveTo>
                    <a:pt x="302439" y="1894205"/>
                  </a:moveTo>
                  <a:cubicBezTo>
                    <a:pt x="337394" y="1882481"/>
                    <a:pt x="372566" y="1870865"/>
                    <a:pt x="407413" y="1857947"/>
                  </a:cubicBezTo>
                  <a:cubicBezTo>
                    <a:pt x="442650" y="1845419"/>
                    <a:pt x="476813" y="1830069"/>
                    <a:pt x="509565" y="1812027"/>
                  </a:cubicBezTo>
                  <a:cubicBezTo>
                    <a:pt x="543087" y="1793746"/>
                    <a:pt x="572625" y="1768952"/>
                    <a:pt x="596410" y="1739077"/>
                  </a:cubicBezTo>
                  <a:cubicBezTo>
                    <a:pt x="619630" y="1708399"/>
                    <a:pt x="636055" y="1673129"/>
                    <a:pt x="644609" y="1635623"/>
                  </a:cubicBezTo>
                  <a:cubicBezTo>
                    <a:pt x="652946" y="1598572"/>
                    <a:pt x="657028" y="1560697"/>
                    <a:pt x="656768" y="1522724"/>
                  </a:cubicBezTo>
                  <a:cubicBezTo>
                    <a:pt x="656768" y="1485055"/>
                    <a:pt x="653945" y="1448254"/>
                    <a:pt x="652642" y="1411562"/>
                  </a:cubicBezTo>
                  <a:cubicBezTo>
                    <a:pt x="649017" y="1338232"/>
                    <a:pt x="649853" y="1264750"/>
                    <a:pt x="655139" y="1191518"/>
                  </a:cubicBezTo>
                  <a:cubicBezTo>
                    <a:pt x="659601" y="1119197"/>
                    <a:pt x="675884" y="1048082"/>
                    <a:pt x="703338" y="981026"/>
                  </a:cubicBezTo>
                  <a:cubicBezTo>
                    <a:pt x="731520" y="915404"/>
                    <a:pt x="778123" y="859367"/>
                    <a:pt x="837514" y="819711"/>
                  </a:cubicBezTo>
                  <a:cubicBezTo>
                    <a:pt x="867313" y="800149"/>
                    <a:pt x="899348" y="784224"/>
                    <a:pt x="932936" y="772272"/>
                  </a:cubicBezTo>
                  <a:cubicBezTo>
                    <a:pt x="967120" y="760559"/>
                    <a:pt x="1001945" y="750843"/>
                    <a:pt x="1037258" y="743179"/>
                  </a:cubicBezTo>
                  <a:cubicBezTo>
                    <a:pt x="1108852" y="728687"/>
                    <a:pt x="1181422" y="719546"/>
                    <a:pt x="1254372" y="715822"/>
                  </a:cubicBezTo>
                  <a:cubicBezTo>
                    <a:pt x="1327756" y="710612"/>
                    <a:pt x="1402117" y="707355"/>
                    <a:pt x="1476587" y="696934"/>
                  </a:cubicBezTo>
                  <a:cubicBezTo>
                    <a:pt x="1551513" y="686816"/>
                    <a:pt x="1624973" y="667862"/>
                    <a:pt x="1695437" y="640484"/>
                  </a:cubicBezTo>
                  <a:lnTo>
                    <a:pt x="1721708" y="629629"/>
                  </a:lnTo>
                  <a:lnTo>
                    <a:pt x="1734735" y="624092"/>
                  </a:lnTo>
                  <a:lnTo>
                    <a:pt x="1747436" y="617687"/>
                  </a:lnTo>
                  <a:lnTo>
                    <a:pt x="1797915" y="591959"/>
                  </a:lnTo>
                  <a:lnTo>
                    <a:pt x="1846114" y="562541"/>
                  </a:lnTo>
                  <a:cubicBezTo>
                    <a:pt x="1862213" y="552805"/>
                    <a:pt x="1877758" y="542186"/>
                    <a:pt x="1892685" y="530734"/>
                  </a:cubicBezTo>
                  <a:cubicBezTo>
                    <a:pt x="1907774" y="519878"/>
                    <a:pt x="1923406" y="509022"/>
                    <a:pt x="1937844" y="497189"/>
                  </a:cubicBezTo>
                  <a:lnTo>
                    <a:pt x="1981267" y="461583"/>
                  </a:lnTo>
                  <a:cubicBezTo>
                    <a:pt x="1995922" y="450076"/>
                    <a:pt x="2009275" y="437049"/>
                    <a:pt x="2023170" y="424457"/>
                  </a:cubicBezTo>
                  <a:cubicBezTo>
                    <a:pt x="2037065" y="411864"/>
                    <a:pt x="2050852" y="399380"/>
                    <a:pt x="2063553" y="385593"/>
                  </a:cubicBezTo>
                  <a:cubicBezTo>
                    <a:pt x="2117126" y="333255"/>
                    <a:pt x="2164282" y="274730"/>
                    <a:pt x="2204025" y="211251"/>
                  </a:cubicBezTo>
                  <a:cubicBezTo>
                    <a:pt x="2223392" y="179514"/>
                    <a:pt x="2239925" y="146130"/>
                    <a:pt x="2253418" y="111488"/>
                  </a:cubicBezTo>
                  <a:cubicBezTo>
                    <a:pt x="2267520" y="76672"/>
                    <a:pt x="2275282" y="39612"/>
                    <a:pt x="2276324" y="2063"/>
                  </a:cubicBezTo>
                  <a:cubicBezTo>
                    <a:pt x="2276335" y="1003"/>
                    <a:pt x="2275531" y="112"/>
                    <a:pt x="2274478" y="0"/>
                  </a:cubicBezTo>
                  <a:cubicBezTo>
                    <a:pt x="2273339" y="-12"/>
                    <a:pt x="2272362" y="824"/>
                    <a:pt x="2272199" y="1954"/>
                  </a:cubicBezTo>
                  <a:lnTo>
                    <a:pt x="2272199" y="1954"/>
                  </a:lnTo>
                  <a:cubicBezTo>
                    <a:pt x="2270625" y="20114"/>
                    <a:pt x="2266988" y="38033"/>
                    <a:pt x="2261343" y="55364"/>
                  </a:cubicBezTo>
                  <a:cubicBezTo>
                    <a:pt x="2258738" y="64157"/>
                    <a:pt x="2255481" y="72733"/>
                    <a:pt x="2252659" y="81309"/>
                  </a:cubicBezTo>
                  <a:lnTo>
                    <a:pt x="2241803" y="106711"/>
                  </a:lnTo>
                  <a:cubicBezTo>
                    <a:pt x="2226507" y="139857"/>
                    <a:pt x="2208346" y="171603"/>
                    <a:pt x="2187525" y="201590"/>
                  </a:cubicBezTo>
                  <a:cubicBezTo>
                    <a:pt x="2145893" y="261660"/>
                    <a:pt x="2097368" y="316639"/>
                    <a:pt x="2042927" y="365402"/>
                  </a:cubicBezTo>
                  <a:cubicBezTo>
                    <a:pt x="2029900" y="378211"/>
                    <a:pt x="2015679" y="389827"/>
                    <a:pt x="2001784" y="401660"/>
                  </a:cubicBezTo>
                  <a:cubicBezTo>
                    <a:pt x="1987889" y="413492"/>
                    <a:pt x="1974319" y="425759"/>
                    <a:pt x="1959556" y="436615"/>
                  </a:cubicBezTo>
                  <a:lnTo>
                    <a:pt x="1916133" y="470159"/>
                  </a:lnTo>
                  <a:cubicBezTo>
                    <a:pt x="1901695" y="481015"/>
                    <a:pt x="1886280" y="490893"/>
                    <a:pt x="1871299" y="501315"/>
                  </a:cubicBezTo>
                  <a:cubicBezTo>
                    <a:pt x="1841989" y="523026"/>
                    <a:pt x="1809747" y="539744"/>
                    <a:pt x="1778700" y="558198"/>
                  </a:cubicBezTo>
                  <a:lnTo>
                    <a:pt x="1729850" y="581864"/>
                  </a:lnTo>
                  <a:lnTo>
                    <a:pt x="1717692" y="587726"/>
                  </a:lnTo>
                  <a:lnTo>
                    <a:pt x="1705099" y="592611"/>
                  </a:lnTo>
                  <a:lnTo>
                    <a:pt x="1679914" y="602489"/>
                  </a:lnTo>
                  <a:cubicBezTo>
                    <a:pt x="1612555" y="628076"/>
                    <a:pt x="1542416" y="645641"/>
                    <a:pt x="1470942" y="654814"/>
                  </a:cubicBezTo>
                  <a:cubicBezTo>
                    <a:pt x="1399078" y="665669"/>
                    <a:pt x="1325585" y="669469"/>
                    <a:pt x="1251658" y="675439"/>
                  </a:cubicBezTo>
                  <a:cubicBezTo>
                    <a:pt x="1176949" y="680759"/>
                    <a:pt x="1102751" y="691647"/>
                    <a:pt x="1029660" y="708006"/>
                  </a:cubicBezTo>
                  <a:cubicBezTo>
                    <a:pt x="992848" y="716637"/>
                    <a:pt x="956590" y="727514"/>
                    <a:pt x="921103" y="740573"/>
                  </a:cubicBezTo>
                  <a:cubicBezTo>
                    <a:pt x="885214" y="754045"/>
                    <a:pt x="851073" y="771762"/>
                    <a:pt x="819385" y="793332"/>
                  </a:cubicBezTo>
                  <a:cubicBezTo>
                    <a:pt x="787567" y="815163"/>
                    <a:pt x="759082" y="841488"/>
                    <a:pt x="734820" y="871493"/>
                  </a:cubicBezTo>
                  <a:cubicBezTo>
                    <a:pt x="710905" y="901585"/>
                    <a:pt x="691180" y="934781"/>
                    <a:pt x="676199" y="970171"/>
                  </a:cubicBezTo>
                  <a:cubicBezTo>
                    <a:pt x="648474" y="1040548"/>
                    <a:pt x="632440" y="1114985"/>
                    <a:pt x="628760" y="1190541"/>
                  </a:cubicBezTo>
                  <a:cubicBezTo>
                    <a:pt x="624418" y="1264880"/>
                    <a:pt x="624635" y="1339415"/>
                    <a:pt x="629411" y="1413733"/>
                  </a:cubicBezTo>
                  <a:cubicBezTo>
                    <a:pt x="631148" y="1450751"/>
                    <a:pt x="634622" y="1487769"/>
                    <a:pt x="634948" y="1523918"/>
                  </a:cubicBezTo>
                  <a:cubicBezTo>
                    <a:pt x="635393" y="1559991"/>
                    <a:pt x="631789" y="1596011"/>
                    <a:pt x="624201" y="1631281"/>
                  </a:cubicBezTo>
                  <a:cubicBezTo>
                    <a:pt x="616851" y="1666203"/>
                    <a:pt x="602240" y="1699194"/>
                    <a:pt x="581321" y="1728113"/>
                  </a:cubicBezTo>
                  <a:cubicBezTo>
                    <a:pt x="559371" y="1756555"/>
                    <a:pt x="531993" y="1780350"/>
                    <a:pt x="500772" y="1798132"/>
                  </a:cubicBezTo>
                  <a:cubicBezTo>
                    <a:pt x="438135" y="1834824"/>
                    <a:pt x="367247" y="1857621"/>
                    <a:pt x="297879" y="1882806"/>
                  </a:cubicBezTo>
                  <a:cubicBezTo>
                    <a:pt x="263033" y="1895290"/>
                    <a:pt x="228295" y="1907883"/>
                    <a:pt x="193774" y="1921452"/>
                  </a:cubicBezTo>
                  <a:cubicBezTo>
                    <a:pt x="176730" y="1928943"/>
                    <a:pt x="159470" y="1935890"/>
                    <a:pt x="142643" y="1943706"/>
                  </a:cubicBezTo>
                  <a:lnTo>
                    <a:pt x="117892" y="1956625"/>
                  </a:lnTo>
                  <a:cubicBezTo>
                    <a:pt x="113767" y="1958796"/>
                    <a:pt x="109534" y="1960858"/>
                    <a:pt x="105517" y="1963138"/>
                  </a:cubicBezTo>
                  <a:lnTo>
                    <a:pt x="93684" y="1970737"/>
                  </a:lnTo>
                  <a:cubicBezTo>
                    <a:pt x="62312" y="1990169"/>
                    <a:pt x="31264" y="2014160"/>
                    <a:pt x="13244" y="2047595"/>
                  </a:cubicBezTo>
                  <a:lnTo>
                    <a:pt x="6948" y="2060405"/>
                  </a:lnTo>
                  <a:cubicBezTo>
                    <a:pt x="5211" y="2064856"/>
                    <a:pt x="4234" y="2069524"/>
                    <a:pt x="2931" y="2074083"/>
                  </a:cubicBezTo>
                  <a:cubicBezTo>
                    <a:pt x="1585" y="2078631"/>
                    <a:pt x="814" y="2083343"/>
                    <a:pt x="651" y="2088087"/>
                  </a:cubicBezTo>
                  <a:lnTo>
                    <a:pt x="0" y="2095252"/>
                  </a:lnTo>
                  <a:lnTo>
                    <a:pt x="543" y="2102308"/>
                  </a:lnTo>
                  <a:cubicBezTo>
                    <a:pt x="1911" y="2121392"/>
                    <a:pt x="9075" y="2139608"/>
                    <a:pt x="21060" y="2154523"/>
                  </a:cubicBezTo>
                  <a:cubicBezTo>
                    <a:pt x="21863" y="2155338"/>
                    <a:pt x="23166" y="2155338"/>
                    <a:pt x="23980" y="2154534"/>
                  </a:cubicBezTo>
                  <a:cubicBezTo>
                    <a:pt x="23980" y="2154534"/>
                    <a:pt x="23991" y="2154523"/>
                    <a:pt x="23991" y="2154523"/>
                  </a:cubicBezTo>
                  <a:cubicBezTo>
                    <a:pt x="24740" y="2153731"/>
                    <a:pt x="24740" y="2152493"/>
                    <a:pt x="23991" y="2151701"/>
                  </a:cubicBezTo>
                  <a:lnTo>
                    <a:pt x="23991" y="2151701"/>
                  </a:lnTo>
                  <a:cubicBezTo>
                    <a:pt x="12940" y="2137371"/>
                    <a:pt x="6470" y="2120046"/>
                    <a:pt x="5428" y="2101982"/>
                  </a:cubicBezTo>
                  <a:lnTo>
                    <a:pt x="5428" y="2095360"/>
                  </a:lnTo>
                  <a:lnTo>
                    <a:pt x="6188" y="2088630"/>
                  </a:lnTo>
                  <a:cubicBezTo>
                    <a:pt x="6437" y="2084168"/>
                    <a:pt x="7241" y="2079761"/>
                    <a:pt x="8576" y="2075494"/>
                  </a:cubicBezTo>
                  <a:cubicBezTo>
                    <a:pt x="9683" y="2071152"/>
                    <a:pt x="11029" y="2066875"/>
                    <a:pt x="12593" y="2062685"/>
                  </a:cubicBezTo>
                  <a:lnTo>
                    <a:pt x="18780" y="2050635"/>
                  </a:lnTo>
                  <a:cubicBezTo>
                    <a:pt x="36367" y="2018828"/>
                    <a:pt x="66979" y="1996356"/>
                    <a:pt x="98135" y="1977793"/>
                  </a:cubicBezTo>
                  <a:lnTo>
                    <a:pt x="109859" y="1970520"/>
                  </a:lnTo>
                  <a:cubicBezTo>
                    <a:pt x="113876" y="1968349"/>
                    <a:pt x="118001" y="1966503"/>
                    <a:pt x="122126" y="1964332"/>
                  </a:cubicBezTo>
                  <a:lnTo>
                    <a:pt x="146660" y="1952174"/>
                  </a:lnTo>
                  <a:cubicBezTo>
                    <a:pt x="163486" y="1944683"/>
                    <a:pt x="180638" y="1938170"/>
                    <a:pt x="197573" y="1931114"/>
                  </a:cubicBezTo>
                  <a:cubicBezTo>
                    <a:pt x="232420" y="1917870"/>
                    <a:pt x="267375" y="1906037"/>
                    <a:pt x="302439" y="1894205"/>
                  </a:cubicBezTo>
                  <a:close/>
                </a:path>
              </a:pathLst>
            </a:custGeom>
            <a:solidFill>
              <a:srgbClr val="D9609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6" name="Graphic 2">
            <a:extLst>
              <a:ext uri="{FF2B5EF4-FFF2-40B4-BE49-F238E27FC236}">
                <a16:creationId xmlns:a16="http://schemas.microsoft.com/office/drawing/2014/main" id="{0EFD4F93-65F0-4E34-8271-FA7E4376013D}"/>
              </a:ext>
            </a:extLst>
          </p:cNvPr>
          <p:cNvGrpSpPr/>
          <p:nvPr/>
        </p:nvGrpSpPr>
        <p:grpSpPr>
          <a:xfrm>
            <a:off x="5062327" y="2133924"/>
            <a:ext cx="2621859" cy="1953910"/>
            <a:chOff x="5072055" y="1888983"/>
            <a:chExt cx="2621859" cy="1953910"/>
          </a:xfrm>
        </p:grpSpPr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6742424F-B7F9-4494-9053-B55420E7E279}"/>
                </a:ext>
              </a:extLst>
            </p:cNvPr>
            <p:cNvSpPr/>
            <p:nvPr/>
          </p:nvSpPr>
          <p:spPr>
            <a:xfrm>
              <a:off x="5315548" y="2624128"/>
              <a:ext cx="136781" cy="137215"/>
            </a:xfrm>
            <a:custGeom>
              <a:avLst/>
              <a:gdLst>
                <a:gd name="connsiteX0" fmla="*/ 136781 w 136781"/>
                <a:gd name="connsiteY0" fmla="*/ 37995 h 137215"/>
                <a:gd name="connsiteX1" fmla="*/ 108231 w 136781"/>
                <a:gd name="connsiteY1" fmla="*/ 77184 h 137215"/>
                <a:gd name="connsiteX2" fmla="*/ 124297 w 136781"/>
                <a:gd name="connsiteY2" fmla="*/ 122886 h 137215"/>
                <a:gd name="connsiteX3" fmla="*/ 78269 w 136781"/>
                <a:gd name="connsiteY3" fmla="*/ 107797 h 137215"/>
                <a:gd name="connsiteX4" fmla="*/ 39732 w 136781"/>
                <a:gd name="connsiteY4" fmla="*/ 137216 h 137215"/>
                <a:gd name="connsiteX5" fmla="*/ 39840 w 136781"/>
                <a:gd name="connsiteY5" fmla="*/ 88799 h 137215"/>
                <a:gd name="connsiteX6" fmla="*/ 0 w 136781"/>
                <a:gd name="connsiteY6" fmla="*/ 61226 h 137215"/>
                <a:gd name="connsiteX7" fmla="*/ 46137 w 136781"/>
                <a:gd name="connsiteY7" fmla="*/ 46354 h 137215"/>
                <a:gd name="connsiteX8" fmla="*/ 59923 w 136781"/>
                <a:gd name="connsiteY8" fmla="*/ 0 h 137215"/>
                <a:gd name="connsiteX9" fmla="*/ 88365 w 136781"/>
                <a:gd name="connsiteY9" fmla="*/ 39189 h 137215"/>
                <a:gd name="connsiteX10" fmla="*/ 136781 w 136781"/>
                <a:gd name="connsiteY10" fmla="*/ 37995 h 13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781" h="137215">
                  <a:moveTo>
                    <a:pt x="136781" y="37995"/>
                  </a:moveTo>
                  <a:lnTo>
                    <a:pt x="108231" y="77184"/>
                  </a:lnTo>
                  <a:lnTo>
                    <a:pt x="124297" y="122886"/>
                  </a:lnTo>
                  <a:lnTo>
                    <a:pt x="78269" y="107797"/>
                  </a:lnTo>
                  <a:lnTo>
                    <a:pt x="39732" y="137216"/>
                  </a:lnTo>
                  <a:lnTo>
                    <a:pt x="39840" y="88799"/>
                  </a:lnTo>
                  <a:lnTo>
                    <a:pt x="0" y="61226"/>
                  </a:lnTo>
                  <a:lnTo>
                    <a:pt x="46137" y="46354"/>
                  </a:lnTo>
                  <a:lnTo>
                    <a:pt x="59923" y="0"/>
                  </a:lnTo>
                  <a:lnTo>
                    <a:pt x="88365" y="39189"/>
                  </a:lnTo>
                  <a:lnTo>
                    <a:pt x="136781" y="37995"/>
                  </a:ln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CA93BD35-2FAA-4214-BF0D-882DA38CAF2D}"/>
                </a:ext>
              </a:extLst>
            </p:cNvPr>
            <p:cNvSpPr/>
            <p:nvPr/>
          </p:nvSpPr>
          <p:spPr>
            <a:xfrm>
              <a:off x="5303281" y="2611753"/>
              <a:ext cx="159686" cy="160772"/>
            </a:xfrm>
            <a:custGeom>
              <a:avLst/>
              <a:gdLst>
                <a:gd name="connsiteX0" fmla="*/ 46462 w 159686"/>
                <a:gd name="connsiteY0" fmla="*/ 160772 h 160772"/>
                <a:gd name="connsiteX1" fmla="*/ 46462 w 159686"/>
                <a:gd name="connsiteY1" fmla="*/ 104214 h 160772"/>
                <a:gd name="connsiteX2" fmla="*/ 0 w 159686"/>
                <a:gd name="connsiteY2" fmla="*/ 71647 h 160772"/>
                <a:gd name="connsiteX3" fmla="*/ 53735 w 159686"/>
                <a:gd name="connsiteY3" fmla="*/ 54278 h 160772"/>
                <a:gd name="connsiteX4" fmla="*/ 70019 w 159686"/>
                <a:gd name="connsiteY4" fmla="*/ 0 h 160772"/>
                <a:gd name="connsiteX5" fmla="*/ 103129 w 159686"/>
                <a:gd name="connsiteY5" fmla="*/ 45811 h 160772"/>
                <a:gd name="connsiteX6" fmla="*/ 159687 w 159686"/>
                <a:gd name="connsiteY6" fmla="*/ 44508 h 160772"/>
                <a:gd name="connsiteX7" fmla="*/ 126360 w 159686"/>
                <a:gd name="connsiteY7" fmla="*/ 90211 h 160772"/>
                <a:gd name="connsiteX8" fmla="*/ 145140 w 159686"/>
                <a:gd name="connsiteY8" fmla="*/ 143620 h 160772"/>
                <a:gd name="connsiteX9" fmla="*/ 90862 w 159686"/>
                <a:gd name="connsiteY9" fmla="*/ 126034 h 160772"/>
                <a:gd name="connsiteX10" fmla="*/ 24751 w 159686"/>
                <a:gd name="connsiteY10" fmla="*/ 75664 h 160772"/>
                <a:gd name="connsiteX11" fmla="*/ 57861 w 159686"/>
                <a:gd name="connsiteY11" fmla="*/ 98461 h 160772"/>
                <a:gd name="connsiteX12" fmla="*/ 57861 w 159686"/>
                <a:gd name="connsiteY12" fmla="*/ 139061 h 160772"/>
                <a:gd name="connsiteX13" fmla="*/ 89885 w 159686"/>
                <a:gd name="connsiteY13" fmla="*/ 114093 h 160772"/>
                <a:gd name="connsiteX14" fmla="*/ 128205 w 159686"/>
                <a:gd name="connsiteY14" fmla="*/ 126577 h 160772"/>
                <a:gd name="connsiteX15" fmla="*/ 114853 w 159686"/>
                <a:gd name="connsiteY15" fmla="*/ 88691 h 160772"/>
                <a:gd name="connsiteX16" fmla="*/ 138627 w 159686"/>
                <a:gd name="connsiteY16" fmla="*/ 56124 h 160772"/>
                <a:gd name="connsiteX17" fmla="*/ 98352 w 159686"/>
                <a:gd name="connsiteY17" fmla="*/ 57101 h 160772"/>
                <a:gd name="connsiteX18" fmla="*/ 74687 w 159686"/>
                <a:gd name="connsiteY18" fmla="*/ 24534 h 160772"/>
                <a:gd name="connsiteX19" fmla="*/ 62746 w 159686"/>
                <a:gd name="connsiteY19" fmla="*/ 63071 h 16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9686" h="160772">
                  <a:moveTo>
                    <a:pt x="46462" y="160772"/>
                  </a:moveTo>
                  <a:lnTo>
                    <a:pt x="46462" y="104214"/>
                  </a:lnTo>
                  <a:lnTo>
                    <a:pt x="0" y="71647"/>
                  </a:lnTo>
                  <a:lnTo>
                    <a:pt x="53735" y="54278"/>
                  </a:lnTo>
                  <a:lnTo>
                    <a:pt x="70019" y="0"/>
                  </a:lnTo>
                  <a:lnTo>
                    <a:pt x="103129" y="45811"/>
                  </a:lnTo>
                  <a:lnTo>
                    <a:pt x="159687" y="44508"/>
                  </a:lnTo>
                  <a:lnTo>
                    <a:pt x="126360" y="90211"/>
                  </a:lnTo>
                  <a:lnTo>
                    <a:pt x="145140" y="143620"/>
                  </a:lnTo>
                  <a:lnTo>
                    <a:pt x="90862" y="126034"/>
                  </a:lnTo>
                  <a:close/>
                  <a:moveTo>
                    <a:pt x="24751" y="75664"/>
                  </a:moveTo>
                  <a:lnTo>
                    <a:pt x="57861" y="98461"/>
                  </a:lnTo>
                  <a:lnTo>
                    <a:pt x="57861" y="139061"/>
                  </a:lnTo>
                  <a:lnTo>
                    <a:pt x="89885" y="114093"/>
                  </a:lnTo>
                  <a:lnTo>
                    <a:pt x="128205" y="126577"/>
                  </a:lnTo>
                  <a:lnTo>
                    <a:pt x="114853" y="88691"/>
                  </a:lnTo>
                  <a:lnTo>
                    <a:pt x="138627" y="56124"/>
                  </a:lnTo>
                  <a:lnTo>
                    <a:pt x="98352" y="57101"/>
                  </a:lnTo>
                  <a:lnTo>
                    <a:pt x="74687" y="24534"/>
                  </a:lnTo>
                  <a:lnTo>
                    <a:pt x="62746" y="63071"/>
                  </a:ln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30C099C-1DFD-4B95-B950-6788F6216E56}"/>
                </a:ext>
              </a:extLst>
            </p:cNvPr>
            <p:cNvSpPr/>
            <p:nvPr/>
          </p:nvSpPr>
          <p:spPr>
            <a:xfrm>
              <a:off x="6203866" y="2037814"/>
              <a:ext cx="133416" cy="138518"/>
            </a:xfrm>
            <a:custGeom>
              <a:avLst/>
              <a:gdLst>
                <a:gd name="connsiteX0" fmla="*/ 133416 w 133416"/>
                <a:gd name="connsiteY0" fmla="*/ 71213 h 138518"/>
                <a:gd name="connsiteX1" fmla="*/ 89125 w 133416"/>
                <a:gd name="connsiteY1" fmla="*/ 90970 h 138518"/>
                <a:gd name="connsiteX2" fmla="*/ 80440 w 133416"/>
                <a:gd name="connsiteY2" fmla="*/ 138518 h 138518"/>
                <a:gd name="connsiteX3" fmla="*/ 47982 w 133416"/>
                <a:gd name="connsiteY3" fmla="*/ 102586 h 138518"/>
                <a:gd name="connsiteX4" fmla="*/ 0 w 133416"/>
                <a:gd name="connsiteY4" fmla="*/ 108991 h 138518"/>
                <a:gd name="connsiteX5" fmla="*/ 24100 w 133416"/>
                <a:gd name="connsiteY5" fmla="*/ 67088 h 138518"/>
                <a:gd name="connsiteX6" fmla="*/ 3257 w 133416"/>
                <a:gd name="connsiteY6" fmla="*/ 23340 h 138518"/>
                <a:gd name="connsiteX7" fmla="*/ 50587 w 133416"/>
                <a:gd name="connsiteY7" fmla="*/ 33327 h 138518"/>
                <a:gd name="connsiteX8" fmla="*/ 85651 w 133416"/>
                <a:gd name="connsiteY8" fmla="*/ 0 h 138518"/>
                <a:gd name="connsiteX9" fmla="*/ 90754 w 133416"/>
                <a:gd name="connsiteY9" fmla="*/ 48091 h 138518"/>
                <a:gd name="connsiteX10" fmla="*/ 133416 w 133416"/>
                <a:gd name="connsiteY10" fmla="*/ 71213 h 13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416" h="138518">
                  <a:moveTo>
                    <a:pt x="133416" y="71213"/>
                  </a:moveTo>
                  <a:lnTo>
                    <a:pt x="89125" y="90970"/>
                  </a:lnTo>
                  <a:lnTo>
                    <a:pt x="80440" y="138518"/>
                  </a:lnTo>
                  <a:lnTo>
                    <a:pt x="47982" y="102586"/>
                  </a:lnTo>
                  <a:lnTo>
                    <a:pt x="0" y="108991"/>
                  </a:lnTo>
                  <a:lnTo>
                    <a:pt x="24100" y="67088"/>
                  </a:lnTo>
                  <a:lnTo>
                    <a:pt x="3257" y="23340"/>
                  </a:lnTo>
                  <a:lnTo>
                    <a:pt x="50587" y="33327"/>
                  </a:lnTo>
                  <a:lnTo>
                    <a:pt x="85651" y="0"/>
                  </a:lnTo>
                  <a:lnTo>
                    <a:pt x="90754" y="48091"/>
                  </a:lnTo>
                  <a:lnTo>
                    <a:pt x="133416" y="71213"/>
                  </a:lnTo>
                  <a:close/>
                </a:path>
              </a:pathLst>
            </a:custGeom>
            <a:solidFill>
              <a:srgbClr val="D9609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D6E616A2-9878-418D-AACA-2FDB79270F0F}"/>
                </a:ext>
              </a:extLst>
            </p:cNvPr>
            <p:cNvSpPr/>
            <p:nvPr/>
          </p:nvSpPr>
          <p:spPr>
            <a:xfrm>
              <a:off x="6193662" y="2026307"/>
              <a:ext cx="156213" cy="161857"/>
            </a:xfrm>
            <a:custGeom>
              <a:avLst/>
              <a:gdLst>
                <a:gd name="connsiteX0" fmla="*/ 93902 w 156213"/>
                <a:gd name="connsiteY0" fmla="*/ 161858 h 161857"/>
                <a:gd name="connsiteX1" fmla="*/ 56015 w 156213"/>
                <a:gd name="connsiteY1" fmla="*/ 119847 h 161857"/>
                <a:gd name="connsiteX2" fmla="*/ 0 w 156213"/>
                <a:gd name="connsiteY2" fmla="*/ 127337 h 161857"/>
                <a:gd name="connsiteX3" fmla="*/ 28225 w 156213"/>
                <a:gd name="connsiteY3" fmla="*/ 78269 h 161857"/>
                <a:gd name="connsiteX4" fmla="*/ 3800 w 156213"/>
                <a:gd name="connsiteY4" fmla="*/ 27248 h 161857"/>
                <a:gd name="connsiteX5" fmla="*/ 59163 w 156213"/>
                <a:gd name="connsiteY5" fmla="*/ 38972 h 161857"/>
                <a:gd name="connsiteX6" fmla="*/ 100524 w 156213"/>
                <a:gd name="connsiteY6" fmla="*/ 0 h 161857"/>
                <a:gd name="connsiteX7" fmla="*/ 106494 w 156213"/>
                <a:gd name="connsiteY7" fmla="*/ 56232 h 161857"/>
                <a:gd name="connsiteX8" fmla="*/ 156213 w 156213"/>
                <a:gd name="connsiteY8" fmla="*/ 83154 h 161857"/>
                <a:gd name="connsiteX9" fmla="*/ 104649 w 156213"/>
                <a:gd name="connsiteY9" fmla="*/ 106277 h 161857"/>
                <a:gd name="connsiteX10" fmla="*/ 60249 w 156213"/>
                <a:gd name="connsiteY10" fmla="*/ 108340 h 161857"/>
                <a:gd name="connsiteX11" fmla="*/ 87280 w 156213"/>
                <a:gd name="connsiteY11" fmla="*/ 138301 h 161857"/>
                <a:gd name="connsiteX12" fmla="*/ 94553 w 156213"/>
                <a:gd name="connsiteY12" fmla="*/ 98678 h 161857"/>
                <a:gd name="connsiteX13" fmla="*/ 131354 w 156213"/>
                <a:gd name="connsiteY13" fmla="*/ 82177 h 161857"/>
                <a:gd name="connsiteX14" fmla="*/ 95964 w 156213"/>
                <a:gd name="connsiteY14" fmla="*/ 63071 h 161857"/>
                <a:gd name="connsiteX15" fmla="*/ 91622 w 156213"/>
                <a:gd name="connsiteY15" fmla="*/ 23014 h 161857"/>
                <a:gd name="connsiteX16" fmla="*/ 62420 w 156213"/>
                <a:gd name="connsiteY16" fmla="*/ 50805 h 161857"/>
                <a:gd name="connsiteX17" fmla="*/ 23014 w 156213"/>
                <a:gd name="connsiteY17" fmla="*/ 42446 h 161857"/>
                <a:gd name="connsiteX18" fmla="*/ 40383 w 156213"/>
                <a:gd name="connsiteY18" fmla="*/ 78812 h 161857"/>
                <a:gd name="connsiteX19" fmla="*/ 20300 w 156213"/>
                <a:gd name="connsiteY19" fmla="*/ 113659 h 16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6213" h="161857">
                  <a:moveTo>
                    <a:pt x="93902" y="161858"/>
                  </a:moveTo>
                  <a:lnTo>
                    <a:pt x="56015" y="119847"/>
                  </a:lnTo>
                  <a:lnTo>
                    <a:pt x="0" y="127337"/>
                  </a:lnTo>
                  <a:lnTo>
                    <a:pt x="28225" y="78269"/>
                  </a:lnTo>
                  <a:lnTo>
                    <a:pt x="3800" y="27248"/>
                  </a:lnTo>
                  <a:lnTo>
                    <a:pt x="59163" y="38972"/>
                  </a:lnTo>
                  <a:lnTo>
                    <a:pt x="100524" y="0"/>
                  </a:lnTo>
                  <a:lnTo>
                    <a:pt x="106494" y="56232"/>
                  </a:lnTo>
                  <a:lnTo>
                    <a:pt x="156213" y="83154"/>
                  </a:lnTo>
                  <a:lnTo>
                    <a:pt x="104649" y="106277"/>
                  </a:lnTo>
                  <a:close/>
                  <a:moveTo>
                    <a:pt x="60249" y="108340"/>
                  </a:moveTo>
                  <a:lnTo>
                    <a:pt x="87280" y="138301"/>
                  </a:lnTo>
                  <a:lnTo>
                    <a:pt x="94553" y="98678"/>
                  </a:lnTo>
                  <a:lnTo>
                    <a:pt x="131354" y="82177"/>
                  </a:lnTo>
                  <a:lnTo>
                    <a:pt x="95964" y="63071"/>
                  </a:lnTo>
                  <a:lnTo>
                    <a:pt x="91622" y="23014"/>
                  </a:lnTo>
                  <a:lnTo>
                    <a:pt x="62420" y="50805"/>
                  </a:lnTo>
                  <a:lnTo>
                    <a:pt x="23014" y="42446"/>
                  </a:lnTo>
                  <a:lnTo>
                    <a:pt x="40383" y="78812"/>
                  </a:lnTo>
                  <a:lnTo>
                    <a:pt x="20300" y="113659"/>
                  </a:ln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AAC90161-8F4C-4284-B6E3-60F24FA45B4E}"/>
                </a:ext>
              </a:extLst>
            </p:cNvPr>
            <p:cNvSpPr/>
            <p:nvPr/>
          </p:nvSpPr>
          <p:spPr>
            <a:xfrm>
              <a:off x="7548231" y="2618157"/>
              <a:ext cx="133416" cy="138518"/>
            </a:xfrm>
            <a:custGeom>
              <a:avLst/>
              <a:gdLst>
                <a:gd name="connsiteX0" fmla="*/ 133416 w 133416"/>
                <a:gd name="connsiteY0" fmla="*/ 71213 h 138518"/>
                <a:gd name="connsiteX1" fmla="*/ 89234 w 133416"/>
                <a:gd name="connsiteY1" fmla="*/ 90971 h 138518"/>
                <a:gd name="connsiteX2" fmla="*/ 80549 w 133416"/>
                <a:gd name="connsiteY2" fmla="*/ 138518 h 138518"/>
                <a:gd name="connsiteX3" fmla="*/ 48091 w 133416"/>
                <a:gd name="connsiteY3" fmla="*/ 102586 h 138518"/>
                <a:gd name="connsiteX4" fmla="*/ 0 w 133416"/>
                <a:gd name="connsiteY4" fmla="*/ 108991 h 138518"/>
                <a:gd name="connsiteX5" fmla="*/ 24208 w 133416"/>
                <a:gd name="connsiteY5" fmla="*/ 67088 h 138518"/>
                <a:gd name="connsiteX6" fmla="*/ 3257 w 133416"/>
                <a:gd name="connsiteY6" fmla="*/ 23340 h 138518"/>
                <a:gd name="connsiteX7" fmla="*/ 50696 w 133416"/>
                <a:gd name="connsiteY7" fmla="*/ 33327 h 138518"/>
                <a:gd name="connsiteX8" fmla="*/ 85760 w 133416"/>
                <a:gd name="connsiteY8" fmla="*/ 0 h 138518"/>
                <a:gd name="connsiteX9" fmla="*/ 90862 w 133416"/>
                <a:gd name="connsiteY9" fmla="*/ 48091 h 138518"/>
                <a:gd name="connsiteX10" fmla="*/ 133416 w 133416"/>
                <a:gd name="connsiteY10" fmla="*/ 71213 h 13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416" h="138518">
                  <a:moveTo>
                    <a:pt x="133416" y="71213"/>
                  </a:moveTo>
                  <a:lnTo>
                    <a:pt x="89234" y="90971"/>
                  </a:lnTo>
                  <a:lnTo>
                    <a:pt x="80549" y="138518"/>
                  </a:lnTo>
                  <a:lnTo>
                    <a:pt x="48091" y="102586"/>
                  </a:lnTo>
                  <a:lnTo>
                    <a:pt x="0" y="108991"/>
                  </a:lnTo>
                  <a:lnTo>
                    <a:pt x="24208" y="67088"/>
                  </a:lnTo>
                  <a:lnTo>
                    <a:pt x="3257" y="23340"/>
                  </a:lnTo>
                  <a:lnTo>
                    <a:pt x="50696" y="33327"/>
                  </a:lnTo>
                  <a:lnTo>
                    <a:pt x="85760" y="0"/>
                  </a:lnTo>
                  <a:lnTo>
                    <a:pt x="90862" y="48091"/>
                  </a:lnTo>
                  <a:lnTo>
                    <a:pt x="133416" y="71213"/>
                  </a:lnTo>
                  <a:close/>
                </a:path>
              </a:pathLst>
            </a:custGeom>
            <a:solidFill>
              <a:srgbClr val="D9609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EB0FF64-6675-44C9-B414-D3E729066BB9}"/>
                </a:ext>
              </a:extLst>
            </p:cNvPr>
            <p:cNvSpPr/>
            <p:nvPr/>
          </p:nvSpPr>
          <p:spPr>
            <a:xfrm>
              <a:off x="7538136" y="2606650"/>
              <a:ext cx="155778" cy="161857"/>
            </a:xfrm>
            <a:custGeom>
              <a:avLst/>
              <a:gdLst>
                <a:gd name="connsiteX0" fmla="*/ 93901 w 155778"/>
                <a:gd name="connsiteY0" fmla="*/ 161858 h 161857"/>
                <a:gd name="connsiteX1" fmla="*/ 56015 w 155778"/>
                <a:gd name="connsiteY1" fmla="*/ 119847 h 161857"/>
                <a:gd name="connsiteX2" fmla="*/ 0 w 155778"/>
                <a:gd name="connsiteY2" fmla="*/ 127337 h 161857"/>
                <a:gd name="connsiteX3" fmla="*/ 28116 w 155778"/>
                <a:gd name="connsiteY3" fmla="*/ 78269 h 161857"/>
                <a:gd name="connsiteX4" fmla="*/ 3800 w 155778"/>
                <a:gd name="connsiteY4" fmla="*/ 27248 h 161857"/>
                <a:gd name="connsiteX5" fmla="*/ 59055 w 155778"/>
                <a:gd name="connsiteY5" fmla="*/ 38972 h 161857"/>
                <a:gd name="connsiteX6" fmla="*/ 100089 w 155778"/>
                <a:gd name="connsiteY6" fmla="*/ 0 h 161857"/>
                <a:gd name="connsiteX7" fmla="*/ 106060 w 155778"/>
                <a:gd name="connsiteY7" fmla="*/ 56232 h 161857"/>
                <a:gd name="connsiteX8" fmla="*/ 155779 w 155778"/>
                <a:gd name="connsiteY8" fmla="*/ 83154 h 161857"/>
                <a:gd name="connsiteX9" fmla="*/ 104214 w 155778"/>
                <a:gd name="connsiteY9" fmla="*/ 106277 h 161857"/>
                <a:gd name="connsiteX10" fmla="*/ 60249 w 155778"/>
                <a:gd name="connsiteY10" fmla="*/ 108339 h 161857"/>
                <a:gd name="connsiteX11" fmla="*/ 87280 w 155778"/>
                <a:gd name="connsiteY11" fmla="*/ 138301 h 161857"/>
                <a:gd name="connsiteX12" fmla="*/ 94553 w 155778"/>
                <a:gd name="connsiteY12" fmla="*/ 98678 h 161857"/>
                <a:gd name="connsiteX13" fmla="*/ 131245 w 155778"/>
                <a:gd name="connsiteY13" fmla="*/ 82177 h 161857"/>
                <a:gd name="connsiteX14" fmla="*/ 95856 w 155778"/>
                <a:gd name="connsiteY14" fmla="*/ 63071 h 161857"/>
                <a:gd name="connsiteX15" fmla="*/ 91622 w 155778"/>
                <a:gd name="connsiteY15" fmla="*/ 23014 h 161857"/>
                <a:gd name="connsiteX16" fmla="*/ 62420 w 155778"/>
                <a:gd name="connsiteY16" fmla="*/ 50805 h 161857"/>
                <a:gd name="connsiteX17" fmla="*/ 23014 w 155778"/>
                <a:gd name="connsiteY17" fmla="*/ 42446 h 161857"/>
                <a:gd name="connsiteX18" fmla="*/ 40383 w 155778"/>
                <a:gd name="connsiteY18" fmla="*/ 78812 h 161857"/>
                <a:gd name="connsiteX19" fmla="*/ 20300 w 155778"/>
                <a:gd name="connsiteY19" fmla="*/ 113659 h 16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5778" h="161857">
                  <a:moveTo>
                    <a:pt x="93901" y="161858"/>
                  </a:moveTo>
                  <a:lnTo>
                    <a:pt x="56015" y="119847"/>
                  </a:lnTo>
                  <a:lnTo>
                    <a:pt x="0" y="127337"/>
                  </a:lnTo>
                  <a:lnTo>
                    <a:pt x="28116" y="78269"/>
                  </a:lnTo>
                  <a:lnTo>
                    <a:pt x="3800" y="27248"/>
                  </a:lnTo>
                  <a:lnTo>
                    <a:pt x="59055" y="38972"/>
                  </a:lnTo>
                  <a:lnTo>
                    <a:pt x="100089" y="0"/>
                  </a:lnTo>
                  <a:lnTo>
                    <a:pt x="106060" y="56232"/>
                  </a:lnTo>
                  <a:lnTo>
                    <a:pt x="155779" y="83154"/>
                  </a:lnTo>
                  <a:lnTo>
                    <a:pt x="104214" y="106277"/>
                  </a:lnTo>
                  <a:close/>
                  <a:moveTo>
                    <a:pt x="60249" y="108339"/>
                  </a:moveTo>
                  <a:lnTo>
                    <a:pt x="87280" y="138301"/>
                  </a:lnTo>
                  <a:lnTo>
                    <a:pt x="94553" y="98678"/>
                  </a:lnTo>
                  <a:lnTo>
                    <a:pt x="131245" y="82177"/>
                  </a:lnTo>
                  <a:lnTo>
                    <a:pt x="95856" y="63071"/>
                  </a:lnTo>
                  <a:lnTo>
                    <a:pt x="91622" y="23014"/>
                  </a:lnTo>
                  <a:lnTo>
                    <a:pt x="62420" y="50805"/>
                  </a:lnTo>
                  <a:lnTo>
                    <a:pt x="23014" y="42446"/>
                  </a:lnTo>
                  <a:lnTo>
                    <a:pt x="40383" y="78812"/>
                  </a:lnTo>
                  <a:lnTo>
                    <a:pt x="20300" y="113659"/>
                  </a:ln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0C9734CA-827C-43F6-9A37-69E32496FE5D}"/>
                </a:ext>
              </a:extLst>
            </p:cNvPr>
            <p:cNvSpPr/>
            <p:nvPr/>
          </p:nvSpPr>
          <p:spPr>
            <a:xfrm>
              <a:off x="5082259" y="1900490"/>
              <a:ext cx="133416" cy="138518"/>
            </a:xfrm>
            <a:custGeom>
              <a:avLst/>
              <a:gdLst>
                <a:gd name="connsiteX0" fmla="*/ 133416 w 133416"/>
                <a:gd name="connsiteY0" fmla="*/ 71105 h 138518"/>
                <a:gd name="connsiteX1" fmla="*/ 89125 w 133416"/>
                <a:gd name="connsiteY1" fmla="*/ 90970 h 138518"/>
                <a:gd name="connsiteX2" fmla="*/ 80440 w 133416"/>
                <a:gd name="connsiteY2" fmla="*/ 138518 h 138518"/>
                <a:gd name="connsiteX3" fmla="*/ 47982 w 133416"/>
                <a:gd name="connsiteY3" fmla="*/ 102586 h 138518"/>
                <a:gd name="connsiteX4" fmla="*/ 0 w 133416"/>
                <a:gd name="connsiteY4" fmla="*/ 108991 h 138518"/>
                <a:gd name="connsiteX5" fmla="*/ 24100 w 133416"/>
                <a:gd name="connsiteY5" fmla="*/ 66979 h 138518"/>
                <a:gd name="connsiteX6" fmla="*/ 3257 w 133416"/>
                <a:gd name="connsiteY6" fmla="*/ 23340 h 138518"/>
                <a:gd name="connsiteX7" fmla="*/ 50587 w 133416"/>
                <a:gd name="connsiteY7" fmla="*/ 33327 h 138518"/>
                <a:gd name="connsiteX8" fmla="*/ 85651 w 133416"/>
                <a:gd name="connsiteY8" fmla="*/ 0 h 138518"/>
                <a:gd name="connsiteX9" fmla="*/ 90753 w 133416"/>
                <a:gd name="connsiteY9" fmla="*/ 48091 h 138518"/>
                <a:gd name="connsiteX10" fmla="*/ 133416 w 133416"/>
                <a:gd name="connsiteY10" fmla="*/ 71105 h 13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416" h="138518">
                  <a:moveTo>
                    <a:pt x="133416" y="71105"/>
                  </a:moveTo>
                  <a:lnTo>
                    <a:pt x="89125" y="90970"/>
                  </a:lnTo>
                  <a:lnTo>
                    <a:pt x="80440" y="138518"/>
                  </a:lnTo>
                  <a:lnTo>
                    <a:pt x="47982" y="102586"/>
                  </a:lnTo>
                  <a:lnTo>
                    <a:pt x="0" y="108991"/>
                  </a:lnTo>
                  <a:lnTo>
                    <a:pt x="24100" y="66979"/>
                  </a:lnTo>
                  <a:lnTo>
                    <a:pt x="3257" y="23340"/>
                  </a:lnTo>
                  <a:lnTo>
                    <a:pt x="50587" y="33327"/>
                  </a:lnTo>
                  <a:lnTo>
                    <a:pt x="85651" y="0"/>
                  </a:lnTo>
                  <a:lnTo>
                    <a:pt x="90753" y="48091"/>
                  </a:lnTo>
                  <a:lnTo>
                    <a:pt x="133416" y="71105"/>
                  </a:lnTo>
                  <a:close/>
                </a:path>
              </a:pathLst>
            </a:custGeom>
            <a:solidFill>
              <a:srgbClr val="D9609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250346E5-6C38-484D-830E-FCC8A5F37E68}"/>
                </a:ext>
              </a:extLst>
            </p:cNvPr>
            <p:cNvSpPr/>
            <p:nvPr/>
          </p:nvSpPr>
          <p:spPr>
            <a:xfrm>
              <a:off x="5072055" y="1888983"/>
              <a:ext cx="155887" cy="161857"/>
            </a:xfrm>
            <a:custGeom>
              <a:avLst/>
              <a:gdLst>
                <a:gd name="connsiteX0" fmla="*/ 94010 w 155887"/>
                <a:gd name="connsiteY0" fmla="*/ 161858 h 161857"/>
                <a:gd name="connsiteX1" fmla="*/ 56015 w 155887"/>
                <a:gd name="connsiteY1" fmla="*/ 119847 h 161857"/>
                <a:gd name="connsiteX2" fmla="*/ 0 w 155887"/>
                <a:gd name="connsiteY2" fmla="*/ 127337 h 161857"/>
                <a:gd name="connsiteX3" fmla="*/ 28225 w 155887"/>
                <a:gd name="connsiteY3" fmla="*/ 78269 h 161857"/>
                <a:gd name="connsiteX4" fmla="*/ 3800 w 155887"/>
                <a:gd name="connsiteY4" fmla="*/ 27248 h 161857"/>
                <a:gd name="connsiteX5" fmla="*/ 59163 w 155887"/>
                <a:gd name="connsiteY5" fmla="*/ 38972 h 161857"/>
                <a:gd name="connsiteX6" fmla="*/ 100089 w 155887"/>
                <a:gd name="connsiteY6" fmla="*/ 0 h 161857"/>
                <a:gd name="connsiteX7" fmla="*/ 106060 w 155887"/>
                <a:gd name="connsiteY7" fmla="*/ 56232 h 161857"/>
                <a:gd name="connsiteX8" fmla="*/ 155887 w 155887"/>
                <a:gd name="connsiteY8" fmla="*/ 83154 h 161857"/>
                <a:gd name="connsiteX9" fmla="*/ 103997 w 155887"/>
                <a:gd name="connsiteY9" fmla="*/ 106168 h 161857"/>
                <a:gd name="connsiteX10" fmla="*/ 60575 w 155887"/>
                <a:gd name="connsiteY10" fmla="*/ 108340 h 161857"/>
                <a:gd name="connsiteX11" fmla="*/ 87605 w 155887"/>
                <a:gd name="connsiteY11" fmla="*/ 138193 h 161857"/>
                <a:gd name="connsiteX12" fmla="*/ 94879 w 155887"/>
                <a:gd name="connsiteY12" fmla="*/ 98678 h 161857"/>
                <a:gd name="connsiteX13" fmla="*/ 131679 w 155887"/>
                <a:gd name="connsiteY13" fmla="*/ 82177 h 161857"/>
                <a:gd name="connsiteX14" fmla="*/ 96290 w 155887"/>
                <a:gd name="connsiteY14" fmla="*/ 63071 h 161857"/>
                <a:gd name="connsiteX15" fmla="*/ 91947 w 155887"/>
                <a:gd name="connsiteY15" fmla="*/ 23014 h 161857"/>
                <a:gd name="connsiteX16" fmla="*/ 62746 w 155887"/>
                <a:gd name="connsiteY16" fmla="*/ 50696 h 161857"/>
                <a:gd name="connsiteX17" fmla="*/ 23448 w 155887"/>
                <a:gd name="connsiteY17" fmla="*/ 42446 h 161857"/>
                <a:gd name="connsiteX18" fmla="*/ 40817 w 155887"/>
                <a:gd name="connsiteY18" fmla="*/ 78704 h 161857"/>
                <a:gd name="connsiteX19" fmla="*/ 20734 w 155887"/>
                <a:gd name="connsiteY19" fmla="*/ 113659 h 16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5887" h="161857">
                  <a:moveTo>
                    <a:pt x="94010" y="161858"/>
                  </a:moveTo>
                  <a:lnTo>
                    <a:pt x="56015" y="119847"/>
                  </a:lnTo>
                  <a:lnTo>
                    <a:pt x="0" y="127337"/>
                  </a:lnTo>
                  <a:lnTo>
                    <a:pt x="28225" y="78269"/>
                  </a:lnTo>
                  <a:lnTo>
                    <a:pt x="3800" y="27248"/>
                  </a:lnTo>
                  <a:lnTo>
                    <a:pt x="59163" y="38972"/>
                  </a:lnTo>
                  <a:lnTo>
                    <a:pt x="100089" y="0"/>
                  </a:lnTo>
                  <a:lnTo>
                    <a:pt x="106060" y="56232"/>
                  </a:lnTo>
                  <a:lnTo>
                    <a:pt x="155887" y="83154"/>
                  </a:lnTo>
                  <a:lnTo>
                    <a:pt x="103997" y="106168"/>
                  </a:lnTo>
                  <a:close/>
                  <a:moveTo>
                    <a:pt x="60575" y="108340"/>
                  </a:moveTo>
                  <a:lnTo>
                    <a:pt x="87605" y="138193"/>
                  </a:lnTo>
                  <a:lnTo>
                    <a:pt x="94879" y="98678"/>
                  </a:lnTo>
                  <a:lnTo>
                    <a:pt x="131679" y="82177"/>
                  </a:lnTo>
                  <a:lnTo>
                    <a:pt x="96290" y="63071"/>
                  </a:lnTo>
                  <a:lnTo>
                    <a:pt x="91947" y="23014"/>
                  </a:lnTo>
                  <a:lnTo>
                    <a:pt x="62746" y="50696"/>
                  </a:lnTo>
                  <a:lnTo>
                    <a:pt x="23448" y="42446"/>
                  </a:lnTo>
                  <a:lnTo>
                    <a:pt x="40817" y="78704"/>
                  </a:lnTo>
                  <a:lnTo>
                    <a:pt x="20734" y="113659"/>
                  </a:ln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690770AA-A494-40A5-B259-C3158F139AA1}"/>
                </a:ext>
              </a:extLst>
            </p:cNvPr>
            <p:cNvSpPr/>
            <p:nvPr/>
          </p:nvSpPr>
          <p:spPr>
            <a:xfrm>
              <a:off x="6432812" y="3640652"/>
              <a:ext cx="133416" cy="138626"/>
            </a:xfrm>
            <a:custGeom>
              <a:avLst/>
              <a:gdLst>
                <a:gd name="connsiteX0" fmla="*/ 133416 w 133416"/>
                <a:gd name="connsiteY0" fmla="*/ 71213 h 138626"/>
                <a:gd name="connsiteX1" fmla="*/ 89234 w 133416"/>
                <a:gd name="connsiteY1" fmla="*/ 90971 h 138626"/>
                <a:gd name="connsiteX2" fmla="*/ 80440 w 133416"/>
                <a:gd name="connsiteY2" fmla="*/ 138627 h 138626"/>
                <a:gd name="connsiteX3" fmla="*/ 47982 w 133416"/>
                <a:gd name="connsiteY3" fmla="*/ 102694 h 138626"/>
                <a:gd name="connsiteX4" fmla="*/ 0 w 133416"/>
                <a:gd name="connsiteY4" fmla="*/ 108991 h 138626"/>
                <a:gd name="connsiteX5" fmla="*/ 24208 w 133416"/>
                <a:gd name="connsiteY5" fmla="*/ 67088 h 138626"/>
                <a:gd name="connsiteX6" fmla="*/ 3257 w 133416"/>
                <a:gd name="connsiteY6" fmla="*/ 23448 h 138626"/>
                <a:gd name="connsiteX7" fmla="*/ 50696 w 133416"/>
                <a:gd name="connsiteY7" fmla="*/ 33435 h 138626"/>
                <a:gd name="connsiteX8" fmla="*/ 85760 w 133416"/>
                <a:gd name="connsiteY8" fmla="*/ 0 h 138626"/>
                <a:gd name="connsiteX9" fmla="*/ 90862 w 133416"/>
                <a:gd name="connsiteY9" fmla="*/ 48199 h 138626"/>
                <a:gd name="connsiteX10" fmla="*/ 133416 w 133416"/>
                <a:gd name="connsiteY10" fmla="*/ 71213 h 1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416" h="138626">
                  <a:moveTo>
                    <a:pt x="133416" y="71213"/>
                  </a:moveTo>
                  <a:lnTo>
                    <a:pt x="89234" y="90971"/>
                  </a:lnTo>
                  <a:lnTo>
                    <a:pt x="80440" y="138627"/>
                  </a:lnTo>
                  <a:lnTo>
                    <a:pt x="47982" y="102694"/>
                  </a:lnTo>
                  <a:lnTo>
                    <a:pt x="0" y="108991"/>
                  </a:lnTo>
                  <a:lnTo>
                    <a:pt x="24208" y="67088"/>
                  </a:lnTo>
                  <a:lnTo>
                    <a:pt x="3257" y="23448"/>
                  </a:lnTo>
                  <a:lnTo>
                    <a:pt x="50696" y="33435"/>
                  </a:lnTo>
                  <a:lnTo>
                    <a:pt x="85760" y="0"/>
                  </a:lnTo>
                  <a:lnTo>
                    <a:pt x="90862" y="48199"/>
                  </a:lnTo>
                  <a:lnTo>
                    <a:pt x="133416" y="71213"/>
                  </a:lnTo>
                  <a:close/>
                </a:path>
              </a:pathLst>
            </a:custGeom>
            <a:solidFill>
              <a:srgbClr val="D9609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60631547-7FD0-4699-B61F-49C23BA15186}"/>
                </a:ext>
              </a:extLst>
            </p:cNvPr>
            <p:cNvSpPr/>
            <p:nvPr/>
          </p:nvSpPr>
          <p:spPr>
            <a:xfrm>
              <a:off x="6422608" y="3629579"/>
              <a:ext cx="155887" cy="161423"/>
            </a:xfrm>
            <a:custGeom>
              <a:avLst/>
              <a:gdLst>
                <a:gd name="connsiteX0" fmla="*/ 94010 w 155887"/>
                <a:gd name="connsiteY0" fmla="*/ 161424 h 161423"/>
                <a:gd name="connsiteX1" fmla="*/ 56124 w 155887"/>
                <a:gd name="connsiteY1" fmla="*/ 119955 h 161423"/>
                <a:gd name="connsiteX2" fmla="*/ 0 w 155887"/>
                <a:gd name="connsiteY2" fmla="*/ 127337 h 161423"/>
                <a:gd name="connsiteX3" fmla="*/ 28225 w 155887"/>
                <a:gd name="connsiteY3" fmla="*/ 78378 h 161423"/>
                <a:gd name="connsiteX4" fmla="*/ 3800 w 155887"/>
                <a:gd name="connsiteY4" fmla="*/ 27356 h 161423"/>
                <a:gd name="connsiteX5" fmla="*/ 59163 w 155887"/>
                <a:gd name="connsiteY5" fmla="*/ 38972 h 161423"/>
                <a:gd name="connsiteX6" fmla="*/ 100198 w 155887"/>
                <a:gd name="connsiteY6" fmla="*/ 0 h 161423"/>
                <a:gd name="connsiteX7" fmla="*/ 106168 w 155887"/>
                <a:gd name="connsiteY7" fmla="*/ 56232 h 161423"/>
                <a:gd name="connsiteX8" fmla="*/ 155887 w 155887"/>
                <a:gd name="connsiteY8" fmla="*/ 83154 h 161423"/>
                <a:gd name="connsiteX9" fmla="*/ 104214 w 155887"/>
                <a:gd name="connsiteY9" fmla="*/ 106277 h 161423"/>
                <a:gd name="connsiteX10" fmla="*/ 60358 w 155887"/>
                <a:gd name="connsiteY10" fmla="*/ 108014 h 161423"/>
                <a:gd name="connsiteX11" fmla="*/ 87280 w 155887"/>
                <a:gd name="connsiteY11" fmla="*/ 137867 h 161423"/>
                <a:gd name="connsiteX12" fmla="*/ 94661 w 155887"/>
                <a:gd name="connsiteY12" fmla="*/ 98244 h 161423"/>
                <a:gd name="connsiteX13" fmla="*/ 131354 w 155887"/>
                <a:gd name="connsiteY13" fmla="*/ 81852 h 161423"/>
                <a:gd name="connsiteX14" fmla="*/ 95964 w 155887"/>
                <a:gd name="connsiteY14" fmla="*/ 62637 h 161423"/>
                <a:gd name="connsiteX15" fmla="*/ 91730 w 155887"/>
                <a:gd name="connsiteY15" fmla="*/ 22580 h 161423"/>
                <a:gd name="connsiteX16" fmla="*/ 62529 w 155887"/>
                <a:gd name="connsiteY16" fmla="*/ 50370 h 161423"/>
                <a:gd name="connsiteX17" fmla="*/ 23123 w 155887"/>
                <a:gd name="connsiteY17" fmla="*/ 42012 h 161423"/>
                <a:gd name="connsiteX18" fmla="*/ 40492 w 155887"/>
                <a:gd name="connsiteY18" fmla="*/ 78378 h 161423"/>
                <a:gd name="connsiteX19" fmla="*/ 20409 w 155887"/>
                <a:gd name="connsiteY19" fmla="*/ 113333 h 16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5887" h="161423">
                  <a:moveTo>
                    <a:pt x="94010" y="161424"/>
                  </a:moveTo>
                  <a:lnTo>
                    <a:pt x="56124" y="119955"/>
                  </a:lnTo>
                  <a:lnTo>
                    <a:pt x="0" y="127337"/>
                  </a:lnTo>
                  <a:lnTo>
                    <a:pt x="28225" y="78378"/>
                  </a:lnTo>
                  <a:lnTo>
                    <a:pt x="3800" y="27356"/>
                  </a:lnTo>
                  <a:lnTo>
                    <a:pt x="59163" y="38972"/>
                  </a:lnTo>
                  <a:lnTo>
                    <a:pt x="100198" y="0"/>
                  </a:lnTo>
                  <a:lnTo>
                    <a:pt x="106168" y="56232"/>
                  </a:lnTo>
                  <a:lnTo>
                    <a:pt x="155887" y="83154"/>
                  </a:lnTo>
                  <a:lnTo>
                    <a:pt x="104214" y="106277"/>
                  </a:lnTo>
                  <a:close/>
                  <a:moveTo>
                    <a:pt x="60358" y="108014"/>
                  </a:moveTo>
                  <a:lnTo>
                    <a:pt x="87280" y="137867"/>
                  </a:lnTo>
                  <a:lnTo>
                    <a:pt x="94661" y="98244"/>
                  </a:lnTo>
                  <a:lnTo>
                    <a:pt x="131354" y="81852"/>
                  </a:lnTo>
                  <a:lnTo>
                    <a:pt x="95964" y="62637"/>
                  </a:lnTo>
                  <a:lnTo>
                    <a:pt x="91730" y="22580"/>
                  </a:lnTo>
                  <a:lnTo>
                    <a:pt x="62529" y="50370"/>
                  </a:lnTo>
                  <a:lnTo>
                    <a:pt x="23123" y="42012"/>
                  </a:lnTo>
                  <a:lnTo>
                    <a:pt x="40492" y="78378"/>
                  </a:lnTo>
                  <a:lnTo>
                    <a:pt x="20409" y="113333"/>
                  </a:ln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73649673-E485-4FE9-B6C0-660CAF530407}"/>
                </a:ext>
              </a:extLst>
            </p:cNvPr>
            <p:cNvSpPr/>
            <p:nvPr/>
          </p:nvSpPr>
          <p:spPr>
            <a:xfrm>
              <a:off x="6764453" y="3321713"/>
              <a:ext cx="133415" cy="138518"/>
            </a:xfrm>
            <a:custGeom>
              <a:avLst/>
              <a:gdLst>
                <a:gd name="connsiteX0" fmla="*/ 133416 w 133415"/>
                <a:gd name="connsiteY0" fmla="*/ 71105 h 138518"/>
                <a:gd name="connsiteX1" fmla="*/ 89234 w 133415"/>
                <a:gd name="connsiteY1" fmla="*/ 90862 h 138518"/>
                <a:gd name="connsiteX2" fmla="*/ 80549 w 133415"/>
                <a:gd name="connsiteY2" fmla="*/ 138518 h 138518"/>
                <a:gd name="connsiteX3" fmla="*/ 48091 w 133415"/>
                <a:gd name="connsiteY3" fmla="*/ 102586 h 138518"/>
                <a:gd name="connsiteX4" fmla="*/ 0 w 133415"/>
                <a:gd name="connsiteY4" fmla="*/ 108991 h 138518"/>
                <a:gd name="connsiteX5" fmla="*/ 24208 w 133415"/>
                <a:gd name="connsiteY5" fmla="*/ 66979 h 138518"/>
                <a:gd name="connsiteX6" fmla="*/ 3257 w 133415"/>
                <a:gd name="connsiteY6" fmla="*/ 23340 h 138518"/>
                <a:gd name="connsiteX7" fmla="*/ 50696 w 133415"/>
                <a:gd name="connsiteY7" fmla="*/ 33327 h 138518"/>
                <a:gd name="connsiteX8" fmla="*/ 85760 w 133415"/>
                <a:gd name="connsiteY8" fmla="*/ 0 h 138518"/>
                <a:gd name="connsiteX9" fmla="*/ 90862 w 133415"/>
                <a:gd name="connsiteY9" fmla="*/ 48091 h 138518"/>
                <a:gd name="connsiteX10" fmla="*/ 133416 w 133415"/>
                <a:gd name="connsiteY10" fmla="*/ 71105 h 13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415" h="138518">
                  <a:moveTo>
                    <a:pt x="133416" y="71105"/>
                  </a:moveTo>
                  <a:lnTo>
                    <a:pt x="89234" y="90862"/>
                  </a:lnTo>
                  <a:lnTo>
                    <a:pt x="80549" y="138518"/>
                  </a:lnTo>
                  <a:lnTo>
                    <a:pt x="48091" y="102586"/>
                  </a:lnTo>
                  <a:lnTo>
                    <a:pt x="0" y="108991"/>
                  </a:lnTo>
                  <a:lnTo>
                    <a:pt x="24208" y="66979"/>
                  </a:lnTo>
                  <a:lnTo>
                    <a:pt x="3257" y="23340"/>
                  </a:lnTo>
                  <a:lnTo>
                    <a:pt x="50696" y="33327"/>
                  </a:lnTo>
                  <a:lnTo>
                    <a:pt x="85760" y="0"/>
                  </a:lnTo>
                  <a:lnTo>
                    <a:pt x="90862" y="48091"/>
                  </a:lnTo>
                  <a:lnTo>
                    <a:pt x="133416" y="71105"/>
                  </a:ln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ACCDB02A-FB4A-42D9-A9AF-F550F4167139}"/>
                </a:ext>
              </a:extLst>
            </p:cNvPr>
            <p:cNvSpPr/>
            <p:nvPr/>
          </p:nvSpPr>
          <p:spPr>
            <a:xfrm>
              <a:off x="6753923" y="3310097"/>
              <a:ext cx="155778" cy="161966"/>
            </a:xfrm>
            <a:custGeom>
              <a:avLst/>
              <a:gdLst>
                <a:gd name="connsiteX0" fmla="*/ 93901 w 155778"/>
                <a:gd name="connsiteY0" fmla="*/ 161966 h 161966"/>
                <a:gd name="connsiteX1" fmla="*/ 56015 w 155778"/>
                <a:gd name="connsiteY1" fmla="*/ 119955 h 161966"/>
                <a:gd name="connsiteX2" fmla="*/ 0 w 155778"/>
                <a:gd name="connsiteY2" fmla="*/ 127445 h 161966"/>
                <a:gd name="connsiteX3" fmla="*/ 28116 w 155778"/>
                <a:gd name="connsiteY3" fmla="*/ 78378 h 161966"/>
                <a:gd name="connsiteX4" fmla="*/ 3800 w 155778"/>
                <a:gd name="connsiteY4" fmla="*/ 27356 h 161966"/>
                <a:gd name="connsiteX5" fmla="*/ 59055 w 155778"/>
                <a:gd name="connsiteY5" fmla="*/ 38972 h 161966"/>
                <a:gd name="connsiteX6" fmla="*/ 100089 w 155778"/>
                <a:gd name="connsiteY6" fmla="*/ 0 h 161966"/>
                <a:gd name="connsiteX7" fmla="*/ 106060 w 155778"/>
                <a:gd name="connsiteY7" fmla="*/ 56341 h 161966"/>
                <a:gd name="connsiteX8" fmla="*/ 155779 w 155778"/>
                <a:gd name="connsiteY8" fmla="*/ 83263 h 161966"/>
                <a:gd name="connsiteX9" fmla="*/ 104757 w 155778"/>
                <a:gd name="connsiteY9" fmla="*/ 106277 h 161966"/>
                <a:gd name="connsiteX10" fmla="*/ 60249 w 155778"/>
                <a:gd name="connsiteY10" fmla="*/ 108448 h 161966"/>
                <a:gd name="connsiteX11" fmla="*/ 87280 w 155778"/>
                <a:gd name="connsiteY11" fmla="*/ 138301 h 161966"/>
                <a:gd name="connsiteX12" fmla="*/ 94553 w 155778"/>
                <a:gd name="connsiteY12" fmla="*/ 98678 h 161966"/>
                <a:gd name="connsiteX13" fmla="*/ 131245 w 155778"/>
                <a:gd name="connsiteY13" fmla="*/ 82286 h 161966"/>
                <a:gd name="connsiteX14" fmla="*/ 95855 w 155778"/>
                <a:gd name="connsiteY14" fmla="*/ 63071 h 161966"/>
                <a:gd name="connsiteX15" fmla="*/ 91622 w 155778"/>
                <a:gd name="connsiteY15" fmla="*/ 23122 h 161966"/>
                <a:gd name="connsiteX16" fmla="*/ 62420 w 155778"/>
                <a:gd name="connsiteY16" fmla="*/ 50804 h 161966"/>
                <a:gd name="connsiteX17" fmla="*/ 23014 w 155778"/>
                <a:gd name="connsiteY17" fmla="*/ 42554 h 161966"/>
                <a:gd name="connsiteX18" fmla="*/ 40383 w 155778"/>
                <a:gd name="connsiteY18" fmla="*/ 78812 h 161966"/>
                <a:gd name="connsiteX19" fmla="*/ 20734 w 155778"/>
                <a:gd name="connsiteY19" fmla="*/ 113767 h 16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5778" h="161966">
                  <a:moveTo>
                    <a:pt x="93901" y="161966"/>
                  </a:moveTo>
                  <a:lnTo>
                    <a:pt x="56015" y="119955"/>
                  </a:lnTo>
                  <a:lnTo>
                    <a:pt x="0" y="127445"/>
                  </a:lnTo>
                  <a:lnTo>
                    <a:pt x="28116" y="78378"/>
                  </a:lnTo>
                  <a:lnTo>
                    <a:pt x="3800" y="27356"/>
                  </a:lnTo>
                  <a:lnTo>
                    <a:pt x="59055" y="38972"/>
                  </a:lnTo>
                  <a:lnTo>
                    <a:pt x="100089" y="0"/>
                  </a:lnTo>
                  <a:lnTo>
                    <a:pt x="106060" y="56341"/>
                  </a:lnTo>
                  <a:lnTo>
                    <a:pt x="155779" y="83263"/>
                  </a:lnTo>
                  <a:lnTo>
                    <a:pt x="104757" y="106277"/>
                  </a:lnTo>
                  <a:close/>
                  <a:moveTo>
                    <a:pt x="60249" y="108448"/>
                  </a:moveTo>
                  <a:lnTo>
                    <a:pt x="87280" y="138301"/>
                  </a:lnTo>
                  <a:lnTo>
                    <a:pt x="94553" y="98678"/>
                  </a:lnTo>
                  <a:lnTo>
                    <a:pt x="131245" y="82286"/>
                  </a:lnTo>
                  <a:lnTo>
                    <a:pt x="95855" y="63071"/>
                  </a:lnTo>
                  <a:lnTo>
                    <a:pt x="91622" y="23122"/>
                  </a:lnTo>
                  <a:lnTo>
                    <a:pt x="62420" y="50804"/>
                  </a:lnTo>
                  <a:lnTo>
                    <a:pt x="23014" y="42554"/>
                  </a:lnTo>
                  <a:lnTo>
                    <a:pt x="40383" y="78812"/>
                  </a:lnTo>
                  <a:lnTo>
                    <a:pt x="20734" y="113767"/>
                  </a:ln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22C150C0-C43C-4087-944B-D0809E6BB4BF}"/>
                </a:ext>
              </a:extLst>
            </p:cNvPr>
            <p:cNvSpPr/>
            <p:nvPr/>
          </p:nvSpPr>
          <p:spPr>
            <a:xfrm>
              <a:off x="5428772" y="3617638"/>
              <a:ext cx="214833" cy="214290"/>
            </a:xfrm>
            <a:custGeom>
              <a:avLst/>
              <a:gdLst>
                <a:gd name="connsiteX0" fmla="*/ 214834 w 214833"/>
                <a:gd name="connsiteY0" fmla="*/ 61877 h 214290"/>
                <a:gd name="connsiteX1" fmla="*/ 169023 w 214833"/>
                <a:gd name="connsiteY1" fmla="*/ 122343 h 214290"/>
                <a:gd name="connsiteX2" fmla="*/ 192905 w 214833"/>
                <a:gd name="connsiteY2" fmla="*/ 194316 h 214290"/>
                <a:gd name="connsiteX3" fmla="*/ 121258 w 214833"/>
                <a:gd name="connsiteY3" fmla="*/ 169457 h 214290"/>
                <a:gd name="connsiteX4" fmla="*/ 60140 w 214833"/>
                <a:gd name="connsiteY4" fmla="*/ 214291 h 214290"/>
                <a:gd name="connsiteX5" fmla="*/ 61660 w 214833"/>
                <a:gd name="connsiteY5" fmla="*/ 138518 h 214290"/>
                <a:gd name="connsiteX6" fmla="*/ 0 w 214833"/>
                <a:gd name="connsiteY6" fmla="*/ 94227 h 214290"/>
                <a:gd name="connsiteX7" fmla="*/ 72624 w 214833"/>
                <a:gd name="connsiteY7" fmla="*/ 72299 h 214290"/>
                <a:gd name="connsiteX8" fmla="*/ 95747 w 214833"/>
                <a:gd name="connsiteY8" fmla="*/ 0 h 214290"/>
                <a:gd name="connsiteX9" fmla="*/ 139061 w 214833"/>
                <a:gd name="connsiteY9" fmla="*/ 62311 h 214290"/>
                <a:gd name="connsiteX10" fmla="*/ 214834 w 214833"/>
                <a:gd name="connsiteY10" fmla="*/ 61877 h 21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833" h="214290">
                  <a:moveTo>
                    <a:pt x="214834" y="61877"/>
                  </a:moveTo>
                  <a:lnTo>
                    <a:pt x="169023" y="122343"/>
                  </a:lnTo>
                  <a:lnTo>
                    <a:pt x="192905" y="194316"/>
                  </a:lnTo>
                  <a:lnTo>
                    <a:pt x="121258" y="169457"/>
                  </a:lnTo>
                  <a:lnTo>
                    <a:pt x="60140" y="214291"/>
                  </a:lnTo>
                  <a:lnTo>
                    <a:pt x="61660" y="138518"/>
                  </a:lnTo>
                  <a:lnTo>
                    <a:pt x="0" y="94227"/>
                  </a:lnTo>
                  <a:lnTo>
                    <a:pt x="72624" y="72299"/>
                  </a:lnTo>
                  <a:lnTo>
                    <a:pt x="95747" y="0"/>
                  </a:lnTo>
                  <a:lnTo>
                    <a:pt x="139061" y="62311"/>
                  </a:lnTo>
                  <a:lnTo>
                    <a:pt x="214834" y="61877"/>
                  </a:ln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1B57A725-FDA0-4747-BA92-7340874F9296}"/>
                </a:ext>
              </a:extLst>
            </p:cNvPr>
            <p:cNvSpPr/>
            <p:nvPr/>
          </p:nvSpPr>
          <p:spPr>
            <a:xfrm>
              <a:off x="5416722" y="3605480"/>
              <a:ext cx="237956" cy="237413"/>
            </a:xfrm>
            <a:custGeom>
              <a:avLst/>
              <a:gdLst>
                <a:gd name="connsiteX0" fmla="*/ 66545 w 237956"/>
                <a:gd name="connsiteY0" fmla="*/ 237413 h 237413"/>
                <a:gd name="connsiteX1" fmla="*/ 68174 w 237956"/>
                <a:gd name="connsiteY1" fmla="*/ 153391 h 237413"/>
                <a:gd name="connsiteX2" fmla="*/ 0 w 237956"/>
                <a:gd name="connsiteY2" fmla="*/ 104323 h 237413"/>
                <a:gd name="connsiteX3" fmla="*/ 80440 w 237956"/>
                <a:gd name="connsiteY3" fmla="*/ 80006 h 237413"/>
                <a:gd name="connsiteX4" fmla="*/ 105951 w 237956"/>
                <a:gd name="connsiteY4" fmla="*/ 0 h 237413"/>
                <a:gd name="connsiteX5" fmla="*/ 153933 w 237956"/>
                <a:gd name="connsiteY5" fmla="*/ 68934 h 237413"/>
                <a:gd name="connsiteX6" fmla="*/ 237956 w 237956"/>
                <a:gd name="connsiteY6" fmla="*/ 68934 h 237413"/>
                <a:gd name="connsiteX7" fmla="*/ 187152 w 237956"/>
                <a:gd name="connsiteY7" fmla="*/ 135913 h 237413"/>
                <a:gd name="connsiteX8" fmla="*/ 213531 w 237956"/>
                <a:gd name="connsiteY8" fmla="*/ 215702 h 237413"/>
                <a:gd name="connsiteX9" fmla="*/ 134176 w 237956"/>
                <a:gd name="connsiteY9" fmla="*/ 187477 h 237413"/>
                <a:gd name="connsiteX10" fmla="*/ 24208 w 237956"/>
                <a:gd name="connsiteY10" fmla="*/ 108340 h 237413"/>
                <a:gd name="connsiteX11" fmla="*/ 79138 w 237956"/>
                <a:gd name="connsiteY11" fmla="*/ 147854 h 237413"/>
                <a:gd name="connsiteX12" fmla="*/ 77835 w 237956"/>
                <a:gd name="connsiteY12" fmla="*/ 215593 h 237413"/>
                <a:gd name="connsiteX13" fmla="*/ 132113 w 237956"/>
                <a:gd name="connsiteY13" fmla="*/ 175536 h 237413"/>
                <a:gd name="connsiteX14" fmla="*/ 196053 w 237956"/>
                <a:gd name="connsiteY14" fmla="*/ 197247 h 237413"/>
                <a:gd name="connsiteX15" fmla="*/ 175102 w 237956"/>
                <a:gd name="connsiteY15" fmla="*/ 133199 h 237413"/>
                <a:gd name="connsiteX16" fmla="*/ 215919 w 237956"/>
                <a:gd name="connsiteY16" fmla="*/ 78921 h 237413"/>
                <a:gd name="connsiteX17" fmla="*/ 148288 w 237956"/>
                <a:gd name="connsiteY17" fmla="*/ 78921 h 237413"/>
                <a:gd name="connsiteX18" fmla="*/ 109642 w 237956"/>
                <a:gd name="connsiteY18" fmla="*/ 24642 h 237413"/>
                <a:gd name="connsiteX19" fmla="*/ 89016 w 237956"/>
                <a:gd name="connsiteY19" fmla="*/ 89125 h 237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7956" h="237413">
                  <a:moveTo>
                    <a:pt x="66545" y="237413"/>
                  </a:moveTo>
                  <a:lnTo>
                    <a:pt x="68174" y="153391"/>
                  </a:lnTo>
                  <a:lnTo>
                    <a:pt x="0" y="104323"/>
                  </a:lnTo>
                  <a:lnTo>
                    <a:pt x="80440" y="80006"/>
                  </a:lnTo>
                  <a:lnTo>
                    <a:pt x="105951" y="0"/>
                  </a:lnTo>
                  <a:lnTo>
                    <a:pt x="153933" y="68934"/>
                  </a:lnTo>
                  <a:lnTo>
                    <a:pt x="237956" y="68934"/>
                  </a:lnTo>
                  <a:lnTo>
                    <a:pt x="187152" y="135913"/>
                  </a:lnTo>
                  <a:lnTo>
                    <a:pt x="213531" y="215702"/>
                  </a:lnTo>
                  <a:lnTo>
                    <a:pt x="134176" y="187477"/>
                  </a:lnTo>
                  <a:close/>
                  <a:moveTo>
                    <a:pt x="24208" y="108340"/>
                  </a:moveTo>
                  <a:lnTo>
                    <a:pt x="79138" y="147854"/>
                  </a:lnTo>
                  <a:lnTo>
                    <a:pt x="77835" y="215593"/>
                  </a:lnTo>
                  <a:lnTo>
                    <a:pt x="132113" y="175536"/>
                  </a:lnTo>
                  <a:lnTo>
                    <a:pt x="196053" y="197247"/>
                  </a:lnTo>
                  <a:lnTo>
                    <a:pt x="175102" y="133199"/>
                  </a:lnTo>
                  <a:lnTo>
                    <a:pt x="215919" y="78921"/>
                  </a:lnTo>
                  <a:lnTo>
                    <a:pt x="148288" y="78921"/>
                  </a:lnTo>
                  <a:lnTo>
                    <a:pt x="109642" y="24642"/>
                  </a:lnTo>
                  <a:lnTo>
                    <a:pt x="89016" y="89125"/>
                  </a:ln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1" name="Graphic 2">
            <a:extLst>
              <a:ext uri="{FF2B5EF4-FFF2-40B4-BE49-F238E27FC236}">
                <a16:creationId xmlns:a16="http://schemas.microsoft.com/office/drawing/2014/main" id="{BFFC5389-ED3F-4C70-8761-4232F84A3D73}"/>
              </a:ext>
            </a:extLst>
          </p:cNvPr>
          <p:cNvGrpSpPr/>
          <p:nvPr/>
        </p:nvGrpSpPr>
        <p:grpSpPr>
          <a:xfrm>
            <a:off x="3530710" y="3836837"/>
            <a:ext cx="2087539" cy="2888218"/>
            <a:chOff x="3540438" y="3591896"/>
            <a:chExt cx="2087539" cy="2888218"/>
          </a:xfrm>
        </p:grpSpPr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D8F779A7-1241-43E7-A63A-4489507DB870}"/>
                </a:ext>
              </a:extLst>
            </p:cNvPr>
            <p:cNvSpPr/>
            <p:nvPr/>
          </p:nvSpPr>
          <p:spPr>
            <a:xfrm>
              <a:off x="3680411" y="4212857"/>
              <a:ext cx="1202141" cy="934032"/>
            </a:xfrm>
            <a:custGeom>
              <a:avLst/>
              <a:gdLst>
                <a:gd name="connsiteX0" fmla="*/ 207183 w 1202141"/>
                <a:gd name="connsiteY0" fmla="*/ 221561 h 934032"/>
                <a:gd name="connsiteX1" fmla="*/ 272317 w 1202141"/>
                <a:gd name="connsiteY1" fmla="*/ 308406 h 934032"/>
                <a:gd name="connsiteX2" fmla="*/ 69750 w 1202141"/>
                <a:gd name="connsiteY2" fmla="*/ 346292 h 934032"/>
                <a:gd name="connsiteX3" fmla="*/ 80606 w 1202141"/>
                <a:gd name="connsiteY3" fmla="*/ 616381 h 934032"/>
                <a:gd name="connsiteX4" fmla="*/ 77892 w 1202141"/>
                <a:gd name="connsiteY4" fmla="*/ 751534 h 934032"/>
                <a:gd name="connsiteX5" fmla="*/ 237361 w 1202141"/>
                <a:gd name="connsiteY5" fmla="*/ 932498 h 934032"/>
                <a:gd name="connsiteX6" fmla="*/ 456103 w 1202141"/>
                <a:gd name="connsiteY6" fmla="*/ 832518 h 934032"/>
                <a:gd name="connsiteX7" fmla="*/ 701984 w 1202141"/>
                <a:gd name="connsiteY7" fmla="*/ 865085 h 934032"/>
                <a:gd name="connsiteX8" fmla="*/ 920834 w 1202141"/>
                <a:gd name="connsiteY8" fmla="*/ 748929 h 934032"/>
                <a:gd name="connsiteX9" fmla="*/ 1155859 w 1202141"/>
                <a:gd name="connsiteY9" fmla="*/ 627346 h 934032"/>
                <a:gd name="connsiteX10" fmla="*/ 1134148 w 1202141"/>
                <a:gd name="connsiteY10" fmla="*/ 443668 h 934032"/>
                <a:gd name="connsiteX11" fmla="*/ 1193528 w 1202141"/>
                <a:gd name="connsiteY11" fmla="*/ 238279 h 934032"/>
                <a:gd name="connsiteX12" fmla="*/ 1095827 w 1202141"/>
                <a:gd name="connsiteY12" fmla="*/ 162289 h 934032"/>
                <a:gd name="connsiteX13" fmla="*/ 1082366 w 1202141"/>
                <a:gd name="connsiteY13" fmla="*/ 43419 h 934032"/>
                <a:gd name="connsiteX14" fmla="*/ 958069 w 1202141"/>
                <a:gd name="connsiteY14" fmla="*/ 2819 h 934032"/>
                <a:gd name="connsiteX15" fmla="*/ 887833 w 1202141"/>
                <a:gd name="connsiteY15" fmla="*/ 224384 h 934032"/>
                <a:gd name="connsiteX16" fmla="*/ 547508 w 1202141"/>
                <a:gd name="connsiteY16" fmla="*/ 254128 h 934032"/>
                <a:gd name="connsiteX17" fmla="*/ 407035 w 1202141"/>
                <a:gd name="connsiteY17" fmla="*/ 148720 h 93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02141" h="934032">
                  <a:moveTo>
                    <a:pt x="207183" y="221561"/>
                  </a:moveTo>
                  <a:cubicBezTo>
                    <a:pt x="207183" y="221561"/>
                    <a:pt x="280133" y="294511"/>
                    <a:pt x="272317" y="308406"/>
                  </a:cubicBezTo>
                  <a:cubicBezTo>
                    <a:pt x="264501" y="322301"/>
                    <a:pt x="202081" y="246312"/>
                    <a:pt x="69750" y="346292"/>
                  </a:cubicBezTo>
                  <a:cubicBezTo>
                    <a:pt x="-62581" y="446273"/>
                    <a:pt x="23831" y="584032"/>
                    <a:pt x="80606" y="616381"/>
                  </a:cubicBezTo>
                  <a:cubicBezTo>
                    <a:pt x="137381" y="648731"/>
                    <a:pt x="80606" y="670660"/>
                    <a:pt x="77892" y="751534"/>
                  </a:cubicBezTo>
                  <a:cubicBezTo>
                    <a:pt x="75178" y="832409"/>
                    <a:pt x="123811" y="919037"/>
                    <a:pt x="237361" y="932498"/>
                  </a:cubicBezTo>
                  <a:cubicBezTo>
                    <a:pt x="350912" y="945959"/>
                    <a:pt x="407578" y="867364"/>
                    <a:pt x="456103" y="832518"/>
                  </a:cubicBezTo>
                  <a:cubicBezTo>
                    <a:pt x="504628" y="797671"/>
                    <a:pt x="566939" y="854229"/>
                    <a:pt x="701984" y="865085"/>
                  </a:cubicBezTo>
                  <a:cubicBezTo>
                    <a:pt x="837028" y="875940"/>
                    <a:pt x="826281" y="792135"/>
                    <a:pt x="920834" y="748929"/>
                  </a:cubicBezTo>
                  <a:cubicBezTo>
                    <a:pt x="1015387" y="705724"/>
                    <a:pt x="1136970" y="708437"/>
                    <a:pt x="1155859" y="627346"/>
                  </a:cubicBezTo>
                  <a:cubicBezTo>
                    <a:pt x="1174748" y="546254"/>
                    <a:pt x="1099084" y="503048"/>
                    <a:pt x="1134148" y="443668"/>
                  </a:cubicBezTo>
                  <a:cubicBezTo>
                    <a:pt x="1169211" y="384287"/>
                    <a:pt x="1223273" y="303195"/>
                    <a:pt x="1193528" y="238279"/>
                  </a:cubicBezTo>
                  <a:cubicBezTo>
                    <a:pt x="1163784" y="173362"/>
                    <a:pt x="1123292" y="213962"/>
                    <a:pt x="1095827" y="162289"/>
                  </a:cubicBezTo>
                  <a:cubicBezTo>
                    <a:pt x="1068362" y="110616"/>
                    <a:pt x="1128394" y="102800"/>
                    <a:pt x="1082366" y="43419"/>
                  </a:cubicBezTo>
                  <a:cubicBezTo>
                    <a:pt x="1036338" y="-15961"/>
                    <a:pt x="958069" y="2819"/>
                    <a:pt x="958069" y="2819"/>
                  </a:cubicBezTo>
                  <a:cubicBezTo>
                    <a:pt x="958069" y="2819"/>
                    <a:pt x="993241" y="151433"/>
                    <a:pt x="887833" y="224384"/>
                  </a:cubicBezTo>
                  <a:cubicBezTo>
                    <a:pt x="782424" y="297334"/>
                    <a:pt x="623063" y="305475"/>
                    <a:pt x="547508" y="254128"/>
                  </a:cubicBezTo>
                  <a:cubicBezTo>
                    <a:pt x="471952" y="202781"/>
                    <a:pt x="407035" y="148720"/>
                    <a:pt x="407035" y="148720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AB442E34-2216-4691-99A4-AF91AFE6F629}"/>
                </a:ext>
              </a:extLst>
            </p:cNvPr>
            <p:cNvSpPr/>
            <p:nvPr/>
          </p:nvSpPr>
          <p:spPr>
            <a:xfrm>
              <a:off x="3674735" y="4207012"/>
              <a:ext cx="1213581" cy="944857"/>
            </a:xfrm>
            <a:custGeom>
              <a:avLst/>
              <a:gdLst>
                <a:gd name="connsiteX0" fmla="*/ 268440 w 1213581"/>
                <a:gd name="connsiteY0" fmla="*/ 944857 h 944857"/>
                <a:gd name="connsiteX1" fmla="*/ 242060 w 1213581"/>
                <a:gd name="connsiteY1" fmla="*/ 942903 h 944857"/>
                <a:gd name="connsiteX2" fmla="*/ 77814 w 1213581"/>
                <a:gd name="connsiteY2" fmla="*/ 756295 h 944857"/>
                <a:gd name="connsiteX3" fmla="*/ 96920 w 1213581"/>
                <a:gd name="connsiteY3" fmla="*/ 680305 h 944857"/>
                <a:gd name="connsiteX4" fmla="*/ 83351 w 1213581"/>
                <a:gd name="connsiteY4" fmla="*/ 626027 h 944857"/>
                <a:gd name="connsiteX5" fmla="*/ 305 w 1213581"/>
                <a:gd name="connsiteY5" fmla="*/ 485772 h 944857"/>
                <a:gd name="connsiteX6" fmla="*/ 71952 w 1213581"/>
                <a:gd name="connsiteY6" fmla="*/ 346819 h 944857"/>
                <a:gd name="connsiteX7" fmla="*/ 263555 w 1213581"/>
                <a:gd name="connsiteY7" fmla="*/ 305893 h 944857"/>
                <a:gd name="connsiteX8" fmla="*/ 273108 w 1213581"/>
                <a:gd name="connsiteY8" fmla="*/ 309367 h 944857"/>
                <a:gd name="connsiteX9" fmla="*/ 209168 w 1213581"/>
                <a:gd name="connsiteY9" fmla="*/ 230664 h 944857"/>
                <a:gd name="connsiteX10" fmla="*/ 203089 w 1213581"/>
                <a:gd name="connsiteY10" fmla="*/ 224693 h 944857"/>
                <a:gd name="connsiteX11" fmla="*/ 413906 w 1213581"/>
                <a:gd name="connsiteY11" fmla="*/ 147726 h 944857"/>
                <a:gd name="connsiteX12" fmla="*/ 416402 w 1213581"/>
                <a:gd name="connsiteY12" fmla="*/ 149789 h 944857"/>
                <a:gd name="connsiteX13" fmla="*/ 556440 w 1213581"/>
                <a:gd name="connsiteY13" fmla="*/ 254763 h 944857"/>
                <a:gd name="connsiteX14" fmla="*/ 890686 w 1213581"/>
                <a:gd name="connsiteY14" fmla="*/ 225127 h 944857"/>
                <a:gd name="connsiteX15" fmla="*/ 958751 w 1213581"/>
                <a:gd name="connsiteY15" fmla="*/ 9316 h 944857"/>
                <a:gd name="connsiteX16" fmla="*/ 957449 w 1213581"/>
                <a:gd name="connsiteY16" fmla="*/ 3997 h 944857"/>
                <a:gd name="connsiteX17" fmla="*/ 962768 w 1213581"/>
                <a:gd name="connsiteY17" fmla="*/ 2803 h 944857"/>
                <a:gd name="connsiteX18" fmla="*/ 1093036 w 1213581"/>
                <a:gd name="connsiteY18" fmla="*/ 45249 h 944857"/>
                <a:gd name="connsiteX19" fmla="*/ 1105954 w 1213581"/>
                <a:gd name="connsiteY19" fmla="*/ 117547 h 944857"/>
                <a:gd name="connsiteX20" fmla="*/ 1107040 w 1213581"/>
                <a:gd name="connsiteY20" fmla="*/ 164878 h 944857"/>
                <a:gd name="connsiteX21" fmla="*/ 1147857 w 1213581"/>
                <a:gd name="connsiteY21" fmla="*/ 194080 h 944857"/>
                <a:gd name="connsiteX22" fmla="*/ 1204415 w 1213581"/>
                <a:gd name="connsiteY22" fmla="*/ 240868 h 944857"/>
                <a:gd name="connsiteX23" fmla="*/ 1152850 w 1213581"/>
                <a:gd name="connsiteY23" fmla="*/ 437572 h 944857"/>
                <a:gd name="connsiteX24" fmla="*/ 1144709 w 1213581"/>
                <a:gd name="connsiteY24" fmla="*/ 451142 h 944857"/>
                <a:gd name="connsiteX25" fmla="*/ 1150897 w 1213581"/>
                <a:gd name="connsiteY25" fmla="*/ 532559 h 944857"/>
                <a:gd name="connsiteX26" fmla="*/ 1166963 w 1213581"/>
                <a:gd name="connsiteY26" fmla="*/ 633300 h 944857"/>
                <a:gd name="connsiteX27" fmla="*/ 1023668 w 1213581"/>
                <a:gd name="connsiteY27" fmla="*/ 727093 h 944857"/>
                <a:gd name="connsiteX28" fmla="*/ 928898 w 1213581"/>
                <a:gd name="connsiteY28" fmla="*/ 758574 h 944857"/>
                <a:gd name="connsiteX29" fmla="*/ 854754 w 1213581"/>
                <a:gd name="connsiteY29" fmla="*/ 816761 h 944857"/>
                <a:gd name="connsiteX30" fmla="*/ 707334 w 1213581"/>
                <a:gd name="connsiteY30" fmla="*/ 875272 h 944857"/>
                <a:gd name="connsiteX31" fmla="*/ 566211 w 1213581"/>
                <a:gd name="connsiteY31" fmla="*/ 846179 h 944857"/>
                <a:gd name="connsiteX32" fmla="*/ 464927 w 1213581"/>
                <a:gd name="connsiteY32" fmla="*/ 841837 h 944857"/>
                <a:gd name="connsiteX33" fmla="*/ 434206 w 1213581"/>
                <a:gd name="connsiteY33" fmla="*/ 867239 h 944857"/>
                <a:gd name="connsiteX34" fmla="*/ 268440 w 1213581"/>
                <a:gd name="connsiteY34" fmla="*/ 944857 h 944857"/>
                <a:gd name="connsiteX35" fmla="*/ 204174 w 1213581"/>
                <a:gd name="connsiteY35" fmla="*/ 304373 h 944857"/>
                <a:gd name="connsiteX36" fmla="*/ 78357 w 1213581"/>
                <a:gd name="connsiteY36" fmla="*/ 356046 h 944857"/>
                <a:gd name="connsiteX37" fmla="*/ 11052 w 1213581"/>
                <a:gd name="connsiteY37" fmla="*/ 485554 h 944857"/>
                <a:gd name="connsiteX38" fmla="*/ 88561 w 1213581"/>
                <a:gd name="connsiteY38" fmla="*/ 617234 h 944857"/>
                <a:gd name="connsiteX39" fmla="*/ 106799 w 1213581"/>
                <a:gd name="connsiteY39" fmla="*/ 685624 h 944857"/>
                <a:gd name="connsiteX40" fmla="*/ 88561 w 1213581"/>
                <a:gd name="connsiteY40" fmla="*/ 757163 h 944857"/>
                <a:gd name="connsiteX41" fmla="*/ 243255 w 1213581"/>
                <a:gd name="connsiteY41" fmla="*/ 932590 h 944857"/>
                <a:gd name="connsiteX42" fmla="*/ 426715 w 1213581"/>
                <a:gd name="connsiteY42" fmla="*/ 859640 h 944857"/>
                <a:gd name="connsiteX43" fmla="*/ 458197 w 1213581"/>
                <a:gd name="connsiteY43" fmla="*/ 833695 h 944857"/>
                <a:gd name="connsiteX44" fmla="*/ 569033 w 1213581"/>
                <a:gd name="connsiteY44" fmla="*/ 836409 h 944857"/>
                <a:gd name="connsiteX45" fmla="*/ 707660 w 1213581"/>
                <a:gd name="connsiteY45" fmla="*/ 865068 h 944857"/>
                <a:gd name="connsiteX46" fmla="*/ 846178 w 1213581"/>
                <a:gd name="connsiteY46" fmla="*/ 809922 h 944857"/>
                <a:gd name="connsiteX47" fmla="*/ 923796 w 1213581"/>
                <a:gd name="connsiteY47" fmla="*/ 749347 h 944857"/>
                <a:gd name="connsiteX48" fmla="*/ 1020194 w 1213581"/>
                <a:gd name="connsiteY48" fmla="*/ 716780 h 944857"/>
                <a:gd name="connsiteX49" fmla="*/ 1155782 w 1213581"/>
                <a:gd name="connsiteY49" fmla="*/ 631129 h 944857"/>
                <a:gd name="connsiteX50" fmla="*/ 1140367 w 1213581"/>
                <a:gd name="connsiteY50" fmla="*/ 537119 h 944857"/>
                <a:gd name="connsiteX51" fmla="*/ 1134830 w 1213581"/>
                <a:gd name="connsiteY51" fmla="*/ 445822 h 944857"/>
                <a:gd name="connsiteX52" fmla="*/ 1143080 w 1213581"/>
                <a:gd name="connsiteY52" fmla="*/ 432687 h 944857"/>
                <a:gd name="connsiteX53" fmla="*/ 1194102 w 1213581"/>
                <a:gd name="connsiteY53" fmla="*/ 246078 h 944857"/>
                <a:gd name="connsiteX54" fmla="*/ 1144817 w 1213581"/>
                <a:gd name="connsiteY54" fmla="*/ 205370 h 944857"/>
                <a:gd name="connsiteX55" fmla="*/ 1096944 w 1213581"/>
                <a:gd name="connsiteY55" fmla="*/ 170740 h 944857"/>
                <a:gd name="connsiteX56" fmla="*/ 1095316 w 1213581"/>
                <a:gd name="connsiteY56" fmla="*/ 114508 h 944857"/>
                <a:gd name="connsiteX57" fmla="*/ 1083917 w 1213581"/>
                <a:gd name="connsiteY57" fmla="*/ 52630 h 944857"/>
                <a:gd name="connsiteX58" fmla="*/ 970367 w 1213581"/>
                <a:gd name="connsiteY58" fmla="*/ 13116 h 944857"/>
                <a:gd name="connsiteX59" fmla="*/ 896874 w 1213581"/>
                <a:gd name="connsiteY59" fmla="*/ 234788 h 944857"/>
                <a:gd name="connsiteX60" fmla="*/ 550253 w 1213581"/>
                <a:gd name="connsiteY60" fmla="*/ 264533 h 944857"/>
                <a:gd name="connsiteX61" fmla="*/ 411843 w 1213581"/>
                <a:gd name="connsiteY61" fmla="*/ 160861 h 944857"/>
                <a:gd name="connsiteX62" fmla="*/ 222737 w 1213581"/>
                <a:gd name="connsiteY62" fmla="*/ 229795 h 944857"/>
                <a:gd name="connsiteX63" fmla="*/ 282444 w 1213581"/>
                <a:gd name="connsiteY63" fmla="*/ 316640 h 944857"/>
                <a:gd name="connsiteX64" fmla="*/ 259429 w 1213581"/>
                <a:gd name="connsiteY64" fmla="*/ 316640 h 944857"/>
                <a:gd name="connsiteX65" fmla="*/ 204174 w 1213581"/>
                <a:gd name="connsiteY65" fmla="*/ 304373 h 94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213581" h="944857">
                  <a:moveTo>
                    <a:pt x="268440" y="944857"/>
                  </a:moveTo>
                  <a:cubicBezTo>
                    <a:pt x="259616" y="944727"/>
                    <a:pt x="250808" y="944065"/>
                    <a:pt x="242060" y="942903"/>
                  </a:cubicBezTo>
                  <a:cubicBezTo>
                    <a:pt x="124819" y="928899"/>
                    <a:pt x="75100" y="839123"/>
                    <a:pt x="77814" y="756295"/>
                  </a:cubicBezTo>
                  <a:cubicBezTo>
                    <a:pt x="79052" y="729948"/>
                    <a:pt x="85548" y="704111"/>
                    <a:pt x="96920" y="680305"/>
                  </a:cubicBezTo>
                  <a:cubicBezTo>
                    <a:pt x="107776" y="653600"/>
                    <a:pt x="112987" y="642527"/>
                    <a:pt x="83351" y="626027"/>
                  </a:cubicBezTo>
                  <a:cubicBezTo>
                    <a:pt x="35954" y="594176"/>
                    <a:pt x="5444" y="542644"/>
                    <a:pt x="305" y="485772"/>
                  </a:cubicBezTo>
                  <a:cubicBezTo>
                    <a:pt x="-2083" y="448862"/>
                    <a:pt x="8447" y="394692"/>
                    <a:pt x="71952" y="346819"/>
                  </a:cubicBezTo>
                  <a:cubicBezTo>
                    <a:pt x="173778" y="269852"/>
                    <a:pt x="236633" y="295146"/>
                    <a:pt x="263555" y="305893"/>
                  </a:cubicBezTo>
                  <a:cubicBezTo>
                    <a:pt x="266652" y="307283"/>
                    <a:pt x="269844" y="308444"/>
                    <a:pt x="273108" y="309367"/>
                  </a:cubicBezTo>
                  <a:cubicBezTo>
                    <a:pt x="271696" y="299271"/>
                    <a:pt x="239781" y="261385"/>
                    <a:pt x="209168" y="230664"/>
                  </a:cubicBezTo>
                  <a:lnTo>
                    <a:pt x="203089" y="224693"/>
                  </a:lnTo>
                  <a:lnTo>
                    <a:pt x="413906" y="147726"/>
                  </a:lnTo>
                  <a:lnTo>
                    <a:pt x="416402" y="149789"/>
                  </a:lnTo>
                  <a:cubicBezTo>
                    <a:pt x="416402" y="150331"/>
                    <a:pt x="481536" y="204067"/>
                    <a:pt x="556440" y="254763"/>
                  </a:cubicBezTo>
                  <a:cubicBezTo>
                    <a:pt x="625917" y="301985"/>
                    <a:pt x="783541" y="299271"/>
                    <a:pt x="890686" y="225127"/>
                  </a:cubicBezTo>
                  <a:cubicBezTo>
                    <a:pt x="991644" y="155217"/>
                    <a:pt x="959077" y="10728"/>
                    <a:pt x="958751" y="9316"/>
                  </a:cubicBezTo>
                  <a:lnTo>
                    <a:pt x="957449" y="3997"/>
                  </a:lnTo>
                  <a:lnTo>
                    <a:pt x="962768" y="2803"/>
                  </a:lnTo>
                  <a:cubicBezTo>
                    <a:pt x="963528" y="2803"/>
                    <a:pt x="1045054" y="-16303"/>
                    <a:pt x="1093036" y="45249"/>
                  </a:cubicBezTo>
                  <a:cubicBezTo>
                    <a:pt x="1120066" y="80204"/>
                    <a:pt x="1112467" y="100070"/>
                    <a:pt x="1105954" y="117547"/>
                  </a:cubicBezTo>
                  <a:cubicBezTo>
                    <a:pt x="1098030" y="132431"/>
                    <a:pt x="1098442" y="150375"/>
                    <a:pt x="1107040" y="164878"/>
                  </a:cubicBezTo>
                  <a:cubicBezTo>
                    <a:pt x="1114704" y="180999"/>
                    <a:pt x="1130130" y="192028"/>
                    <a:pt x="1147857" y="194080"/>
                  </a:cubicBezTo>
                  <a:cubicBezTo>
                    <a:pt x="1166420" y="198748"/>
                    <a:pt x="1187480" y="203958"/>
                    <a:pt x="1204415" y="240868"/>
                  </a:cubicBezTo>
                  <a:cubicBezTo>
                    <a:pt x="1233074" y="303396"/>
                    <a:pt x="1188566" y="377758"/>
                    <a:pt x="1152850" y="437572"/>
                  </a:cubicBezTo>
                  <a:lnTo>
                    <a:pt x="1144709" y="451142"/>
                  </a:lnTo>
                  <a:cubicBezTo>
                    <a:pt x="1127991" y="479366"/>
                    <a:pt x="1138630" y="504009"/>
                    <a:pt x="1150897" y="532559"/>
                  </a:cubicBezTo>
                  <a:cubicBezTo>
                    <a:pt x="1163163" y="561110"/>
                    <a:pt x="1176516" y="592266"/>
                    <a:pt x="1166963" y="633300"/>
                  </a:cubicBezTo>
                  <a:cubicBezTo>
                    <a:pt x="1153393" y="691378"/>
                    <a:pt x="1090322" y="709290"/>
                    <a:pt x="1023668" y="727093"/>
                  </a:cubicBezTo>
                  <a:cubicBezTo>
                    <a:pt x="991286" y="735018"/>
                    <a:pt x="959587" y="745537"/>
                    <a:pt x="928898" y="758574"/>
                  </a:cubicBezTo>
                  <a:cubicBezTo>
                    <a:pt x="900283" y="772415"/>
                    <a:pt x="875000" y="792259"/>
                    <a:pt x="854754" y="816761"/>
                  </a:cubicBezTo>
                  <a:cubicBezTo>
                    <a:pt x="823381" y="850413"/>
                    <a:pt x="793854" y="881895"/>
                    <a:pt x="707334" y="875272"/>
                  </a:cubicBezTo>
                  <a:cubicBezTo>
                    <a:pt x="659352" y="870876"/>
                    <a:pt x="612021" y="861117"/>
                    <a:pt x="566211" y="846179"/>
                  </a:cubicBezTo>
                  <a:cubicBezTo>
                    <a:pt x="520508" y="832501"/>
                    <a:pt x="490221" y="823600"/>
                    <a:pt x="464927" y="841837"/>
                  </a:cubicBezTo>
                  <a:cubicBezTo>
                    <a:pt x="455157" y="848785"/>
                    <a:pt x="444953" y="857795"/>
                    <a:pt x="434206" y="867239"/>
                  </a:cubicBezTo>
                  <a:cubicBezTo>
                    <a:pt x="394040" y="902520"/>
                    <a:pt x="345515" y="944857"/>
                    <a:pt x="268440" y="944857"/>
                  </a:cubicBezTo>
                  <a:close/>
                  <a:moveTo>
                    <a:pt x="204174" y="304373"/>
                  </a:moveTo>
                  <a:cubicBezTo>
                    <a:pt x="173344" y="304373"/>
                    <a:pt x="131984" y="315229"/>
                    <a:pt x="78357" y="356046"/>
                  </a:cubicBezTo>
                  <a:cubicBezTo>
                    <a:pt x="31135" y="391653"/>
                    <a:pt x="7904" y="436487"/>
                    <a:pt x="11052" y="485554"/>
                  </a:cubicBezTo>
                  <a:cubicBezTo>
                    <a:pt x="15721" y="538888"/>
                    <a:pt x="44199" y="587261"/>
                    <a:pt x="88561" y="617234"/>
                  </a:cubicBezTo>
                  <a:cubicBezTo>
                    <a:pt x="126665" y="638945"/>
                    <a:pt x="118306" y="658594"/>
                    <a:pt x="106799" y="685624"/>
                  </a:cubicBezTo>
                  <a:cubicBezTo>
                    <a:pt x="95963" y="707998"/>
                    <a:pt x="89760" y="732336"/>
                    <a:pt x="88561" y="757163"/>
                  </a:cubicBezTo>
                  <a:cubicBezTo>
                    <a:pt x="86065" y="834998"/>
                    <a:pt x="132853" y="919455"/>
                    <a:pt x="243255" y="932590"/>
                  </a:cubicBezTo>
                  <a:cubicBezTo>
                    <a:pt x="331185" y="943446"/>
                    <a:pt x="384378" y="896875"/>
                    <a:pt x="426715" y="859640"/>
                  </a:cubicBezTo>
                  <a:cubicBezTo>
                    <a:pt x="437571" y="850088"/>
                    <a:pt x="448427" y="840969"/>
                    <a:pt x="458197" y="833695"/>
                  </a:cubicBezTo>
                  <a:cubicBezTo>
                    <a:pt x="487833" y="811984"/>
                    <a:pt x="521919" y="822840"/>
                    <a:pt x="569033" y="836409"/>
                  </a:cubicBezTo>
                  <a:cubicBezTo>
                    <a:pt x="614019" y="851129"/>
                    <a:pt x="660524" y="860737"/>
                    <a:pt x="707660" y="865068"/>
                  </a:cubicBezTo>
                  <a:cubicBezTo>
                    <a:pt x="788860" y="871582"/>
                    <a:pt x="815457" y="843357"/>
                    <a:pt x="846178" y="809922"/>
                  </a:cubicBezTo>
                  <a:cubicBezTo>
                    <a:pt x="867520" y="784508"/>
                    <a:pt x="893965" y="763872"/>
                    <a:pt x="923796" y="749347"/>
                  </a:cubicBezTo>
                  <a:cubicBezTo>
                    <a:pt x="955028" y="735984"/>
                    <a:pt x="987258" y="725095"/>
                    <a:pt x="1020194" y="716780"/>
                  </a:cubicBezTo>
                  <a:cubicBezTo>
                    <a:pt x="1086522" y="698542"/>
                    <a:pt x="1143732" y="682802"/>
                    <a:pt x="1155782" y="631129"/>
                  </a:cubicBezTo>
                  <a:cubicBezTo>
                    <a:pt x="1164575" y="593568"/>
                    <a:pt x="1152199" y="564801"/>
                    <a:pt x="1140367" y="537119"/>
                  </a:cubicBezTo>
                  <a:cubicBezTo>
                    <a:pt x="1127448" y="507157"/>
                    <a:pt x="1115290" y="478824"/>
                    <a:pt x="1134830" y="445822"/>
                  </a:cubicBezTo>
                  <a:lnTo>
                    <a:pt x="1143080" y="432687"/>
                  </a:lnTo>
                  <a:cubicBezTo>
                    <a:pt x="1177493" y="375152"/>
                    <a:pt x="1220373" y="303505"/>
                    <a:pt x="1194102" y="246078"/>
                  </a:cubicBezTo>
                  <a:cubicBezTo>
                    <a:pt x="1179338" y="213511"/>
                    <a:pt x="1162621" y="209820"/>
                    <a:pt x="1144817" y="205370"/>
                  </a:cubicBezTo>
                  <a:cubicBezTo>
                    <a:pt x="1124050" y="202623"/>
                    <a:pt x="1106052" y="189607"/>
                    <a:pt x="1096944" y="170740"/>
                  </a:cubicBezTo>
                  <a:cubicBezTo>
                    <a:pt x="1086989" y="153458"/>
                    <a:pt x="1086381" y="132333"/>
                    <a:pt x="1095316" y="114508"/>
                  </a:cubicBezTo>
                  <a:cubicBezTo>
                    <a:pt x="1101720" y="97464"/>
                    <a:pt x="1107257" y="82809"/>
                    <a:pt x="1083917" y="52630"/>
                  </a:cubicBezTo>
                  <a:cubicBezTo>
                    <a:pt x="1047333" y="5300"/>
                    <a:pt x="988062" y="10402"/>
                    <a:pt x="970367" y="13116"/>
                  </a:cubicBezTo>
                  <a:cubicBezTo>
                    <a:pt x="975469" y="41341"/>
                    <a:pt x="992078" y="168677"/>
                    <a:pt x="896874" y="234788"/>
                  </a:cubicBezTo>
                  <a:cubicBezTo>
                    <a:pt x="793854" y="306110"/>
                    <a:pt x="631996" y="319897"/>
                    <a:pt x="550253" y="264533"/>
                  </a:cubicBezTo>
                  <a:cubicBezTo>
                    <a:pt x="483382" y="219156"/>
                    <a:pt x="424327" y="171066"/>
                    <a:pt x="411843" y="160861"/>
                  </a:cubicBezTo>
                  <a:lnTo>
                    <a:pt x="222737" y="229795"/>
                  </a:lnTo>
                  <a:cubicBezTo>
                    <a:pt x="255847" y="263448"/>
                    <a:pt x="290477" y="303505"/>
                    <a:pt x="282444" y="316640"/>
                  </a:cubicBezTo>
                  <a:cubicBezTo>
                    <a:pt x="278101" y="324022"/>
                    <a:pt x="269851" y="320657"/>
                    <a:pt x="259429" y="316640"/>
                  </a:cubicBezTo>
                  <a:cubicBezTo>
                    <a:pt x="242044" y="308813"/>
                    <a:pt x="223238" y="304645"/>
                    <a:pt x="204174" y="304373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E88CDA1F-893A-4E76-AC5D-C9672AD13A3B}"/>
                </a:ext>
              </a:extLst>
            </p:cNvPr>
            <p:cNvSpPr/>
            <p:nvPr/>
          </p:nvSpPr>
          <p:spPr>
            <a:xfrm>
              <a:off x="3561036" y="4522458"/>
              <a:ext cx="2018003" cy="1792812"/>
            </a:xfrm>
            <a:custGeom>
              <a:avLst/>
              <a:gdLst>
                <a:gd name="connsiteX0" fmla="*/ 741678 w 2018003"/>
                <a:gd name="connsiteY0" fmla="*/ 84674 h 1792812"/>
                <a:gd name="connsiteX1" fmla="*/ 363684 w 2018003"/>
                <a:gd name="connsiteY1" fmla="*/ 283333 h 1792812"/>
                <a:gd name="connsiteX2" fmla="*/ 332203 w 2018003"/>
                <a:gd name="connsiteY2" fmla="*/ 423913 h 1792812"/>
                <a:gd name="connsiteX3" fmla="*/ 465510 w 2018003"/>
                <a:gd name="connsiteY3" fmla="*/ 886582 h 1792812"/>
                <a:gd name="connsiteX4" fmla="*/ 574067 w 2018003"/>
                <a:gd name="connsiteY4" fmla="*/ 1012616 h 1792812"/>
                <a:gd name="connsiteX5" fmla="*/ 487222 w 2018003"/>
                <a:gd name="connsiteY5" fmla="*/ 1220936 h 1792812"/>
                <a:gd name="connsiteX6" fmla="*/ 48653 w 2018003"/>
                <a:gd name="connsiteY6" fmla="*/ 1266964 h 1792812"/>
                <a:gd name="connsiteX7" fmla="*/ 85019 w 2018003"/>
                <a:gd name="connsiteY7" fmla="*/ 1574722 h 1792812"/>
                <a:gd name="connsiteX8" fmla="*/ 789986 w 2018003"/>
                <a:gd name="connsiteY8" fmla="*/ 1792813 h 1792812"/>
                <a:gd name="connsiteX9" fmla="*/ 1836689 w 2018003"/>
                <a:gd name="connsiteY9" fmla="*/ 1548126 h 1792812"/>
                <a:gd name="connsiteX10" fmla="*/ 2008643 w 2018003"/>
                <a:gd name="connsiteY10" fmla="*/ 1286504 h 1792812"/>
                <a:gd name="connsiteX11" fmla="*/ 1778503 w 2018003"/>
                <a:gd name="connsiteY11" fmla="*/ 1201722 h 1792812"/>
                <a:gd name="connsiteX12" fmla="*/ 1461192 w 2018003"/>
                <a:gd name="connsiteY12" fmla="*/ 1206498 h 1792812"/>
                <a:gd name="connsiteX13" fmla="*/ 1397903 w 2018003"/>
                <a:gd name="connsiteY13" fmla="*/ 923057 h 1792812"/>
                <a:gd name="connsiteX14" fmla="*/ 1475413 w 2018003"/>
                <a:gd name="connsiteY14" fmla="*/ 113876 h 1792812"/>
                <a:gd name="connsiteX15" fmla="*/ 1305847 w 2018003"/>
                <a:gd name="connsiteY15" fmla="*/ 24208 h 1792812"/>
                <a:gd name="connsiteX16" fmla="*/ 1061378 w 2018003"/>
                <a:gd name="connsiteY16" fmla="*/ 0 h 179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18003" h="1792812">
                  <a:moveTo>
                    <a:pt x="741678" y="84674"/>
                  </a:moveTo>
                  <a:cubicBezTo>
                    <a:pt x="741678" y="84674"/>
                    <a:pt x="446079" y="205823"/>
                    <a:pt x="363684" y="283333"/>
                  </a:cubicBezTo>
                  <a:cubicBezTo>
                    <a:pt x="281290" y="360842"/>
                    <a:pt x="322541" y="409367"/>
                    <a:pt x="332203" y="423913"/>
                  </a:cubicBezTo>
                  <a:cubicBezTo>
                    <a:pt x="341864" y="438460"/>
                    <a:pt x="440759" y="828504"/>
                    <a:pt x="465510" y="886582"/>
                  </a:cubicBezTo>
                  <a:cubicBezTo>
                    <a:pt x="490261" y="944660"/>
                    <a:pt x="494604" y="983523"/>
                    <a:pt x="574067" y="1012616"/>
                  </a:cubicBezTo>
                  <a:lnTo>
                    <a:pt x="487222" y="1220936"/>
                  </a:lnTo>
                  <a:cubicBezTo>
                    <a:pt x="487222" y="1220936"/>
                    <a:pt x="135932" y="1148312"/>
                    <a:pt x="48653" y="1266964"/>
                  </a:cubicBezTo>
                  <a:cubicBezTo>
                    <a:pt x="-38627" y="1385617"/>
                    <a:pt x="2625" y="1516645"/>
                    <a:pt x="85019" y="1574722"/>
                  </a:cubicBezTo>
                  <a:cubicBezTo>
                    <a:pt x="167414" y="1632800"/>
                    <a:pt x="789986" y="1792813"/>
                    <a:pt x="789986" y="1792813"/>
                  </a:cubicBezTo>
                  <a:cubicBezTo>
                    <a:pt x="789986" y="1792813"/>
                    <a:pt x="1691006" y="1591766"/>
                    <a:pt x="1836689" y="1548126"/>
                  </a:cubicBezTo>
                  <a:cubicBezTo>
                    <a:pt x="1982372" y="1504486"/>
                    <a:pt x="2042947" y="1351856"/>
                    <a:pt x="2008643" y="1286504"/>
                  </a:cubicBezTo>
                  <a:cubicBezTo>
                    <a:pt x="1974339" y="1221153"/>
                    <a:pt x="1880329" y="1201722"/>
                    <a:pt x="1778503" y="1201722"/>
                  </a:cubicBezTo>
                  <a:cubicBezTo>
                    <a:pt x="1676677" y="1201722"/>
                    <a:pt x="1461192" y="1206498"/>
                    <a:pt x="1461192" y="1206498"/>
                  </a:cubicBezTo>
                  <a:lnTo>
                    <a:pt x="1397903" y="923057"/>
                  </a:lnTo>
                  <a:cubicBezTo>
                    <a:pt x="1397903" y="923057"/>
                    <a:pt x="1492456" y="184112"/>
                    <a:pt x="1475413" y="113876"/>
                  </a:cubicBezTo>
                  <a:cubicBezTo>
                    <a:pt x="1458369" y="43640"/>
                    <a:pt x="1390630" y="38754"/>
                    <a:pt x="1305847" y="24208"/>
                  </a:cubicBezTo>
                  <a:cubicBezTo>
                    <a:pt x="1221065" y="9661"/>
                    <a:pt x="1061378" y="0"/>
                    <a:pt x="1061378" y="0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ED2A1906-62F2-4652-82D7-174F4F66AAF9}"/>
                </a:ext>
              </a:extLst>
            </p:cNvPr>
            <p:cNvSpPr/>
            <p:nvPr/>
          </p:nvSpPr>
          <p:spPr>
            <a:xfrm>
              <a:off x="3555732" y="4516921"/>
              <a:ext cx="2028719" cy="1803993"/>
            </a:xfrm>
            <a:custGeom>
              <a:avLst/>
              <a:gdLst>
                <a:gd name="connsiteX0" fmla="*/ 795290 w 2028719"/>
                <a:gd name="connsiteY0" fmla="*/ 1803994 h 1803993"/>
                <a:gd name="connsiteX1" fmla="*/ 793987 w 2028719"/>
                <a:gd name="connsiteY1" fmla="*/ 1803994 h 1803993"/>
                <a:gd name="connsiteX2" fmla="*/ 87175 w 2028719"/>
                <a:gd name="connsiteY2" fmla="*/ 1585035 h 1803993"/>
                <a:gd name="connsiteX3" fmla="*/ 2826 w 2028719"/>
                <a:gd name="connsiteY3" fmla="*/ 1447168 h 1803993"/>
                <a:gd name="connsiteX4" fmla="*/ 49723 w 2028719"/>
                <a:gd name="connsiteY4" fmla="*/ 1269461 h 1803993"/>
                <a:gd name="connsiteX5" fmla="*/ 489269 w 2028719"/>
                <a:gd name="connsiteY5" fmla="*/ 1220393 h 1803993"/>
                <a:gd name="connsiteX6" fmla="*/ 572640 w 2028719"/>
                <a:gd name="connsiteY6" fmla="*/ 1021301 h 1803993"/>
                <a:gd name="connsiteX7" fmla="*/ 474939 w 2028719"/>
                <a:gd name="connsiteY7" fmla="*/ 916001 h 1803993"/>
                <a:gd name="connsiteX8" fmla="*/ 466363 w 2028719"/>
                <a:gd name="connsiteY8" fmla="*/ 894290 h 1803993"/>
                <a:gd name="connsiteX9" fmla="*/ 385814 w 2028719"/>
                <a:gd name="connsiteY9" fmla="*/ 615733 h 1803993"/>
                <a:gd name="connsiteX10" fmla="*/ 333490 w 2028719"/>
                <a:gd name="connsiteY10" fmla="*/ 432381 h 1803993"/>
                <a:gd name="connsiteX11" fmla="*/ 331861 w 2028719"/>
                <a:gd name="connsiteY11" fmla="*/ 429884 h 1803993"/>
                <a:gd name="connsiteX12" fmla="*/ 365840 w 2028719"/>
                <a:gd name="connsiteY12" fmla="*/ 284961 h 1803993"/>
                <a:gd name="connsiteX13" fmla="*/ 745788 w 2028719"/>
                <a:gd name="connsiteY13" fmla="*/ 85217 h 1803993"/>
                <a:gd name="connsiteX14" fmla="*/ 746439 w 2028719"/>
                <a:gd name="connsiteY14" fmla="*/ 85217 h 1803993"/>
                <a:gd name="connsiteX15" fmla="*/ 1066681 w 2028719"/>
                <a:gd name="connsiteY15" fmla="*/ 0 h 1803993"/>
                <a:gd name="connsiteX16" fmla="*/ 1066681 w 2028719"/>
                <a:gd name="connsiteY16" fmla="*/ 0 h 1803993"/>
                <a:gd name="connsiteX17" fmla="*/ 1312019 w 2028719"/>
                <a:gd name="connsiteY17" fmla="*/ 24317 h 1803993"/>
                <a:gd name="connsiteX18" fmla="*/ 1333731 w 2028719"/>
                <a:gd name="connsiteY18" fmla="*/ 27899 h 1803993"/>
                <a:gd name="connsiteX19" fmla="*/ 1486361 w 2028719"/>
                <a:gd name="connsiteY19" fmla="*/ 118001 h 1803993"/>
                <a:gd name="connsiteX20" fmla="*/ 1409069 w 2028719"/>
                <a:gd name="connsiteY20" fmla="*/ 928268 h 1803993"/>
                <a:gd name="connsiteX21" fmla="*/ 1470838 w 2028719"/>
                <a:gd name="connsiteY21" fmla="*/ 1206390 h 1803993"/>
                <a:gd name="connsiteX22" fmla="*/ 1783915 w 2028719"/>
                <a:gd name="connsiteY22" fmla="*/ 1201722 h 1803993"/>
                <a:gd name="connsiteX23" fmla="*/ 2018940 w 2028719"/>
                <a:gd name="connsiteY23" fmla="*/ 1289436 h 1803993"/>
                <a:gd name="connsiteX24" fmla="*/ 2012318 w 2028719"/>
                <a:gd name="connsiteY24" fmla="*/ 1408848 h 1803993"/>
                <a:gd name="connsiteX25" fmla="*/ 1843621 w 2028719"/>
                <a:gd name="connsiteY25" fmla="*/ 1558982 h 1803993"/>
                <a:gd name="connsiteX26" fmla="*/ 796592 w 2028719"/>
                <a:gd name="connsiteY26" fmla="*/ 1803777 h 1803993"/>
                <a:gd name="connsiteX27" fmla="*/ 275303 w 2028719"/>
                <a:gd name="connsiteY27" fmla="*/ 1210189 h 1803993"/>
                <a:gd name="connsiteX28" fmla="*/ 58190 w 2028719"/>
                <a:gd name="connsiteY28" fmla="*/ 1275866 h 1803993"/>
                <a:gd name="connsiteX29" fmla="*/ 13356 w 2028719"/>
                <a:gd name="connsiteY29" fmla="*/ 1445431 h 1803993"/>
                <a:gd name="connsiteX30" fmla="*/ 93363 w 2028719"/>
                <a:gd name="connsiteY30" fmla="*/ 1575699 h 1803993"/>
                <a:gd name="connsiteX31" fmla="*/ 795290 w 2028719"/>
                <a:gd name="connsiteY31" fmla="*/ 1792813 h 1803993"/>
                <a:gd name="connsiteX32" fmla="*/ 1840364 w 2028719"/>
                <a:gd name="connsiteY32" fmla="*/ 1548452 h 1803993"/>
                <a:gd name="connsiteX33" fmla="*/ 2002114 w 2028719"/>
                <a:gd name="connsiteY33" fmla="*/ 1404506 h 1803993"/>
                <a:gd name="connsiteX34" fmla="*/ 2009061 w 2028719"/>
                <a:gd name="connsiteY34" fmla="*/ 1294538 h 1803993"/>
                <a:gd name="connsiteX35" fmla="*/ 1783698 w 2028719"/>
                <a:gd name="connsiteY35" fmla="*/ 1212686 h 1803993"/>
                <a:gd name="connsiteX36" fmla="*/ 1466495 w 2028719"/>
                <a:gd name="connsiteY36" fmla="*/ 1217462 h 1803993"/>
                <a:gd name="connsiteX37" fmla="*/ 1462044 w 2028719"/>
                <a:gd name="connsiteY37" fmla="*/ 1217462 h 1803993"/>
                <a:gd name="connsiteX38" fmla="*/ 1397887 w 2028719"/>
                <a:gd name="connsiteY38" fmla="*/ 928702 h 1803993"/>
                <a:gd name="connsiteX39" fmla="*/ 1397887 w 2028719"/>
                <a:gd name="connsiteY39" fmla="*/ 927833 h 1803993"/>
                <a:gd name="connsiteX40" fmla="*/ 1475506 w 2028719"/>
                <a:gd name="connsiteY40" fmla="*/ 120606 h 1803993"/>
                <a:gd name="connsiteX41" fmla="*/ 1331668 w 2028719"/>
                <a:gd name="connsiteY41" fmla="*/ 38537 h 1803993"/>
                <a:gd name="connsiteX42" fmla="*/ 1309957 w 2028719"/>
                <a:gd name="connsiteY42" fmla="*/ 34955 h 1803993"/>
                <a:gd name="connsiteX43" fmla="*/ 1066681 w 2028719"/>
                <a:gd name="connsiteY43" fmla="*/ 10856 h 1803993"/>
                <a:gd name="connsiteX44" fmla="*/ 748068 w 2028719"/>
                <a:gd name="connsiteY44" fmla="*/ 95313 h 1803993"/>
                <a:gd name="connsiteX45" fmla="*/ 372136 w 2028719"/>
                <a:gd name="connsiteY45" fmla="*/ 292777 h 1803993"/>
                <a:gd name="connsiteX46" fmla="*/ 339569 w 2028719"/>
                <a:gd name="connsiteY46" fmla="*/ 423696 h 1803993"/>
                <a:gd name="connsiteX47" fmla="*/ 341415 w 2028719"/>
                <a:gd name="connsiteY47" fmla="*/ 426410 h 1803993"/>
                <a:gd name="connsiteX48" fmla="*/ 395693 w 2028719"/>
                <a:gd name="connsiteY48" fmla="*/ 612911 h 1803993"/>
                <a:gd name="connsiteX49" fmla="*/ 475699 w 2028719"/>
                <a:gd name="connsiteY49" fmla="*/ 890056 h 1803993"/>
                <a:gd name="connsiteX50" fmla="*/ 484384 w 2028719"/>
                <a:gd name="connsiteY50" fmla="*/ 911767 h 1803993"/>
                <a:gd name="connsiteX51" fmla="*/ 581542 w 2028719"/>
                <a:gd name="connsiteY51" fmla="*/ 1012833 h 1803993"/>
                <a:gd name="connsiteX52" fmla="*/ 586970 w 2028719"/>
                <a:gd name="connsiteY52" fmla="*/ 1014787 h 1803993"/>
                <a:gd name="connsiteX53" fmla="*/ 495782 w 2028719"/>
                <a:gd name="connsiteY53" fmla="*/ 1232552 h 1803993"/>
                <a:gd name="connsiteX54" fmla="*/ 491440 w 2028719"/>
                <a:gd name="connsiteY54" fmla="*/ 1231575 h 1803993"/>
                <a:gd name="connsiteX55" fmla="*/ 275412 w 2028719"/>
                <a:gd name="connsiteY55" fmla="*/ 1210189 h 180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028719" h="1803993">
                  <a:moveTo>
                    <a:pt x="795290" y="1803994"/>
                  </a:moveTo>
                  <a:lnTo>
                    <a:pt x="793987" y="1803994"/>
                  </a:lnTo>
                  <a:cubicBezTo>
                    <a:pt x="768476" y="1797480"/>
                    <a:pt x="169461" y="1643113"/>
                    <a:pt x="87175" y="1585035"/>
                  </a:cubicBezTo>
                  <a:cubicBezTo>
                    <a:pt x="41733" y="1552230"/>
                    <a:pt x="11349" y="1502565"/>
                    <a:pt x="2826" y="1447168"/>
                  </a:cubicBezTo>
                  <a:cubicBezTo>
                    <a:pt x="-4121" y="1404614"/>
                    <a:pt x="-1624" y="1339263"/>
                    <a:pt x="49723" y="1269461"/>
                  </a:cubicBezTo>
                  <a:cubicBezTo>
                    <a:pt x="133637" y="1155151"/>
                    <a:pt x="446497" y="1212035"/>
                    <a:pt x="489269" y="1220393"/>
                  </a:cubicBezTo>
                  <a:lnTo>
                    <a:pt x="572640" y="1021301"/>
                  </a:lnTo>
                  <a:cubicBezTo>
                    <a:pt x="505444" y="995464"/>
                    <a:pt x="492417" y="961920"/>
                    <a:pt x="474939" y="916001"/>
                  </a:cubicBezTo>
                  <a:cubicBezTo>
                    <a:pt x="472225" y="909053"/>
                    <a:pt x="469511" y="901888"/>
                    <a:pt x="466363" y="894290"/>
                  </a:cubicBezTo>
                  <a:cubicBezTo>
                    <a:pt x="452902" y="861723"/>
                    <a:pt x="417296" y="731455"/>
                    <a:pt x="385814" y="615733"/>
                  </a:cubicBezTo>
                  <a:cubicBezTo>
                    <a:pt x="362257" y="528888"/>
                    <a:pt x="337832" y="439546"/>
                    <a:pt x="333490" y="432381"/>
                  </a:cubicBezTo>
                  <a:lnTo>
                    <a:pt x="331861" y="429884"/>
                  </a:lnTo>
                  <a:cubicBezTo>
                    <a:pt x="320137" y="413058"/>
                    <a:pt x="284422" y="361602"/>
                    <a:pt x="365840" y="284961"/>
                  </a:cubicBezTo>
                  <a:cubicBezTo>
                    <a:pt x="447257" y="208320"/>
                    <a:pt x="733412" y="90102"/>
                    <a:pt x="745788" y="85217"/>
                  </a:cubicBezTo>
                  <a:lnTo>
                    <a:pt x="746439" y="85217"/>
                  </a:lnTo>
                  <a:lnTo>
                    <a:pt x="1066681" y="0"/>
                  </a:lnTo>
                  <a:lnTo>
                    <a:pt x="1066681" y="0"/>
                  </a:lnTo>
                  <a:cubicBezTo>
                    <a:pt x="1068310" y="0"/>
                    <a:pt x="1227888" y="9879"/>
                    <a:pt x="1312019" y="24317"/>
                  </a:cubicBezTo>
                  <a:lnTo>
                    <a:pt x="1333731" y="27899"/>
                  </a:lnTo>
                  <a:cubicBezTo>
                    <a:pt x="1409720" y="40383"/>
                    <a:pt x="1469969" y="50262"/>
                    <a:pt x="1486361" y="118001"/>
                  </a:cubicBezTo>
                  <a:cubicBezTo>
                    <a:pt x="1503188" y="187803"/>
                    <a:pt x="1414388" y="886690"/>
                    <a:pt x="1409069" y="928268"/>
                  </a:cubicBezTo>
                  <a:lnTo>
                    <a:pt x="1470838" y="1206390"/>
                  </a:lnTo>
                  <a:cubicBezTo>
                    <a:pt x="1502319" y="1205739"/>
                    <a:pt x="1691316" y="1201722"/>
                    <a:pt x="1783915" y="1201722"/>
                  </a:cubicBezTo>
                  <a:cubicBezTo>
                    <a:pt x="1909732" y="1201722"/>
                    <a:pt x="1988761" y="1231249"/>
                    <a:pt x="2018940" y="1289436"/>
                  </a:cubicBezTo>
                  <a:cubicBezTo>
                    <a:pt x="2034029" y="1318637"/>
                    <a:pt x="2031533" y="1363146"/>
                    <a:pt x="2012318" y="1408848"/>
                  </a:cubicBezTo>
                  <a:cubicBezTo>
                    <a:pt x="1980967" y="1481309"/>
                    <a:pt x="1919231" y="1536250"/>
                    <a:pt x="1843621" y="1558982"/>
                  </a:cubicBezTo>
                  <a:cubicBezTo>
                    <a:pt x="1699784" y="1602404"/>
                    <a:pt x="805603" y="1801823"/>
                    <a:pt x="796592" y="1803777"/>
                  </a:cubicBezTo>
                  <a:close/>
                  <a:moveTo>
                    <a:pt x="275303" y="1210189"/>
                  </a:moveTo>
                  <a:cubicBezTo>
                    <a:pt x="186721" y="1210189"/>
                    <a:pt x="96185" y="1224410"/>
                    <a:pt x="58190" y="1275866"/>
                  </a:cubicBezTo>
                  <a:cubicBezTo>
                    <a:pt x="9123" y="1342628"/>
                    <a:pt x="6734" y="1404940"/>
                    <a:pt x="13356" y="1445431"/>
                  </a:cubicBezTo>
                  <a:cubicBezTo>
                    <a:pt x="21605" y="1497777"/>
                    <a:pt x="50403" y="1544674"/>
                    <a:pt x="93363" y="1575699"/>
                  </a:cubicBezTo>
                  <a:cubicBezTo>
                    <a:pt x="172175" y="1631389"/>
                    <a:pt x="763808" y="1784454"/>
                    <a:pt x="795290" y="1792813"/>
                  </a:cubicBezTo>
                  <a:cubicBezTo>
                    <a:pt x="834044" y="1784128"/>
                    <a:pt x="1699349" y="1590789"/>
                    <a:pt x="1840364" y="1548452"/>
                  </a:cubicBezTo>
                  <a:cubicBezTo>
                    <a:pt x="1912848" y="1526621"/>
                    <a:pt x="1972022" y="1473960"/>
                    <a:pt x="2002114" y="1404506"/>
                  </a:cubicBezTo>
                  <a:cubicBezTo>
                    <a:pt x="2020134" y="1361951"/>
                    <a:pt x="2022740" y="1320808"/>
                    <a:pt x="2009061" y="1294538"/>
                  </a:cubicBezTo>
                  <a:cubicBezTo>
                    <a:pt x="1980945" y="1240259"/>
                    <a:pt x="1905064" y="1212686"/>
                    <a:pt x="1783698" y="1212686"/>
                  </a:cubicBezTo>
                  <a:cubicBezTo>
                    <a:pt x="1683174" y="1212686"/>
                    <a:pt x="1468884" y="1217462"/>
                    <a:pt x="1466495" y="1217462"/>
                  </a:cubicBezTo>
                  <a:lnTo>
                    <a:pt x="1462044" y="1217462"/>
                  </a:lnTo>
                  <a:lnTo>
                    <a:pt x="1397887" y="928702"/>
                  </a:lnTo>
                  <a:lnTo>
                    <a:pt x="1397887" y="927833"/>
                  </a:lnTo>
                  <a:cubicBezTo>
                    <a:pt x="1398756" y="920452"/>
                    <a:pt x="1492006" y="189105"/>
                    <a:pt x="1475506" y="120606"/>
                  </a:cubicBezTo>
                  <a:cubicBezTo>
                    <a:pt x="1460850" y="59815"/>
                    <a:pt x="1406681" y="50913"/>
                    <a:pt x="1331668" y="38537"/>
                  </a:cubicBezTo>
                  <a:lnTo>
                    <a:pt x="1309957" y="34955"/>
                  </a:lnTo>
                  <a:cubicBezTo>
                    <a:pt x="1229625" y="21277"/>
                    <a:pt x="1079600" y="11724"/>
                    <a:pt x="1066681" y="10856"/>
                  </a:cubicBezTo>
                  <a:lnTo>
                    <a:pt x="748068" y="95313"/>
                  </a:lnTo>
                  <a:cubicBezTo>
                    <a:pt x="737212" y="99981"/>
                    <a:pt x="451599" y="217982"/>
                    <a:pt x="372136" y="292777"/>
                  </a:cubicBezTo>
                  <a:cubicBezTo>
                    <a:pt x="297449" y="363122"/>
                    <a:pt x="328062" y="407196"/>
                    <a:pt x="339569" y="423696"/>
                  </a:cubicBezTo>
                  <a:lnTo>
                    <a:pt x="341415" y="426410"/>
                  </a:lnTo>
                  <a:cubicBezTo>
                    <a:pt x="345865" y="433032"/>
                    <a:pt x="361172" y="488288"/>
                    <a:pt x="395693" y="612911"/>
                  </a:cubicBezTo>
                  <a:cubicBezTo>
                    <a:pt x="427066" y="728089"/>
                    <a:pt x="462564" y="858574"/>
                    <a:pt x="475699" y="890056"/>
                  </a:cubicBezTo>
                  <a:cubicBezTo>
                    <a:pt x="478847" y="897655"/>
                    <a:pt x="481670" y="904928"/>
                    <a:pt x="484384" y="911767"/>
                  </a:cubicBezTo>
                  <a:cubicBezTo>
                    <a:pt x="502404" y="957904"/>
                    <a:pt x="514345" y="988408"/>
                    <a:pt x="581542" y="1012833"/>
                  </a:cubicBezTo>
                  <a:lnTo>
                    <a:pt x="586970" y="1014787"/>
                  </a:lnTo>
                  <a:lnTo>
                    <a:pt x="495782" y="1232552"/>
                  </a:lnTo>
                  <a:lnTo>
                    <a:pt x="491440" y="1231575"/>
                  </a:lnTo>
                  <a:cubicBezTo>
                    <a:pt x="420192" y="1218157"/>
                    <a:pt x="347907" y="1211003"/>
                    <a:pt x="275412" y="1210189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EA067B73-23B3-4C28-B412-B74E9389DB57}"/>
                </a:ext>
              </a:extLst>
            </p:cNvPr>
            <p:cNvSpPr/>
            <p:nvPr/>
          </p:nvSpPr>
          <p:spPr>
            <a:xfrm>
              <a:off x="3874364" y="4522458"/>
              <a:ext cx="1164139" cy="1435661"/>
            </a:xfrm>
            <a:custGeom>
              <a:avLst/>
              <a:gdLst>
                <a:gd name="connsiteX0" fmla="*/ 677813 w 1164139"/>
                <a:gd name="connsiteY0" fmla="*/ 1341108 h 1435661"/>
                <a:gd name="connsiteX1" fmla="*/ 710380 w 1164139"/>
                <a:gd name="connsiteY1" fmla="*/ 1435661 h 1435661"/>
                <a:gd name="connsiteX2" fmla="*/ 980469 w 1164139"/>
                <a:gd name="connsiteY2" fmla="*/ 1322111 h 1435661"/>
                <a:gd name="connsiteX3" fmla="*/ 1149709 w 1164139"/>
                <a:gd name="connsiteY3" fmla="*/ 1206498 h 1435661"/>
                <a:gd name="connsiteX4" fmla="*/ 1148515 w 1164139"/>
                <a:gd name="connsiteY4" fmla="*/ 1206498 h 1435661"/>
                <a:gd name="connsiteX5" fmla="*/ 1084575 w 1164139"/>
                <a:gd name="connsiteY5" fmla="*/ 923057 h 1435661"/>
                <a:gd name="connsiteX6" fmla="*/ 1162085 w 1164139"/>
                <a:gd name="connsiteY6" fmla="*/ 113876 h 1435661"/>
                <a:gd name="connsiteX7" fmla="*/ 992519 w 1164139"/>
                <a:gd name="connsiteY7" fmla="*/ 24208 h 1435661"/>
                <a:gd name="connsiteX8" fmla="*/ 748050 w 1164139"/>
                <a:gd name="connsiteY8" fmla="*/ 0 h 1435661"/>
                <a:gd name="connsiteX9" fmla="*/ 428350 w 1164139"/>
                <a:gd name="connsiteY9" fmla="*/ 84674 h 1435661"/>
                <a:gd name="connsiteX10" fmla="*/ 50356 w 1164139"/>
                <a:gd name="connsiteY10" fmla="*/ 283333 h 1435661"/>
                <a:gd name="connsiteX11" fmla="*/ 18875 w 1164139"/>
                <a:gd name="connsiteY11" fmla="*/ 423913 h 1435661"/>
                <a:gd name="connsiteX12" fmla="*/ 152182 w 1164139"/>
                <a:gd name="connsiteY12" fmla="*/ 886582 h 1435661"/>
                <a:gd name="connsiteX13" fmla="*/ 260739 w 1164139"/>
                <a:gd name="connsiteY13" fmla="*/ 1012616 h 1435661"/>
                <a:gd name="connsiteX14" fmla="*/ 173894 w 1164139"/>
                <a:gd name="connsiteY14" fmla="*/ 1220936 h 1435661"/>
                <a:gd name="connsiteX15" fmla="*/ 321205 w 1164139"/>
                <a:gd name="connsiteY15" fmla="*/ 1311364 h 1435661"/>
                <a:gd name="connsiteX16" fmla="*/ 648069 w 1164139"/>
                <a:gd name="connsiteY16" fmla="*/ 1435661 h 143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4139" h="1435661">
                  <a:moveTo>
                    <a:pt x="677813" y="1341108"/>
                  </a:moveTo>
                  <a:lnTo>
                    <a:pt x="710380" y="1435661"/>
                  </a:lnTo>
                  <a:cubicBezTo>
                    <a:pt x="710380" y="1435661"/>
                    <a:pt x="885916" y="1373458"/>
                    <a:pt x="980469" y="1322111"/>
                  </a:cubicBezTo>
                  <a:cubicBezTo>
                    <a:pt x="1040034" y="1288404"/>
                    <a:pt x="1096647" y="1249725"/>
                    <a:pt x="1149709" y="1206498"/>
                  </a:cubicBezTo>
                  <a:lnTo>
                    <a:pt x="1148515" y="1206498"/>
                  </a:lnTo>
                  <a:lnTo>
                    <a:pt x="1084575" y="923057"/>
                  </a:lnTo>
                  <a:cubicBezTo>
                    <a:pt x="1084575" y="923057"/>
                    <a:pt x="1179128" y="184112"/>
                    <a:pt x="1162085" y="113876"/>
                  </a:cubicBezTo>
                  <a:cubicBezTo>
                    <a:pt x="1145041" y="43640"/>
                    <a:pt x="1077302" y="38754"/>
                    <a:pt x="992519" y="24208"/>
                  </a:cubicBezTo>
                  <a:cubicBezTo>
                    <a:pt x="907736" y="9661"/>
                    <a:pt x="748050" y="0"/>
                    <a:pt x="748050" y="0"/>
                  </a:cubicBezTo>
                  <a:lnTo>
                    <a:pt x="428350" y="84674"/>
                  </a:lnTo>
                  <a:cubicBezTo>
                    <a:pt x="428350" y="84674"/>
                    <a:pt x="132751" y="205823"/>
                    <a:pt x="50356" y="283333"/>
                  </a:cubicBezTo>
                  <a:cubicBezTo>
                    <a:pt x="-32038" y="360842"/>
                    <a:pt x="9213" y="409367"/>
                    <a:pt x="18875" y="423913"/>
                  </a:cubicBezTo>
                  <a:cubicBezTo>
                    <a:pt x="28536" y="438460"/>
                    <a:pt x="127431" y="828504"/>
                    <a:pt x="152182" y="886582"/>
                  </a:cubicBezTo>
                  <a:cubicBezTo>
                    <a:pt x="176933" y="944660"/>
                    <a:pt x="181275" y="983523"/>
                    <a:pt x="260739" y="1012616"/>
                  </a:cubicBezTo>
                  <a:lnTo>
                    <a:pt x="173894" y="1220936"/>
                  </a:lnTo>
                  <a:cubicBezTo>
                    <a:pt x="173894" y="1220936"/>
                    <a:pt x="216122" y="1273586"/>
                    <a:pt x="321205" y="1311364"/>
                  </a:cubicBezTo>
                  <a:cubicBezTo>
                    <a:pt x="426288" y="1349142"/>
                    <a:pt x="648069" y="1435661"/>
                    <a:pt x="648069" y="1435661"/>
                  </a:cubicBezTo>
                  <a:close/>
                </a:path>
              </a:pathLst>
            </a:custGeom>
            <a:solidFill>
              <a:srgbClr val="D9609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3D4777A9-E54B-4A5B-A52D-BA5558C099B5}"/>
                </a:ext>
              </a:extLst>
            </p:cNvPr>
            <p:cNvSpPr/>
            <p:nvPr/>
          </p:nvSpPr>
          <p:spPr>
            <a:xfrm>
              <a:off x="3869652" y="4516813"/>
              <a:ext cx="1174559" cy="1448470"/>
            </a:xfrm>
            <a:custGeom>
              <a:avLst/>
              <a:gdLst>
                <a:gd name="connsiteX0" fmla="*/ 656255 w 1174559"/>
                <a:gd name="connsiteY0" fmla="*/ 1448471 h 1448470"/>
                <a:gd name="connsiteX1" fmla="*/ 650827 w 1174559"/>
                <a:gd name="connsiteY1" fmla="*/ 1446300 h 1448470"/>
                <a:gd name="connsiteX2" fmla="*/ 324072 w 1174559"/>
                <a:gd name="connsiteY2" fmla="*/ 1322111 h 1448470"/>
                <a:gd name="connsiteX3" fmla="*/ 174481 w 1174559"/>
                <a:gd name="connsiteY3" fmla="*/ 1230164 h 1448470"/>
                <a:gd name="connsiteX4" fmla="*/ 172418 w 1174559"/>
                <a:gd name="connsiteY4" fmla="*/ 1227667 h 1448470"/>
                <a:gd name="connsiteX5" fmla="*/ 258721 w 1174559"/>
                <a:gd name="connsiteY5" fmla="*/ 1021409 h 1448470"/>
                <a:gd name="connsiteX6" fmla="*/ 161020 w 1174559"/>
                <a:gd name="connsiteY6" fmla="*/ 916110 h 1448470"/>
                <a:gd name="connsiteX7" fmla="*/ 152444 w 1174559"/>
                <a:gd name="connsiteY7" fmla="*/ 894398 h 1448470"/>
                <a:gd name="connsiteX8" fmla="*/ 71895 w 1174559"/>
                <a:gd name="connsiteY8" fmla="*/ 615842 h 1448470"/>
                <a:gd name="connsiteX9" fmla="*/ 19570 w 1174559"/>
                <a:gd name="connsiteY9" fmla="*/ 432490 h 1448470"/>
                <a:gd name="connsiteX10" fmla="*/ 17942 w 1174559"/>
                <a:gd name="connsiteY10" fmla="*/ 429993 h 1448470"/>
                <a:gd name="connsiteX11" fmla="*/ 51920 w 1174559"/>
                <a:gd name="connsiteY11" fmla="*/ 285070 h 1448470"/>
                <a:gd name="connsiteX12" fmla="*/ 431868 w 1174559"/>
                <a:gd name="connsiteY12" fmla="*/ 85326 h 1448470"/>
                <a:gd name="connsiteX13" fmla="*/ 753196 w 1174559"/>
                <a:gd name="connsiteY13" fmla="*/ 0 h 1448470"/>
                <a:gd name="connsiteX14" fmla="*/ 752762 w 1174559"/>
                <a:gd name="connsiteY14" fmla="*/ 0 h 1448470"/>
                <a:gd name="connsiteX15" fmla="*/ 998100 w 1174559"/>
                <a:gd name="connsiteY15" fmla="*/ 24317 h 1448470"/>
                <a:gd name="connsiteX16" fmla="*/ 1019811 w 1174559"/>
                <a:gd name="connsiteY16" fmla="*/ 27899 h 1448470"/>
                <a:gd name="connsiteX17" fmla="*/ 1172442 w 1174559"/>
                <a:gd name="connsiteY17" fmla="*/ 118001 h 1448470"/>
                <a:gd name="connsiteX18" fmla="*/ 1095149 w 1174559"/>
                <a:gd name="connsiteY18" fmla="*/ 928268 h 1448470"/>
                <a:gd name="connsiteX19" fmla="*/ 1157027 w 1174559"/>
                <a:gd name="connsiteY19" fmla="*/ 1206498 h 1448470"/>
                <a:gd name="connsiteX20" fmla="*/ 1169511 w 1174559"/>
                <a:gd name="connsiteY20" fmla="*/ 1206498 h 1448470"/>
                <a:gd name="connsiteX21" fmla="*/ 1157352 w 1174559"/>
                <a:gd name="connsiteY21" fmla="*/ 1216377 h 1448470"/>
                <a:gd name="connsiteX22" fmla="*/ 987678 w 1174559"/>
                <a:gd name="connsiteY22" fmla="*/ 1332533 h 1448470"/>
                <a:gd name="connsiteX23" fmla="*/ 716287 w 1174559"/>
                <a:gd name="connsiteY23" fmla="*/ 1446409 h 1448470"/>
                <a:gd name="connsiteX24" fmla="*/ 711185 w 1174559"/>
                <a:gd name="connsiteY24" fmla="*/ 1448254 h 1448470"/>
                <a:gd name="connsiteX25" fmla="*/ 682308 w 1174559"/>
                <a:gd name="connsiteY25" fmla="*/ 1364123 h 1448470"/>
                <a:gd name="connsiteX26" fmla="*/ 682308 w 1174559"/>
                <a:gd name="connsiteY26" fmla="*/ 1329059 h 1448470"/>
                <a:gd name="connsiteX27" fmla="*/ 718241 w 1174559"/>
                <a:gd name="connsiteY27" fmla="*/ 1434142 h 1448470"/>
                <a:gd name="connsiteX28" fmla="*/ 982468 w 1174559"/>
                <a:gd name="connsiteY28" fmla="*/ 1322871 h 1448470"/>
                <a:gd name="connsiteX29" fmla="*/ 1146822 w 1174559"/>
                <a:gd name="connsiteY29" fmla="*/ 1210624 h 1448470"/>
                <a:gd name="connsiteX30" fmla="*/ 1084185 w 1174559"/>
                <a:gd name="connsiteY30" fmla="*/ 928376 h 1448470"/>
                <a:gd name="connsiteX31" fmla="*/ 1084185 w 1174559"/>
                <a:gd name="connsiteY31" fmla="*/ 927508 h 1448470"/>
                <a:gd name="connsiteX32" fmla="*/ 1161803 w 1174559"/>
                <a:gd name="connsiteY32" fmla="*/ 120281 h 1448470"/>
                <a:gd name="connsiteX33" fmla="*/ 1017966 w 1174559"/>
                <a:gd name="connsiteY33" fmla="*/ 38212 h 1448470"/>
                <a:gd name="connsiteX34" fmla="*/ 996254 w 1174559"/>
                <a:gd name="connsiteY34" fmla="*/ 34630 h 1448470"/>
                <a:gd name="connsiteX35" fmla="*/ 752979 w 1174559"/>
                <a:gd name="connsiteY35" fmla="*/ 10530 h 1448470"/>
                <a:gd name="connsiteX36" fmla="*/ 434040 w 1174559"/>
                <a:gd name="connsiteY36" fmla="*/ 95096 h 1448470"/>
                <a:gd name="connsiteX37" fmla="*/ 58434 w 1174559"/>
                <a:gd name="connsiteY37" fmla="*/ 292452 h 1448470"/>
                <a:gd name="connsiteX38" fmla="*/ 25867 w 1174559"/>
                <a:gd name="connsiteY38" fmla="*/ 423371 h 1448470"/>
                <a:gd name="connsiteX39" fmla="*/ 27712 w 1174559"/>
                <a:gd name="connsiteY39" fmla="*/ 426085 h 1448470"/>
                <a:gd name="connsiteX40" fmla="*/ 81339 w 1174559"/>
                <a:gd name="connsiteY40" fmla="*/ 612585 h 1448470"/>
                <a:gd name="connsiteX41" fmla="*/ 161454 w 1174559"/>
                <a:gd name="connsiteY41" fmla="*/ 889730 h 1448470"/>
                <a:gd name="connsiteX42" fmla="*/ 170138 w 1174559"/>
                <a:gd name="connsiteY42" fmla="*/ 911442 h 1448470"/>
                <a:gd name="connsiteX43" fmla="*/ 267297 w 1174559"/>
                <a:gd name="connsiteY43" fmla="*/ 1012508 h 1448470"/>
                <a:gd name="connsiteX44" fmla="*/ 272724 w 1174559"/>
                <a:gd name="connsiteY44" fmla="*/ 1014462 h 1448470"/>
                <a:gd name="connsiteX45" fmla="*/ 185011 w 1174559"/>
                <a:gd name="connsiteY45" fmla="*/ 1225713 h 1448470"/>
                <a:gd name="connsiteX46" fmla="*/ 327763 w 1174559"/>
                <a:gd name="connsiteY46" fmla="*/ 1311907 h 1448470"/>
                <a:gd name="connsiteX47" fmla="*/ 649307 w 1174559"/>
                <a:gd name="connsiteY47" fmla="*/ 1434142 h 1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74559" h="1448470">
                  <a:moveTo>
                    <a:pt x="656255" y="1448471"/>
                  </a:moveTo>
                  <a:lnTo>
                    <a:pt x="650827" y="1446300"/>
                  </a:lnTo>
                  <a:cubicBezTo>
                    <a:pt x="648656" y="1445431"/>
                    <a:pt x="428177" y="1359455"/>
                    <a:pt x="324072" y="1322111"/>
                  </a:cubicBezTo>
                  <a:cubicBezTo>
                    <a:pt x="219966" y="1284768"/>
                    <a:pt x="176218" y="1232335"/>
                    <a:pt x="174481" y="1230164"/>
                  </a:cubicBezTo>
                  <a:lnTo>
                    <a:pt x="172418" y="1227667"/>
                  </a:lnTo>
                  <a:lnTo>
                    <a:pt x="258721" y="1021409"/>
                  </a:lnTo>
                  <a:cubicBezTo>
                    <a:pt x="191524" y="995573"/>
                    <a:pt x="178497" y="962029"/>
                    <a:pt x="161020" y="916110"/>
                  </a:cubicBezTo>
                  <a:cubicBezTo>
                    <a:pt x="158306" y="909162"/>
                    <a:pt x="155592" y="901997"/>
                    <a:pt x="152444" y="894398"/>
                  </a:cubicBezTo>
                  <a:cubicBezTo>
                    <a:pt x="138983" y="861831"/>
                    <a:pt x="103376" y="731563"/>
                    <a:pt x="71895" y="615842"/>
                  </a:cubicBezTo>
                  <a:cubicBezTo>
                    <a:pt x="48338" y="528997"/>
                    <a:pt x="23913" y="439654"/>
                    <a:pt x="19570" y="432490"/>
                  </a:cubicBezTo>
                  <a:lnTo>
                    <a:pt x="17942" y="429993"/>
                  </a:lnTo>
                  <a:cubicBezTo>
                    <a:pt x="6218" y="413166"/>
                    <a:pt x="-29497" y="361711"/>
                    <a:pt x="51920" y="285070"/>
                  </a:cubicBezTo>
                  <a:cubicBezTo>
                    <a:pt x="133338" y="208429"/>
                    <a:pt x="419493" y="90211"/>
                    <a:pt x="431868" y="85326"/>
                  </a:cubicBezTo>
                  <a:lnTo>
                    <a:pt x="753196" y="0"/>
                  </a:lnTo>
                  <a:lnTo>
                    <a:pt x="752762" y="0"/>
                  </a:lnTo>
                  <a:cubicBezTo>
                    <a:pt x="754390" y="0"/>
                    <a:pt x="913968" y="9879"/>
                    <a:pt x="998100" y="24317"/>
                  </a:cubicBezTo>
                  <a:lnTo>
                    <a:pt x="1019811" y="27899"/>
                  </a:lnTo>
                  <a:cubicBezTo>
                    <a:pt x="1095801" y="40383"/>
                    <a:pt x="1156050" y="50262"/>
                    <a:pt x="1172442" y="118001"/>
                  </a:cubicBezTo>
                  <a:cubicBezTo>
                    <a:pt x="1189268" y="187803"/>
                    <a:pt x="1100469" y="886690"/>
                    <a:pt x="1095149" y="928268"/>
                  </a:cubicBezTo>
                  <a:lnTo>
                    <a:pt x="1157027" y="1206498"/>
                  </a:lnTo>
                  <a:lnTo>
                    <a:pt x="1169511" y="1206498"/>
                  </a:lnTo>
                  <a:lnTo>
                    <a:pt x="1157352" y="1216377"/>
                  </a:lnTo>
                  <a:cubicBezTo>
                    <a:pt x="1104138" y="1259767"/>
                    <a:pt x="1047384" y="1298630"/>
                    <a:pt x="987678" y="1332533"/>
                  </a:cubicBezTo>
                  <a:cubicBezTo>
                    <a:pt x="893777" y="1383554"/>
                    <a:pt x="718458" y="1445757"/>
                    <a:pt x="716287" y="1446409"/>
                  </a:cubicBezTo>
                  <a:lnTo>
                    <a:pt x="711185" y="1448254"/>
                  </a:lnTo>
                  <a:lnTo>
                    <a:pt x="682308" y="1364123"/>
                  </a:lnTo>
                  <a:close/>
                  <a:moveTo>
                    <a:pt x="682308" y="1329059"/>
                  </a:moveTo>
                  <a:lnTo>
                    <a:pt x="718241" y="1434142"/>
                  </a:lnTo>
                  <a:cubicBezTo>
                    <a:pt x="747985" y="1423286"/>
                    <a:pt x="898445" y="1368465"/>
                    <a:pt x="982468" y="1322871"/>
                  </a:cubicBezTo>
                  <a:cubicBezTo>
                    <a:pt x="1040274" y="1290087"/>
                    <a:pt x="1095247" y="1252537"/>
                    <a:pt x="1146822" y="1210624"/>
                  </a:cubicBezTo>
                  <a:lnTo>
                    <a:pt x="1084185" y="928376"/>
                  </a:lnTo>
                  <a:lnTo>
                    <a:pt x="1084185" y="927508"/>
                  </a:lnTo>
                  <a:cubicBezTo>
                    <a:pt x="1085054" y="920126"/>
                    <a:pt x="1178304" y="188780"/>
                    <a:pt x="1161803" y="120281"/>
                  </a:cubicBezTo>
                  <a:cubicBezTo>
                    <a:pt x="1147148" y="59489"/>
                    <a:pt x="1092978" y="50587"/>
                    <a:pt x="1017966" y="38212"/>
                  </a:cubicBezTo>
                  <a:lnTo>
                    <a:pt x="996254" y="34630"/>
                  </a:lnTo>
                  <a:cubicBezTo>
                    <a:pt x="915922" y="20951"/>
                    <a:pt x="765897" y="11399"/>
                    <a:pt x="752979" y="10530"/>
                  </a:cubicBezTo>
                  <a:lnTo>
                    <a:pt x="434040" y="95096"/>
                  </a:lnTo>
                  <a:cubicBezTo>
                    <a:pt x="431760" y="96073"/>
                    <a:pt x="139091" y="216571"/>
                    <a:pt x="58434" y="292452"/>
                  </a:cubicBezTo>
                  <a:cubicBezTo>
                    <a:pt x="-16253" y="362796"/>
                    <a:pt x="14360" y="406870"/>
                    <a:pt x="25867" y="423371"/>
                  </a:cubicBezTo>
                  <a:lnTo>
                    <a:pt x="27712" y="426085"/>
                  </a:lnTo>
                  <a:cubicBezTo>
                    <a:pt x="32163" y="432707"/>
                    <a:pt x="47469" y="487962"/>
                    <a:pt x="81339" y="612585"/>
                  </a:cubicBezTo>
                  <a:cubicBezTo>
                    <a:pt x="112712" y="727655"/>
                    <a:pt x="148318" y="858249"/>
                    <a:pt x="161454" y="889730"/>
                  </a:cubicBezTo>
                  <a:cubicBezTo>
                    <a:pt x="164602" y="897329"/>
                    <a:pt x="167424" y="904603"/>
                    <a:pt x="170138" y="911442"/>
                  </a:cubicBezTo>
                  <a:cubicBezTo>
                    <a:pt x="188159" y="957578"/>
                    <a:pt x="200100" y="988083"/>
                    <a:pt x="267297" y="1012508"/>
                  </a:cubicBezTo>
                  <a:lnTo>
                    <a:pt x="272724" y="1014462"/>
                  </a:lnTo>
                  <a:lnTo>
                    <a:pt x="185011" y="1225713"/>
                  </a:lnTo>
                  <a:cubicBezTo>
                    <a:pt x="194564" y="1236569"/>
                    <a:pt x="237878" y="1279991"/>
                    <a:pt x="327763" y="1311907"/>
                  </a:cubicBezTo>
                  <a:cubicBezTo>
                    <a:pt x="422858" y="1345994"/>
                    <a:pt x="614678" y="1420464"/>
                    <a:pt x="649307" y="1434142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7224B396-0DD2-409E-9CD4-35484B341E42}"/>
                </a:ext>
              </a:extLst>
            </p:cNvPr>
            <p:cNvSpPr/>
            <p:nvPr/>
          </p:nvSpPr>
          <p:spPr>
            <a:xfrm>
              <a:off x="4376750" y="5369709"/>
              <a:ext cx="293243" cy="120423"/>
            </a:xfrm>
            <a:custGeom>
              <a:avLst/>
              <a:gdLst>
                <a:gd name="connsiteX0" fmla="*/ 287784 w 293243"/>
                <a:gd name="connsiteY0" fmla="*/ 120422 h 120423"/>
                <a:gd name="connsiteX1" fmla="*/ 286590 w 293243"/>
                <a:gd name="connsiteY1" fmla="*/ 120422 h 120423"/>
                <a:gd name="connsiteX2" fmla="*/ 2714 w 293243"/>
                <a:gd name="connsiteY2" fmla="*/ 10128 h 120423"/>
                <a:gd name="connsiteX3" fmla="*/ 727 w 293243"/>
                <a:gd name="connsiteY3" fmla="*/ 2714 h 120423"/>
                <a:gd name="connsiteX4" fmla="*/ 8142 w 293243"/>
                <a:gd name="connsiteY4" fmla="*/ 727 h 120423"/>
                <a:gd name="connsiteX5" fmla="*/ 9227 w 293243"/>
                <a:gd name="connsiteY5" fmla="*/ 1553 h 120423"/>
                <a:gd name="connsiteX6" fmla="*/ 288978 w 293243"/>
                <a:gd name="connsiteY6" fmla="*/ 110109 h 120423"/>
                <a:gd name="connsiteX7" fmla="*/ 293136 w 293243"/>
                <a:gd name="connsiteY7" fmla="*/ 116384 h 120423"/>
                <a:gd name="connsiteX8" fmla="*/ 293103 w 293243"/>
                <a:gd name="connsiteY8" fmla="*/ 116514 h 120423"/>
                <a:gd name="connsiteX9" fmla="*/ 287784 w 293243"/>
                <a:gd name="connsiteY9" fmla="*/ 120422 h 12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3243" h="120423">
                  <a:moveTo>
                    <a:pt x="287784" y="120422"/>
                  </a:moveTo>
                  <a:lnTo>
                    <a:pt x="286590" y="120422"/>
                  </a:lnTo>
                  <a:cubicBezTo>
                    <a:pt x="278665" y="118685"/>
                    <a:pt x="91188" y="76999"/>
                    <a:pt x="2714" y="10128"/>
                  </a:cubicBezTo>
                  <a:cubicBezTo>
                    <a:pt x="119" y="8630"/>
                    <a:pt x="-771" y="5308"/>
                    <a:pt x="727" y="2714"/>
                  </a:cubicBezTo>
                  <a:cubicBezTo>
                    <a:pt x="2225" y="120"/>
                    <a:pt x="5536" y="-771"/>
                    <a:pt x="8142" y="727"/>
                  </a:cubicBezTo>
                  <a:cubicBezTo>
                    <a:pt x="8533" y="955"/>
                    <a:pt x="8902" y="1227"/>
                    <a:pt x="9227" y="1553"/>
                  </a:cubicBezTo>
                  <a:cubicBezTo>
                    <a:pt x="95530" y="66687"/>
                    <a:pt x="287024" y="109458"/>
                    <a:pt x="288978" y="110109"/>
                  </a:cubicBezTo>
                  <a:cubicBezTo>
                    <a:pt x="291855" y="110695"/>
                    <a:pt x="293722" y="113507"/>
                    <a:pt x="293136" y="116384"/>
                  </a:cubicBezTo>
                  <a:cubicBezTo>
                    <a:pt x="293125" y="116427"/>
                    <a:pt x="293114" y="116471"/>
                    <a:pt x="293103" y="116514"/>
                  </a:cubicBezTo>
                  <a:cubicBezTo>
                    <a:pt x="292419" y="118870"/>
                    <a:pt x="290237" y="120476"/>
                    <a:pt x="287784" y="120422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ABD026CE-ADF7-4DF5-89A2-B81958540EF5}"/>
                </a:ext>
              </a:extLst>
            </p:cNvPr>
            <p:cNvSpPr/>
            <p:nvPr/>
          </p:nvSpPr>
          <p:spPr>
            <a:xfrm>
              <a:off x="4406203" y="5443395"/>
              <a:ext cx="160221" cy="54444"/>
            </a:xfrm>
            <a:custGeom>
              <a:avLst/>
              <a:gdLst>
                <a:gd name="connsiteX0" fmla="*/ 154767 w 160221"/>
                <a:gd name="connsiteY0" fmla="*/ 54444 h 54444"/>
                <a:gd name="connsiteX1" fmla="*/ 153790 w 160221"/>
                <a:gd name="connsiteY1" fmla="*/ 54444 h 54444"/>
                <a:gd name="connsiteX2" fmla="*/ 3439 w 160221"/>
                <a:gd name="connsiteY2" fmla="*/ 10478 h 54444"/>
                <a:gd name="connsiteX3" fmla="*/ 378 w 160221"/>
                <a:gd name="connsiteY3" fmla="*/ 3444 h 54444"/>
                <a:gd name="connsiteX4" fmla="*/ 7131 w 160221"/>
                <a:gd name="connsiteY4" fmla="*/ 274 h 54444"/>
                <a:gd name="connsiteX5" fmla="*/ 155853 w 160221"/>
                <a:gd name="connsiteY5" fmla="*/ 43697 h 54444"/>
                <a:gd name="connsiteX6" fmla="*/ 160152 w 160221"/>
                <a:gd name="connsiteY6" fmla="*/ 49689 h 54444"/>
                <a:gd name="connsiteX7" fmla="*/ 160087 w 160221"/>
                <a:gd name="connsiteY7" fmla="*/ 49993 h 54444"/>
                <a:gd name="connsiteX8" fmla="*/ 154767 w 160221"/>
                <a:gd name="connsiteY8" fmla="*/ 54444 h 54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221" h="54444">
                  <a:moveTo>
                    <a:pt x="154767" y="54444"/>
                  </a:moveTo>
                  <a:lnTo>
                    <a:pt x="153790" y="54444"/>
                  </a:lnTo>
                  <a:cubicBezTo>
                    <a:pt x="102823" y="42850"/>
                    <a:pt x="52616" y="28162"/>
                    <a:pt x="3439" y="10478"/>
                  </a:cubicBezTo>
                  <a:cubicBezTo>
                    <a:pt x="650" y="9382"/>
                    <a:pt x="-718" y="6223"/>
                    <a:pt x="378" y="3444"/>
                  </a:cubicBezTo>
                  <a:cubicBezTo>
                    <a:pt x="1431" y="763"/>
                    <a:pt x="4395" y="-627"/>
                    <a:pt x="7131" y="274"/>
                  </a:cubicBezTo>
                  <a:cubicBezTo>
                    <a:pt x="55786" y="17719"/>
                    <a:pt x="105450" y="32212"/>
                    <a:pt x="155853" y="43697"/>
                  </a:cubicBezTo>
                  <a:cubicBezTo>
                    <a:pt x="158697" y="44163"/>
                    <a:pt x="160619" y="46845"/>
                    <a:pt x="160152" y="49689"/>
                  </a:cubicBezTo>
                  <a:cubicBezTo>
                    <a:pt x="160130" y="49787"/>
                    <a:pt x="160108" y="49895"/>
                    <a:pt x="160087" y="49993"/>
                  </a:cubicBezTo>
                  <a:cubicBezTo>
                    <a:pt x="159652" y="52587"/>
                    <a:pt x="157395" y="54476"/>
                    <a:pt x="154767" y="54444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0B8F421F-8BE6-4E3F-9735-E7363ACAFDD7}"/>
                </a:ext>
              </a:extLst>
            </p:cNvPr>
            <p:cNvSpPr/>
            <p:nvPr/>
          </p:nvSpPr>
          <p:spPr>
            <a:xfrm>
              <a:off x="4246776" y="4515476"/>
              <a:ext cx="239724" cy="417091"/>
            </a:xfrm>
            <a:custGeom>
              <a:avLst/>
              <a:gdLst>
                <a:gd name="connsiteX0" fmla="*/ 63211 w 239724"/>
                <a:gd name="connsiteY0" fmla="*/ 21529 h 417091"/>
                <a:gd name="connsiteX1" fmla="*/ 248 w 239724"/>
                <a:gd name="connsiteY1" fmla="*/ 171771 h 417091"/>
                <a:gd name="connsiteX2" fmla="*/ 87094 w 239724"/>
                <a:gd name="connsiteY2" fmla="*/ 416458 h 417091"/>
                <a:gd name="connsiteX3" fmla="*/ 179150 w 239724"/>
                <a:gd name="connsiteY3" fmla="*/ 321905 h 417091"/>
                <a:gd name="connsiteX4" fmla="*/ 239724 w 239724"/>
                <a:gd name="connsiteY4" fmla="*/ 338839 h 417091"/>
                <a:gd name="connsiteX5" fmla="*/ 123460 w 239724"/>
                <a:gd name="connsiteY5" fmla="*/ 9370 h 417091"/>
                <a:gd name="connsiteX6" fmla="*/ 63211 w 239724"/>
                <a:gd name="connsiteY6" fmla="*/ 21529 h 417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724" h="417091">
                  <a:moveTo>
                    <a:pt x="63211" y="21529"/>
                  </a:moveTo>
                  <a:cubicBezTo>
                    <a:pt x="63211" y="21529"/>
                    <a:pt x="5025" y="19032"/>
                    <a:pt x="248" y="171771"/>
                  </a:cubicBezTo>
                  <a:cubicBezTo>
                    <a:pt x="-4528" y="324510"/>
                    <a:pt x="60823" y="426119"/>
                    <a:pt x="87094" y="416458"/>
                  </a:cubicBezTo>
                  <a:cubicBezTo>
                    <a:pt x="113364" y="406796"/>
                    <a:pt x="152228" y="324402"/>
                    <a:pt x="179150" y="321905"/>
                  </a:cubicBezTo>
                  <a:cubicBezTo>
                    <a:pt x="206072" y="319408"/>
                    <a:pt x="239724" y="338839"/>
                    <a:pt x="239724" y="338839"/>
                  </a:cubicBezTo>
                  <a:cubicBezTo>
                    <a:pt x="239724" y="338839"/>
                    <a:pt x="152879" y="36075"/>
                    <a:pt x="123460" y="9370"/>
                  </a:cubicBezTo>
                  <a:cubicBezTo>
                    <a:pt x="94041" y="-17335"/>
                    <a:pt x="63211" y="21529"/>
                    <a:pt x="63211" y="21529"/>
                  </a:cubicBezTo>
                  <a:close/>
                </a:path>
              </a:pathLst>
            </a:custGeom>
            <a:solidFill>
              <a:srgbClr val="FFFFFF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9B667E07-6695-48DF-841B-54E8B177F674}"/>
                </a:ext>
              </a:extLst>
            </p:cNvPr>
            <p:cNvSpPr/>
            <p:nvPr/>
          </p:nvSpPr>
          <p:spPr>
            <a:xfrm>
              <a:off x="4241334" y="4509916"/>
              <a:ext cx="254394" cy="427989"/>
            </a:xfrm>
            <a:custGeom>
              <a:avLst/>
              <a:gdLst>
                <a:gd name="connsiteX0" fmla="*/ 89171 w 254394"/>
                <a:gd name="connsiteY0" fmla="*/ 427988 h 427989"/>
                <a:gd name="connsiteX1" fmla="*/ 73213 w 254394"/>
                <a:gd name="connsiteY1" fmla="*/ 421908 h 427989"/>
                <a:gd name="connsiteX2" fmla="*/ 263 w 254394"/>
                <a:gd name="connsiteY2" fmla="*/ 177113 h 427989"/>
                <a:gd name="connsiteX3" fmla="*/ 41298 w 254394"/>
                <a:gd name="connsiteY3" fmla="*/ 34470 h 427989"/>
                <a:gd name="connsiteX4" fmla="*/ 66049 w 254394"/>
                <a:gd name="connsiteY4" fmla="*/ 21768 h 427989"/>
                <a:gd name="connsiteX5" fmla="*/ 104369 w 254394"/>
                <a:gd name="connsiteY5" fmla="*/ 57 h 427989"/>
                <a:gd name="connsiteX6" fmla="*/ 132919 w 254394"/>
                <a:gd name="connsiteY6" fmla="*/ 10913 h 427989"/>
                <a:gd name="connsiteX7" fmla="*/ 250703 w 254394"/>
                <a:gd name="connsiteY7" fmla="*/ 342988 h 427989"/>
                <a:gd name="connsiteX8" fmla="*/ 254394 w 254394"/>
                <a:gd name="connsiteY8" fmla="*/ 355797 h 427989"/>
                <a:gd name="connsiteX9" fmla="*/ 242779 w 254394"/>
                <a:gd name="connsiteY9" fmla="*/ 349175 h 427989"/>
                <a:gd name="connsiteX10" fmla="*/ 185461 w 254394"/>
                <a:gd name="connsiteY10" fmla="*/ 332892 h 427989"/>
                <a:gd name="connsiteX11" fmla="*/ 140301 w 254394"/>
                <a:gd name="connsiteY11" fmla="*/ 379246 h 427989"/>
                <a:gd name="connsiteX12" fmla="*/ 94707 w 254394"/>
                <a:gd name="connsiteY12" fmla="*/ 427119 h 427989"/>
                <a:gd name="connsiteX13" fmla="*/ 89171 w 254394"/>
                <a:gd name="connsiteY13" fmla="*/ 427988 h 427989"/>
                <a:gd name="connsiteX14" fmla="*/ 68545 w 254394"/>
                <a:gd name="connsiteY14" fmla="*/ 32082 h 427989"/>
                <a:gd name="connsiteX15" fmla="*/ 11119 w 254394"/>
                <a:gd name="connsiteY15" fmla="*/ 177005 h 427989"/>
                <a:gd name="connsiteX16" fmla="*/ 79618 w 254394"/>
                <a:gd name="connsiteY16" fmla="*/ 412681 h 427989"/>
                <a:gd name="connsiteX17" fmla="*/ 90474 w 254394"/>
                <a:gd name="connsiteY17" fmla="*/ 416481 h 427989"/>
                <a:gd name="connsiteX18" fmla="*/ 131074 w 254394"/>
                <a:gd name="connsiteY18" fmla="*/ 372407 h 427989"/>
                <a:gd name="connsiteX19" fmla="*/ 183941 w 254394"/>
                <a:gd name="connsiteY19" fmla="*/ 321602 h 427989"/>
                <a:gd name="connsiteX20" fmla="*/ 236265 w 254394"/>
                <a:gd name="connsiteY20" fmla="*/ 333652 h 427989"/>
                <a:gd name="connsiteX21" fmla="*/ 124995 w 254394"/>
                <a:gd name="connsiteY21" fmla="*/ 18838 h 427989"/>
                <a:gd name="connsiteX22" fmla="*/ 104586 w 254394"/>
                <a:gd name="connsiteY22" fmla="*/ 11021 h 427989"/>
                <a:gd name="connsiteX23" fmla="*/ 72019 w 254394"/>
                <a:gd name="connsiteY23" fmla="*/ 30345 h 427989"/>
                <a:gd name="connsiteX24" fmla="*/ 70282 w 254394"/>
                <a:gd name="connsiteY24" fmla="*/ 32516 h 427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394" h="427989">
                  <a:moveTo>
                    <a:pt x="89171" y="427988"/>
                  </a:moveTo>
                  <a:cubicBezTo>
                    <a:pt x="83342" y="427705"/>
                    <a:pt x="77751" y="425577"/>
                    <a:pt x="73213" y="421908"/>
                  </a:cubicBezTo>
                  <a:cubicBezTo>
                    <a:pt x="41406" y="398894"/>
                    <a:pt x="-3862" y="305101"/>
                    <a:pt x="263" y="177113"/>
                  </a:cubicBezTo>
                  <a:cubicBezTo>
                    <a:pt x="3086" y="88205"/>
                    <a:pt x="24146" y="50428"/>
                    <a:pt x="41298" y="34470"/>
                  </a:cubicBezTo>
                  <a:cubicBezTo>
                    <a:pt x="48006" y="27739"/>
                    <a:pt x="56669" y="23288"/>
                    <a:pt x="66049" y="21768"/>
                  </a:cubicBezTo>
                  <a:cubicBezTo>
                    <a:pt x="75829" y="10197"/>
                    <a:pt x="89421" y="2500"/>
                    <a:pt x="104369" y="57"/>
                  </a:cubicBezTo>
                  <a:cubicBezTo>
                    <a:pt x="114997" y="-529"/>
                    <a:pt x="125375" y="3412"/>
                    <a:pt x="132919" y="10913"/>
                  </a:cubicBezTo>
                  <a:cubicBezTo>
                    <a:pt x="162230" y="37835"/>
                    <a:pt x="241476" y="311832"/>
                    <a:pt x="250703" y="342988"/>
                  </a:cubicBezTo>
                  <a:lnTo>
                    <a:pt x="254394" y="355797"/>
                  </a:lnTo>
                  <a:lnTo>
                    <a:pt x="242779" y="349175"/>
                  </a:lnTo>
                  <a:cubicBezTo>
                    <a:pt x="242779" y="349175"/>
                    <a:pt x="210212" y="330721"/>
                    <a:pt x="185461" y="332892"/>
                  </a:cubicBezTo>
                  <a:cubicBezTo>
                    <a:pt x="173737" y="333977"/>
                    <a:pt x="155933" y="358077"/>
                    <a:pt x="140301" y="379246"/>
                  </a:cubicBezTo>
                  <a:cubicBezTo>
                    <a:pt x="124669" y="400414"/>
                    <a:pt x="108820" y="422017"/>
                    <a:pt x="94707" y="427119"/>
                  </a:cubicBezTo>
                  <a:cubicBezTo>
                    <a:pt x="92927" y="427727"/>
                    <a:pt x="91049" y="428020"/>
                    <a:pt x="89171" y="427988"/>
                  </a:cubicBezTo>
                  <a:close/>
                  <a:moveTo>
                    <a:pt x="68545" y="32082"/>
                  </a:moveTo>
                  <a:cubicBezTo>
                    <a:pt x="67351" y="32082"/>
                    <a:pt x="15678" y="33927"/>
                    <a:pt x="11119" y="177005"/>
                  </a:cubicBezTo>
                  <a:cubicBezTo>
                    <a:pt x="7102" y="301085"/>
                    <a:pt x="49656" y="390970"/>
                    <a:pt x="79618" y="412681"/>
                  </a:cubicBezTo>
                  <a:cubicBezTo>
                    <a:pt x="84286" y="416046"/>
                    <a:pt x="88303" y="417458"/>
                    <a:pt x="90474" y="416481"/>
                  </a:cubicBezTo>
                  <a:cubicBezTo>
                    <a:pt x="101329" y="412464"/>
                    <a:pt x="116527" y="392055"/>
                    <a:pt x="131074" y="372407"/>
                  </a:cubicBezTo>
                  <a:cubicBezTo>
                    <a:pt x="149746" y="347113"/>
                    <a:pt x="167332" y="323122"/>
                    <a:pt x="183941" y="321602"/>
                  </a:cubicBezTo>
                  <a:cubicBezTo>
                    <a:pt x="202092" y="321363"/>
                    <a:pt x="220047" y="325499"/>
                    <a:pt x="236265" y="333652"/>
                  </a:cubicBezTo>
                  <a:cubicBezTo>
                    <a:pt x="209669" y="242464"/>
                    <a:pt x="146923" y="38595"/>
                    <a:pt x="124995" y="18838"/>
                  </a:cubicBezTo>
                  <a:cubicBezTo>
                    <a:pt x="119654" y="13377"/>
                    <a:pt x="112207" y="10522"/>
                    <a:pt x="104586" y="11021"/>
                  </a:cubicBezTo>
                  <a:cubicBezTo>
                    <a:pt x="91798" y="13442"/>
                    <a:pt x="80269" y="20281"/>
                    <a:pt x="72019" y="30345"/>
                  </a:cubicBezTo>
                  <a:lnTo>
                    <a:pt x="70282" y="32516"/>
                  </a:ln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4F1687DD-84F1-4E59-AF98-28B35686F9B3}"/>
                </a:ext>
              </a:extLst>
            </p:cNvPr>
            <p:cNvSpPr/>
            <p:nvPr/>
          </p:nvSpPr>
          <p:spPr>
            <a:xfrm>
              <a:off x="4518308" y="4487239"/>
              <a:ext cx="213493" cy="373653"/>
            </a:xfrm>
            <a:custGeom>
              <a:avLst/>
              <a:gdLst>
                <a:gd name="connsiteX0" fmla="*/ 0 w 213493"/>
                <a:gd name="connsiteY0" fmla="*/ 359803 h 373653"/>
                <a:gd name="connsiteX1" fmla="*/ 96941 w 213493"/>
                <a:gd name="connsiteY1" fmla="*/ 299336 h 373653"/>
                <a:gd name="connsiteX2" fmla="*/ 213205 w 213493"/>
                <a:gd name="connsiteY2" fmla="*/ 367076 h 373653"/>
                <a:gd name="connsiteX3" fmla="*/ 126360 w 213493"/>
                <a:gd name="connsiteY3" fmla="*/ 13398 h 373653"/>
                <a:gd name="connsiteX4" fmla="*/ 56124 w 213493"/>
                <a:gd name="connsiteY4" fmla="*/ 15787 h 373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493" h="373653">
                  <a:moveTo>
                    <a:pt x="0" y="359803"/>
                  </a:moveTo>
                  <a:cubicBezTo>
                    <a:pt x="0" y="359803"/>
                    <a:pt x="77618" y="292063"/>
                    <a:pt x="96941" y="299336"/>
                  </a:cubicBezTo>
                  <a:cubicBezTo>
                    <a:pt x="116264" y="306610"/>
                    <a:pt x="208429" y="398666"/>
                    <a:pt x="213205" y="367076"/>
                  </a:cubicBezTo>
                  <a:cubicBezTo>
                    <a:pt x="217982" y="335486"/>
                    <a:pt x="162401" y="44880"/>
                    <a:pt x="126360" y="13398"/>
                  </a:cubicBezTo>
                  <a:cubicBezTo>
                    <a:pt x="90319" y="-18083"/>
                    <a:pt x="56124" y="15787"/>
                    <a:pt x="56124" y="15787"/>
                  </a:cubicBezTo>
                  <a:close/>
                </a:path>
              </a:pathLst>
            </a:custGeom>
            <a:solidFill>
              <a:srgbClr val="FFFFFF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1273C95F-1C6F-4355-A9A2-46FD9F072F30}"/>
                </a:ext>
              </a:extLst>
            </p:cNvPr>
            <p:cNvSpPr/>
            <p:nvPr/>
          </p:nvSpPr>
          <p:spPr>
            <a:xfrm>
              <a:off x="4510709" y="4481891"/>
              <a:ext cx="226677" cy="384473"/>
            </a:xfrm>
            <a:custGeom>
              <a:avLst/>
              <a:gdLst>
                <a:gd name="connsiteX0" fmla="*/ 213748 w 226677"/>
                <a:gd name="connsiteY0" fmla="*/ 384474 h 384473"/>
                <a:gd name="connsiteX1" fmla="*/ 137758 w 226677"/>
                <a:gd name="connsiteY1" fmla="*/ 336057 h 384473"/>
                <a:gd name="connsiteX2" fmla="*/ 102369 w 226677"/>
                <a:gd name="connsiteY2" fmla="*/ 309678 h 384473"/>
                <a:gd name="connsiteX3" fmla="*/ 10856 w 226677"/>
                <a:gd name="connsiteY3" fmla="*/ 369276 h 384473"/>
                <a:gd name="connsiteX4" fmla="*/ 0 w 226677"/>
                <a:gd name="connsiteY4" fmla="*/ 379263 h 384473"/>
                <a:gd name="connsiteX5" fmla="*/ 58403 w 226677"/>
                <a:gd name="connsiteY5" fmla="*/ 18529 h 384473"/>
                <a:gd name="connsiteX6" fmla="*/ 59597 w 226677"/>
                <a:gd name="connsiteY6" fmla="*/ 17335 h 384473"/>
                <a:gd name="connsiteX7" fmla="*/ 137324 w 226677"/>
                <a:gd name="connsiteY7" fmla="*/ 14621 h 384473"/>
                <a:gd name="connsiteX8" fmla="*/ 226340 w 226677"/>
                <a:gd name="connsiteY8" fmla="*/ 372858 h 384473"/>
                <a:gd name="connsiteX9" fmla="*/ 218742 w 226677"/>
                <a:gd name="connsiteY9" fmla="*/ 383171 h 384473"/>
                <a:gd name="connsiteX10" fmla="*/ 213748 w 226677"/>
                <a:gd name="connsiteY10" fmla="*/ 384474 h 384473"/>
                <a:gd name="connsiteX11" fmla="*/ 101718 w 226677"/>
                <a:gd name="connsiteY11" fmla="*/ 298931 h 384473"/>
                <a:gd name="connsiteX12" fmla="*/ 106494 w 226677"/>
                <a:gd name="connsiteY12" fmla="*/ 299691 h 384473"/>
                <a:gd name="connsiteX13" fmla="*/ 144923 w 226677"/>
                <a:gd name="connsiteY13" fmla="*/ 327698 h 384473"/>
                <a:gd name="connsiteX14" fmla="*/ 214725 w 226677"/>
                <a:gd name="connsiteY14" fmla="*/ 373509 h 384473"/>
                <a:gd name="connsiteX15" fmla="*/ 215485 w 226677"/>
                <a:gd name="connsiteY15" fmla="*/ 371772 h 384473"/>
                <a:gd name="connsiteX16" fmla="*/ 130051 w 226677"/>
                <a:gd name="connsiteY16" fmla="*/ 22980 h 384473"/>
                <a:gd name="connsiteX17" fmla="*/ 68391 w 226677"/>
                <a:gd name="connsiteY17" fmla="*/ 23957 h 384473"/>
                <a:gd name="connsiteX18" fmla="*/ 15415 w 226677"/>
                <a:gd name="connsiteY18" fmla="*/ 351581 h 384473"/>
                <a:gd name="connsiteX19" fmla="*/ 101718 w 226677"/>
                <a:gd name="connsiteY19" fmla="*/ 298931 h 38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6677" h="384473">
                  <a:moveTo>
                    <a:pt x="213748" y="384474"/>
                  </a:moveTo>
                  <a:cubicBezTo>
                    <a:pt x="198876" y="384474"/>
                    <a:pt x="173473" y="364825"/>
                    <a:pt x="137758" y="336057"/>
                  </a:cubicBezTo>
                  <a:cubicBezTo>
                    <a:pt x="126740" y="326266"/>
                    <a:pt x="114896" y="317440"/>
                    <a:pt x="102369" y="309678"/>
                  </a:cubicBezTo>
                  <a:cubicBezTo>
                    <a:pt x="92273" y="306096"/>
                    <a:pt x="47005" y="337686"/>
                    <a:pt x="10856" y="369276"/>
                  </a:cubicBezTo>
                  <a:lnTo>
                    <a:pt x="0" y="379263"/>
                  </a:lnTo>
                  <a:lnTo>
                    <a:pt x="58403" y="18529"/>
                  </a:lnTo>
                  <a:lnTo>
                    <a:pt x="59597" y="17335"/>
                  </a:lnTo>
                  <a:cubicBezTo>
                    <a:pt x="59597" y="17335"/>
                    <a:pt x="97592" y="-19791"/>
                    <a:pt x="137324" y="14621"/>
                  </a:cubicBezTo>
                  <a:cubicBezTo>
                    <a:pt x="175210" y="47188"/>
                    <a:pt x="231551" y="339423"/>
                    <a:pt x="226340" y="372858"/>
                  </a:cubicBezTo>
                  <a:cubicBezTo>
                    <a:pt x="225917" y="377439"/>
                    <a:pt x="222997" y="381412"/>
                    <a:pt x="218742" y="383171"/>
                  </a:cubicBezTo>
                  <a:cubicBezTo>
                    <a:pt x="217178" y="383920"/>
                    <a:pt x="215485" y="384365"/>
                    <a:pt x="213748" y="384474"/>
                  </a:cubicBezTo>
                  <a:close/>
                  <a:moveTo>
                    <a:pt x="101718" y="298931"/>
                  </a:moveTo>
                  <a:cubicBezTo>
                    <a:pt x="103346" y="298888"/>
                    <a:pt x="104963" y="299148"/>
                    <a:pt x="106494" y="299691"/>
                  </a:cubicBezTo>
                  <a:cubicBezTo>
                    <a:pt x="120313" y="307550"/>
                    <a:pt x="133210" y="316951"/>
                    <a:pt x="144923" y="327698"/>
                  </a:cubicBezTo>
                  <a:cubicBezTo>
                    <a:pt x="166092" y="344959"/>
                    <a:pt x="205606" y="377092"/>
                    <a:pt x="214725" y="373509"/>
                  </a:cubicBezTo>
                  <a:cubicBezTo>
                    <a:pt x="214725" y="373509"/>
                    <a:pt x="215485" y="371990"/>
                    <a:pt x="215485" y="371772"/>
                  </a:cubicBezTo>
                  <a:cubicBezTo>
                    <a:pt x="219501" y="345284"/>
                    <a:pt x="165006" y="53159"/>
                    <a:pt x="130051" y="22980"/>
                  </a:cubicBezTo>
                  <a:cubicBezTo>
                    <a:pt x="112497" y="6870"/>
                    <a:pt x="85423" y="7304"/>
                    <a:pt x="68391" y="23957"/>
                  </a:cubicBezTo>
                  <a:lnTo>
                    <a:pt x="15415" y="351581"/>
                  </a:lnTo>
                  <a:cubicBezTo>
                    <a:pt x="38863" y="331498"/>
                    <a:pt x="81309" y="298931"/>
                    <a:pt x="101718" y="298931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5EA333A7-170E-481B-8AE5-EFF53A01A778}"/>
                </a:ext>
              </a:extLst>
            </p:cNvPr>
            <p:cNvSpPr/>
            <p:nvPr/>
          </p:nvSpPr>
          <p:spPr>
            <a:xfrm>
              <a:off x="4310530" y="4495753"/>
              <a:ext cx="292668" cy="375108"/>
            </a:xfrm>
            <a:custGeom>
              <a:avLst/>
              <a:gdLst>
                <a:gd name="connsiteX0" fmla="*/ 292669 w 292668"/>
                <a:gd name="connsiteY0" fmla="*/ 0 h 375108"/>
                <a:gd name="connsiteX1" fmla="*/ 207777 w 292668"/>
                <a:gd name="connsiteY1" fmla="*/ 351289 h 375108"/>
                <a:gd name="connsiteX2" fmla="*/ 77510 w 292668"/>
                <a:gd name="connsiteY2" fmla="*/ 237522 h 375108"/>
                <a:gd name="connsiteX3" fmla="*/ 0 w 292668"/>
                <a:gd name="connsiteY3" fmla="*/ 41252 h 37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668" h="375108">
                  <a:moveTo>
                    <a:pt x="292669" y="0"/>
                  </a:moveTo>
                  <a:cubicBezTo>
                    <a:pt x="292669" y="0"/>
                    <a:pt x="239367" y="288326"/>
                    <a:pt x="207777" y="351289"/>
                  </a:cubicBezTo>
                  <a:cubicBezTo>
                    <a:pt x="176187" y="414252"/>
                    <a:pt x="120932" y="344125"/>
                    <a:pt x="77510" y="237522"/>
                  </a:cubicBezTo>
                  <a:cubicBezTo>
                    <a:pt x="34087" y="130919"/>
                    <a:pt x="0" y="41252"/>
                    <a:pt x="0" y="41252"/>
                  </a:cubicBezTo>
                  <a:close/>
                </a:path>
              </a:pathLst>
            </a:custGeom>
            <a:solidFill>
              <a:srgbClr val="D9D9D9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D466EEA8-6F47-463A-943F-3D2E6A45A04C}"/>
                </a:ext>
              </a:extLst>
            </p:cNvPr>
            <p:cNvSpPr/>
            <p:nvPr/>
          </p:nvSpPr>
          <p:spPr>
            <a:xfrm>
              <a:off x="4302497" y="4489131"/>
              <a:ext cx="307323" cy="387221"/>
            </a:xfrm>
            <a:custGeom>
              <a:avLst/>
              <a:gdLst>
                <a:gd name="connsiteX0" fmla="*/ 186935 w 307323"/>
                <a:gd name="connsiteY0" fmla="*/ 387221 h 387221"/>
                <a:gd name="connsiteX1" fmla="*/ 185740 w 307323"/>
                <a:gd name="connsiteY1" fmla="*/ 387221 h 387221"/>
                <a:gd name="connsiteX2" fmla="*/ 80006 w 307323"/>
                <a:gd name="connsiteY2" fmla="*/ 246098 h 387221"/>
                <a:gd name="connsiteX3" fmla="*/ 2388 w 307323"/>
                <a:gd name="connsiteY3" fmla="*/ 49719 h 387221"/>
                <a:gd name="connsiteX4" fmla="*/ 0 w 307323"/>
                <a:gd name="connsiteY4" fmla="*/ 43423 h 387221"/>
                <a:gd name="connsiteX5" fmla="*/ 307324 w 307323"/>
                <a:gd name="connsiteY5" fmla="*/ 0 h 387221"/>
                <a:gd name="connsiteX6" fmla="*/ 306021 w 307323"/>
                <a:gd name="connsiteY6" fmla="*/ 7382 h 387221"/>
                <a:gd name="connsiteX7" fmla="*/ 220696 w 307323"/>
                <a:gd name="connsiteY7" fmla="*/ 360191 h 387221"/>
                <a:gd name="connsiteX8" fmla="*/ 186935 w 307323"/>
                <a:gd name="connsiteY8" fmla="*/ 387221 h 387221"/>
                <a:gd name="connsiteX9" fmla="*/ 14981 w 307323"/>
                <a:gd name="connsiteY9" fmla="*/ 52867 h 387221"/>
                <a:gd name="connsiteX10" fmla="*/ 90102 w 307323"/>
                <a:gd name="connsiteY10" fmla="*/ 242624 h 387221"/>
                <a:gd name="connsiteX11" fmla="*/ 186175 w 307323"/>
                <a:gd name="connsiteY11" fmla="*/ 376909 h 387221"/>
                <a:gd name="connsiteX12" fmla="*/ 211034 w 307323"/>
                <a:gd name="connsiteY12" fmla="*/ 356066 h 387221"/>
                <a:gd name="connsiteX13" fmla="*/ 293971 w 307323"/>
                <a:gd name="connsiteY13" fmla="*/ 13678 h 38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7323" h="387221">
                  <a:moveTo>
                    <a:pt x="186935" y="387221"/>
                  </a:moveTo>
                  <a:lnTo>
                    <a:pt x="185740" y="387221"/>
                  </a:lnTo>
                  <a:cubicBezTo>
                    <a:pt x="141666" y="385485"/>
                    <a:pt x="97158" y="288001"/>
                    <a:pt x="80006" y="246098"/>
                  </a:cubicBezTo>
                  <a:cubicBezTo>
                    <a:pt x="36584" y="140689"/>
                    <a:pt x="2714" y="50696"/>
                    <a:pt x="2388" y="49719"/>
                  </a:cubicBezTo>
                  <a:lnTo>
                    <a:pt x="0" y="43423"/>
                  </a:lnTo>
                  <a:lnTo>
                    <a:pt x="307324" y="0"/>
                  </a:lnTo>
                  <a:lnTo>
                    <a:pt x="306021" y="7382"/>
                  </a:lnTo>
                  <a:cubicBezTo>
                    <a:pt x="303850" y="19214"/>
                    <a:pt x="251743" y="297228"/>
                    <a:pt x="220696" y="360191"/>
                  </a:cubicBezTo>
                  <a:cubicBezTo>
                    <a:pt x="211360" y="378537"/>
                    <a:pt x="200504" y="387221"/>
                    <a:pt x="186935" y="387221"/>
                  </a:cubicBezTo>
                  <a:close/>
                  <a:moveTo>
                    <a:pt x="14981" y="52867"/>
                  </a:moveTo>
                  <a:cubicBezTo>
                    <a:pt x="23448" y="75121"/>
                    <a:pt x="53518" y="153282"/>
                    <a:pt x="90102" y="242624"/>
                  </a:cubicBezTo>
                  <a:cubicBezTo>
                    <a:pt x="123537" y="324476"/>
                    <a:pt x="160338" y="375932"/>
                    <a:pt x="186175" y="376909"/>
                  </a:cubicBezTo>
                  <a:cubicBezTo>
                    <a:pt x="195293" y="376909"/>
                    <a:pt x="203978" y="370286"/>
                    <a:pt x="211034" y="356066"/>
                  </a:cubicBezTo>
                  <a:cubicBezTo>
                    <a:pt x="239042" y="300050"/>
                    <a:pt x="285287" y="59163"/>
                    <a:pt x="293971" y="13678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0BD662EA-E5F4-4B23-8C89-A8BB51F15C76}"/>
                </a:ext>
              </a:extLst>
            </p:cNvPr>
            <p:cNvSpPr/>
            <p:nvPr/>
          </p:nvSpPr>
          <p:spPr>
            <a:xfrm>
              <a:off x="4309988" y="4537004"/>
              <a:ext cx="233722" cy="143186"/>
            </a:xfrm>
            <a:custGeom>
              <a:avLst/>
              <a:gdLst>
                <a:gd name="connsiteX0" fmla="*/ 233722 w 233722"/>
                <a:gd name="connsiteY0" fmla="*/ 34630 h 143186"/>
                <a:gd name="connsiteX1" fmla="*/ 65568 w 233722"/>
                <a:gd name="connsiteY1" fmla="*/ 143186 h 143186"/>
                <a:gd name="connsiteX2" fmla="*/ 0 w 233722"/>
                <a:gd name="connsiteY2" fmla="*/ 0 h 143186"/>
                <a:gd name="connsiteX3" fmla="*/ 233722 w 233722"/>
                <a:gd name="connsiteY3" fmla="*/ 34630 h 14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722" h="143186">
                  <a:moveTo>
                    <a:pt x="233722" y="34630"/>
                  </a:moveTo>
                  <a:lnTo>
                    <a:pt x="65568" y="143186"/>
                  </a:lnTo>
                  <a:lnTo>
                    <a:pt x="0" y="0"/>
                  </a:lnTo>
                  <a:lnTo>
                    <a:pt x="233722" y="34630"/>
                  </a:ln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7C5C85A9-FFFD-45F1-8835-22D4DDACC812}"/>
                </a:ext>
              </a:extLst>
            </p:cNvPr>
            <p:cNvSpPr/>
            <p:nvPr/>
          </p:nvSpPr>
          <p:spPr>
            <a:xfrm>
              <a:off x="4300435" y="4530165"/>
              <a:ext cx="257930" cy="158058"/>
            </a:xfrm>
            <a:custGeom>
              <a:avLst/>
              <a:gdLst>
                <a:gd name="connsiteX0" fmla="*/ 72299 w 257930"/>
                <a:gd name="connsiteY0" fmla="*/ 158058 h 158058"/>
                <a:gd name="connsiteX1" fmla="*/ 0 w 257930"/>
                <a:gd name="connsiteY1" fmla="*/ 0 h 158058"/>
                <a:gd name="connsiteX2" fmla="*/ 257931 w 257930"/>
                <a:gd name="connsiteY2" fmla="*/ 38212 h 158058"/>
                <a:gd name="connsiteX3" fmla="*/ 18020 w 257930"/>
                <a:gd name="connsiteY3" fmla="*/ 13678 h 158058"/>
                <a:gd name="connsiteX4" fmla="*/ 77401 w 257930"/>
                <a:gd name="connsiteY4" fmla="*/ 142101 h 158058"/>
                <a:gd name="connsiteX5" fmla="*/ 228295 w 257930"/>
                <a:gd name="connsiteY5" fmla="*/ 44400 h 15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930" h="158058">
                  <a:moveTo>
                    <a:pt x="72299" y="158058"/>
                  </a:moveTo>
                  <a:lnTo>
                    <a:pt x="0" y="0"/>
                  </a:lnTo>
                  <a:lnTo>
                    <a:pt x="257931" y="38212"/>
                  </a:lnTo>
                  <a:close/>
                  <a:moveTo>
                    <a:pt x="18020" y="13678"/>
                  </a:moveTo>
                  <a:lnTo>
                    <a:pt x="77401" y="142101"/>
                  </a:lnTo>
                  <a:lnTo>
                    <a:pt x="228295" y="44400"/>
                  </a:ln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32425CFB-155B-44D4-94DF-5E4795E72F17}"/>
                </a:ext>
              </a:extLst>
            </p:cNvPr>
            <p:cNvSpPr/>
            <p:nvPr/>
          </p:nvSpPr>
          <p:spPr>
            <a:xfrm>
              <a:off x="4079730" y="3597139"/>
              <a:ext cx="440373" cy="358653"/>
            </a:xfrm>
            <a:custGeom>
              <a:avLst/>
              <a:gdLst>
                <a:gd name="connsiteX0" fmla="*/ 7825 w 440373"/>
                <a:gd name="connsiteY0" fmla="*/ 202440 h 358653"/>
                <a:gd name="connsiteX1" fmla="*/ 53745 w 440373"/>
                <a:gd name="connsiteY1" fmla="*/ 148162 h 358653"/>
                <a:gd name="connsiteX2" fmla="*/ 104983 w 440373"/>
                <a:gd name="connsiteY2" fmla="*/ 142734 h 358653"/>
                <a:gd name="connsiteX3" fmla="*/ 118553 w 440373"/>
                <a:gd name="connsiteY3" fmla="*/ 18545 h 358653"/>
                <a:gd name="connsiteX4" fmla="*/ 391356 w 440373"/>
                <a:gd name="connsiteY4" fmla="*/ 69784 h 358653"/>
                <a:gd name="connsiteX5" fmla="*/ 386037 w 440373"/>
                <a:gd name="connsiteY5" fmla="*/ 248143 h 358653"/>
                <a:gd name="connsiteX6" fmla="*/ 161759 w 440373"/>
                <a:gd name="connsiteY6" fmla="*/ 288634 h 358653"/>
                <a:gd name="connsiteX7" fmla="*/ 32468 w 440373"/>
                <a:gd name="connsiteY7" fmla="*/ 358653 h 358653"/>
                <a:gd name="connsiteX8" fmla="*/ 7825 w 440373"/>
                <a:gd name="connsiteY8" fmla="*/ 202440 h 35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373" h="358653">
                  <a:moveTo>
                    <a:pt x="7825" y="202440"/>
                  </a:moveTo>
                  <a:cubicBezTo>
                    <a:pt x="7825" y="202440"/>
                    <a:pt x="21286" y="153807"/>
                    <a:pt x="53745" y="148162"/>
                  </a:cubicBezTo>
                  <a:cubicBezTo>
                    <a:pt x="70669" y="145079"/>
                    <a:pt x="87788" y="143266"/>
                    <a:pt x="104983" y="142734"/>
                  </a:cubicBezTo>
                  <a:cubicBezTo>
                    <a:pt x="104983" y="142734"/>
                    <a:pt x="32033" y="53609"/>
                    <a:pt x="118553" y="18545"/>
                  </a:cubicBezTo>
                  <a:cubicBezTo>
                    <a:pt x="205073" y="-16519"/>
                    <a:pt x="280628" y="-3166"/>
                    <a:pt x="391356" y="69784"/>
                  </a:cubicBezTo>
                  <a:cubicBezTo>
                    <a:pt x="502084" y="142734"/>
                    <a:pt x="391356" y="231968"/>
                    <a:pt x="386037" y="248143"/>
                  </a:cubicBezTo>
                  <a:cubicBezTo>
                    <a:pt x="380717" y="264317"/>
                    <a:pt x="250884" y="253570"/>
                    <a:pt x="161759" y="288634"/>
                  </a:cubicBezTo>
                  <a:cubicBezTo>
                    <a:pt x="72634" y="323698"/>
                    <a:pt x="32468" y="358653"/>
                    <a:pt x="32468" y="358653"/>
                  </a:cubicBezTo>
                  <a:cubicBezTo>
                    <a:pt x="32468" y="358653"/>
                    <a:pt x="-19205" y="305135"/>
                    <a:pt x="7825" y="202440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394216E2-6C07-4486-BC62-0C1845D71339}"/>
                </a:ext>
              </a:extLst>
            </p:cNvPr>
            <p:cNvSpPr/>
            <p:nvPr/>
          </p:nvSpPr>
          <p:spPr>
            <a:xfrm>
              <a:off x="4074125" y="3591896"/>
              <a:ext cx="451299" cy="371820"/>
            </a:xfrm>
            <a:custGeom>
              <a:avLst/>
              <a:gdLst>
                <a:gd name="connsiteX0" fmla="*/ 37313 w 451299"/>
                <a:gd name="connsiteY0" fmla="*/ 371821 h 371820"/>
                <a:gd name="connsiteX1" fmla="*/ 33730 w 451299"/>
                <a:gd name="connsiteY1" fmla="*/ 368130 h 371820"/>
                <a:gd name="connsiteX2" fmla="*/ 8111 w 451299"/>
                <a:gd name="connsiteY2" fmla="*/ 206272 h 371820"/>
                <a:gd name="connsiteX3" fmla="*/ 8111 w 451299"/>
                <a:gd name="connsiteY3" fmla="*/ 206272 h 371820"/>
                <a:gd name="connsiteX4" fmla="*/ 58373 w 451299"/>
                <a:gd name="connsiteY4" fmla="*/ 148303 h 371820"/>
                <a:gd name="connsiteX5" fmla="*/ 100276 w 451299"/>
                <a:gd name="connsiteY5" fmla="*/ 143201 h 371820"/>
                <a:gd name="connsiteX6" fmla="*/ 78564 w 451299"/>
                <a:gd name="connsiteY6" fmla="*/ 63086 h 371820"/>
                <a:gd name="connsiteX7" fmla="*/ 121987 w 451299"/>
                <a:gd name="connsiteY7" fmla="*/ 18903 h 371820"/>
                <a:gd name="connsiteX8" fmla="*/ 399892 w 451299"/>
                <a:gd name="connsiteY8" fmla="*/ 70793 h 371820"/>
                <a:gd name="connsiteX9" fmla="*/ 450479 w 451299"/>
                <a:gd name="connsiteY9" fmla="*/ 138641 h 371820"/>
                <a:gd name="connsiteX10" fmla="*/ 407057 w 451299"/>
                <a:gd name="connsiteY10" fmla="*/ 241987 h 371820"/>
                <a:gd name="connsiteX11" fmla="*/ 396310 w 451299"/>
                <a:gd name="connsiteY11" fmla="*/ 255340 h 371820"/>
                <a:gd name="connsiteX12" fmla="*/ 329113 w 451299"/>
                <a:gd name="connsiteY12" fmla="*/ 270755 h 371820"/>
                <a:gd name="connsiteX13" fmla="*/ 168883 w 451299"/>
                <a:gd name="connsiteY13" fmla="*/ 299196 h 371820"/>
                <a:gd name="connsiteX14" fmla="*/ 40787 w 451299"/>
                <a:gd name="connsiteY14" fmla="*/ 368456 h 371820"/>
                <a:gd name="connsiteX15" fmla="*/ 18641 w 451299"/>
                <a:gd name="connsiteY15" fmla="*/ 208986 h 371820"/>
                <a:gd name="connsiteX16" fmla="*/ 38507 w 451299"/>
                <a:gd name="connsiteY16" fmla="*/ 356623 h 371820"/>
                <a:gd name="connsiteX17" fmla="*/ 165410 w 451299"/>
                <a:gd name="connsiteY17" fmla="*/ 288992 h 371820"/>
                <a:gd name="connsiteX18" fmla="*/ 328245 w 451299"/>
                <a:gd name="connsiteY18" fmla="*/ 259790 h 371820"/>
                <a:gd name="connsiteX19" fmla="*/ 386214 w 451299"/>
                <a:gd name="connsiteY19" fmla="*/ 251323 h 371820"/>
                <a:gd name="connsiteX20" fmla="*/ 398046 w 451299"/>
                <a:gd name="connsiteY20" fmla="*/ 234931 h 371820"/>
                <a:gd name="connsiteX21" fmla="*/ 439407 w 451299"/>
                <a:gd name="connsiteY21" fmla="*/ 140052 h 371820"/>
                <a:gd name="connsiteX22" fmla="*/ 393596 w 451299"/>
                <a:gd name="connsiteY22" fmla="*/ 79695 h 371820"/>
                <a:gd name="connsiteX23" fmla="*/ 125786 w 451299"/>
                <a:gd name="connsiteY23" fmla="*/ 28890 h 371820"/>
                <a:gd name="connsiteX24" fmla="*/ 88334 w 451299"/>
                <a:gd name="connsiteY24" fmla="*/ 65583 h 371820"/>
                <a:gd name="connsiteX25" fmla="*/ 114388 w 451299"/>
                <a:gd name="connsiteY25" fmla="*/ 144720 h 371820"/>
                <a:gd name="connsiteX26" fmla="*/ 121661 w 451299"/>
                <a:gd name="connsiteY26" fmla="*/ 153513 h 371820"/>
                <a:gd name="connsiteX27" fmla="*/ 110154 w 451299"/>
                <a:gd name="connsiteY27" fmla="*/ 153513 h 371820"/>
                <a:gd name="connsiteX28" fmla="*/ 59784 w 451299"/>
                <a:gd name="connsiteY28" fmla="*/ 158833 h 371820"/>
                <a:gd name="connsiteX29" fmla="*/ 18641 w 451299"/>
                <a:gd name="connsiteY29" fmla="*/ 209094 h 37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51299" h="371820">
                  <a:moveTo>
                    <a:pt x="37313" y="371821"/>
                  </a:moveTo>
                  <a:lnTo>
                    <a:pt x="33730" y="368130"/>
                  </a:lnTo>
                  <a:cubicBezTo>
                    <a:pt x="31559" y="365850"/>
                    <a:pt x="-19354" y="310704"/>
                    <a:pt x="8111" y="206272"/>
                  </a:cubicBezTo>
                  <a:lnTo>
                    <a:pt x="8111" y="206272"/>
                  </a:lnTo>
                  <a:cubicBezTo>
                    <a:pt x="8762" y="204101"/>
                    <a:pt x="22983" y="154165"/>
                    <a:pt x="58373" y="148303"/>
                  </a:cubicBezTo>
                  <a:cubicBezTo>
                    <a:pt x="77153" y="145155"/>
                    <a:pt x="90940" y="143852"/>
                    <a:pt x="100276" y="143201"/>
                  </a:cubicBezTo>
                  <a:cubicBezTo>
                    <a:pt x="89420" y="127894"/>
                    <a:pt x="70423" y="94024"/>
                    <a:pt x="78564" y="63086"/>
                  </a:cubicBezTo>
                  <a:cubicBezTo>
                    <a:pt x="83558" y="43546"/>
                    <a:pt x="98322" y="28782"/>
                    <a:pt x="121987" y="18903"/>
                  </a:cubicBezTo>
                  <a:cubicBezTo>
                    <a:pt x="210678" y="-17029"/>
                    <a:pt x="288513" y="-2808"/>
                    <a:pt x="399892" y="70793"/>
                  </a:cubicBezTo>
                  <a:cubicBezTo>
                    <a:pt x="429637" y="90442"/>
                    <a:pt x="446680" y="113239"/>
                    <a:pt x="450479" y="138641"/>
                  </a:cubicBezTo>
                  <a:cubicBezTo>
                    <a:pt x="456884" y="181304"/>
                    <a:pt x="424209" y="220819"/>
                    <a:pt x="407057" y="241987"/>
                  </a:cubicBezTo>
                  <a:cubicBezTo>
                    <a:pt x="403051" y="246080"/>
                    <a:pt x="399458" y="250552"/>
                    <a:pt x="396310" y="255340"/>
                  </a:cubicBezTo>
                  <a:cubicBezTo>
                    <a:pt x="392944" y="265327"/>
                    <a:pt x="374598" y="267172"/>
                    <a:pt x="329113" y="270755"/>
                  </a:cubicBezTo>
                  <a:cubicBezTo>
                    <a:pt x="283628" y="274337"/>
                    <a:pt x="219145" y="279439"/>
                    <a:pt x="168883" y="299196"/>
                  </a:cubicBezTo>
                  <a:cubicBezTo>
                    <a:pt x="82038" y="333500"/>
                    <a:pt x="41221" y="368130"/>
                    <a:pt x="40787" y="368456"/>
                  </a:cubicBezTo>
                  <a:close/>
                  <a:moveTo>
                    <a:pt x="18641" y="208986"/>
                  </a:moveTo>
                  <a:cubicBezTo>
                    <a:pt x="-3070" y="292140"/>
                    <a:pt x="28085" y="342728"/>
                    <a:pt x="38507" y="356623"/>
                  </a:cubicBezTo>
                  <a:cubicBezTo>
                    <a:pt x="77490" y="328344"/>
                    <a:pt x="120196" y="305580"/>
                    <a:pt x="165410" y="288992"/>
                  </a:cubicBezTo>
                  <a:cubicBezTo>
                    <a:pt x="217083" y="268583"/>
                    <a:pt x="281565" y="263481"/>
                    <a:pt x="328245" y="259790"/>
                  </a:cubicBezTo>
                  <a:cubicBezTo>
                    <a:pt x="353755" y="257728"/>
                    <a:pt x="382523" y="255448"/>
                    <a:pt x="386214" y="251323"/>
                  </a:cubicBezTo>
                  <a:cubicBezTo>
                    <a:pt x="389308" y="245287"/>
                    <a:pt x="393292" y="239762"/>
                    <a:pt x="398046" y="234931"/>
                  </a:cubicBezTo>
                  <a:cubicBezTo>
                    <a:pt x="415633" y="213220"/>
                    <a:pt x="445160" y="178047"/>
                    <a:pt x="439407" y="140052"/>
                  </a:cubicBezTo>
                  <a:cubicBezTo>
                    <a:pt x="436150" y="118341"/>
                    <a:pt x="420735" y="97607"/>
                    <a:pt x="393596" y="79695"/>
                  </a:cubicBezTo>
                  <a:cubicBezTo>
                    <a:pt x="285690" y="8699"/>
                    <a:pt x="210569" y="-5630"/>
                    <a:pt x="125786" y="28890"/>
                  </a:cubicBezTo>
                  <a:cubicBezTo>
                    <a:pt x="108059" y="34275"/>
                    <a:pt x="94088" y="47975"/>
                    <a:pt x="88334" y="65583"/>
                  </a:cubicBezTo>
                  <a:cubicBezTo>
                    <a:pt x="79324" y="101189"/>
                    <a:pt x="114062" y="144286"/>
                    <a:pt x="114388" y="144720"/>
                  </a:cubicBezTo>
                  <a:lnTo>
                    <a:pt x="121661" y="153513"/>
                  </a:lnTo>
                  <a:lnTo>
                    <a:pt x="110154" y="153513"/>
                  </a:lnTo>
                  <a:cubicBezTo>
                    <a:pt x="93263" y="154078"/>
                    <a:pt x="76426" y="155858"/>
                    <a:pt x="59784" y="158833"/>
                  </a:cubicBezTo>
                  <a:cubicBezTo>
                    <a:pt x="31885" y="163718"/>
                    <a:pt x="18967" y="207683"/>
                    <a:pt x="18641" y="209094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AAFF22FF-23C5-4C99-9EE4-8AD12A39C4C2}"/>
                </a:ext>
              </a:extLst>
            </p:cNvPr>
            <p:cNvSpPr/>
            <p:nvPr/>
          </p:nvSpPr>
          <p:spPr>
            <a:xfrm>
              <a:off x="4000271" y="3818130"/>
              <a:ext cx="694973" cy="769243"/>
            </a:xfrm>
            <a:custGeom>
              <a:avLst/>
              <a:gdLst>
                <a:gd name="connsiteX0" fmla="*/ 330559 w 694973"/>
                <a:gd name="connsiteY0" fmla="*/ 13 h 769243"/>
                <a:gd name="connsiteX1" fmla="*/ 528241 w 694973"/>
                <a:gd name="connsiteY1" fmla="*/ 82190 h 769243"/>
                <a:gd name="connsiteX2" fmla="*/ 647001 w 694973"/>
                <a:gd name="connsiteY2" fmla="*/ 327202 h 769243"/>
                <a:gd name="connsiteX3" fmla="*/ 692812 w 694973"/>
                <a:gd name="connsiteY3" fmla="*/ 519890 h 769243"/>
                <a:gd name="connsiteX4" fmla="*/ 543438 w 694973"/>
                <a:gd name="connsiteY4" fmla="*/ 753504 h 769243"/>
                <a:gd name="connsiteX5" fmla="*/ 167833 w 694973"/>
                <a:gd name="connsiteY5" fmla="*/ 675560 h 769243"/>
                <a:gd name="connsiteX6" fmla="*/ 15853 w 694973"/>
                <a:gd name="connsiteY6" fmla="*/ 377790 h 769243"/>
                <a:gd name="connsiteX7" fmla="*/ 44838 w 694973"/>
                <a:gd name="connsiteY7" fmla="*/ 120293 h 769243"/>
                <a:gd name="connsiteX8" fmla="*/ 330559 w 694973"/>
                <a:gd name="connsiteY8" fmla="*/ 13 h 76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4973" h="769243">
                  <a:moveTo>
                    <a:pt x="330559" y="13"/>
                  </a:moveTo>
                  <a:cubicBezTo>
                    <a:pt x="410022" y="-639"/>
                    <a:pt x="485035" y="23570"/>
                    <a:pt x="528241" y="82190"/>
                  </a:cubicBezTo>
                  <a:cubicBezTo>
                    <a:pt x="581759" y="154923"/>
                    <a:pt x="593375" y="252841"/>
                    <a:pt x="647001" y="327202"/>
                  </a:cubicBezTo>
                  <a:cubicBezTo>
                    <a:pt x="684942" y="383836"/>
                    <a:pt x="701215" y="452238"/>
                    <a:pt x="692812" y="519890"/>
                  </a:cubicBezTo>
                  <a:cubicBezTo>
                    <a:pt x="680763" y="611404"/>
                    <a:pt x="656663" y="700529"/>
                    <a:pt x="543438" y="753504"/>
                  </a:cubicBezTo>
                  <a:cubicBezTo>
                    <a:pt x="430214" y="806480"/>
                    <a:pt x="232858" y="711710"/>
                    <a:pt x="167833" y="675560"/>
                  </a:cubicBezTo>
                  <a:cubicBezTo>
                    <a:pt x="102807" y="639411"/>
                    <a:pt x="49831" y="503064"/>
                    <a:pt x="15853" y="377790"/>
                  </a:cubicBezTo>
                  <a:cubicBezTo>
                    <a:pt x="-6726" y="293875"/>
                    <a:pt x="-11612" y="192592"/>
                    <a:pt x="44838" y="120293"/>
                  </a:cubicBezTo>
                  <a:cubicBezTo>
                    <a:pt x="110080" y="36813"/>
                    <a:pt x="228190" y="773"/>
                    <a:pt x="330559" y="13"/>
                  </a:cubicBezTo>
                  <a:close/>
                </a:path>
              </a:pathLst>
            </a:custGeom>
            <a:solidFill>
              <a:srgbClr val="D9D9D9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89F7B70D-B16B-40F8-BA19-6F006701BF3C}"/>
                </a:ext>
              </a:extLst>
            </p:cNvPr>
            <p:cNvSpPr/>
            <p:nvPr/>
          </p:nvSpPr>
          <p:spPr>
            <a:xfrm>
              <a:off x="4000489" y="3818034"/>
              <a:ext cx="694973" cy="769286"/>
            </a:xfrm>
            <a:custGeom>
              <a:avLst/>
              <a:gdLst>
                <a:gd name="connsiteX0" fmla="*/ 333164 w 694973"/>
                <a:gd name="connsiteY0" fmla="*/ 10964 h 769286"/>
                <a:gd name="connsiteX1" fmla="*/ 519230 w 694973"/>
                <a:gd name="connsiteY1" fmla="*/ 88691 h 769286"/>
                <a:gd name="connsiteX2" fmla="*/ 577091 w 694973"/>
                <a:gd name="connsiteY2" fmla="*/ 208103 h 769286"/>
                <a:gd name="connsiteX3" fmla="*/ 637991 w 694973"/>
                <a:gd name="connsiteY3" fmla="*/ 333595 h 769286"/>
                <a:gd name="connsiteX4" fmla="*/ 681414 w 694973"/>
                <a:gd name="connsiteY4" fmla="*/ 518141 h 769286"/>
                <a:gd name="connsiteX5" fmla="*/ 538228 w 694973"/>
                <a:gd name="connsiteY5" fmla="*/ 743287 h 769286"/>
                <a:gd name="connsiteX6" fmla="*/ 462238 w 694973"/>
                <a:gd name="connsiteY6" fmla="*/ 758051 h 769286"/>
                <a:gd name="connsiteX7" fmla="*/ 172283 w 694973"/>
                <a:gd name="connsiteY7" fmla="*/ 665669 h 769286"/>
                <a:gd name="connsiteX8" fmla="*/ 25840 w 694973"/>
                <a:gd name="connsiteY8" fmla="*/ 374629 h 769286"/>
                <a:gd name="connsiteX9" fmla="*/ 53305 w 694973"/>
                <a:gd name="connsiteY9" fmla="*/ 126903 h 769286"/>
                <a:gd name="connsiteX10" fmla="*/ 330342 w 694973"/>
                <a:gd name="connsiteY10" fmla="*/ 10856 h 769286"/>
                <a:gd name="connsiteX11" fmla="*/ 333164 w 694973"/>
                <a:gd name="connsiteY11" fmla="*/ 10856 h 769286"/>
                <a:gd name="connsiteX12" fmla="*/ 333164 w 694973"/>
                <a:gd name="connsiteY12" fmla="*/ 0 h 769286"/>
                <a:gd name="connsiteX13" fmla="*/ 330342 w 694973"/>
                <a:gd name="connsiteY13" fmla="*/ 0 h 769286"/>
                <a:gd name="connsiteX14" fmla="*/ 44838 w 694973"/>
                <a:gd name="connsiteY14" fmla="*/ 120281 h 769286"/>
                <a:gd name="connsiteX15" fmla="*/ 15853 w 694973"/>
                <a:gd name="connsiteY15" fmla="*/ 377777 h 769286"/>
                <a:gd name="connsiteX16" fmla="*/ 167833 w 694973"/>
                <a:gd name="connsiteY16" fmla="*/ 675548 h 769286"/>
                <a:gd name="connsiteX17" fmla="*/ 462998 w 694973"/>
                <a:gd name="connsiteY17" fmla="*/ 769232 h 769286"/>
                <a:gd name="connsiteX18" fmla="*/ 543439 w 694973"/>
                <a:gd name="connsiteY18" fmla="*/ 753492 h 769286"/>
                <a:gd name="connsiteX19" fmla="*/ 692812 w 694973"/>
                <a:gd name="connsiteY19" fmla="*/ 519878 h 769286"/>
                <a:gd name="connsiteX20" fmla="*/ 647002 w 694973"/>
                <a:gd name="connsiteY20" fmla="*/ 327190 h 769286"/>
                <a:gd name="connsiteX21" fmla="*/ 528241 w 694973"/>
                <a:gd name="connsiteY21" fmla="*/ 82177 h 769286"/>
                <a:gd name="connsiteX22" fmla="*/ 333381 w 694973"/>
                <a:gd name="connsiteY22" fmla="*/ 0 h 76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4973" h="769286">
                  <a:moveTo>
                    <a:pt x="333164" y="10964"/>
                  </a:moveTo>
                  <a:cubicBezTo>
                    <a:pt x="416210" y="10964"/>
                    <a:pt x="482321" y="38538"/>
                    <a:pt x="519230" y="88691"/>
                  </a:cubicBezTo>
                  <a:cubicBezTo>
                    <a:pt x="545175" y="123972"/>
                    <a:pt x="560699" y="164680"/>
                    <a:pt x="577091" y="208103"/>
                  </a:cubicBezTo>
                  <a:cubicBezTo>
                    <a:pt x="593483" y="251526"/>
                    <a:pt x="609658" y="294948"/>
                    <a:pt x="637991" y="333595"/>
                  </a:cubicBezTo>
                  <a:cubicBezTo>
                    <a:pt x="674010" y="387960"/>
                    <a:pt x="689415" y="453419"/>
                    <a:pt x="681414" y="518141"/>
                  </a:cubicBezTo>
                  <a:cubicBezTo>
                    <a:pt x="670558" y="603358"/>
                    <a:pt x="649824" y="691072"/>
                    <a:pt x="538228" y="743287"/>
                  </a:cubicBezTo>
                  <a:cubicBezTo>
                    <a:pt x="514280" y="753709"/>
                    <a:pt x="488346" y="758746"/>
                    <a:pt x="462238" y="758051"/>
                  </a:cubicBezTo>
                  <a:cubicBezTo>
                    <a:pt x="344346" y="758051"/>
                    <a:pt x="200074" y="681084"/>
                    <a:pt x="172283" y="665669"/>
                  </a:cubicBezTo>
                  <a:cubicBezTo>
                    <a:pt x="121370" y="637445"/>
                    <a:pt x="67961" y="531385"/>
                    <a:pt x="25840" y="374629"/>
                  </a:cubicBezTo>
                  <a:cubicBezTo>
                    <a:pt x="10425" y="315791"/>
                    <a:pt x="-7703" y="204846"/>
                    <a:pt x="53305" y="126903"/>
                  </a:cubicBezTo>
                  <a:cubicBezTo>
                    <a:pt x="119308" y="42337"/>
                    <a:pt x="239697" y="11507"/>
                    <a:pt x="330342" y="10856"/>
                  </a:cubicBezTo>
                  <a:lnTo>
                    <a:pt x="333164" y="10856"/>
                  </a:lnTo>
                  <a:moveTo>
                    <a:pt x="333164" y="0"/>
                  </a:moveTo>
                  <a:lnTo>
                    <a:pt x="330342" y="0"/>
                  </a:lnTo>
                  <a:cubicBezTo>
                    <a:pt x="227973" y="760"/>
                    <a:pt x="109863" y="36801"/>
                    <a:pt x="44838" y="120281"/>
                  </a:cubicBezTo>
                  <a:cubicBezTo>
                    <a:pt x="-11612" y="192580"/>
                    <a:pt x="-6726" y="293971"/>
                    <a:pt x="15853" y="377777"/>
                  </a:cubicBezTo>
                  <a:cubicBezTo>
                    <a:pt x="49614" y="503051"/>
                    <a:pt x="102699" y="639398"/>
                    <a:pt x="167833" y="675548"/>
                  </a:cubicBezTo>
                  <a:cubicBezTo>
                    <a:pt x="219180" y="704098"/>
                    <a:pt x="353139" y="769232"/>
                    <a:pt x="462998" y="769232"/>
                  </a:cubicBezTo>
                  <a:cubicBezTo>
                    <a:pt x="490637" y="769894"/>
                    <a:pt x="518091" y="764521"/>
                    <a:pt x="543439" y="753492"/>
                  </a:cubicBezTo>
                  <a:cubicBezTo>
                    <a:pt x="656663" y="700516"/>
                    <a:pt x="680763" y="611391"/>
                    <a:pt x="692812" y="519878"/>
                  </a:cubicBezTo>
                  <a:cubicBezTo>
                    <a:pt x="701215" y="452225"/>
                    <a:pt x="684942" y="383824"/>
                    <a:pt x="647002" y="327190"/>
                  </a:cubicBezTo>
                  <a:cubicBezTo>
                    <a:pt x="592723" y="252828"/>
                    <a:pt x="581868" y="154910"/>
                    <a:pt x="528241" y="82177"/>
                  </a:cubicBezTo>
                  <a:cubicBezTo>
                    <a:pt x="485578" y="24208"/>
                    <a:pt x="411868" y="0"/>
                    <a:pt x="333381" y="0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38BE80D0-002D-4387-8F46-C4BFB419C44F}"/>
                </a:ext>
              </a:extLst>
            </p:cNvPr>
            <p:cNvSpPr/>
            <p:nvPr/>
          </p:nvSpPr>
          <p:spPr>
            <a:xfrm>
              <a:off x="4439534" y="4106436"/>
              <a:ext cx="98041" cy="131620"/>
            </a:xfrm>
            <a:custGeom>
              <a:avLst/>
              <a:gdLst>
                <a:gd name="connsiteX0" fmla="*/ 48812 w 98041"/>
                <a:gd name="connsiteY0" fmla="*/ 131603 h 131620"/>
                <a:gd name="connsiteX1" fmla="*/ 42950 w 98041"/>
                <a:gd name="connsiteY1" fmla="*/ 126609 h 131620"/>
                <a:gd name="connsiteX2" fmla="*/ 47944 w 98041"/>
                <a:gd name="connsiteY2" fmla="*/ 120747 h 131620"/>
                <a:gd name="connsiteX3" fmla="*/ 84636 w 98041"/>
                <a:gd name="connsiteY3" fmla="*/ 92957 h 131620"/>
                <a:gd name="connsiteX4" fmla="*/ 82790 w 98041"/>
                <a:gd name="connsiteY4" fmla="*/ 67771 h 131620"/>
                <a:gd name="connsiteX5" fmla="*/ 61079 w 98041"/>
                <a:gd name="connsiteY5" fmla="*/ 56916 h 131620"/>
                <a:gd name="connsiteX6" fmla="*/ 1481 w 98041"/>
                <a:gd name="connsiteY6" fmla="*/ 9151 h 131620"/>
                <a:gd name="connsiteX7" fmla="*/ 1699 w 98041"/>
                <a:gd name="connsiteY7" fmla="*/ 1476 h 131620"/>
                <a:gd name="connsiteX8" fmla="*/ 9373 w 98041"/>
                <a:gd name="connsiteY8" fmla="*/ 1704 h 131620"/>
                <a:gd name="connsiteX9" fmla="*/ 9949 w 98041"/>
                <a:gd name="connsiteY9" fmla="*/ 2421 h 131620"/>
                <a:gd name="connsiteX10" fmla="*/ 61079 w 98041"/>
                <a:gd name="connsiteY10" fmla="*/ 45843 h 131620"/>
                <a:gd name="connsiteX11" fmla="*/ 91909 w 98041"/>
                <a:gd name="connsiteY11" fmla="*/ 61367 h 131620"/>
                <a:gd name="connsiteX12" fmla="*/ 95057 w 98041"/>
                <a:gd name="connsiteY12" fmla="*/ 96431 h 131620"/>
                <a:gd name="connsiteX13" fmla="*/ 49898 w 98041"/>
                <a:gd name="connsiteY13" fmla="*/ 131277 h 131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041" h="131620">
                  <a:moveTo>
                    <a:pt x="48812" y="131603"/>
                  </a:moveTo>
                  <a:cubicBezTo>
                    <a:pt x="45816" y="131842"/>
                    <a:pt x="43189" y="129606"/>
                    <a:pt x="42950" y="126609"/>
                  </a:cubicBezTo>
                  <a:cubicBezTo>
                    <a:pt x="42711" y="123613"/>
                    <a:pt x="44948" y="120986"/>
                    <a:pt x="47944" y="120747"/>
                  </a:cubicBezTo>
                  <a:cubicBezTo>
                    <a:pt x="47944" y="120747"/>
                    <a:pt x="76277" y="116079"/>
                    <a:pt x="84636" y="92957"/>
                  </a:cubicBezTo>
                  <a:cubicBezTo>
                    <a:pt x="88338" y="84793"/>
                    <a:pt x="87643" y="75305"/>
                    <a:pt x="82790" y="67771"/>
                  </a:cubicBezTo>
                  <a:cubicBezTo>
                    <a:pt x="77699" y="60900"/>
                    <a:pt x="69633" y="56861"/>
                    <a:pt x="61079" y="56916"/>
                  </a:cubicBezTo>
                  <a:cubicBezTo>
                    <a:pt x="40236" y="56916"/>
                    <a:pt x="7778" y="17076"/>
                    <a:pt x="1481" y="9151"/>
                  </a:cubicBezTo>
                  <a:cubicBezTo>
                    <a:pt x="-581" y="6969"/>
                    <a:pt x="-473" y="3539"/>
                    <a:pt x="1699" y="1476"/>
                  </a:cubicBezTo>
                  <a:cubicBezTo>
                    <a:pt x="3881" y="-576"/>
                    <a:pt x="7322" y="-478"/>
                    <a:pt x="9373" y="1704"/>
                  </a:cubicBezTo>
                  <a:cubicBezTo>
                    <a:pt x="9591" y="1921"/>
                    <a:pt x="9775" y="2160"/>
                    <a:pt x="9949" y="2421"/>
                  </a:cubicBezTo>
                  <a:cubicBezTo>
                    <a:pt x="23301" y="19247"/>
                    <a:pt x="49029" y="45843"/>
                    <a:pt x="61079" y="45843"/>
                  </a:cubicBezTo>
                  <a:cubicBezTo>
                    <a:pt x="73248" y="45800"/>
                    <a:pt x="84701" y="51564"/>
                    <a:pt x="91909" y="61367"/>
                  </a:cubicBezTo>
                  <a:cubicBezTo>
                    <a:pt x="98770" y="71788"/>
                    <a:pt x="99953" y="84956"/>
                    <a:pt x="95057" y="96431"/>
                  </a:cubicBezTo>
                  <a:cubicBezTo>
                    <a:pt x="84202" y="125632"/>
                    <a:pt x="51635" y="131060"/>
                    <a:pt x="49898" y="131277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E6D12749-DDC4-47DA-9765-65E10D4893F3}"/>
                </a:ext>
              </a:extLst>
            </p:cNvPr>
            <p:cNvSpPr/>
            <p:nvPr/>
          </p:nvSpPr>
          <p:spPr>
            <a:xfrm>
              <a:off x="4429930" y="4255851"/>
              <a:ext cx="145739" cy="90745"/>
            </a:xfrm>
            <a:custGeom>
              <a:avLst/>
              <a:gdLst>
                <a:gd name="connsiteX0" fmla="*/ 19335 w 145739"/>
                <a:gd name="connsiteY0" fmla="*/ 90745 h 90745"/>
                <a:gd name="connsiteX1" fmla="*/ 4897 w 145739"/>
                <a:gd name="connsiteY1" fmla="*/ 89985 h 90745"/>
                <a:gd name="connsiteX2" fmla="*/ 12 w 145739"/>
                <a:gd name="connsiteY2" fmla="*/ 84015 h 90745"/>
                <a:gd name="connsiteX3" fmla="*/ 5983 w 145739"/>
                <a:gd name="connsiteY3" fmla="*/ 79130 h 90745"/>
                <a:gd name="connsiteX4" fmla="*/ 135383 w 145739"/>
                <a:gd name="connsiteY4" fmla="*/ 3140 h 90745"/>
                <a:gd name="connsiteX5" fmla="*/ 142417 w 145739"/>
                <a:gd name="connsiteY5" fmla="*/ 469 h 90745"/>
                <a:gd name="connsiteX6" fmla="*/ 142547 w 145739"/>
                <a:gd name="connsiteY6" fmla="*/ 535 h 90745"/>
                <a:gd name="connsiteX7" fmla="*/ 145261 w 145739"/>
                <a:gd name="connsiteY7" fmla="*/ 7699 h 90745"/>
                <a:gd name="connsiteX8" fmla="*/ 19335 w 145739"/>
                <a:gd name="connsiteY8" fmla="*/ 90745 h 9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739" h="90745">
                  <a:moveTo>
                    <a:pt x="19335" y="90745"/>
                  </a:moveTo>
                  <a:cubicBezTo>
                    <a:pt x="14667" y="90745"/>
                    <a:pt x="9891" y="90745"/>
                    <a:pt x="4897" y="89985"/>
                  </a:cubicBezTo>
                  <a:cubicBezTo>
                    <a:pt x="1956" y="89595"/>
                    <a:pt x="-183" y="86978"/>
                    <a:pt x="12" y="84015"/>
                  </a:cubicBezTo>
                  <a:cubicBezTo>
                    <a:pt x="349" y="81040"/>
                    <a:pt x="2998" y="78880"/>
                    <a:pt x="5983" y="79130"/>
                  </a:cubicBezTo>
                  <a:cubicBezTo>
                    <a:pt x="94891" y="88248"/>
                    <a:pt x="133754" y="6288"/>
                    <a:pt x="135383" y="3140"/>
                  </a:cubicBezTo>
                  <a:cubicBezTo>
                    <a:pt x="136587" y="459"/>
                    <a:pt x="139736" y="-735"/>
                    <a:pt x="142417" y="469"/>
                  </a:cubicBezTo>
                  <a:cubicBezTo>
                    <a:pt x="142460" y="491"/>
                    <a:pt x="142504" y="513"/>
                    <a:pt x="142547" y="535"/>
                  </a:cubicBezTo>
                  <a:cubicBezTo>
                    <a:pt x="145272" y="1772"/>
                    <a:pt x="146488" y="4975"/>
                    <a:pt x="145261" y="7699"/>
                  </a:cubicBezTo>
                  <a:cubicBezTo>
                    <a:pt x="144827" y="8242"/>
                    <a:pt x="105638" y="90745"/>
                    <a:pt x="19335" y="90745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06F1070C-6691-4744-B1C4-1A3D2A59DE39}"/>
                </a:ext>
              </a:extLst>
            </p:cNvPr>
            <p:cNvSpPr/>
            <p:nvPr/>
          </p:nvSpPr>
          <p:spPr>
            <a:xfrm>
              <a:off x="4244570" y="4157004"/>
              <a:ext cx="107107" cy="78185"/>
            </a:xfrm>
            <a:custGeom>
              <a:avLst/>
              <a:gdLst>
                <a:gd name="connsiteX0" fmla="*/ 5386 w 107107"/>
                <a:gd name="connsiteY0" fmla="*/ 78105 h 78185"/>
                <a:gd name="connsiteX1" fmla="*/ 3649 w 107107"/>
                <a:gd name="connsiteY1" fmla="*/ 78105 h 78185"/>
                <a:gd name="connsiteX2" fmla="*/ 284 w 107107"/>
                <a:gd name="connsiteY2" fmla="*/ 71157 h 78185"/>
                <a:gd name="connsiteX3" fmla="*/ 101893 w 107107"/>
                <a:gd name="connsiteY3" fmla="*/ 52 h 78185"/>
                <a:gd name="connsiteX4" fmla="*/ 107103 w 107107"/>
                <a:gd name="connsiteY4" fmla="*/ 5686 h 78185"/>
                <a:gd name="connsiteX5" fmla="*/ 107103 w 107107"/>
                <a:gd name="connsiteY5" fmla="*/ 5697 h 78185"/>
                <a:gd name="connsiteX6" fmla="*/ 101904 w 107107"/>
                <a:gd name="connsiteY6" fmla="*/ 10919 h 78185"/>
                <a:gd name="connsiteX7" fmla="*/ 101567 w 107107"/>
                <a:gd name="connsiteY7" fmla="*/ 10908 h 78185"/>
                <a:gd name="connsiteX8" fmla="*/ 10488 w 107107"/>
                <a:gd name="connsiteY8" fmla="*/ 74740 h 78185"/>
                <a:gd name="connsiteX9" fmla="*/ 5386 w 107107"/>
                <a:gd name="connsiteY9" fmla="*/ 78105 h 7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107" h="78185">
                  <a:moveTo>
                    <a:pt x="5386" y="78105"/>
                  </a:moveTo>
                  <a:cubicBezTo>
                    <a:pt x="4811" y="78213"/>
                    <a:pt x="4224" y="78213"/>
                    <a:pt x="3649" y="78105"/>
                  </a:cubicBezTo>
                  <a:cubicBezTo>
                    <a:pt x="826" y="77084"/>
                    <a:pt x="-661" y="74001"/>
                    <a:pt x="284" y="71157"/>
                  </a:cubicBezTo>
                  <a:cubicBezTo>
                    <a:pt x="284" y="70506"/>
                    <a:pt x="26772" y="-2227"/>
                    <a:pt x="101893" y="52"/>
                  </a:cubicBezTo>
                  <a:cubicBezTo>
                    <a:pt x="104889" y="172"/>
                    <a:pt x="107223" y="2690"/>
                    <a:pt x="107103" y="5686"/>
                  </a:cubicBezTo>
                  <a:cubicBezTo>
                    <a:pt x="107103" y="5686"/>
                    <a:pt x="107103" y="5697"/>
                    <a:pt x="107103" y="5697"/>
                  </a:cubicBezTo>
                  <a:cubicBezTo>
                    <a:pt x="107114" y="8574"/>
                    <a:pt x="104780" y="10908"/>
                    <a:pt x="101904" y="10919"/>
                  </a:cubicBezTo>
                  <a:cubicBezTo>
                    <a:pt x="101795" y="10919"/>
                    <a:pt x="101676" y="10919"/>
                    <a:pt x="101567" y="10908"/>
                  </a:cubicBezTo>
                  <a:cubicBezTo>
                    <a:pt x="34045" y="8520"/>
                    <a:pt x="11465" y="72026"/>
                    <a:pt x="10488" y="74740"/>
                  </a:cubicBezTo>
                  <a:cubicBezTo>
                    <a:pt x="9663" y="76824"/>
                    <a:pt x="7622" y="78170"/>
                    <a:pt x="5386" y="78105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9482307-116B-4F75-BFB1-89B341522A2C}"/>
                </a:ext>
              </a:extLst>
            </p:cNvPr>
            <p:cNvSpPr/>
            <p:nvPr/>
          </p:nvSpPr>
          <p:spPr>
            <a:xfrm>
              <a:off x="4480514" y="4026293"/>
              <a:ext cx="92768" cy="47391"/>
            </a:xfrm>
            <a:custGeom>
              <a:avLst/>
              <a:gdLst>
                <a:gd name="connsiteX0" fmla="*/ 5444 w 92768"/>
                <a:gd name="connsiteY0" fmla="*/ 47391 h 47391"/>
                <a:gd name="connsiteX1" fmla="*/ 3056 w 92768"/>
                <a:gd name="connsiteY1" fmla="*/ 46848 h 47391"/>
                <a:gd name="connsiteX2" fmla="*/ 548 w 92768"/>
                <a:gd name="connsiteY2" fmla="*/ 39597 h 47391"/>
                <a:gd name="connsiteX3" fmla="*/ 559 w 92768"/>
                <a:gd name="connsiteY3" fmla="*/ 39575 h 47391"/>
                <a:gd name="connsiteX4" fmla="*/ 89250 w 92768"/>
                <a:gd name="connsiteY4" fmla="*/ 5597 h 47391"/>
                <a:gd name="connsiteX5" fmla="*/ 92420 w 92768"/>
                <a:gd name="connsiteY5" fmla="*/ 12588 h 47391"/>
                <a:gd name="connsiteX6" fmla="*/ 92398 w 92768"/>
                <a:gd name="connsiteY6" fmla="*/ 12653 h 47391"/>
                <a:gd name="connsiteX7" fmla="*/ 85559 w 92768"/>
                <a:gd name="connsiteY7" fmla="*/ 15779 h 47391"/>
                <a:gd name="connsiteX8" fmla="*/ 85342 w 92768"/>
                <a:gd name="connsiteY8" fmla="*/ 15693 h 47391"/>
                <a:gd name="connsiteX9" fmla="*/ 10329 w 92768"/>
                <a:gd name="connsiteY9" fmla="*/ 44460 h 47391"/>
                <a:gd name="connsiteX10" fmla="*/ 5444 w 92768"/>
                <a:gd name="connsiteY10" fmla="*/ 47391 h 4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768" h="47391">
                  <a:moveTo>
                    <a:pt x="5444" y="47391"/>
                  </a:moveTo>
                  <a:cubicBezTo>
                    <a:pt x="4619" y="47380"/>
                    <a:pt x="3805" y="47196"/>
                    <a:pt x="3056" y="46848"/>
                  </a:cubicBezTo>
                  <a:cubicBezTo>
                    <a:pt x="364" y="45535"/>
                    <a:pt x="-765" y="42289"/>
                    <a:pt x="548" y="39597"/>
                  </a:cubicBezTo>
                  <a:cubicBezTo>
                    <a:pt x="548" y="39586"/>
                    <a:pt x="559" y="39586"/>
                    <a:pt x="559" y="39575"/>
                  </a:cubicBezTo>
                  <a:cubicBezTo>
                    <a:pt x="559" y="38924"/>
                    <a:pt x="29978" y="-17634"/>
                    <a:pt x="89250" y="5597"/>
                  </a:cubicBezTo>
                  <a:cubicBezTo>
                    <a:pt x="92061" y="6650"/>
                    <a:pt x="93473" y="9776"/>
                    <a:pt x="92420" y="12588"/>
                  </a:cubicBezTo>
                  <a:cubicBezTo>
                    <a:pt x="92420" y="12610"/>
                    <a:pt x="92409" y="12631"/>
                    <a:pt x="92398" y="12653"/>
                  </a:cubicBezTo>
                  <a:cubicBezTo>
                    <a:pt x="91367" y="15410"/>
                    <a:pt x="88305" y="16800"/>
                    <a:pt x="85559" y="15779"/>
                  </a:cubicBezTo>
                  <a:cubicBezTo>
                    <a:pt x="85483" y="15747"/>
                    <a:pt x="85407" y="15725"/>
                    <a:pt x="85342" y="15693"/>
                  </a:cubicBezTo>
                  <a:cubicBezTo>
                    <a:pt x="35406" y="-3848"/>
                    <a:pt x="11306" y="42506"/>
                    <a:pt x="10329" y="44460"/>
                  </a:cubicBezTo>
                  <a:cubicBezTo>
                    <a:pt x="9363" y="46262"/>
                    <a:pt x="7485" y="47391"/>
                    <a:pt x="5444" y="47391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D4CD8AEA-DF92-4D69-8472-351A8D5C30AB}"/>
                </a:ext>
              </a:extLst>
            </p:cNvPr>
            <p:cNvSpPr/>
            <p:nvPr/>
          </p:nvSpPr>
          <p:spPr>
            <a:xfrm>
              <a:off x="4134343" y="4055990"/>
              <a:ext cx="258944" cy="244270"/>
            </a:xfrm>
            <a:custGeom>
              <a:avLst/>
              <a:gdLst>
                <a:gd name="connsiteX0" fmla="*/ 205823 w 258944"/>
                <a:gd name="connsiteY0" fmla="*/ 13135 h 244270"/>
                <a:gd name="connsiteX1" fmla="*/ 238390 w 258944"/>
                <a:gd name="connsiteY1" fmla="*/ 172062 h 244270"/>
                <a:gd name="connsiteX2" fmla="*/ 134610 w 258944"/>
                <a:gd name="connsiteY2" fmla="*/ 233397 h 244270"/>
                <a:gd name="connsiteX3" fmla="*/ 94553 w 258944"/>
                <a:gd name="connsiteY3" fmla="*/ 227643 h 244270"/>
                <a:gd name="connsiteX4" fmla="*/ 12158 w 258944"/>
                <a:gd name="connsiteY4" fmla="*/ 139278 h 244270"/>
                <a:gd name="connsiteX5" fmla="*/ 205823 w 258944"/>
                <a:gd name="connsiteY5" fmla="*/ 13135 h 244270"/>
                <a:gd name="connsiteX6" fmla="*/ 210166 w 258944"/>
                <a:gd name="connsiteY6" fmla="*/ 0 h 244270"/>
                <a:gd name="connsiteX7" fmla="*/ 0 w 258944"/>
                <a:gd name="connsiteY7" fmla="*/ 139387 h 244270"/>
                <a:gd name="connsiteX8" fmla="*/ 91513 w 258944"/>
                <a:gd name="connsiteY8" fmla="*/ 238065 h 244270"/>
                <a:gd name="connsiteX9" fmla="*/ 134936 w 258944"/>
                <a:gd name="connsiteY9" fmla="*/ 244253 h 244270"/>
                <a:gd name="connsiteX10" fmla="*/ 248052 w 258944"/>
                <a:gd name="connsiteY10" fmla="*/ 177490 h 244270"/>
                <a:gd name="connsiteX11" fmla="*/ 210491 w 258944"/>
                <a:gd name="connsiteY11" fmla="*/ 0 h 24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944" h="244270">
                  <a:moveTo>
                    <a:pt x="205823" y="13135"/>
                  </a:moveTo>
                  <a:cubicBezTo>
                    <a:pt x="221021" y="37561"/>
                    <a:pt x="267809" y="120389"/>
                    <a:pt x="238390" y="172062"/>
                  </a:cubicBezTo>
                  <a:cubicBezTo>
                    <a:pt x="218242" y="210546"/>
                    <a:pt x="178044" y="234309"/>
                    <a:pt x="134610" y="233397"/>
                  </a:cubicBezTo>
                  <a:cubicBezTo>
                    <a:pt x="121052" y="233354"/>
                    <a:pt x="107569" y="231421"/>
                    <a:pt x="94553" y="227643"/>
                  </a:cubicBezTo>
                  <a:cubicBezTo>
                    <a:pt x="55581" y="216788"/>
                    <a:pt x="21386" y="156539"/>
                    <a:pt x="12158" y="139278"/>
                  </a:cubicBezTo>
                  <a:cubicBezTo>
                    <a:pt x="45702" y="76424"/>
                    <a:pt x="172605" y="25619"/>
                    <a:pt x="205823" y="13135"/>
                  </a:cubicBezTo>
                  <a:moveTo>
                    <a:pt x="210166" y="0"/>
                  </a:moveTo>
                  <a:cubicBezTo>
                    <a:pt x="210166" y="0"/>
                    <a:pt x="36475" y="59923"/>
                    <a:pt x="0" y="139387"/>
                  </a:cubicBezTo>
                  <a:cubicBezTo>
                    <a:pt x="0" y="139387"/>
                    <a:pt x="40926" y="223627"/>
                    <a:pt x="91513" y="238065"/>
                  </a:cubicBezTo>
                  <a:cubicBezTo>
                    <a:pt x="105626" y="242168"/>
                    <a:pt x="120237" y="244253"/>
                    <a:pt x="134936" y="244253"/>
                  </a:cubicBezTo>
                  <a:cubicBezTo>
                    <a:pt x="182201" y="245056"/>
                    <a:pt x="225917" y="219263"/>
                    <a:pt x="248052" y="177490"/>
                  </a:cubicBezTo>
                  <a:cubicBezTo>
                    <a:pt x="286590" y="109968"/>
                    <a:pt x="210491" y="0"/>
                    <a:pt x="210491" y="0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BB3A71D1-DFE2-4ABA-AA7C-AC5B13EC9FC3}"/>
                </a:ext>
              </a:extLst>
            </p:cNvPr>
            <p:cNvSpPr/>
            <p:nvPr/>
          </p:nvSpPr>
          <p:spPr>
            <a:xfrm>
              <a:off x="4405083" y="3906942"/>
              <a:ext cx="240424" cy="231985"/>
            </a:xfrm>
            <a:custGeom>
              <a:avLst/>
              <a:gdLst>
                <a:gd name="connsiteX0" fmla="*/ 199853 w 240424"/>
                <a:gd name="connsiteY0" fmla="*/ 13461 h 231985"/>
                <a:gd name="connsiteX1" fmla="*/ 217439 w 240424"/>
                <a:gd name="connsiteY1" fmla="*/ 169565 h 231985"/>
                <a:gd name="connsiteX2" fmla="*/ 126685 w 240424"/>
                <a:gd name="connsiteY2" fmla="*/ 221564 h 231985"/>
                <a:gd name="connsiteX3" fmla="*/ 81092 w 240424"/>
                <a:gd name="connsiteY3" fmla="*/ 212771 h 231985"/>
                <a:gd name="connsiteX4" fmla="*/ 12050 w 240424"/>
                <a:gd name="connsiteY4" fmla="*/ 121149 h 231985"/>
                <a:gd name="connsiteX5" fmla="*/ 199853 w 240424"/>
                <a:gd name="connsiteY5" fmla="*/ 13461 h 231985"/>
                <a:gd name="connsiteX6" fmla="*/ 205389 w 240424"/>
                <a:gd name="connsiteY6" fmla="*/ 434 h 231985"/>
                <a:gd name="connsiteX7" fmla="*/ 0 w 240424"/>
                <a:gd name="connsiteY7" fmla="*/ 119846 h 231985"/>
                <a:gd name="connsiteX8" fmla="*/ 77184 w 240424"/>
                <a:gd name="connsiteY8" fmla="*/ 222432 h 231985"/>
                <a:gd name="connsiteX9" fmla="*/ 126685 w 240424"/>
                <a:gd name="connsiteY9" fmla="*/ 231985 h 231985"/>
                <a:gd name="connsiteX10" fmla="*/ 226449 w 240424"/>
                <a:gd name="connsiteY10" fmla="*/ 174993 h 231985"/>
                <a:gd name="connsiteX11" fmla="*/ 205389 w 240424"/>
                <a:gd name="connsiteY11" fmla="*/ 0 h 23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424" h="231985">
                  <a:moveTo>
                    <a:pt x="199853" y="13461"/>
                  </a:moveTo>
                  <a:cubicBezTo>
                    <a:pt x="212337" y="38972"/>
                    <a:pt x="248378" y="122018"/>
                    <a:pt x="217439" y="169565"/>
                  </a:cubicBezTo>
                  <a:cubicBezTo>
                    <a:pt x="198539" y="201763"/>
                    <a:pt x="164018" y="221542"/>
                    <a:pt x="126685" y="221564"/>
                  </a:cubicBezTo>
                  <a:cubicBezTo>
                    <a:pt x="111075" y="221455"/>
                    <a:pt x="95628" y="218470"/>
                    <a:pt x="81092" y="212771"/>
                  </a:cubicBezTo>
                  <a:cubicBezTo>
                    <a:pt x="49502" y="200504"/>
                    <a:pt x="22146" y="146334"/>
                    <a:pt x="12050" y="121149"/>
                  </a:cubicBezTo>
                  <a:cubicBezTo>
                    <a:pt x="47439" y="63180"/>
                    <a:pt x="166960" y="23448"/>
                    <a:pt x="199853" y="13461"/>
                  </a:cubicBezTo>
                  <a:moveTo>
                    <a:pt x="205389" y="434"/>
                  </a:moveTo>
                  <a:cubicBezTo>
                    <a:pt x="205389" y="434"/>
                    <a:pt x="39623" y="45811"/>
                    <a:pt x="0" y="119846"/>
                  </a:cubicBezTo>
                  <a:cubicBezTo>
                    <a:pt x="0" y="119846"/>
                    <a:pt x="31481" y="204629"/>
                    <a:pt x="77184" y="222432"/>
                  </a:cubicBezTo>
                  <a:cubicBezTo>
                    <a:pt x="92957" y="228642"/>
                    <a:pt x="109740" y="231877"/>
                    <a:pt x="126685" y="231985"/>
                  </a:cubicBezTo>
                  <a:cubicBezTo>
                    <a:pt x="167687" y="232007"/>
                    <a:pt x="205639" y="210328"/>
                    <a:pt x="226449" y="174993"/>
                  </a:cubicBezTo>
                  <a:cubicBezTo>
                    <a:pt x="267375" y="112465"/>
                    <a:pt x="205389" y="0"/>
                    <a:pt x="205389" y="0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D1B600BF-6FE1-4291-8955-E97A0F52700C}"/>
                </a:ext>
              </a:extLst>
            </p:cNvPr>
            <p:cNvSpPr/>
            <p:nvPr/>
          </p:nvSpPr>
          <p:spPr>
            <a:xfrm>
              <a:off x="4339224" y="4021578"/>
              <a:ext cx="71689" cy="39857"/>
            </a:xfrm>
            <a:custGeom>
              <a:avLst/>
              <a:gdLst>
                <a:gd name="connsiteX0" fmla="*/ 5284 w 71689"/>
                <a:gd name="connsiteY0" fmla="*/ 39839 h 39857"/>
                <a:gd name="connsiteX1" fmla="*/ 1593 w 71689"/>
                <a:gd name="connsiteY1" fmla="*/ 38320 h 39857"/>
                <a:gd name="connsiteX2" fmla="*/ 1517 w 71689"/>
                <a:gd name="connsiteY2" fmla="*/ 30797 h 39857"/>
                <a:gd name="connsiteX3" fmla="*/ 1593 w 71689"/>
                <a:gd name="connsiteY3" fmla="*/ 30721 h 39857"/>
                <a:gd name="connsiteX4" fmla="*/ 66727 w 71689"/>
                <a:gd name="connsiteY4" fmla="*/ 216 h 39857"/>
                <a:gd name="connsiteX5" fmla="*/ 71667 w 71689"/>
                <a:gd name="connsiteY5" fmla="*/ 6133 h 39857"/>
                <a:gd name="connsiteX6" fmla="*/ 65750 w 71689"/>
                <a:gd name="connsiteY6" fmla="*/ 11072 h 39857"/>
                <a:gd name="connsiteX7" fmla="*/ 9518 w 71689"/>
                <a:gd name="connsiteY7" fmla="*/ 38211 h 39857"/>
                <a:gd name="connsiteX8" fmla="*/ 5284 w 71689"/>
                <a:gd name="connsiteY8" fmla="*/ 39839 h 3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689" h="39857">
                  <a:moveTo>
                    <a:pt x="5284" y="39839"/>
                  </a:moveTo>
                  <a:cubicBezTo>
                    <a:pt x="3895" y="39883"/>
                    <a:pt x="2549" y="39329"/>
                    <a:pt x="1593" y="38320"/>
                  </a:cubicBezTo>
                  <a:cubicBezTo>
                    <a:pt x="-502" y="36268"/>
                    <a:pt x="-534" y="32892"/>
                    <a:pt x="1517" y="30797"/>
                  </a:cubicBezTo>
                  <a:cubicBezTo>
                    <a:pt x="1539" y="30775"/>
                    <a:pt x="1572" y="30742"/>
                    <a:pt x="1593" y="30721"/>
                  </a:cubicBezTo>
                  <a:cubicBezTo>
                    <a:pt x="3005" y="29309"/>
                    <a:pt x="34160" y="-2932"/>
                    <a:pt x="66727" y="216"/>
                  </a:cubicBezTo>
                  <a:cubicBezTo>
                    <a:pt x="69723" y="488"/>
                    <a:pt x="71938" y="3136"/>
                    <a:pt x="71667" y="6133"/>
                  </a:cubicBezTo>
                  <a:cubicBezTo>
                    <a:pt x="71395" y="9129"/>
                    <a:pt x="68747" y="11343"/>
                    <a:pt x="65750" y="11072"/>
                  </a:cubicBezTo>
                  <a:cubicBezTo>
                    <a:pt x="38611" y="8358"/>
                    <a:pt x="9844" y="37885"/>
                    <a:pt x="9518" y="38211"/>
                  </a:cubicBezTo>
                  <a:cubicBezTo>
                    <a:pt x="8432" y="39373"/>
                    <a:pt x="6869" y="39970"/>
                    <a:pt x="5284" y="39839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B090AE12-796E-4736-9E32-00B8B06D0504}"/>
                </a:ext>
              </a:extLst>
            </p:cNvPr>
            <p:cNvSpPr/>
            <p:nvPr/>
          </p:nvSpPr>
          <p:spPr>
            <a:xfrm>
              <a:off x="4357274" y="4047444"/>
              <a:ext cx="66110" cy="42523"/>
            </a:xfrm>
            <a:custGeom>
              <a:avLst/>
              <a:gdLst>
                <a:gd name="connsiteX0" fmla="*/ 5364 w 66110"/>
                <a:gd name="connsiteY0" fmla="*/ 42524 h 42523"/>
                <a:gd name="connsiteX1" fmla="*/ 3518 w 66110"/>
                <a:gd name="connsiteY1" fmla="*/ 42524 h 42523"/>
                <a:gd name="connsiteX2" fmla="*/ 349 w 66110"/>
                <a:gd name="connsiteY2" fmla="*/ 35533 h 42523"/>
                <a:gd name="connsiteX3" fmla="*/ 370 w 66110"/>
                <a:gd name="connsiteY3" fmla="*/ 35468 h 42523"/>
                <a:gd name="connsiteX4" fmla="*/ 30983 w 66110"/>
                <a:gd name="connsiteY4" fmla="*/ 1598 h 42523"/>
                <a:gd name="connsiteX5" fmla="*/ 63550 w 66110"/>
                <a:gd name="connsiteY5" fmla="*/ 6917 h 42523"/>
                <a:gd name="connsiteX6" fmla="*/ 65287 w 66110"/>
                <a:gd name="connsiteY6" fmla="*/ 14408 h 42523"/>
                <a:gd name="connsiteX7" fmla="*/ 57797 w 66110"/>
                <a:gd name="connsiteY7" fmla="*/ 16144 h 42523"/>
                <a:gd name="connsiteX8" fmla="*/ 34131 w 66110"/>
                <a:gd name="connsiteY8" fmla="*/ 11802 h 42523"/>
                <a:gd name="connsiteX9" fmla="*/ 10032 w 66110"/>
                <a:gd name="connsiteY9" fmla="*/ 39267 h 42523"/>
                <a:gd name="connsiteX10" fmla="*/ 5364 w 66110"/>
                <a:gd name="connsiteY10" fmla="*/ 42524 h 4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110" h="42523">
                  <a:moveTo>
                    <a:pt x="5364" y="42524"/>
                  </a:moveTo>
                  <a:lnTo>
                    <a:pt x="3518" y="42524"/>
                  </a:lnTo>
                  <a:cubicBezTo>
                    <a:pt x="707" y="41471"/>
                    <a:pt x="-704" y="38344"/>
                    <a:pt x="349" y="35533"/>
                  </a:cubicBezTo>
                  <a:cubicBezTo>
                    <a:pt x="349" y="35511"/>
                    <a:pt x="359" y="35489"/>
                    <a:pt x="370" y="35468"/>
                  </a:cubicBezTo>
                  <a:cubicBezTo>
                    <a:pt x="370" y="34382"/>
                    <a:pt x="10466" y="8654"/>
                    <a:pt x="30983" y="1598"/>
                  </a:cubicBezTo>
                  <a:cubicBezTo>
                    <a:pt x="42078" y="-1746"/>
                    <a:pt x="54095" y="219"/>
                    <a:pt x="63550" y="6917"/>
                  </a:cubicBezTo>
                  <a:cubicBezTo>
                    <a:pt x="66101" y="8502"/>
                    <a:pt x="66872" y="11857"/>
                    <a:pt x="65287" y="14408"/>
                  </a:cubicBezTo>
                  <a:cubicBezTo>
                    <a:pt x="63702" y="16959"/>
                    <a:pt x="60348" y="17730"/>
                    <a:pt x="57797" y="16144"/>
                  </a:cubicBezTo>
                  <a:cubicBezTo>
                    <a:pt x="51034" y="11042"/>
                    <a:pt x="42262" y="9436"/>
                    <a:pt x="34131" y="11802"/>
                  </a:cubicBezTo>
                  <a:cubicBezTo>
                    <a:pt x="18391" y="17230"/>
                    <a:pt x="10140" y="39050"/>
                    <a:pt x="10032" y="39267"/>
                  </a:cubicBezTo>
                  <a:cubicBezTo>
                    <a:pt x="9218" y="41145"/>
                    <a:pt x="7405" y="42404"/>
                    <a:pt x="5364" y="42524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0CDE8B08-DE39-4C3C-B448-9902578D1EF0}"/>
                </a:ext>
              </a:extLst>
            </p:cNvPr>
            <p:cNvSpPr/>
            <p:nvPr/>
          </p:nvSpPr>
          <p:spPr>
            <a:xfrm>
              <a:off x="4050560" y="4198440"/>
              <a:ext cx="91181" cy="101285"/>
            </a:xfrm>
            <a:custGeom>
              <a:avLst/>
              <a:gdLst>
                <a:gd name="connsiteX0" fmla="*/ 5188 w 91181"/>
                <a:gd name="connsiteY0" fmla="*/ 101259 h 101285"/>
                <a:gd name="connsiteX1" fmla="*/ 1606 w 91181"/>
                <a:gd name="connsiteY1" fmla="*/ 99956 h 101285"/>
                <a:gd name="connsiteX2" fmla="*/ 1574 w 91181"/>
                <a:gd name="connsiteY2" fmla="*/ 92281 h 101285"/>
                <a:gd name="connsiteX3" fmla="*/ 1606 w 91181"/>
                <a:gd name="connsiteY3" fmla="*/ 92249 h 101285"/>
                <a:gd name="connsiteX4" fmla="*/ 81829 w 91181"/>
                <a:gd name="connsiteY4" fmla="*/ 1604 h 101285"/>
                <a:gd name="connsiteX5" fmla="*/ 89504 w 91181"/>
                <a:gd name="connsiteY5" fmla="*/ 1572 h 101285"/>
                <a:gd name="connsiteX6" fmla="*/ 89537 w 91181"/>
                <a:gd name="connsiteY6" fmla="*/ 1604 h 101285"/>
                <a:gd name="connsiteX7" fmla="*/ 89776 w 91181"/>
                <a:gd name="connsiteY7" fmla="*/ 8964 h 101285"/>
                <a:gd name="connsiteX8" fmla="*/ 89537 w 91181"/>
                <a:gd name="connsiteY8" fmla="*/ 9203 h 101285"/>
                <a:gd name="connsiteX9" fmla="*/ 9313 w 91181"/>
                <a:gd name="connsiteY9" fmla="*/ 99848 h 101285"/>
                <a:gd name="connsiteX10" fmla="*/ 5188 w 91181"/>
                <a:gd name="connsiteY10" fmla="*/ 101259 h 10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181" h="101285">
                  <a:moveTo>
                    <a:pt x="5188" y="101259"/>
                  </a:moveTo>
                  <a:cubicBezTo>
                    <a:pt x="3879" y="101248"/>
                    <a:pt x="2613" y="100792"/>
                    <a:pt x="1606" y="99956"/>
                  </a:cubicBezTo>
                  <a:cubicBezTo>
                    <a:pt x="-523" y="97850"/>
                    <a:pt x="-537" y="94409"/>
                    <a:pt x="1574" y="92281"/>
                  </a:cubicBezTo>
                  <a:cubicBezTo>
                    <a:pt x="1585" y="92270"/>
                    <a:pt x="1595" y="92260"/>
                    <a:pt x="1606" y="92249"/>
                  </a:cubicBezTo>
                  <a:lnTo>
                    <a:pt x="81829" y="1604"/>
                  </a:lnTo>
                  <a:cubicBezTo>
                    <a:pt x="83935" y="-524"/>
                    <a:pt x="87376" y="-534"/>
                    <a:pt x="89504" y="1572"/>
                  </a:cubicBezTo>
                  <a:cubicBezTo>
                    <a:pt x="89515" y="1582"/>
                    <a:pt x="89526" y="1593"/>
                    <a:pt x="89537" y="1604"/>
                  </a:cubicBezTo>
                  <a:cubicBezTo>
                    <a:pt x="91632" y="3569"/>
                    <a:pt x="91740" y="6869"/>
                    <a:pt x="89776" y="8964"/>
                  </a:cubicBezTo>
                  <a:cubicBezTo>
                    <a:pt x="89700" y="9051"/>
                    <a:pt x="89613" y="9127"/>
                    <a:pt x="89537" y="9203"/>
                  </a:cubicBezTo>
                  <a:lnTo>
                    <a:pt x="9313" y="99848"/>
                  </a:lnTo>
                  <a:cubicBezTo>
                    <a:pt x="8210" y="100901"/>
                    <a:pt x="6704" y="101411"/>
                    <a:pt x="5188" y="101259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E05B7EE3-BC36-4D64-981C-68347CE81A3C}"/>
                </a:ext>
              </a:extLst>
            </p:cNvPr>
            <p:cNvSpPr/>
            <p:nvPr/>
          </p:nvSpPr>
          <p:spPr>
            <a:xfrm>
              <a:off x="4550071" y="3901864"/>
              <a:ext cx="65695" cy="62504"/>
            </a:xfrm>
            <a:custGeom>
              <a:avLst/>
              <a:gdLst>
                <a:gd name="connsiteX0" fmla="*/ 5580 w 65695"/>
                <a:gd name="connsiteY0" fmla="*/ 62504 h 62504"/>
                <a:gd name="connsiteX1" fmla="*/ 1563 w 65695"/>
                <a:gd name="connsiteY1" fmla="*/ 60767 h 62504"/>
                <a:gd name="connsiteX2" fmla="*/ 1563 w 65695"/>
                <a:gd name="connsiteY2" fmla="*/ 53060 h 62504"/>
                <a:gd name="connsiteX3" fmla="*/ 56384 w 65695"/>
                <a:gd name="connsiteY3" fmla="*/ 1604 h 62504"/>
                <a:gd name="connsiteX4" fmla="*/ 64059 w 65695"/>
                <a:gd name="connsiteY4" fmla="*/ 1571 h 62504"/>
                <a:gd name="connsiteX5" fmla="*/ 64092 w 65695"/>
                <a:gd name="connsiteY5" fmla="*/ 1604 h 62504"/>
                <a:gd name="connsiteX6" fmla="*/ 64124 w 65695"/>
                <a:gd name="connsiteY6" fmla="*/ 9279 h 62504"/>
                <a:gd name="connsiteX7" fmla="*/ 64092 w 65695"/>
                <a:gd name="connsiteY7" fmla="*/ 9312 h 62504"/>
                <a:gd name="connsiteX8" fmla="*/ 9271 w 65695"/>
                <a:gd name="connsiteY8" fmla="*/ 60767 h 62504"/>
                <a:gd name="connsiteX9" fmla="*/ 5580 w 65695"/>
                <a:gd name="connsiteY9" fmla="*/ 62504 h 6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695" h="62504">
                  <a:moveTo>
                    <a:pt x="5580" y="62504"/>
                  </a:moveTo>
                  <a:cubicBezTo>
                    <a:pt x="4071" y="62461"/>
                    <a:pt x="2627" y="61842"/>
                    <a:pt x="1563" y="60767"/>
                  </a:cubicBezTo>
                  <a:cubicBezTo>
                    <a:pt x="-521" y="58618"/>
                    <a:pt x="-521" y="55209"/>
                    <a:pt x="1563" y="53060"/>
                  </a:cubicBezTo>
                  <a:lnTo>
                    <a:pt x="56384" y="1604"/>
                  </a:lnTo>
                  <a:cubicBezTo>
                    <a:pt x="58490" y="-524"/>
                    <a:pt x="61932" y="-535"/>
                    <a:pt x="64059" y="1571"/>
                  </a:cubicBezTo>
                  <a:cubicBezTo>
                    <a:pt x="64070" y="1582"/>
                    <a:pt x="64081" y="1593"/>
                    <a:pt x="64092" y="1604"/>
                  </a:cubicBezTo>
                  <a:cubicBezTo>
                    <a:pt x="66220" y="3710"/>
                    <a:pt x="66230" y="7151"/>
                    <a:pt x="64124" y="9279"/>
                  </a:cubicBezTo>
                  <a:cubicBezTo>
                    <a:pt x="64114" y="9290"/>
                    <a:pt x="64103" y="9301"/>
                    <a:pt x="64092" y="9312"/>
                  </a:cubicBezTo>
                  <a:lnTo>
                    <a:pt x="9271" y="60767"/>
                  </a:lnTo>
                  <a:cubicBezTo>
                    <a:pt x="8305" y="61799"/>
                    <a:pt x="6991" y="62417"/>
                    <a:pt x="5580" y="62504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B8EFB66F-48EE-4DF1-BAA4-ABCB7F4D1E35}"/>
                </a:ext>
              </a:extLst>
            </p:cNvPr>
            <p:cNvSpPr/>
            <p:nvPr/>
          </p:nvSpPr>
          <p:spPr>
            <a:xfrm>
              <a:off x="4177310" y="4040083"/>
              <a:ext cx="101579" cy="131628"/>
            </a:xfrm>
            <a:custGeom>
              <a:avLst/>
              <a:gdLst>
                <a:gd name="connsiteX0" fmla="*/ 10877 w 101579"/>
                <a:gd name="connsiteY0" fmla="*/ 131629 h 131628"/>
                <a:gd name="connsiteX1" fmla="*/ 10117 w 101579"/>
                <a:gd name="connsiteY1" fmla="*/ 131629 h 131628"/>
                <a:gd name="connsiteX2" fmla="*/ 21 w 101579"/>
                <a:gd name="connsiteY2" fmla="*/ 120121 h 131628"/>
                <a:gd name="connsiteX3" fmla="*/ 86866 w 101579"/>
                <a:gd name="connsiteY3" fmla="*/ 709 h 131628"/>
                <a:gd name="connsiteX4" fmla="*/ 100870 w 101579"/>
                <a:gd name="connsiteY4" fmla="*/ 7005 h 131628"/>
                <a:gd name="connsiteX5" fmla="*/ 94574 w 101579"/>
                <a:gd name="connsiteY5" fmla="*/ 21009 h 131628"/>
                <a:gd name="connsiteX6" fmla="*/ 21298 w 101579"/>
                <a:gd name="connsiteY6" fmla="*/ 121641 h 131628"/>
                <a:gd name="connsiteX7" fmla="*/ 10877 w 101579"/>
                <a:gd name="connsiteY7" fmla="*/ 131629 h 13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579" h="131628">
                  <a:moveTo>
                    <a:pt x="10877" y="131629"/>
                  </a:moveTo>
                  <a:lnTo>
                    <a:pt x="10117" y="131629"/>
                  </a:lnTo>
                  <a:cubicBezTo>
                    <a:pt x="4157" y="131227"/>
                    <a:pt x="-348" y="126081"/>
                    <a:pt x="21" y="120121"/>
                  </a:cubicBezTo>
                  <a:cubicBezTo>
                    <a:pt x="21" y="116539"/>
                    <a:pt x="6643" y="31214"/>
                    <a:pt x="86866" y="709"/>
                  </a:cubicBezTo>
                  <a:cubicBezTo>
                    <a:pt x="92468" y="-1419"/>
                    <a:pt x="98743" y="1404"/>
                    <a:pt x="100870" y="7005"/>
                  </a:cubicBezTo>
                  <a:cubicBezTo>
                    <a:pt x="102998" y="12607"/>
                    <a:pt x="100175" y="18881"/>
                    <a:pt x="94574" y="21009"/>
                  </a:cubicBezTo>
                  <a:cubicBezTo>
                    <a:pt x="27160" y="46629"/>
                    <a:pt x="21515" y="118710"/>
                    <a:pt x="21298" y="121641"/>
                  </a:cubicBezTo>
                  <a:cubicBezTo>
                    <a:pt x="20864" y="127134"/>
                    <a:pt x="16381" y="131422"/>
                    <a:pt x="10877" y="131629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D5CBCE98-D912-4B16-8FAC-817A15032692}"/>
                </a:ext>
              </a:extLst>
            </p:cNvPr>
            <p:cNvSpPr/>
            <p:nvPr/>
          </p:nvSpPr>
          <p:spPr>
            <a:xfrm>
              <a:off x="4408916" y="3937529"/>
              <a:ext cx="126563" cy="39974"/>
            </a:xfrm>
            <a:custGeom>
              <a:avLst/>
              <a:gdLst>
                <a:gd name="connsiteX0" fmla="*/ 115797 w 126563"/>
                <a:gd name="connsiteY0" fmla="*/ 39975 h 39974"/>
                <a:gd name="connsiteX1" fmla="*/ 108849 w 126563"/>
                <a:gd name="connsiteY1" fmla="*/ 37478 h 39974"/>
                <a:gd name="connsiteX2" fmla="*/ 16033 w 126563"/>
                <a:gd name="connsiteY2" fmla="*/ 33461 h 39974"/>
                <a:gd name="connsiteX3" fmla="*/ 1291 w 126563"/>
                <a:gd name="connsiteY3" fmla="*/ 29163 h 39974"/>
                <a:gd name="connsiteX4" fmla="*/ 1270 w 126563"/>
                <a:gd name="connsiteY4" fmla="*/ 29119 h 39974"/>
                <a:gd name="connsiteX5" fmla="*/ 5720 w 126563"/>
                <a:gd name="connsiteY5" fmla="*/ 14464 h 39974"/>
                <a:gd name="connsiteX6" fmla="*/ 122636 w 126563"/>
                <a:gd name="connsiteY6" fmla="*/ 20760 h 39974"/>
                <a:gd name="connsiteX7" fmla="*/ 124069 w 126563"/>
                <a:gd name="connsiteY7" fmla="*/ 36045 h 39974"/>
                <a:gd name="connsiteX8" fmla="*/ 115797 w 126563"/>
                <a:gd name="connsiteY8" fmla="*/ 39975 h 3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563" h="39974">
                  <a:moveTo>
                    <a:pt x="115797" y="39975"/>
                  </a:moveTo>
                  <a:cubicBezTo>
                    <a:pt x="113257" y="39975"/>
                    <a:pt x="110803" y="39096"/>
                    <a:pt x="108849" y="37478"/>
                  </a:cubicBezTo>
                  <a:cubicBezTo>
                    <a:pt x="69877" y="4911"/>
                    <a:pt x="18204" y="32376"/>
                    <a:pt x="16033" y="33461"/>
                  </a:cubicBezTo>
                  <a:cubicBezTo>
                    <a:pt x="10779" y="36349"/>
                    <a:pt x="4179" y="34417"/>
                    <a:pt x="1291" y="29163"/>
                  </a:cubicBezTo>
                  <a:cubicBezTo>
                    <a:pt x="1291" y="29152"/>
                    <a:pt x="1280" y="29130"/>
                    <a:pt x="1270" y="29119"/>
                  </a:cubicBezTo>
                  <a:cubicBezTo>
                    <a:pt x="-1531" y="23843"/>
                    <a:pt x="455" y="17287"/>
                    <a:pt x="5720" y="14464"/>
                  </a:cubicBezTo>
                  <a:cubicBezTo>
                    <a:pt x="8326" y="12944"/>
                    <a:pt x="72266" y="-21034"/>
                    <a:pt x="122636" y="20760"/>
                  </a:cubicBezTo>
                  <a:cubicBezTo>
                    <a:pt x="127249" y="24581"/>
                    <a:pt x="127890" y="31431"/>
                    <a:pt x="124069" y="36045"/>
                  </a:cubicBezTo>
                  <a:cubicBezTo>
                    <a:pt x="122028" y="38509"/>
                    <a:pt x="118999" y="39953"/>
                    <a:pt x="115797" y="39975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78C5FD0A-D871-42E2-AC25-2EF983D7E1B5}"/>
                </a:ext>
              </a:extLst>
            </p:cNvPr>
            <p:cNvSpPr/>
            <p:nvPr/>
          </p:nvSpPr>
          <p:spPr>
            <a:xfrm>
              <a:off x="3774393" y="3760383"/>
              <a:ext cx="458410" cy="769960"/>
            </a:xfrm>
            <a:custGeom>
              <a:avLst/>
              <a:gdLst>
                <a:gd name="connsiteX0" fmla="*/ 367115 w 458410"/>
                <a:gd name="connsiteY0" fmla="*/ 98577 h 769960"/>
                <a:gd name="connsiteX1" fmla="*/ 383398 w 458410"/>
                <a:gd name="connsiteY1" fmla="*/ 244477 h 769960"/>
                <a:gd name="connsiteX2" fmla="*/ 285697 w 458410"/>
                <a:gd name="connsiteY2" fmla="*/ 382235 h 769960"/>
                <a:gd name="connsiteX3" fmla="*/ 301872 w 458410"/>
                <a:gd name="connsiteY3" fmla="*/ 463327 h 769960"/>
                <a:gd name="connsiteX4" fmla="*/ 280161 w 458410"/>
                <a:gd name="connsiteY4" fmla="*/ 561028 h 769960"/>
                <a:gd name="connsiteX5" fmla="*/ 458411 w 458410"/>
                <a:gd name="connsiteY5" fmla="*/ 769022 h 769960"/>
                <a:gd name="connsiteX6" fmla="*/ 185825 w 458410"/>
                <a:gd name="connsiteY6" fmla="*/ 730811 h 769960"/>
                <a:gd name="connsiteX7" fmla="*/ 15609 w 458410"/>
                <a:gd name="connsiteY7" fmla="*/ 328283 h 769960"/>
                <a:gd name="connsiteX8" fmla="*/ 223603 w 458410"/>
                <a:gd name="connsiteY8" fmla="*/ 98577 h 769960"/>
                <a:gd name="connsiteX9" fmla="*/ 274950 w 458410"/>
                <a:gd name="connsiteY9" fmla="*/ 11732 h 769960"/>
                <a:gd name="connsiteX10" fmla="*/ 367115 w 458410"/>
                <a:gd name="connsiteY10" fmla="*/ 98577 h 76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10" h="769960">
                  <a:moveTo>
                    <a:pt x="367115" y="98577"/>
                  </a:moveTo>
                  <a:cubicBezTo>
                    <a:pt x="398596" y="140664"/>
                    <a:pt x="404827" y="196484"/>
                    <a:pt x="383398" y="244477"/>
                  </a:cubicBezTo>
                  <a:cubicBezTo>
                    <a:pt x="361579" y="297149"/>
                    <a:pt x="328186" y="344230"/>
                    <a:pt x="285697" y="382235"/>
                  </a:cubicBezTo>
                  <a:cubicBezTo>
                    <a:pt x="285697" y="382235"/>
                    <a:pt x="304586" y="436514"/>
                    <a:pt x="301872" y="463327"/>
                  </a:cubicBezTo>
                  <a:cubicBezTo>
                    <a:pt x="296289" y="496242"/>
                    <a:pt x="289043" y="528852"/>
                    <a:pt x="280161" y="561028"/>
                  </a:cubicBezTo>
                  <a:lnTo>
                    <a:pt x="458411" y="769022"/>
                  </a:lnTo>
                  <a:cubicBezTo>
                    <a:pt x="458411" y="769022"/>
                    <a:pt x="305238" y="779444"/>
                    <a:pt x="185825" y="730811"/>
                  </a:cubicBezTo>
                  <a:cubicBezTo>
                    <a:pt x="66413" y="682177"/>
                    <a:pt x="-41167" y="476788"/>
                    <a:pt x="15609" y="328283"/>
                  </a:cubicBezTo>
                  <a:cubicBezTo>
                    <a:pt x="72384" y="179777"/>
                    <a:pt x="223603" y="98577"/>
                    <a:pt x="223603" y="98577"/>
                  </a:cubicBezTo>
                  <a:cubicBezTo>
                    <a:pt x="224550" y="62699"/>
                    <a:pt x="243968" y="29850"/>
                    <a:pt x="274950" y="11732"/>
                  </a:cubicBezTo>
                  <a:cubicBezTo>
                    <a:pt x="329337" y="-22898"/>
                    <a:pt x="370372" y="23021"/>
                    <a:pt x="367115" y="98577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B1700902-DEFB-47F4-8E91-AD6B13697EEF}"/>
                </a:ext>
              </a:extLst>
            </p:cNvPr>
            <p:cNvSpPr/>
            <p:nvPr/>
          </p:nvSpPr>
          <p:spPr>
            <a:xfrm>
              <a:off x="3768941" y="3755175"/>
              <a:ext cx="475912" cy="780200"/>
            </a:xfrm>
            <a:custGeom>
              <a:avLst/>
              <a:gdLst>
                <a:gd name="connsiteX0" fmla="*/ 427388 w 475912"/>
                <a:gd name="connsiteY0" fmla="*/ 780201 h 780200"/>
                <a:gd name="connsiteX1" fmla="*/ 189540 w 475912"/>
                <a:gd name="connsiteY1" fmla="*/ 741012 h 780200"/>
                <a:gd name="connsiteX2" fmla="*/ 15849 w 475912"/>
                <a:gd name="connsiteY2" fmla="*/ 331536 h 780200"/>
                <a:gd name="connsiteX3" fmla="*/ 223844 w 475912"/>
                <a:gd name="connsiteY3" fmla="*/ 100636 h 780200"/>
                <a:gd name="connsiteX4" fmla="*/ 278122 w 475912"/>
                <a:gd name="connsiteY4" fmla="*/ 12814 h 780200"/>
                <a:gd name="connsiteX5" fmla="*/ 340434 w 475912"/>
                <a:gd name="connsiteY5" fmla="*/ 6192 h 780200"/>
                <a:gd name="connsiteX6" fmla="*/ 378429 w 475912"/>
                <a:gd name="connsiteY6" fmla="*/ 102047 h 780200"/>
                <a:gd name="connsiteX7" fmla="*/ 394169 w 475912"/>
                <a:gd name="connsiteY7" fmla="*/ 251747 h 780200"/>
                <a:gd name="connsiteX8" fmla="*/ 298205 w 475912"/>
                <a:gd name="connsiteY8" fmla="*/ 389180 h 780200"/>
                <a:gd name="connsiteX9" fmla="*/ 313512 w 475912"/>
                <a:gd name="connsiteY9" fmla="*/ 469077 h 780200"/>
                <a:gd name="connsiteX10" fmla="*/ 292452 w 475912"/>
                <a:gd name="connsiteY10" fmla="*/ 564390 h 780200"/>
                <a:gd name="connsiteX11" fmla="*/ 475913 w 475912"/>
                <a:gd name="connsiteY11" fmla="*/ 778464 h 780200"/>
                <a:gd name="connsiteX12" fmla="*/ 465057 w 475912"/>
                <a:gd name="connsiteY12" fmla="*/ 779223 h 780200"/>
                <a:gd name="connsiteX13" fmla="*/ 427388 w 475912"/>
                <a:gd name="connsiteY13" fmla="*/ 780201 h 780200"/>
                <a:gd name="connsiteX14" fmla="*/ 316117 w 475912"/>
                <a:gd name="connsiteY14" fmla="*/ 10860 h 780200"/>
                <a:gd name="connsiteX15" fmla="*/ 283550 w 475912"/>
                <a:gd name="connsiteY15" fmla="*/ 21715 h 780200"/>
                <a:gd name="connsiteX16" fmla="*/ 234700 w 475912"/>
                <a:gd name="connsiteY16" fmla="*/ 103350 h 780200"/>
                <a:gd name="connsiteX17" fmla="*/ 234700 w 475912"/>
                <a:gd name="connsiteY17" fmla="*/ 106715 h 780200"/>
                <a:gd name="connsiteX18" fmla="*/ 231660 w 475912"/>
                <a:gd name="connsiteY18" fmla="*/ 108344 h 780200"/>
                <a:gd name="connsiteX19" fmla="*/ 26162 w 475912"/>
                <a:gd name="connsiteY19" fmla="*/ 335227 h 780200"/>
                <a:gd name="connsiteX20" fmla="*/ 193340 w 475912"/>
                <a:gd name="connsiteY20" fmla="*/ 730699 h 780200"/>
                <a:gd name="connsiteX21" fmla="*/ 452790 w 475912"/>
                <a:gd name="connsiteY21" fmla="*/ 768693 h 780200"/>
                <a:gd name="connsiteX22" fmla="*/ 280185 w 475912"/>
                <a:gd name="connsiteY22" fmla="*/ 567104 h 780200"/>
                <a:gd name="connsiteX23" fmla="*/ 280945 w 475912"/>
                <a:gd name="connsiteY23" fmla="*/ 564390 h 780200"/>
                <a:gd name="connsiteX24" fmla="*/ 302656 w 475912"/>
                <a:gd name="connsiteY24" fmla="*/ 467992 h 780200"/>
                <a:gd name="connsiteX25" fmla="*/ 286698 w 475912"/>
                <a:gd name="connsiteY25" fmla="*/ 389288 h 780200"/>
                <a:gd name="connsiteX26" fmla="*/ 285504 w 475912"/>
                <a:gd name="connsiteY26" fmla="*/ 385706 h 780200"/>
                <a:gd name="connsiteX27" fmla="*/ 288435 w 475912"/>
                <a:gd name="connsiteY27" fmla="*/ 383317 h 780200"/>
                <a:gd name="connsiteX28" fmla="*/ 384074 w 475912"/>
                <a:gd name="connsiteY28" fmla="*/ 247622 h 780200"/>
                <a:gd name="connsiteX29" fmla="*/ 368767 w 475912"/>
                <a:gd name="connsiteY29" fmla="*/ 107367 h 780200"/>
                <a:gd name="connsiteX30" fmla="*/ 367464 w 475912"/>
                <a:gd name="connsiteY30" fmla="*/ 105738 h 780200"/>
                <a:gd name="connsiteX31" fmla="*/ 367464 w 475912"/>
                <a:gd name="connsiteY31" fmla="*/ 103676 h 780200"/>
                <a:gd name="connsiteX32" fmla="*/ 334897 w 475912"/>
                <a:gd name="connsiteY32" fmla="*/ 15745 h 780200"/>
                <a:gd name="connsiteX33" fmla="*/ 316117 w 475912"/>
                <a:gd name="connsiteY33" fmla="*/ 10860 h 78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5912" h="780200">
                  <a:moveTo>
                    <a:pt x="427388" y="780201"/>
                  </a:moveTo>
                  <a:cubicBezTo>
                    <a:pt x="373869" y="780201"/>
                    <a:pt x="272695" y="774990"/>
                    <a:pt x="189540" y="741012"/>
                  </a:cubicBezTo>
                  <a:cubicBezTo>
                    <a:pt x="65026" y="690099"/>
                    <a:pt x="-41251" y="482430"/>
                    <a:pt x="15849" y="331536"/>
                  </a:cubicBezTo>
                  <a:cubicBezTo>
                    <a:pt x="68825" y="194103"/>
                    <a:pt x="202676" y="112903"/>
                    <a:pt x="223844" y="100636"/>
                  </a:cubicBezTo>
                  <a:cubicBezTo>
                    <a:pt x="226272" y="64183"/>
                    <a:pt x="246600" y="31290"/>
                    <a:pt x="278122" y="12814"/>
                  </a:cubicBezTo>
                  <a:cubicBezTo>
                    <a:pt x="299834" y="-1624"/>
                    <a:pt x="322413" y="-3904"/>
                    <a:pt x="340434" y="6192"/>
                  </a:cubicBezTo>
                  <a:cubicBezTo>
                    <a:pt x="365510" y="20413"/>
                    <a:pt x="379623" y="56128"/>
                    <a:pt x="378429" y="102047"/>
                  </a:cubicBezTo>
                  <a:cubicBezTo>
                    <a:pt x="409758" y="145665"/>
                    <a:pt x="415740" y="202571"/>
                    <a:pt x="394169" y="251747"/>
                  </a:cubicBezTo>
                  <a:cubicBezTo>
                    <a:pt x="372621" y="304028"/>
                    <a:pt x="339869" y="350946"/>
                    <a:pt x="298205" y="389180"/>
                  </a:cubicBezTo>
                  <a:cubicBezTo>
                    <a:pt x="302439" y="401881"/>
                    <a:pt x="315900" y="444978"/>
                    <a:pt x="313512" y="469077"/>
                  </a:cubicBezTo>
                  <a:cubicBezTo>
                    <a:pt x="308181" y="501199"/>
                    <a:pt x="301150" y="533017"/>
                    <a:pt x="292452" y="564390"/>
                  </a:cubicBezTo>
                  <a:lnTo>
                    <a:pt x="475913" y="778464"/>
                  </a:lnTo>
                  <a:lnTo>
                    <a:pt x="465057" y="779223"/>
                  </a:lnTo>
                  <a:cubicBezTo>
                    <a:pt x="465057" y="779223"/>
                    <a:pt x="450185" y="780201"/>
                    <a:pt x="427388" y="780201"/>
                  </a:cubicBezTo>
                  <a:close/>
                  <a:moveTo>
                    <a:pt x="316117" y="10860"/>
                  </a:moveTo>
                  <a:cubicBezTo>
                    <a:pt x="304442" y="11262"/>
                    <a:pt x="293132" y="15028"/>
                    <a:pt x="283550" y="21715"/>
                  </a:cubicBezTo>
                  <a:cubicBezTo>
                    <a:pt x="254389" y="38791"/>
                    <a:pt x="235965" y="69578"/>
                    <a:pt x="234700" y="103350"/>
                  </a:cubicBezTo>
                  <a:lnTo>
                    <a:pt x="234700" y="106715"/>
                  </a:lnTo>
                  <a:lnTo>
                    <a:pt x="231660" y="108344"/>
                  </a:lnTo>
                  <a:cubicBezTo>
                    <a:pt x="230140" y="109212"/>
                    <a:pt x="81418" y="190304"/>
                    <a:pt x="26162" y="335227"/>
                  </a:cubicBezTo>
                  <a:cubicBezTo>
                    <a:pt x="-28116" y="478196"/>
                    <a:pt x="75664" y="682608"/>
                    <a:pt x="193340" y="730699"/>
                  </a:cubicBezTo>
                  <a:cubicBezTo>
                    <a:pt x="291041" y="770865"/>
                    <a:pt x="415664" y="769996"/>
                    <a:pt x="452790" y="768693"/>
                  </a:cubicBezTo>
                  <a:lnTo>
                    <a:pt x="280185" y="567104"/>
                  </a:lnTo>
                  <a:lnTo>
                    <a:pt x="280945" y="564390"/>
                  </a:lnTo>
                  <a:cubicBezTo>
                    <a:pt x="280945" y="563630"/>
                    <a:pt x="299725" y="494262"/>
                    <a:pt x="302656" y="467992"/>
                  </a:cubicBezTo>
                  <a:cubicBezTo>
                    <a:pt x="305587" y="441721"/>
                    <a:pt x="286915" y="389831"/>
                    <a:pt x="286698" y="389288"/>
                  </a:cubicBezTo>
                  <a:lnTo>
                    <a:pt x="285504" y="385706"/>
                  </a:lnTo>
                  <a:lnTo>
                    <a:pt x="288435" y="383317"/>
                  </a:lnTo>
                  <a:cubicBezTo>
                    <a:pt x="329955" y="345714"/>
                    <a:pt x="362623" y="299371"/>
                    <a:pt x="384074" y="247622"/>
                  </a:cubicBezTo>
                  <a:cubicBezTo>
                    <a:pt x="417509" y="165444"/>
                    <a:pt x="370830" y="109755"/>
                    <a:pt x="368767" y="107367"/>
                  </a:cubicBezTo>
                  <a:lnTo>
                    <a:pt x="367464" y="105738"/>
                  </a:lnTo>
                  <a:lnTo>
                    <a:pt x="367464" y="103676"/>
                  </a:lnTo>
                  <a:cubicBezTo>
                    <a:pt x="368984" y="61556"/>
                    <a:pt x="356609" y="27686"/>
                    <a:pt x="334897" y="15745"/>
                  </a:cubicBezTo>
                  <a:cubicBezTo>
                    <a:pt x="329201" y="12434"/>
                    <a:pt x="322707" y="10740"/>
                    <a:pt x="316117" y="10860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BD5A6C69-5632-4689-8D09-4B6814EEE30C}"/>
                </a:ext>
              </a:extLst>
            </p:cNvPr>
            <p:cNvSpPr/>
            <p:nvPr/>
          </p:nvSpPr>
          <p:spPr>
            <a:xfrm>
              <a:off x="4018701" y="4272761"/>
              <a:ext cx="411802" cy="1316406"/>
            </a:xfrm>
            <a:custGeom>
              <a:avLst/>
              <a:gdLst>
                <a:gd name="connsiteX0" fmla="*/ 64403 w 411802"/>
                <a:gd name="connsiteY0" fmla="*/ 13368 h 1316406"/>
                <a:gd name="connsiteX1" fmla="*/ 90348 w 411802"/>
                <a:gd name="connsiteY1" fmla="*/ 42679 h 1316406"/>
                <a:gd name="connsiteX2" fmla="*/ 243847 w 411802"/>
                <a:gd name="connsiteY2" fmla="*/ 246223 h 1316406"/>
                <a:gd name="connsiteX3" fmla="*/ 409396 w 411802"/>
                <a:gd name="connsiteY3" fmla="*/ 370411 h 1316406"/>
                <a:gd name="connsiteX4" fmla="*/ 365973 w 411802"/>
                <a:gd name="connsiteY4" fmla="*/ 1000040 h 1316406"/>
                <a:gd name="connsiteX5" fmla="*/ 339703 w 411802"/>
                <a:gd name="connsiteY5" fmla="*/ 1141163 h 1316406"/>
                <a:gd name="connsiteX6" fmla="*/ 282059 w 411802"/>
                <a:gd name="connsiteY6" fmla="*/ 1292057 h 1316406"/>
                <a:gd name="connsiteX7" fmla="*/ 116402 w 411802"/>
                <a:gd name="connsiteY7" fmla="*/ 1298896 h 1316406"/>
                <a:gd name="connsiteX8" fmla="*/ 9474 w 411802"/>
                <a:gd name="connsiteY8" fmla="*/ 1117824 h 1316406"/>
                <a:gd name="connsiteX9" fmla="*/ 278585 w 411802"/>
                <a:gd name="connsiteY9" fmla="*/ 477882 h 1316406"/>
                <a:gd name="connsiteX10" fmla="*/ 282059 w 411802"/>
                <a:gd name="connsiteY10" fmla="*/ 429575 h 1316406"/>
                <a:gd name="connsiteX11" fmla="*/ 121612 w 411802"/>
                <a:gd name="connsiteY11" fmla="*/ 324383 h 1316406"/>
                <a:gd name="connsiteX12" fmla="*/ 45623 w 411802"/>
                <a:gd name="connsiteY12" fmla="*/ 250130 h 1316406"/>
                <a:gd name="connsiteX13" fmla="*/ 789 w 411802"/>
                <a:gd name="connsiteY13" fmla="*/ 36274 h 1316406"/>
                <a:gd name="connsiteX14" fmla="*/ 7628 w 411802"/>
                <a:gd name="connsiteY14" fmla="*/ 25961 h 1316406"/>
                <a:gd name="connsiteX15" fmla="*/ 23152 w 411802"/>
                <a:gd name="connsiteY15" fmla="*/ 125 h 1316406"/>
                <a:gd name="connsiteX16" fmla="*/ 64403 w 411802"/>
                <a:gd name="connsiteY16" fmla="*/ 13368 h 1316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1802" h="1316406">
                  <a:moveTo>
                    <a:pt x="64403" y="13368"/>
                  </a:moveTo>
                  <a:cubicBezTo>
                    <a:pt x="75698" y="20436"/>
                    <a:pt x="84703" y="30607"/>
                    <a:pt x="90348" y="42679"/>
                  </a:cubicBezTo>
                  <a:cubicBezTo>
                    <a:pt x="102398" y="65042"/>
                    <a:pt x="223113" y="234064"/>
                    <a:pt x="243847" y="246223"/>
                  </a:cubicBezTo>
                  <a:cubicBezTo>
                    <a:pt x="264582" y="258381"/>
                    <a:pt x="393873" y="325577"/>
                    <a:pt x="409396" y="370411"/>
                  </a:cubicBezTo>
                  <a:cubicBezTo>
                    <a:pt x="421989" y="406561"/>
                    <a:pt x="381823" y="834925"/>
                    <a:pt x="365973" y="1000040"/>
                  </a:cubicBezTo>
                  <a:cubicBezTo>
                    <a:pt x="361316" y="1047750"/>
                    <a:pt x="352523" y="1094973"/>
                    <a:pt x="339703" y="1141163"/>
                  </a:cubicBezTo>
                  <a:cubicBezTo>
                    <a:pt x="323311" y="1200001"/>
                    <a:pt x="300080" y="1273928"/>
                    <a:pt x="282059" y="1292057"/>
                  </a:cubicBezTo>
                  <a:cubicBezTo>
                    <a:pt x="251012" y="1323104"/>
                    <a:pt x="174263" y="1323430"/>
                    <a:pt x="116402" y="1298896"/>
                  </a:cubicBezTo>
                  <a:cubicBezTo>
                    <a:pt x="20112" y="1258079"/>
                    <a:pt x="4263" y="1157773"/>
                    <a:pt x="9474" y="1117824"/>
                  </a:cubicBezTo>
                  <a:cubicBezTo>
                    <a:pt x="14684" y="1077875"/>
                    <a:pt x="273375" y="496880"/>
                    <a:pt x="278585" y="477882"/>
                  </a:cubicBezTo>
                  <a:cubicBezTo>
                    <a:pt x="282732" y="462131"/>
                    <a:pt x="283916" y="445750"/>
                    <a:pt x="282059" y="429575"/>
                  </a:cubicBezTo>
                  <a:cubicBezTo>
                    <a:pt x="280322" y="424364"/>
                    <a:pt x="169920" y="362270"/>
                    <a:pt x="121612" y="324383"/>
                  </a:cubicBezTo>
                  <a:cubicBezTo>
                    <a:pt x="73305" y="286497"/>
                    <a:pt x="56479" y="265763"/>
                    <a:pt x="45623" y="250130"/>
                  </a:cubicBezTo>
                  <a:cubicBezTo>
                    <a:pt x="34767" y="234498"/>
                    <a:pt x="-6159" y="46695"/>
                    <a:pt x="789" y="36274"/>
                  </a:cubicBezTo>
                  <a:lnTo>
                    <a:pt x="7628" y="25961"/>
                  </a:lnTo>
                  <a:cubicBezTo>
                    <a:pt x="7628" y="25961"/>
                    <a:pt x="9365" y="1753"/>
                    <a:pt x="23152" y="125"/>
                  </a:cubicBezTo>
                  <a:cubicBezTo>
                    <a:pt x="36938" y="-1504"/>
                    <a:pt x="64403" y="13368"/>
                    <a:pt x="64403" y="13368"/>
                  </a:cubicBezTo>
                  <a:close/>
                </a:path>
              </a:pathLst>
            </a:custGeom>
            <a:solidFill>
              <a:srgbClr val="D9D9D9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458160E0-1CAE-4D5F-845A-8C2E1DCB5624}"/>
                </a:ext>
              </a:extLst>
            </p:cNvPr>
            <p:cNvSpPr/>
            <p:nvPr/>
          </p:nvSpPr>
          <p:spPr>
            <a:xfrm>
              <a:off x="4013766" y="4266408"/>
              <a:ext cx="422682" cy="1327720"/>
            </a:xfrm>
            <a:custGeom>
              <a:avLst/>
              <a:gdLst>
                <a:gd name="connsiteX0" fmla="*/ 208725 w 422682"/>
                <a:gd name="connsiteY0" fmla="*/ 1327720 h 1327720"/>
                <a:gd name="connsiteX1" fmla="*/ 119057 w 422682"/>
                <a:gd name="connsiteY1" fmla="*/ 1309700 h 1327720"/>
                <a:gd name="connsiteX2" fmla="*/ 8764 w 422682"/>
                <a:gd name="connsiteY2" fmla="*/ 1122874 h 1327720"/>
                <a:gd name="connsiteX3" fmla="*/ 206663 w 422682"/>
                <a:gd name="connsiteY3" fmla="*/ 648807 h 1327720"/>
                <a:gd name="connsiteX4" fmla="*/ 278093 w 422682"/>
                <a:gd name="connsiteY4" fmla="*/ 482281 h 1327720"/>
                <a:gd name="connsiteX5" fmla="*/ 281784 w 422682"/>
                <a:gd name="connsiteY5" fmla="*/ 437990 h 1327720"/>
                <a:gd name="connsiteX6" fmla="*/ 238361 w 422682"/>
                <a:gd name="connsiteY6" fmla="*/ 410091 h 1327720"/>
                <a:gd name="connsiteX7" fmla="*/ 123291 w 422682"/>
                <a:gd name="connsiteY7" fmla="*/ 334102 h 1327720"/>
                <a:gd name="connsiteX8" fmla="*/ 46216 w 422682"/>
                <a:gd name="connsiteY8" fmla="*/ 258655 h 1327720"/>
                <a:gd name="connsiteX9" fmla="*/ 1382 w 422682"/>
                <a:gd name="connsiteY9" fmla="*/ 38719 h 1327720"/>
                <a:gd name="connsiteX10" fmla="*/ 7570 w 422682"/>
                <a:gd name="connsiteY10" fmla="*/ 29600 h 1327720"/>
                <a:gd name="connsiteX11" fmla="*/ 27653 w 422682"/>
                <a:gd name="connsiteY11" fmla="*/ 181 h 1327720"/>
                <a:gd name="connsiteX12" fmla="*/ 72269 w 422682"/>
                <a:gd name="connsiteY12" fmla="*/ 14619 h 1327720"/>
                <a:gd name="connsiteX13" fmla="*/ 100386 w 422682"/>
                <a:gd name="connsiteY13" fmla="*/ 46101 h 1327720"/>
                <a:gd name="connsiteX14" fmla="*/ 251822 w 422682"/>
                <a:gd name="connsiteY14" fmla="*/ 247582 h 1327720"/>
                <a:gd name="connsiteX15" fmla="*/ 262678 w 422682"/>
                <a:gd name="connsiteY15" fmla="*/ 253552 h 1327720"/>
                <a:gd name="connsiteX16" fmla="*/ 420085 w 422682"/>
                <a:gd name="connsiteY16" fmla="*/ 374593 h 1327720"/>
                <a:gd name="connsiteX17" fmla="*/ 376662 w 422682"/>
                <a:gd name="connsiteY17" fmla="*/ 1006284 h 1327720"/>
                <a:gd name="connsiteX18" fmla="*/ 350174 w 422682"/>
                <a:gd name="connsiteY18" fmla="*/ 1148059 h 1327720"/>
                <a:gd name="connsiteX19" fmla="*/ 291120 w 422682"/>
                <a:gd name="connsiteY19" fmla="*/ 1301341 h 1327720"/>
                <a:gd name="connsiteX20" fmla="*/ 208725 w 422682"/>
                <a:gd name="connsiteY20" fmla="*/ 1327720 h 1327720"/>
                <a:gd name="connsiteX21" fmla="*/ 30258 w 422682"/>
                <a:gd name="connsiteY21" fmla="*/ 11146 h 1327720"/>
                <a:gd name="connsiteX22" fmla="*/ 28630 w 422682"/>
                <a:gd name="connsiteY22" fmla="*/ 11146 h 1327720"/>
                <a:gd name="connsiteX23" fmla="*/ 17774 w 422682"/>
                <a:gd name="connsiteY23" fmla="*/ 32097 h 1327720"/>
                <a:gd name="connsiteX24" fmla="*/ 17774 w 422682"/>
                <a:gd name="connsiteY24" fmla="*/ 33508 h 1327720"/>
                <a:gd name="connsiteX25" fmla="*/ 10067 w 422682"/>
                <a:gd name="connsiteY25" fmla="*/ 45015 h 1327720"/>
                <a:gd name="connsiteX26" fmla="*/ 54900 w 422682"/>
                <a:gd name="connsiteY26" fmla="*/ 252901 h 1327720"/>
                <a:gd name="connsiteX27" fmla="*/ 129696 w 422682"/>
                <a:gd name="connsiteY27" fmla="*/ 325743 h 1327720"/>
                <a:gd name="connsiteX28" fmla="*/ 243680 w 422682"/>
                <a:gd name="connsiteY28" fmla="*/ 400755 h 1327720"/>
                <a:gd name="connsiteX29" fmla="*/ 291880 w 422682"/>
                <a:gd name="connsiteY29" fmla="*/ 433322 h 1327720"/>
                <a:gd name="connsiteX30" fmla="*/ 288514 w 422682"/>
                <a:gd name="connsiteY30" fmla="*/ 484778 h 1327720"/>
                <a:gd name="connsiteX31" fmla="*/ 216650 w 422682"/>
                <a:gd name="connsiteY31" fmla="*/ 652715 h 1327720"/>
                <a:gd name="connsiteX32" fmla="*/ 19619 w 422682"/>
                <a:gd name="connsiteY32" fmla="*/ 1123959 h 1327720"/>
                <a:gd name="connsiteX33" fmla="*/ 123291 w 422682"/>
                <a:gd name="connsiteY33" fmla="*/ 1299387 h 1327720"/>
                <a:gd name="connsiteX34" fmla="*/ 282869 w 422682"/>
                <a:gd name="connsiteY34" fmla="*/ 1293633 h 1327720"/>
                <a:gd name="connsiteX35" fmla="*/ 339210 w 422682"/>
                <a:gd name="connsiteY35" fmla="*/ 1145236 h 1327720"/>
                <a:gd name="connsiteX36" fmla="*/ 365264 w 422682"/>
                <a:gd name="connsiteY36" fmla="*/ 1005198 h 1327720"/>
                <a:gd name="connsiteX37" fmla="*/ 408686 w 422682"/>
                <a:gd name="connsiteY37" fmla="*/ 378176 h 1327720"/>
                <a:gd name="connsiteX38" fmla="*/ 256707 w 422682"/>
                <a:gd name="connsiteY38" fmla="*/ 262997 h 1327720"/>
                <a:gd name="connsiteX39" fmla="*/ 245852 w 422682"/>
                <a:gd name="connsiteY39" fmla="*/ 256918 h 1327720"/>
                <a:gd name="connsiteX40" fmla="*/ 90290 w 422682"/>
                <a:gd name="connsiteY40" fmla="*/ 51311 h 1327720"/>
                <a:gd name="connsiteX41" fmla="*/ 66733 w 422682"/>
                <a:gd name="connsiteY41" fmla="*/ 24172 h 1327720"/>
                <a:gd name="connsiteX42" fmla="*/ 66733 w 422682"/>
                <a:gd name="connsiteY42" fmla="*/ 24172 h 1327720"/>
                <a:gd name="connsiteX43" fmla="*/ 30258 w 422682"/>
                <a:gd name="connsiteY43" fmla="*/ 11146 h 132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22682" h="1327720">
                  <a:moveTo>
                    <a:pt x="208725" y="1327720"/>
                  </a:moveTo>
                  <a:cubicBezTo>
                    <a:pt x="177949" y="1327601"/>
                    <a:pt x="147488" y="1321478"/>
                    <a:pt x="119057" y="1309700"/>
                  </a:cubicBezTo>
                  <a:cubicBezTo>
                    <a:pt x="14952" y="1265626"/>
                    <a:pt x="4313" y="1157721"/>
                    <a:pt x="8764" y="1122874"/>
                  </a:cubicBezTo>
                  <a:cubicBezTo>
                    <a:pt x="12129" y="1097906"/>
                    <a:pt x="104294" y="884049"/>
                    <a:pt x="206663" y="648807"/>
                  </a:cubicBezTo>
                  <a:cubicBezTo>
                    <a:pt x="244115" y="562613"/>
                    <a:pt x="276356" y="488252"/>
                    <a:pt x="278093" y="482281"/>
                  </a:cubicBezTo>
                  <a:cubicBezTo>
                    <a:pt x="281784" y="467833"/>
                    <a:pt x="283032" y="452852"/>
                    <a:pt x="281784" y="437990"/>
                  </a:cubicBezTo>
                  <a:cubicBezTo>
                    <a:pt x="277550" y="434408"/>
                    <a:pt x="257467" y="422032"/>
                    <a:pt x="238361" y="410091"/>
                  </a:cubicBezTo>
                  <a:cubicBezTo>
                    <a:pt x="201777" y="387620"/>
                    <a:pt x="151516" y="356898"/>
                    <a:pt x="123291" y="334102"/>
                  </a:cubicBezTo>
                  <a:cubicBezTo>
                    <a:pt x="73789" y="295238"/>
                    <a:pt x="56529" y="274178"/>
                    <a:pt x="46216" y="258655"/>
                  </a:cubicBezTo>
                  <a:cubicBezTo>
                    <a:pt x="39594" y="248776"/>
                    <a:pt x="-8714" y="53808"/>
                    <a:pt x="1382" y="38719"/>
                  </a:cubicBezTo>
                  <a:lnTo>
                    <a:pt x="7570" y="29600"/>
                  </a:lnTo>
                  <a:cubicBezTo>
                    <a:pt x="8221" y="23630"/>
                    <a:pt x="11803" y="2135"/>
                    <a:pt x="27653" y="181"/>
                  </a:cubicBezTo>
                  <a:cubicBezTo>
                    <a:pt x="43502" y="-1773"/>
                    <a:pt x="68904" y="12665"/>
                    <a:pt x="72269" y="14619"/>
                  </a:cubicBezTo>
                  <a:cubicBezTo>
                    <a:pt x="84427" y="22251"/>
                    <a:pt x="94176" y="33161"/>
                    <a:pt x="100386" y="46101"/>
                  </a:cubicBezTo>
                  <a:cubicBezTo>
                    <a:pt x="112435" y="68572"/>
                    <a:pt x="233150" y="236618"/>
                    <a:pt x="251822" y="247582"/>
                  </a:cubicBezTo>
                  <a:lnTo>
                    <a:pt x="262678" y="253552"/>
                  </a:lnTo>
                  <a:cubicBezTo>
                    <a:pt x="301758" y="275264"/>
                    <a:pt x="405538" y="332907"/>
                    <a:pt x="420085" y="374593"/>
                  </a:cubicBezTo>
                  <a:cubicBezTo>
                    <a:pt x="432352" y="410091"/>
                    <a:pt x="398374" y="785589"/>
                    <a:pt x="376662" y="1006284"/>
                  </a:cubicBezTo>
                  <a:cubicBezTo>
                    <a:pt x="371951" y="1054223"/>
                    <a:pt x="363093" y="1101651"/>
                    <a:pt x="350174" y="1148059"/>
                  </a:cubicBezTo>
                  <a:cubicBezTo>
                    <a:pt x="326183" y="1234904"/>
                    <a:pt x="306752" y="1286143"/>
                    <a:pt x="291120" y="1301341"/>
                  </a:cubicBezTo>
                  <a:cubicBezTo>
                    <a:pt x="272122" y="1319904"/>
                    <a:pt x="241726" y="1327720"/>
                    <a:pt x="208725" y="1327720"/>
                  </a:cubicBezTo>
                  <a:close/>
                  <a:moveTo>
                    <a:pt x="30258" y="11146"/>
                  </a:moveTo>
                  <a:lnTo>
                    <a:pt x="28630" y="11146"/>
                  </a:lnTo>
                  <a:cubicBezTo>
                    <a:pt x="21031" y="12123"/>
                    <a:pt x="17774" y="26886"/>
                    <a:pt x="17774" y="32097"/>
                  </a:cubicBezTo>
                  <a:lnTo>
                    <a:pt x="17774" y="33508"/>
                  </a:lnTo>
                  <a:lnTo>
                    <a:pt x="10067" y="45015"/>
                  </a:lnTo>
                  <a:cubicBezTo>
                    <a:pt x="6484" y="58259"/>
                    <a:pt x="44696" y="237595"/>
                    <a:pt x="54900" y="252901"/>
                  </a:cubicBezTo>
                  <a:cubicBezTo>
                    <a:pt x="65105" y="268208"/>
                    <a:pt x="81280" y="287856"/>
                    <a:pt x="129696" y="325743"/>
                  </a:cubicBezTo>
                  <a:cubicBezTo>
                    <a:pt x="157704" y="347454"/>
                    <a:pt x="207422" y="378393"/>
                    <a:pt x="243680" y="400755"/>
                  </a:cubicBezTo>
                  <a:cubicBezTo>
                    <a:pt x="287646" y="427786"/>
                    <a:pt x="290685" y="430066"/>
                    <a:pt x="291880" y="433322"/>
                  </a:cubicBezTo>
                  <a:cubicBezTo>
                    <a:pt x="294170" y="450528"/>
                    <a:pt x="293019" y="468017"/>
                    <a:pt x="288514" y="484778"/>
                  </a:cubicBezTo>
                  <a:cubicBezTo>
                    <a:pt x="286777" y="491183"/>
                    <a:pt x="262678" y="546764"/>
                    <a:pt x="216650" y="652715"/>
                  </a:cubicBezTo>
                  <a:cubicBezTo>
                    <a:pt x="139466" y="830205"/>
                    <a:pt x="22876" y="1098449"/>
                    <a:pt x="19619" y="1123959"/>
                  </a:cubicBezTo>
                  <a:cubicBezTo>
                    <a:pt x="15386" y="1156526"/>
                    <a:pt x="25373" y="1257918"/>
                    <a:pt x="123291" y="1299387"/>
                  </a:cubicBezTo>
                  <a:cubicBezTo>
                    <a:pt x="181803" y="1324247"/>
                    <a:pt x="254970" y="1321641"/>
                    <a:pt x="282869" y="1293633"/>
                  </a:cubicBezTo>
                  <a:cubicBezTo>
                    <a:pt x="296330" y="1280281"/>
                    <a:pt x="316305" y="1227523"/>
                    <a:pt x="339210" y="1145236"/>
                  </a:cubicBezTo>
                  <a:cubicBezTo>
                    <a:pt x="351922" y="1099393"/>
                    <a:pt x="360639" y="1052540"/>
                    <a:pt x="365264" y="1005198"/>
                  </a:cubicBezTo>
                  <a:cubicBezTo>
                    <a:pt x="401196" y="636757"/>
                    <a:pt x="417588" y="402275"/>
                    <a:pt x="408686" y="378176"/>
                  </a:cubicBezTo>
                  <a:cubicBezTo>
                    <a:pt x="395551" y="340289"/>
                    <a:pt x="290794" y="282103"/>
                    <a:pt x="256707" y="262997"/>
                  </a:cubicBezTo>
                  <a:lnTo>
                    <a:pt x="245852" y="256918"/>
                  </a:lnTo>
                  <a:cubicBezTo>
                    <a:pt x="224140" y="244108"/>
                    <a:pt x="102014" y="73023"/>
                    <a:pt x="90290" y="51311"/>
                  </a:cubicBezTo>
                  <a:cubicBezTo>
                    <a:pt x="85042" y="40293"/>
                    <a:pt x="76899" y="30914"/>
                    <a:pt x="66733" y="24172"/>
                  </a:cubicBezTo>
                  <a:lnTo>
                    <a:pt x="66733" y="24172"/>
                  </a:lnTo>
                  <a:cubicBezTo>
                    <a:pt x="55519" y="17540"/>
                    <a:pt x="43137" y="13121"/>
                    <a:pt x="30258" y="11146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EFADE5CA-B881-4D81-AD08-A42E291142AE}"/>
                </a:ext>
              </a:extLst>
            </p:cNvPr>
            <p:cNvSpPr/>
            <p:nvPr/>
          </p:nvSpPr>
          <p:spPr>
            <a:xfrm>
              <a:off x="4027088" y="5316766"/>
              <a:ext cx="328819" cy="271858"/>
            </a:xfrm>
            <a:custGeom>
              <a:avLst/>
              <a:gdLst>
                <a:gd name="connsiteX0" fmla="*/ 328819 w 328819"/>
                <a:gd name="connsiteY0" fmla="*/ 104540 h 271858"/>
                <a:gd name="connsiteX1" fmla="*/ 27683 w 328819"/>
                <a:gd name="connsiteY1" fmla="*/ 0 h 271858"/>
                <a:gd name="connsiteX2" fmla="*/ 870 w 328819"/>
                <a:gd name="connsiteY2" fmla="*/ 73276 h 271858"/>
                <a:gd name="connsiteX3" fmla="*/ 107798 w 328819"/>
                <a:gd name="connsiteY3" fmla="*/ 254348 h 271858"/>
                <a:gd name="connsiteX4" fmla="*/ 273456 w 328819"/>
                <a:gd name="connsiteY4" fmla="*/ 247509 h 271858"/>
                <a:gd name="connsiteX5" fmla="*/ 328819 w 328819"/>
                <a:gd name="connsiteY5" fmla="*/ 104540 h 27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819" h="271858">
                  <a:moveTo>
                    <a:pt x="328819" y="104540"/>
                  </a:moveTo>
                  <a:cubicBezTo>
                    <a:pt x="169458" y="114202"/>
                    <a:pt x="75883" y="50262"/>
                    <a:pt x="27683" y="0"/>
                  </a:cubicBezTo>
                  <a:cubicBezTo>
                    <a:pt x="17128" y="23806"/>
                    <a:pt x="8170" y="48286"/>
                    <a:pt x="870" y="73276"/>
                  </a:cubicBezTo>
                  <a:cubicBezTo>
                    <a:pt x="-4341" y="112899"/>
                    <a:pt x="11726" y="213531"/>
                    <a:pt x="107798" y="254348"/>
                  </a:cubicBezTo>
                  <a:cubicBezTo>
                    <a:pt x="165659" y="278882"/>
                    <a:pt x="242408" y="278556"/>
                    <a:pt x="273456" y="247509"/>
                  </a:cubicBezTo>
                  <a:cubicBezTo>
                    <a:pt x="290608" y="230249"/>
                    <a:pt x="313079" y="161967"/>
                    <a:pt x="328819" y="104540"/>
                  </a:cubicBezTo>
                  <a:close/>
                </a:path>
              </a:pathLst>
            </a:custGeom>
            <a:solidFill>
              <a:srgbClr val="D9609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6B908B9B-DBBD-470E-AA07-CEF77C78C73C}"/>
                </a:ext>
              </a:extLst>
            </p:cNvPr>
            <p:cNvSpPr/>
            <p:nvPr/>
          </p:nvSpPr>
          <p:spPr>
            <a:xfrm>
              <a:off x="4021712" y="5306888"/>
              <a:ext cx="341576" cy="287241"/>
            </a:xfrm>
            <a:custGeom>
              <a:avLst/>
              <a:gdLst>
                <a:gd name="connsiteX0" fmla="*/ 200779 w 341576"/>
                <a:gd name="connsiteY0" fmla="*/ 287241 h 287241"/>
                <a:gd name="connsiteX1" fmla="*/ 111111 w 341576"/>
                <a:gd name="connsiteY1" fmla="*/ 269221 h 287241"/>
                <a:gd name="connsiteX2" fmla="*/ 818 w 341576"/>
                <a:gd name="connsiteY2" fmla="*/ 82394 h 287241"/>
                <a:gd name="connsiteX3" fmla="*/ 27957 w 341576"/>
                <a:gd name="connsiteY3" fmla="*/ 7816 h 287241"/>
                <a:gd name="connsiteX4" fmla="*/ 31105 w 341576"/>
                <a:gd name="connsiteY4" fmla="*/ 0 h 287241"/>
                <a:gd name="connsiteX5" fmla="*/ 36967 w 341576"/>
                <a:gd name="connsiteY5" fmla="*/ 6079 h 287241"/>
                <a:gd name="connsiteX6" fmla="*/ 333869 w 341576"/>
                <a:gd name="connsiteY6" fmla="*/ 108991 h 287241"/>
                <a:gd name="connsiteX7" fmla="*/ 341577 w 341576"/>
                <a:gd name="connsiteY7" fmla="*/ 108991 h 287241"/>
                <a:gd name="connsiteX8" fmla="*/ 339406 w 341576"/>
                <a:gd name="connsiteY8" fmla="*/ 116373 h 287241"/>
                <a:gd name="connsiteX9" fmla="*/ 282631 w 341576"/>
                <a:gd name="connsiteY9" fmla="*/ 261622 h 287241"/>
                <a:gd name="connsiteX10" fmla="*/ 200779 w 341576"/>
                <a:gd name="connsiteY10" fmla="*/ 287241 h 287241"/>
                <a:gd name="connsiteX11" fmla="*/ 34905 w 341576"/>
                <a:gd name="connsiteY11" fmla="*/ 19540 h 287241"/>
                <a:gd name="connsiteX12" fmla="*/ 11673 w 341576"/>
                <a:gd name="connsiteY12" fmla="*/ 83806 h 287241"/>
                <a:gd name="connsiteX13" fmla="*/ 115345 w 341576"/>
                <a:gd name="connsiteY13" fmla="*/ 259233 h 287241"/>
                <a:gd name="connsiteX14" fmla="*/ 274923 w 341576"/>
                <a:gd name="connsiteY14" fmla="*/ 253480 h 287241"/>
                <a:gd name="connsiteX15" fmla="*/ 326922 w 341576"/>
                <a:gd name="connsiteY15" fmla="*/ 120281 h 287241"/>
                <a:gd name="connsiteX16" fmla="*/ 34905 w 341576"/>
                <a:gd name="connsiteY16" fmla="*/ 19540 h 28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1576" h="287241">
                  <a:moveTo>
                    <a:pt x="200779" y="287241"/>
                  </a:moveTo>
                  <a:cubicBezTo>
                    <a:pt x="170003" y="287121"/>
                    <a:pt x="139542" y="280999"/>
                    <a:pt x="111111" y="269221"/>
                  </a:cubicBezTo>
                  <a:cubicBezTo>
                    <a:pt x="7005" y="225147"/>
                    <a:pt x="-3633" y="117241"/>
                    <a:pt x="818" y="82394"/>
                  </a:cubicBezTo>
                  <a:cubicBezTo>
                    <a:pt x="1469" y="77618"/>
                    <a:pt x="4943" y="64700"/>
                    <a:pt x="27957" y="7816"/>
                  </a:cubicBezTo>
                  <a:lnTo>
                    <a:pt x="31105" y="0"/>
                  </a:lnTo>
                  <a:lnTo>
                    <a:pt x="36967" y="6079"/>
                  </a:lnTo>
                  <a:cubicBezTo>
                    <a:pt x="86795" y="58187"/>
                    <a:pt x="178851" y="118435"/>
                    <a:pt x="333869" y="108991"/>
                  </a:cubicBezTo>
                  <a:lnTo>
                    <a:pt x="341577" y="108991"/>
                  </a:lnTo>
                  <a:lnTo>
                    <a:pt x="339406" y="116373"/>
                  </a:lnTo>
                  <a:cubicBezTo>
                    <a:pt x="316392" y="198116"/>
                    <a:pt x="297286" y="246641"/>
                    <a:pt x="282631" y="261622"/>
                  </a:cubicBezTo>
                  <a:cubicBezTo>
                    <a:pt x="264176" y="279425"/>
                    <a:pt x="233780" y="287241"/>
                    <a:pt x="200779" y="287241"/>
                  </a:cubicBezTo>
                  <a:close/>
                  <a:moveTo>
                    <a:pt x="34905" y="19540"/>
                  </a:moveTo>
                  <a:cubicBezTo>
                    <a:pt x="25592" y="40362"/>
                    <a:pt x="17828" y="61845"/>
                    <a:pt x="11673" y="83806"/>
                  </a:cubicBezTo>
                  <a:cubicBezTo>
                    <a:pt x="7440" y="116373"/>
                    <a:pt x="17427" y="217765"/>
                    <a:pt x="115345" y="259233"/>
                  </a:cubicBezTo>
                  <a:cubicBezTo>
                    <a:pt x="173857" y="284093"/>
                    <a:pt x="247024" y="281488"/>
                    <a:pt x="274923" y="253480"/>
                  </a:cubicBezTo>
                  <a:cubicBezTo>
                    <a:pt x="287516" y="240996"/>
                    <a:pt x="305862" y="193774"/>
                    <a:pt x="326922" y="120281"/>
                  </a:cubicBezTo>
                  <a:cubicBezTo>
                    <a:pt x="178091" y="127228"/>
                    <a:pt x="86686" y="70996"/>
                    <a:pt x="34905" y="19540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749CF16-5580-4EA3-B71B-F471E6DC1821}"/>
                </a:ext>
              </a:extLst>
            </p:cNvPr>
            <p:cNvSpPr/>
            <p:nvPr/>
          </p:nvSpPr>
          <p:spPr>
            <a:xfrm>
              <a:off x="4064371" y="4276028"/>
              <a:ext cx="108796" cy="223091"/>
            </a:xfrm>
            <a:custGeom>
              <a:avLst/>
              <a:gdLst>
                <a:gd name="connsiteX0" fmla="*/ 103733 w 108796"/>
                <a:gd name="connsiteY0" fmla="*/ 223090 h 223091"/>
                <a:gd name="connsiteX1" fmla="*/ 99174 w 108796"/>
                <a:gd name="connsiteY1" fmla="*/ 220593 h 223091"/>
                <a:gd name="connsiteX2" fmla="*/ 65195 w 108796"/>
                <a:gd name="connsiteY2" fmla="*/ 169137 h 223091"/>
                <a:gd name="connsiteX3" fmla="*/ 61 w 108796"/>
                <a:gd name="connsiteY3" fmla="*/ 6302 h 223091"/>
                <a:gd name="connsiteX4" fmla="*/ 4675 w 108796"/>
                <a:gd name="connsiteY4" fmla="*/ 60 h 223091"/>
                <a:gd name="connsiteX5" fmla="*/ 10917 w 108796"/>
                <a:gd name="connsiteY5" fmla="*/ 4674 h 223091"/>
                <a:gd name="connsiteX6" fmla="*/ 73989 w 108796"/>
                <a:gd name="connsiteY6" fmla="*/ 163167 h 223091"/>
                <a:gd name="connsiteX7" fmla="*/ 107858 w 108796"/>
                <a:gd name="connsiteY7" fmla="*/ 214514 h 223091"/>
                <a:gd name="connsiteX8" fmla="*/ 106425 w 108796"/>
                <a:gd name="connsiteY8" fmla="*/ 222059 h 223091"/>
                <a:gd name="connsiteX9" fmla="*/ 106338 w 108796"/>
                <a:gd name="connsiteY9" fmla="*/ 222113 h 223091"/>
                <a:gd name="connsiteX10" fmla="*/ 103733 w 108796"/>
                <a:gd name="connsiteY10" fmla="*/ 223090 h 22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796" h="223091">
                  <a:moveTo>
                    <a:pt x="103733" y="223090"/>
                  </a:moveTo>
                  <a:cubicBezTo>
                    <a:pt x="101877" y="223133"/>
                    <a:pt x="100140" y="222178"/>
                    <a:pt x="99174" y="220593"/>
                  </a:cubicBezTo>
                  <a:lnTo>
                    <a:pt x="65195" y="169137"/>
                  </a:lnTo>
                  <a:cubicBezTo>
                    <a:pt x="33691" y="119310"/>
                    <a:pt x="11613" y="64109"/>
                    <a:pt x="61" y="6302"/>
                  </a:cubicBezTo>
                  <a:cubicBezTo>
                    <a:pt x="-388" y="3306"/>
                    <a:pt x="1678" y="505"/>
                    <a:pt x="4675" y="60"/>
                  </a:cubicBezTo>
                  <a:cubicBezTo>
                    <a:pt x="7672" y="-385"/>
                    <a:pt x="10468" y="1678"/>
                    <a:pt x="10917" y="4674"/>
                  </a:cubicBezTo>
                  <a:cubicBezTo>
                    <a:pt x="22210" y="60874"/>
                    <a:pt x="43582" y="114577"/>
                    <a:pt x="73989" y="163167"/>
                  </a:cubicBezTo>
                  <a:lnTo>
                    <a:pt x="107858" y="214514"/>
                  </a:lnTo>
                  <a:cubicBezTo>
                    <a:pt x="109541" y="216989"/>
                    <a:pt x="108900" y="220365"/>
                    <a:pt x="106425" y="222059"/>
                  </a:cubicBezTo>
                  <a:cubicBezTo>
                    <a:pt x="106393" y="222069"/>
                    <a:pt x="106371" y="222091"/>
                    <a:pt x="106338" y="222113"/>
                  </a:cubicBezTo>
                  <a:cubicBezTo>
                    <a:pt x="105568" y="222645"/>
                    <a:pt x="104667" y="222982"/>
                    <a:pt x="103733" y="223090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2AD3FC0D-94F5-4B86-87C1-A33F6986258A}"/>
                </a:ext>
              </a:extLst>
            </p:cNvPr>
            <p:cNvSpPr/>
            <p:nvPr/>
          </p:nvSpPr>
          <p:spPr>
            <a:xfrm>
              <a:off x="4025730" y="4271742"/>
              <a:ext cx="106574" cy="251041"/>
            </a:xfrm>
            <a:custGeom>
              <a:avLst/>
              <a:gdLst>
                <a:gd name="connsiteX0" fmla="*/ 101123 w 106574"/>
                <a:gd name="connsiteY0" fmla="*/ 251042 h 251041"/>
                <a:gd name="connsiteX1" fmla="*/ 96672 w 106574"/>
                <a:gd name="connsiteY1" fmla="*/ 248653 h 251041"/>
                <a:gd name="connsiteX2" fmla="*/ 36315 w 106574"/>
                <a:gd name="connsiteY2" fmla="*/ 140097 h 251041"/>
                <a:gd name="connsiteX3" fmla="*/ 165 w 106574"/>
                <a:gd name="connsiteY3" fmla="*/ 6572 h 251041"/>
                <a:gd name="connsiteX4" fmla="*/ 3915 w 106574"/>
                <a:gd name="connsiteY4" fmla="*/ 232 h 251041"/>
                <a:gd name="connsiteX5" fmla="*/ 4182 w 106574"/>
                <a:gd name="connsiteY5" fmla="*/ 167 h 251041"/>
                <a:gd name="connsiteX6" fmla="*/ 10653 w 106574"/>
                <a:gd name="connsiteY6" fmla="*/ 3999 h 251041"/>
                <a:gd name="connsiteX7" fmla="*/ 10695 w 106574"/>
                <a:gd name="connsiteY7" fmla="*/ 4184 h 251041"/>
                <a:gd name="connsiteX8" fmla="*/ 46519 w 106574"/>
                <a:gd name="connsiteY8" fmla="*/ 136406 h 251041"/>
                <a:gd name="connsiteX9" fmla="*/ 105682 w 106574"/>
                <a:gd name="connsiteY9" fmla="*/ 242248 h 251041"/>
                <a:gd name="connsiteX10" fmla="*/ 104162 w 106574"/>
                <a:gd name="connsiteY10" fmla="*/ 249739 h 251041"/>
                <a:gd name="connsiteX11" fmla="*/ 101123 w 106574"/>
                <a:gd name="connsiteY11" fmla="*/ 251042 h 25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574" h="251041">
                  <a:moveTo>
                    <a:pt x="101123" y="251042"/>
                  </a:moveTo>
                  <a:cubicBezTo>
                    <a:pt x="99332" y="251031"/>
                    <a:pt x="97671" y="250129"/>
                    <a:pt x="96672" y="248653"/>
                  </a:cubicBezTo>
                  <a:cubicBezTo>
                    <a:pt x="94827" y="246048"/>
                    <a:pt x="51838" y="182759"/>
                    <a:pt x="36315" y="140097"/>
                  </a:cubicBezTo>
                  <a:cubicBezTo>
                    <a:pt x="20791" y="97434"/>
                    <a:pt x="925" y="9829"/>
                    <a:pt x="165" y="6572"/>
                  </a:cubicBezTo>
                  <a:cubicBezTo>
                    <a:pt x="-551" y="3782"/>
                    <a:pt x="1128" y="949"/>
                    <a:pt x="3915" y="232"/>
                  </a:cubicBezTo>
                  <a:cubicBezTo>
                    <a:pt x="4004" y="210"/>
                    <a:pt x="4093" y="189"/>
                    <a:pt x="4182" y="167"/>
                  </a:cubicBezTo>
                  <a:cubicBezTo>
                    <a:pt x="7028" y="-560"/>
                    <a:pt x="9926" y="1155"/>
                    <a:pt x="10653" y="3999"/>
                  </a:cubicBezTo>
                  <a:cubicBezTo>
                    <a:pt x="10668" y="4064"/>
                    <a:pt x="10682" y="4119"/>
                    <a:pt x="10695" y="4184"/>
                  </a:cubicBezTo>
                  <a:cubicBezTo>
                    <a:pt x="10695" y="5161"/>
                    <a:pt x="31430" y="94937"/>
                    <a:pt x="46519" y="136406"/>
                  </a:cubicBezTo>
                  <a:cubicBezTo>
                    <a:pt x="61608" y="177874"/>
                    <a:pt x="105248" y="241597"/>
                    <a:pt x="105682" y="242248"/>
                  </a:cubicBezTo>
                  <a:cubicBezTo>
                    <a:pt x="107321" y="244734"/>
                    <a:pt x="106638" y="248078"/>
                    <a:pt x="104162" y="249739"/>
                  </a:cubicBezTo>
                  <a:cubicBezTo>
                    <a:pt x="103327" y="250499"/>
                    <a:pt x="102252" y="250954"/>
                    <a:pt x="101123" y="251042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4E3ACCA-B1F4-471B-98DE-0EDCF53F7A79}"/>
                </a:ext>
              </a:extLst>
            </p:cNvPr>
            <p:cNvSpPr/>
            <p:nvPr/>
          </p:nvSpPr>
          <p:spPr>
            <a:xfrm>
              <a:off x="4020790" y="4292727"/>
              <a:ext cx="88836" cy="245471"/>
            </a:xfrm>
            <a:custGeom>
              <a:avLst/>
              <a:gdLst>
                <a:gd name="connsiteX0" fmla="*/ 83483 w 88836"/>
                <a:gd name="connsiteY0" fmla="*/ 245471 h 245471"/>
                <a:gd name="connsiteX1" fmla="*/ 79683 w 88836"/>
                <a:gd name="connsiteY1" fmla="*/ 244060 h 245471"/>
                <a:gd name="connsiteX2" fmla="*/ 37020 w 88836"/>
                <a:gd name="connsiteY2" fmla="*/ 182834 h 245471"/>
                <a:gd name="connsiteX3" fmla="*/ 111 w 88836"/>
                <a:gd name="connsiteY3" fmla="*/ 6538 h 245471"/>
                <a:gd name="connsiteX4" fmla="*/ 4343 w 88836"/>
                <a:gd name="connsiteY4" fmla="*/ 133 h 245471"/>
                <a:gd name="connsiteX5" fmla="*/ 4345 w 88836"/>
                <a:gd name="connsiteY5" fmla="*/ 133 h 245471"/>
                <a:gd name="connsiteX6" fmla="*/ 10705 w 88836"/>
                <a:gd name="connsiteY6" fmla="*/ 4150 h 245471"/>
                <a:gd name="connsiteX7" fmla="*/ 10750 w 88836"/>
                <a:gd name="connsiteY7" fmla="*/ 4367 h 245471"/>
                <a:gd name="connsiteX8" fmla="*/ 47550 w 88836"/>
                <a:gd name="connsiteY8" fmla="*/ 180012 h 245471"/>
                <a:gd name="connsiteX9" fmla="*/ 87173 w 88836"/>
                <a:gd name="connsiteY9" fmla="*/ 236135 h 245471"/>
                <a:gd name="connsiteX10" fmla="*/ 87315 w 88836"/>
                <a:gd name="connsiteY10" fmla="*/ 243810 h 245471"/>
                <a:gd name="connsiteX11" fmla="*/ 83483 w 88836"/>
                <a:gd name="connsiteY11" fmla="*/ 245471 h 24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836" h="245471">
                  <a:moveTo>
                    <a:pt x="83483" y="245471"/>
                  </a:moveTo>
                  <a:cubicBezTo>
                    <a:pt x="82082" y="245493"/>
                    <a:pt x="80725" y="244993"/>
                    <a:pt x="79683" y="244060"/>
                  </a:cubicBezTo>
                  <a:cubicBezTo>
                    <a:pt x="78272" y="242649"/>
                    <a:pt x="44511" y="210733"/>
                    <a:pt x="37020" y="182834"/>
                  </a:cubicBezTo>
                  <a:cubicBezTo>
                    <a:pt x="29530" y="154935"/>
                    <a:pt x="1305" y="12617"/>
                    <a:pt x="111" y="6538"/>
                  </a:cubicBezTo>
                  <a:cubicBezTo>
                    <a:pt x="-489" y="3596"/>
                    <a:pt x="1405" y="730"/>
                    <a:pt x="4343" y="133"/>
                  </a:cubicBezTo>
                  <a:cubicBezTo>
                    <a:pt x="4344" y="133"/>
                    <a:pt x="4344" y="133"/>
                    <a:pt x="4345" y="133"/>
                  </a:cubicBezTo>
                  <a:cubicBezTo>
                    <a:pt x="7211" y="-518"/>
                    <a:pt x="10058" y="1284"/>
                    <a:pt x="10705" y="4150"/>
                  </a:cubicBezTo>
                  <a:cubicBezTo>
                    <a:pt x="10721" y="4226"/>
                    <a:pt x="10737" y="4291"/>
                    <a:pt x="10750" y="4367"/>
                  </a:cubicBezTo>
                  <a:cubicBezTo>
                    <a:pt x="10750" y="5887"/>
                    <a:pt x="40386" y="153741"/>
                    <a:pt x="47550" y="180012"/>
                  </a:cubicBezTo>
                  <a:cubicBezTo>
                    <a:pt x="54715" y="206282"/>
                    <a:pt x="86848" y="235810"/>
                    <a:pt x="87173" y="236135"/>
                  </a:cubicBezTo>
                  <a:cubicBezTo>
                    <a:pt x="89334" y="238220"/>
                    <a:pt x="89399" y="241650"/>
                    <a:pt x="87315" y="243810"/>
                  </a:cubicBezTo>
                  <a:cubicBezTo>
                    <a:pt x="86316" y="244852"/>
                    <a:pt x="84926" y="245450"/>
                    <a:pt x="83483" y="245471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1DF76DB7-C40E-45AA-8AA3-29F13C4301E5}"/>
                </a:ext>
              </a:extLst>
            </p:cNvPr>
            <p:cNvSpPr/>
            <p:nvPr/>
          </p:nvSpPr>
          <p:spPr>
            <a:xfrm>
              <a:off x="3573072" y="6166997"/>
              <a:ext cx="622822" cy="232755"/>
            </a:xfrm>
            <a:custGeom>
              <a:avLst/>
              <a:gdLst>
                <a:gd name="connsiteX0" fmla="*/ 582548 w 622822"/>
                <a:gd name="connsiteY0" fmla="*/ 58823 h 232755"/>
                <a:gd name="connsiteX1" fmla="*/ 429158 w 622822"/>
                <a:gd name="connsiteY1" fmla="*/ 68919 h 232755"/>
                <a:gd name="connsiteX2" fmla="*/ 74395 w 622822"/>
                <a:gd name="connsiteY2" fmla="*/ 3785 h 232755"/>
                <a:gd name="connsiteX3" fmla="*/ 84490 w 622822"/>
                <a:gd name="connsiteY3" fmla="*/ 205048 h 232755"/>
                <a:gd name="connsiteX4" fmla="*/ 454343 w 622822"/>
                <a:gd name="connsiteY4" fmla="*/ 222743 h 232755"/>
                <a:gd name="connsiteX5" fmla="*/ 622823 w 622822"/>
                <a:gd name="connsiteY5" fmla="*/ 192564 h 232755"/>
                <a:gd name="connsiteX6" fmla="*/ 582548 w 622822"/>
                <a:gd name="connsiteY6" fmla="*/ 58823 h 23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2822" h="232755">
                  <a:moveTo>
                    <a:pt x="582548" y="58823"/>
                  </a:moveTo>
                  <a:cubicBezTo>
                    <a:pt x="582548" y="58823"/>
                    <a:pt x="479419" y="86505"/>
                    <a:pt x="429158" y="68919"/>
                  </a:cubicBezTo>
                  <a:cubicBezTo>
                    <a:pt x="378896" y="51332"/>
                    <a:pt x="180129" y="-16624"/>
                    <a:pt x="74395" y="3785"/>
                  </a:cubicBezTo>
                  <a:cubicBezTo>
                    <a:pt x="-31340" y="24193"/>
                    <a:pt x="-21135" y="164883"/>
                    <a:pt x="84490" y="205048"/>
                  </a:cubicBezTo>
                  <a:cubicBezTo>
                    <a:pt x="190116" y="245214"/>
                    <a:pt x="388449" y="232730"/>
                    <a:pt x="454343" y="222743"/>
                  </a:cubicBezTo>
                  <a:cubicBezTo>
                    <a:pt x="520237" y="212756"/>
                    <a:pt x="622823" y="192564"/>
                    <a:pt x="622823" y="192564"/>
                  </a:cubicBezTo>
                  <a:cubicBezTo>
                    <a:pt x="622823" y="192564"/>
                    <a:pt x="575166" y="89002"/>
                    <a:pt x="582548" y="58823"/>
                  </a:cubicBezTo>
                  <a:close/>
                </a:path>
              </a:pathLst>
            </a:custGeom>
            <a:solidFill>
              <a:srgbClr val="D9D9D9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DA16155D-3D06-41E8-9919-297271D9B7EE}"/>
                </a:ext>
              </a:extLst>
            </p:cNvPr>
            <p:cNvSpPr/>
            <p:nvPr/>
          </p:nvSpPr>
          <p:spPr>
            <a:xfrm>
              <a:off x="3568081" y="6161334"/>
              <a:ext cx="635738" cy="243745"/>
            </a:xfrm>
            <a:custGeom>
              <a:avLst/>
              <a:gdLst>
                <a:gd name="connsiteX0" fmla="*/ 300841 w 635738"/>
                <a:gd name="connsiteY0" fmla="*/ 243712 h 243745"/>
                <a:gd name="connsiteX1" fmla="*/ 87636 w 635738"/>
                <a:gd name="connsiteY1" fmla="*/ 215488 h 243745"/>
                <a:gd name="connsiteX2" fmla="*/ 139 w 635738"/>
                <a:gd name="connsiteY2" fmla="*/ 86957 h 243745"/>
                <a:gd name="connsiteX3" fmla="*/ 78517 w 635738"/>
                <a:gd name="connsiteY3" fmla="*/ 3802 h 243745"/>
                <a:gd name="connsiteX4" fmla="*/ 435994 w 635738"/>
                <a:gd name="connsiteY4" fmla="*/ 69479 h 243745"/>
                <a:gd name="connsiteX5" fmla="*/ 586236 w 635738"/>
                <a:gd name="connsiteY5" fmla="*/ 59275 h 243745"/>
                <a:gd name="connsiteX6" fmla="*/ 595247 w 635738"/>
                <a:gd name="connsiteY6" fmla="*/ 56886 h 243745"/>
                <a:gd name="connsiteX7" fmla="*/ 592967 w 635738"/>
                <a:gd name="connsiteY7" fmla="*/ 65788 h 243745"/>
                <a:gd name="connsiteX8" fmla="*/ 632916 w 635738"/>
                <a:gd name="connsiteY8" fmla="*/ 196056 h 243745"/>
                <a:gd name="connsiteX9" fmla="*/ 635738 w 635738"/>
                <a:gd name="connsiteY9" fmla="*/ 202244 h 243745"/>
                <a:gd name="connsiteX10" fmla="*/ 629008 w 635738"/>
                <a:gd name="connsiteY10" fmla="*/ 203655 h 243745"/>
                <a:gd name="connsiteX11" fmla="*/ 460202 w 635738"/>
                <a:gd name="connsiteY11" fmla="*/ 233834 h 243745"/>
                <a:gd name="connsiteX12" fmla="*/ 300841 w 635738"/>
                <a:gd name="connsiteY12" fmla="*/ 243712 h 243745"/>
                <a:gd name="connsiteX13" fmla="*/ 124328 w 635738"/>
                <a:gd name="connsiteY13" fmla="*/ 10859 h 243745"/>
                <a:gd name="connsiteX14" fmla="*/ 80905 w 635738"/>
                <a:gd name="connsiteY14" fmla="*/ 14549 h 243745"/>
                <a:gd name="connsiteX15" fmla="*/ 11212 w 635738"/>
                <a:gd name="connsiteY15" fmla="*/ 87934 h 243745"/>
                <a:gd name="connsiteX16" fmla="*/ 91870 w 635738"/>
                <a:gd name="connsiteY16" fmla="*/ 205392 h 243745"/>
                <a:gd name="connsiteX17" fmla="*/ 458899 w 635738"/>
                <a:gd name="connsiteY17" fmla="*/ 222652 h 243745"/>
                <a:gd name="connsiteX18" fmla="*/ 620432 w 635738"/>
                <a:gd name="connsiteY18" fmla="*/ 193885 h 243745"/>
                <a:gd name="connsiteX19" fmla="*/ 581786 w 635738"/>
                <a:gd name="connsiteY19" fmla="*/ 71650 h 243745"/>
                <a:gd name="connsiteX20" fmla="*/ 432737 w 635738"/>
                <a:gd name="connsiteY20" fmla="*/ 79683 h 243745"/>
                <a:gd name="connsiteX21" fmla="*/ 124328 w 635738"/>
                <a:gd name="connsiteY21" fmla="*/ 10859 h 243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35738" h="243745">
                  <a:moveTo>
                    <a:pt x="300841" y="243712"/>
                  </a:moveTo>
                  <a:cubicBezTo>
                    <a:pt x="225828" y="243712"/>
                    <a:pt x="143977" y="236982"/>
                    <a:pt x="87636" y="215488"/>
                  </a:cubicBezTo>
                  <a:cubicBezTo>
                    <a:pt x="33135" y="196870"/>
                    <a:pt x="-2519" y="144492"/>
                    <a:pt x="139" y="86957"/>
                  </a:cubicBezTo>
                  <a:cubicBezTo>
                    <a:pt x="3939" y="43534"/>
                    <a:pt x="32706" y="12487"/>
                    <a:pt x="78517" y="3802"/>
                  </a:cubicBezTo>
                  <a:cubicBezTo>
                    <a:pt x="174264" y="-14435"/>
                    <a:pt x="343612" y="37129"/>
                    <a:pt x="435994" y="69479"/>
                  </a:cubicBezTo>
                  <a:cubicBezTo>
                    <a:pt x="484193" y="86305"/>
                    <a:pt x="585259" y="59600"/>
                    <a:pt x="586236" y="59275"/>
                  </a:cubicBezTo>
                  <a:lnTo>
                    <a:pt x="595247" y="56886"/>
                  </a:lnTo>
                  <a:lnTo>
                    <a:pt x="592967" y="65788"/>
                  </a:lnTo>
                  <a:cubicBezTo>
                    <a:pt x="587105" y="89019"/>
                    <a:pt x="619780" y="167397"/>
                    <a:pt x="632916" y="196056"/>
                  </a:cubicBezTo>
                  <a:lnTo>
                    <a:pt x="635738" y="202244"/>
                  </a:lnTo>
                  <a:lnTo>
                    <a:pt x="629008" y="203655"/>
                  </a:lnTo>
                  <a:cubicBezTo>
                    <a:pt x="627922" y="203655"/>
                    <a:pt x="525010" y="223847"/>
                    <a:pt x="460202" y="233834"/>
                  </a:cubicBezTo>
                  <a:cubicBezTo>
                    <a:pt x="407374" y="240814"/>
                    <a:pt x="354126" y="244114"/>
                    <a:pt x="300841" y="243712"/>
                  </a:cubicBezTo>
                  <a:close/>
                  <a:moveTo>
                    <a:pt x="124328" y="10859"/>
                  </a:moveTo>
                  <a:cubicBezTo>
                    <a:pt x="109769" y="10707"/>
                    <a:pt x="95229" y="11944"/>
                    <a:pt x="80905" y="14549"/>
                  </a:cubicBezTo>
                  <a:cubicBezTo>
                    <a:pt x="43229" y="19424"/>
                    <a:pt x="14136" y="50058"/>
                    <a:pt x="11212" y="87934"/>
                  </a:cubicBezTo>
                  <a:cubicBezTo>
                    <a:pt x="7630" y="128317"/>
                    <a:pt x="31404" y="182269"/>
                    <a:pt x="91870" y="205392"/>
                  </a:cubicBezTo>
                  <a:cubicBezTo>
                    <a:pt x="197169" y="245449"/>
                    <a:pt x="397782" y="232097"/>
                    <a:pt x="458899" y="222652"/>
                  </a:cubicBezTo>
                  <a:cubicBezTo>
                    <a:pt x="513829" y="214185"/>
                    <a:pt x="596441" y="198444"/>
                    <a:pt x="620432" y="193885"/>
                  </a:cubicBezTo>
                  <a:cubicBezTo>
                    <a:pt x="610553" y="172174"/>
                    <a:pt x="581568" y="104434"/>
                    <a:pt x="581786" y="71650"/>
                  </a:cubicBezTo>
                  <a:cubicBezTo>
                    <a:pt x="556709" y="77729"/>
                    <a:pt x="476594" y="95098"/>
                    <a:pt x="432737" y="79683"/>
                  </a:cubicBezTo>
                  <a:cubicBezTo>
                    <a:pt x="354034" y="52436"/>
                    <a:pt x="219858" y="10859"/>
                    <a:pt x="124328" y="10859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F01E465C-1530-400E-AE1C-3493A3FACB3C}"/>
                </a:ext>
              </a:extLst>
            </p:cNvPr>
            <p:cNvSpPr/>
            <p:nvPr/>
          </p:nvSpPr>
          <p:spPr>
            <a:xfrm>
              <a:off x="3573223" y="6166708"/>
              <a:ext cx="515960" cy="232609"/>
            </a:xfrm>
            <a:custGeom>
              <a:avLst/>
              <a:gdLst>
                <a:gd name="connsiteX0" fmla="*/ 74352 w 515960"/>
                <a:gd name="connsiteY0" fmla="*/ 3639 h 232609"/>
                <a:gd name="connsiteX1" fmla="*/ 84448 w 515960"/>
                <a:gd name="connsiteY1" fmla="*/ 204903 h 232609"/>
                <a:gd name="connsiteX2" fmla="*/ 454300 w 515960"/>
                <a:gd name="connsiteY2" fmla="*/ 222598 h 232609"/>
                <a:gd name="connsiteX3" fmla="*/ 515960 w 515960"/>
                <a:gd name="connsiteY3" fmla="*/ 211742 h 232609"/>
                <a:gd name="connsiteX4" fmla="*/ 393834 w 515960"/>
                <a:gd name="connsiteY4" fmla="*/ 191985 h 232609"/>
                <a:gd name="connsiteX5" fmla="*/ 441273 w 515960"/>
                <a:gd name="connsiteY5" fmla="*/ 122074 h 232609"/>
                <a:gd name="connsiteX6" fmla="*/ 434217 w 515960"/>
                <a:gd name="connsiteY6" fmla="*/ 70836 h 232609"/>
                <a:gd name="connsiteX7" fmla="*/ 428681 w 515960"/>
                <a:gd name="connsiteY7" fmla="*/ 69207 h 232609"/>
                <a:gd name="connsiteX8" fmla="*/ 74352 w 515960"/>
                <a:gd name="connsiteY8" fmla="*/ 3639 h 232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960" h="232609">
                  <a:moveTo>
                    <a:pt x="74352" y="3639"/>
                  </a:moveTo>
                  <a:cubicBezTo>
                    <a:pt x="-31274" y="23830"/>
                    <a:pt x="-21178" y="164737"/>
                    <a:pt x="84448" y="204903"/>
                  </a:cubicBezTo>
                  <a:cubicBezTo>
                    <a:pt x="190073" y="245069"/>
                    <a:pt x="388406" y="232585"/>
                    <a:pt x="454300" y="222598"/>
                  </a:cubicBezTo>
                  <a:cubicBezTo>
                    <a:pt x="472863" y="219667"/>
                    <a:pt x="494575" y="215976"/>
                    <a:pt x="515960" y="211742"/>
                  </a:cubicBezTo>
                  <a:cubicBezTo>
                    <a:pt x="474698" y="209213"/>
                    <a:pt x="433788" y="202591"/>
                    <a:pt x="393834" y="191985"/>
                  </a:cubicBezTo>
                  <a:cubicBezTo>
                    <a:pt x="416239" y="173910"/>
                    <a:pt x="432755" y="149572"/>
                    <a:pt x="441273" y="122074"/>
                  </a:cubicBezTo>
                  <a:cubicBezTo>
                    <a:pt x="453866" y="86033"/>
                    <a:pt x="441925" y="74526"/>
                    <a:pt x="434217" y="70836"/>
                  </a:cubicBezTo>
                  <a:cubicBezTo>
                    <a:pt x="432336" y="70423"/>
                    <a:pt x="430486" y="69880"/>
                    <a:pt x="428681" y="69207"/>
                  </a:cubicBezTo>
                  <a:cubicBezTo>
                    <a:pt x="378745" y="51621"/>
                    <a:pt x="180086" y="-16335"/>
                    <a:pt x="74352" y="3639"/>
                  </a:cubicBezTo>
                  <a:close/>
                </a:path>
              </a:pathLst>
            </a:custGeom>
            <a:solidFill>
              <a:srgbClr val="D9609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94D2C944-D91D-4ED4-8C22-419185228C30}"/>
                </a:ext>
              </a:extLst>
            </p:cNvPr>
            <p:cNvSpPr/>
            <p:nvPr/>
          </p:nvSpPr>
          <p:spPr>
            <a:xfrm>
              <a:off x="3568081" y="6161334"/>
              <a:ext cx="565067" cy="243723"/>
            </a:xfrm>
            <a:custGeom>
              <a:avLst/>
              <a:gdLst>
                <a:gd name="connsiteX0" fmla="*/ 300841 w 565067"/>
                <a:gd name="connsiteY0" fmla="*/ 243712 h 243723"/>
                <a:gd name="connsiteX1" fmla="*/ 87636 w 565067"/>
                <a:gd name="connsiteY1" fmla="*/ 215488 h 243723"/>
                <a:gd name="connsiteX2" fmla="*/ 139 w 565067"/>
                <a:gd name="connsiteY2" fmla="*/ 86957 h 243723"/>
                <a:gd name="connsiteX3" fmla="*/ 78517 w 565067"/>
                <a:gd name="connsiteY3" fmla="*/ 3802 h 243723"/>
                <a:gd name="connsiteX4" fmla="*/ 435994 w 565067"/>
                <a:gd name="connsiteY4" fmla="*/ 69479 h 243723"/>
                <a:gd name="connsiteX5" fmla="*/ 441205 w 565067"/>
                <a:gd name="connsiteY5" fmla="*/ 70999 h 243723"/>
                <a:gd name="connsiteX6" fmla="*/ 452060 w 565067"/>
                <a:gd name="connsiteY6" fmla="*/ 129185 h 243723"/>
                <a:gd name="connsiteX7" fmla="*/ 410700 w 565067"/>
                <a:gd name="connsiteY7" fmla="*/ 195296 h 243723"/>
                <a:gd name="connsiteX8" fmla="*/ 521645 w 565067"/>
                <a:gd name="connsiteY8" fmla="*/ 212231 h 243723"/>
                <a:gd name="connsiteX9" fmla="*/ 565068 w 565067"/>
                <a:gd name="connsiteY9" fmla="*/ 215379 h 243723"/>
                <a:gd name="connsiteX10" fmla="*/ 521645 w 565067"/>
                <a:gd name="connsiteY10" fmla="*/ 223087 h 243723"/>
                <a:gd name="connsiteX11" fmla="*/ 459768 w 565067"/>
                <a:gd name="connsiteY11" fmla="*/ 233400 h 243723"/>
                <a:gd name="connsiteX12" fmla="*/ 300841 w 565067"/>
                <a:gd name="connsiteY12" fmla="*/ 243712 h 243723"/>
                <a:gd name="connsiteX13" fmla="*/ 80580 w 565067"/>
                <a:gd name="connsiteY13" fmla="*/ 14549 h 243723"/>
                <a:gd name="connsiteX14" fmla="*/ 10886 w 565067"/>
                <a:gd name="connsiteY14" fmla="*/ 87934 h 243723"/>
                <a:gd name="connsiteX15" fmla="*/ 91544 w 565067"/>
                <a:gd name="connsiteY15" fmla="*/ 205392 h 243723"/>
                <a:gd name="connsiteX16" fmla="*/ 458574 w 565067"/>
                <a:gd name="connsiteY16" fmla="*/ 222652 h 243723"/>
                <a:gd name="connsiteX17" fmla="*/ 480285 w 565067"/>
                <a:gd name="connsiteY17" fmla="*/ 219178 h 243723"/>
                <a:gd name="connsiteX18" fmla="*/ 397022 w 565067"/>
                <a:gd name="connsiteY18" fmla="*/ 203112 h 243723"/>
                <a:gd name="connsiteX19" fmla="*/ 386167 w 565067"/>
                <a:gd name="connsiteY19" fmla="*/ 199747 h 243723"/>
                <a:gd name="connsiteX20" fmla="*/ 395720 w 565067"/>
                <a:gd name="connsiteY20" fmla="*/ 193342 h 243723"/>
                <a:gd name="connsiteX21" fmla="*/ 441313 w 565067"/>
                <a:gd name="connsiteY21" fmla="*/ 125603 h 243723"/>
                <a:gd name="connsiteX22" fmla="*/ 437188 w 565067"/>
                <a:gd name="connsiteY22" fmla="*/ 81203 h 243723"/>
                <a:gd name="connsiteX23" fmla="*/ 432086 w 565067"/>
                <a:gd name="connsiteY23" fmla="*/ 79683 h 243723"/>
                <a:gd name="connsiteX24" fmla="*/ 80254 w 565067"/>
                <a:gd name="connsiteY24" fmla="*/ 14549 h 243723"/>
                <a:gd name="connsiteX25" fmla="*/ 79494 w 565067"/>
                <a:gd name="connsiteY25" fmla="*/ 9122 h 243723"/>
                <a:gd name="connsiteX26" fmla="*/ 79494 w 565067"/>
                <a:gd name="connsiteY26" fmla="*/ 9122 h 24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65067" h="243723">
                  <a:moveTo>
                    <a:pt x="300841" y="243712"/>
                  </a:moveTo>
                  <a:cubicBezTo>
                    <a:pt x="225828" y="243712"/>
                    <a:pt x="143977" y="236982"/>
                    <a:pt x="87636" y="215488"/>
                  </a:cubicBezTo>
                  <a:cubicBezTo>
                    <a:pt x="33135" y="196870"/>
                    <a:pt x="-2519" y="144492"/>
                    <a:pt x="139" y="86957"/>
                  </a:cubicBezTo>
                  <a:cubicBezTo>
                    <a:pt x="3939" y="43534"/>
                    <a:pt x="32706" y="12487"/>
                    <a:pt x="78517" y="3802"/>
                  </a:cubicBezTo>
                  <a:cubicBezTo>
                    <a:pt x="174264" y="-14435"/>
                    <a:pt x="343612" y="37129"/>
                    <a:pt x="435994" y="69479"/>
                  </a:cubicBezTo>
                  <a:lnTo>
                    <a:pt x="441205" y="70999"/>
                  </a:lnTo>
                  <a:cubicBezTo>
                    <a:pt x="452060" y="75884"/>
                    <a:pt x="465847" y="89345"/>
                    <a:pt x="452060" y="129185"/>
                  </a:cubicBezTo>
                  <a:cubicBezTo>
                    <a:pt x="443832" y="154251"/>
                    <a:pt x="429638" y="176939"/>
                    <a:pt x="410700" y="195296"/>
                  </a:cubicBezTo>
                  <a:cubicBezTo>
                    <a:pt x="447133" y="204089"/>
                    <a:pt x="484250" y="209756"/>
                    <a:pt x="521645" y="212231"/>
                  </a:cubicBezTo>
                  <a:lnTo>
                    <a:pt x="565068" y="215379"/>
                  </a:lnTo>
                  <a:lnTo>
                    <a:pt x="521645" y="223087"/>
                  </a:lnTo>
                  <a:cubicBezTo>
                    <a:pt x="499934" y="226886"/>
                    <a:pt x="478223" y="230577"/>
                    <a:pt x="459768" y="233400"/>
                  </a:cubicBezTo>
                  <a:cubicBezTo>
                    <a:pt x="407094" y="240499"/>
                    <a:pt x="353991" y="243951"/>
                    <a:pt x="300841" y="243712"/>
                  </a:cubicBezTo>
                  <a:close/>
                  <a:moveTo>
                    <a:pt x="80580" y="14549"/>
                  </a:moveTo>
                  <a:cubicBezTo>
                    <a:pt x="42903" y="19424"/>
                    <a:pt x="13811" y="50058"/>
                    <a:pt x="10886" y="87934"/>
                  </a:cubicBezTo>
                  <a:cubicBezTo>
                    <a:pt x="7304" y="128317"/>
                    <a:pt x="31078" y="182269"/>
                    <a:pt x="91544" y="205392"/>
                  </a:cubicBezTo>
                  <a:cubicBezTo>
                    <a:pt x="196844" y="245449"/>
                    <a:pt x="397456" y="232097"/>
                    <a:pt x="458574" y="222652"/>
                  </a:cubicBezTo>
                  <a:lnTo>
                    <a:pt x="480285" y="219178"/>
                  </a:lnTo>
                  <a:cubicBezTo>
                    <a:pt x="452183" y="215813"/>
                    <a:pt x="424358" y="210440"/>
                    <a:pt x="397022" y="203112"/>
                  </a:cubicBezTo>
                  <a:lnTo>
                    <a:pt x="386167" y="199747"/>
                  </a:lnTo>
                  <a:lnTo>
                    <a:pt x="395720" y="193342"/>
                  </a:lnTo>
                  <a:cubicBezTo>
                    <a:pt x="417227" y="175723"/>
                    <a:pt x="433081" y="152167"/>
                    <a:pt x="441313" y="125603"/>
                  </a:cubicBezTo>
                  <a:cubicBezTo>
                    <a:pt x="449564" y="102046"/>
                    <a:pt x="448152" y="86305"/>
                    <a:pt x="437188" y="81203"/>
                  </a:cubicBezTo>
                  <a:cubicBezTo>
                    <a:pt x="435460" y="80791"/>
                    <a:pt x="433757" y="80291"/>
                    <a:pt x="432086" y="79683"/>
                  </a:cubicBezTo>
                  <a:cubicBezTo>
                    <a:pt x="340790" y="47768"/>
                    <a:pt x="173504" y="-3254"/>
                    <a:pt x="80254" y="14549"/>
                  </a:cubicBezTo>
                  <a:close/>
                  <a:moveTo>
                    <a:pt x="79494" y="9122"/>
                  </a:moveTo>
                  <a:lnTo>
                    <a:pt x="79494" y="9122"/>
                  </a:ln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1B806659-95AF-4140-BAB0-6CF2031D79A3}"/>
                </a:ext>
              </a:extLst>
            </p:cNvPr>
            <p:cNvSpPr/>
            <p:nvPr/>
          </p:nvSpPr>
          <p:spPr>
            <a:xfrm>
              <a:off x="3545828" y="5737423"/>
              <a:ext cx="1406777" cy="638964"/>
            </a:xfrm>
            <a:custGeom>
              <a:avLst/>
              <a:gdLst>
                <a:gd name="connsiteX0" fmla="*/ 370968 w 1406777"/>
                <a:gd name="connsiteY0" fmla="*/ 60792 h 638964"/>
                <a:gd name="connsiteX1" fmla="*/ 1404861 w 1406777"/>
                <a:gd name="connsiteY1" fmla="*/ 468313 h 638964"/>
                <a:gd name="connsiteX2" fmla="*/ 1397371 w 1406777"/>
                <a:gd name="connsiteY2" fmla="*/ 566014 h 638964"/>
                <a:gd name="connsiteX3" fmla="*/ 1362198 w 1406777"/>
                <a:gd name="connsiteY3" fmla="*/ 638964 h 638964"/>
                <a:gd name="connsiteX4" fmla="*/ 805194 w 1406777"/>
                <a:gd name="connsiteY4" fmla="*/ 577847 h 638964"/>
                <a:gd name="connsiteX5" fmla="*/ 330585 w 1406777"/>
                <a:gd name="connsiteY5" fmla="*/ 448230 h 638964"/>
                <a:gd name="connsiteX6" fmla="*/ 53874 w 1406777"/>
                <a:gd name="connsiteY6" fmla="*/ 339674 h 638964"/>
                <a:gd name="connsiteX7" fmla="*/ 31185 w 1406777"/>
                <a:gd name="connsiteY7" fmla="*/ 88148 h 638964"/>
                <a:gd name="connsiteX8" fmla="*/ 161453 w 1406777"/>
                <a:gd name="connsiteY8" fmla="*/ 0 h 63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6777" h="638964">
                  <a:moveTo>
                    <a:pt x="370968" y="60792"/>
                  </a:moveTo>
                  <a:lnTo>
                    <a:pt x="1404861" y="468313"/>
                  </a:lnTo>
                  <a:cubicBezTo>
                    <a:pt x="1408986" y="501054"/>
                    <a:pt x="1406435" y="534283"/>
                    <a:pt x="1397371" y="566014"/>
                  </a:cubicBezTo>
                  <a:cubicBezTo>
                    <a:pt x="1382281" y="626372"/>
                    <a:pt x="1362198" y="638964"/>
                    <a:pt x="1362198" y="638964"/>
                  </a:cubicBezTo>
                  <a:lnTo>
                    <a:pt x="805194" y="577847"/>
                  </a:lnTo>
                  <a:cubicBezTo>
                    <a:pt x="805194" y="577847"/>
                    <a:pt x="390942" y="470810"/>
                    <a:pt x="330585" y="448230"/>
                  </a:cubicBezTo>
                  <a:cubicBezTo>
                    <a:pt x="270227" y="425650"/>
                    <a:pt x="114231" y="392866"/>
                    <a:pt x="53874" y="339674"/>
                  </a:cubicBezTo>
                  <a:cubicBezTo>
                    <a:pt x="-6484" y="286481"/>
                    <a:pt x="-19076" y="153499"/>
                    <a:pt x="31185" y="88148"/>
                  </a:cubicBezTo>
                  <a:cubicBezTo>
                    <a:pt x="81447" y="22797"/>
                    <a:pt x="114231" y="5102"/>
                    <a:pt x="161453" y="0"/>
                  </a:cubicBezTo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02F3B4C-3E5A-415B-A80E-B72934C3E359}"/>
                </a:ext>
              </a:extLst>
            </p:cNvPr>
            <p:cNvSpPr/>
            <p:nvPr/>
          </p:nvSpPr>
          <p:spPr>
            <a:xfrm>
              <a:off x="3540438" y="5732170"/>
              <a:ext cx="1416905" cy="650188"/>
            </a:xfrm>
            <a:custGeom>
              <a:avLst/>
              <a:gdLst>
                <a:gd name="connsiteX0" fmla="*/ 1368782 w 1416905"/>
                <a:gd name="connsiteY0" fmla="*/ 650188 h 650188"/>
                <a:gd name="connsiteX1" fmla="*/ 1366937 w 1416905"/>
                <a:gd name="connsiteY1" fmla="*/ 650188 h 650188"/>
                <a:gd name="connsiteX2" fmla="*/ 810584 w 1416905"/>
                <a:gd name="connsiteY2" fmla="*/ 588528 h 650188"/>
                <a:gd name="connsiteX3" fmla="*/ 334672 w 1416905"/>
                <a:gd name="connsiteY3" fmla="*/ 458260 h 650188"/>
                <a:gd name="connsiteX4" fmla="*/ 268344 w 1416905"/>
                <a:gd name="connsiteY4" fmla="*/ 437526 h 650188"/>
                <a:gd name="connsiteX5" fmla="*/ 56224 w 1416905"/>
                <a:gd name="connsiteY5" fmla="*/ 349161 h 650188"/>
                <a:gd name="connsiteX6" fmla="*/ 32884 w 1416905"/>
                <a:gd name="connsiteY6" fmla="*/ 90145 h 650188"/>
                <a:gd name="connsiteX7" fmla="*/ 167386 w 1416905"/>
                <a:gd name="connsiteY7" fmla="*/ 43 h 650188"/>
                <a:gd name="connsiteX8" fmla="*/ 173337 w 1416905"/>
                <a:gd name="connsiteY8" fmla="*/ 4646 h 650188"/>
                <a:gd name="connsiteX9" fmla="*/ 173357 w 1416905"/>
                <a:gd name="connsiteY9" fmla="*/ 4819 h 650188"/>
                <a:gd name="connsiteX10" fmla="*/ 168580 w 1416905"/>
                <a:gd name="connsiteY10" fmla="*/ 10790 h 650188"/>
                <a:gd name="connsiteX11" fmla="*/ 41460 w 1416905"/>
                <a:gd name="connsiteY11" fmla="*/ 96767 h 650188"/>
                <a:gd name="connsiteX12" fmla="*/ 63172 w 1416905"/>
                <a:gd name="connsiteY12" fmla="*/ 340911 h 650188"/>
                <a:gd name="connsiteX13" fmla="*/ 271166 w 1416905"/>
                <a:gd name="connsiteY13" fmla="*/ 427105 h 650188"/>
                <a:gd name="connsiteX14" fmla="*/ 338254 w 1416905"/>
                <a:gd name="connsiteY14" fmla="*/ 448165 h 650188"/>
                <a:gd name="connsiteX15" fmla="*/ 812321 w 1416905"/>
                <a:gd name="connsiteY15" fmla="*/ 577673 h 650188"/>
                <a:gd name="connsiteX16" fmla="*/ 1365960 w 1416905"/>
                <a:gd name="connsiteY16" fmla="*/ 638790 h 650188"/>
                <a:gd name="connsiteX17" fmla="*/ 1397550 w 1416905"/>
                <a:gd name="connsiteY17" fmla="*/ 570182 h 650188"/>
                <a:gd name="connsiteX18" fmla="*/ 1405474 w 1416905"/>
                <a:gd name="connsiteY18" fmla="*/ 477258 h 650188"/>
                <a:gd name="connsiteX19" fmla="*/ 374186 w 1416905"/>
                <a:gd name="connsiteY19" fmla="*/ 70822 h 650188"/>
                <a:gd name="connsiteX20" fmla="*/ 371012 w 1416905"/>
                <a:gd name="connsiteY20" fmla="*/ 63831 h 650188"/>
                <a:gd name="connsiteX21" fmla="*/ 371038 w 1416905"/>
                <a:gd name="connsiteY21" fmla="*/ 63766 h 650188"/>
                <a:gd name="connsiteX22" fmla="*/ 378094 w 1416905"/>
                <a:gd name="connsiteY22" fmla="*/ 60726 h 650188"/>
                <a:gd name="connsiteX23" fmla="*/ 1414810 w 1416905"/>
                <a:gd name="connsiteY23" fmla="*/ 469333 h 650188"/>
                <a:gd name="connsiteX24" fmla="*/ 1414810 w 1416905"/>
                <a:gd name="connsiteY24" fmla="*/ 472264 h 650188"/>
                <a:gd name="connsiteX25" fmla="*/ 1407211 w 1416905"/>
                <a:gd name="connsiteY25" fmla="*/ 572788 h 650188"/>
                <a:gd name="connsiteX26" fmla="*/ 1369651 w 1416905"/>
                <a:gd name="connsiteY26" fmla="*/ 648777 h 650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16905" h="650188">
                  <a:moveTo>
                    <a:pt x="1368782" y="650188"/>
                  </a:moveTo>
                  <a:lnTo>
                    <a:pt x="1366937" y="650188"/>
                  </a:lnTo>
                  <a:lnTo>
                    <a:pt x="810584" y="588528"/>
                  </a:lnTo>
                  <a:cubicBezTo>
                    <a:pt x="792889" y="583969"/>
                    <a:pt x="394595" y="480949"/>
                    <a:pt x="334672" y="458260"/>
                  </a:cubicBezTo>
                  <a:cubicBezTo>
                    <a:pt x="318388" y="452181"/>
                    <a:pt x="295157" y="445342"/>
                    <a:pt x="268344" y="437526"/>
                  </a:cubicBezTo>
                  <a:cubicBezTo>
                    <a:pt x="197782" y="416792"/>
                    <a:pt x="101058" y="388350"/>
                    <a:pt x="56224" y="349161"/>
                  </a:cubicBezTo>
                  <a:cubicBezTo>
                    <a:pt x="-7173" y="293689"/>
                    <a:pt x="-19766" y="158101"/>
                    <a:pt x="32884" y="90145"/>
                  </a:cubicBezTo>
                  <a:cubicBezTo>
                    <a:pt x="85534" y="22188"/>
                    <a:pt x="121358" y="4819"/>
                    <a:pt x="167386" y="43"/>
                  </a:cubicBezTo>
                  <a:cubicBezTo>
                    <a:pt x="170300" y="-326"/>
                    <a:pt x="172965" y="1726"/>
                    <a:pt x="173337" y="4646"/>
                  </a:cubicBezTo>
                  <a:cubicBezTo>
                    <a:pt x="173345" y="4700"/>
                    <a:pt x="173351" y="4765"/>
                    <a:pt x="173357" y="4819"/>
                  </a:cubicBezTo>
                  <a:cubicBezTo>
                    <a:pt x="173675" y="7783"/>
                    <a:pt x="171541" y="10453"/>
                    <a:pt x="168580" y="10790"/>
                  </a:cubicBezTo>
                  <a:cubicBezTo>
                    <a:pt x="124506" y="15458"/>
                    <a:pt x="92590" y="30004"/>
                    <a:pt x="41460" y="96767"/>
                  </a:cubicBezTo>
                  <a:cubicBezTo>
                    <a:pt x="-6847" y="159621"/>
                    <a:pt x="4768" y="289672"/>
                    <a:pt x="63172" y="340911"/>
                  </a:cubicBezTo>
                  <a:cubicBezTo>
                    <a:pt x="106594" y="378580"/>
                    <a:pt x="201581" y="406587"/>
                    <a:pt x="271166" y="427105"/>
                  </a:cubicBezTo>
                  <a:cubicBezTo>
                    <a:pt x="298197" y="435029"/>
                    <a:pt x="321645" y="441868"/>
                    <a:pt x="338254" y="448165"/>
                  </a:cubicBezTo>
                  <a:cubicBezTo>
                    <a:pt x="397635" y="470419"/>
                    <a:pt x="808196" y="576587"/>
                    <a:pt x="812321" y="577673"/>
                  </a:cubicBezTo>
                  <a:lnTo>
                    <a:pt x="1365960" y="638790"/>
                  </a:lnTo>
                  <a:cubicBezTo>
                    <a:pt x="1370302" y="634773"/>
                    <a:pt x="1385500" y="618164"/>
                    <a:pt x="1397550" y="570182"/>
                  </a:cubicBezTo>
                  <a:cubicBezTo>
                    <a:pt x="1405757" y="539938"/>
                    <a:pt x="1408449" y="508457"/>
                    <a:pt x="1405474" y="477258"/>
                  </a:cubicBezTo>
                  <a:lnTo>
                    <a:pt x="374186" y="70822"/>
                  </a:lnTo>
                  <a:cubicBezTo>
                    <a:pt x="371380" y="69769"/>
                    <a:pt x="369959" y="66642"/>
                    <a:pt x="371012" y="63831"/>
                  </a:cubicBezTo>
                  <a:cubicBezTo>
                    <a:pt x="371021" y="63809"/>
                    <a:pt x="371029" y="63787"/>
                    <a:pt x="371038" y="63766"/>
                  </a:cubicBezTo>
                  <a:cubicBezTo>
                    <a:pt x="372190" y="61019"/>
                    <a:pt x="375308" y="59673"/>
                    <a:pt x="378094" y="60726"/>
                  </a:cubicBezTo>
                  <a:lnTo>
                    <a:pt x="1414810" y="469333"/>
                  </a:lnTo>
                  <a:lnTo>
                    <a:pt x="1414810" y="472264"/>
                  </a:lnTo>
                  <a:cubicBezTo>
                    <a:pt x="1419228" y="505938"/>
                    <a:pt x="1416645" y="540166"/>
                    <a:pt x="1407211" y="572788"/>
                  </a:cubicBezTo>
                  <a:cubicBezTo>
                    <a:pt x="1391796" y="634556"/>
                    <a:pt x="1370519" y="648777"/>
                    <a:pt x="1369651" y="648777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7F6D767D-25CD-4976-BF67-629E61394C9A}"/>
                </a:ext>
              </a:extLst>
            </p:cNvPr>
            <p:cNvSpPr/>
            <p:nvPr/>
          </p:nvSpPr>
          <p:spPr>
            <a:xfrm>
              <a:off x="4909003" y="6166997"/>
              <a:ext cx="622830" cy="232755"/>
            </a:xfrm>
            <a:custGeom>
              <a:avLst/>
              <a:gdLst>
                <a:gd name="connsiteX0" fmla="*/ 40275 w 622830"/>
                <a:gd name="connsiteY0" fmla="*/ 58823 h 232755"/>
                <a:gd name="connsiteX1" fmla="*/ 193774 w 622830"/>
                <a:gd name="connsiteY1" fmla="*/ 68919 h 232755"/>
                <a:gd name="connsiteX2" fmla="*/ 548428 w 622830"/>
                <a:gd name="connsiteY2" fmla="*/ 3785 h 232755"/>
                <a:gd name="connsiteX3" fmla="*/ 538441 w 622830"/>
                <a:gd name="connsiteY3" fmla="*/ 205048 h 232755"/>
                <a:gd name="connsiteX4" fmla="*/ 168588 w 622830"/>
                <a:gd name="connsiteY4" fmla="*/ 222743 h 232755"/>
                <a:gd name="connsiteX5" fmla="*/ 0 w 622830"/>
                <a:gd name="connsiteY5" fmla="*/ 192564 h 232755"/>
                <a:gd name="connsiteX6" fmla="*/ 40275 w 622830"/>
                <a:gd name="connsiteY6" fmla="*/ 58823 h 23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2830" h="232755">
                  <a:moveTo>
                    <a:pt x="40275" y="58823"/>
                  </a:moveTo>
                  <a:cubicBezTo>
                    <a:pt x="40275" y="58823"/>
                    <a:pt x="143403" y="86505"/>
                    <a:pt x="193774" y="68919"/>
                  </a:cubicBezTo>
                  <a:cubicBezTo>
                    <a:pt x="244144" y="51332"/>
                    <a:pt x="442803" y="-16624"/>
                    <a:pt x="548428" y="3785"/>
                  </a:cubicBezTo>
                  <a:cubicBezTo>
                    <a:pt x="654054" y="24193"/>
                    <a:pt x="644066" y="164883"/>
                    <a:pt x="538441" y="205048"/>
                  </a:cubicBezTo>
                  <a:cubicBezTo>
                    <a:pt x="432815" y="245214"/>
                    <a:pt x="234482" y="232730"/>
                    <a:pt x="168588" y="222743"/>
                  </a:cubicBezTo>
                  <a:cubicBezTo>
                    <a:pt x="102695" y="212756"/>
                    <a:pt x="0" y="192564"/>
                    <a:pt x="0" y="192564"/>
                  </a:cubicBezTo>
                  <a:cubicBezTo>
                    <a:pt x="0" y="192564"/>
                    <a:pt x="47874" y="89002"/>
                    <a:pt x="40275" y="58823"/>
                  </a:cubicBezTo>
                  <a:close/>
                </a:path>
              </a:pathLst>
            </a:custGeom>
            <a:solidFill>
              <a:srgbClr val="D9D9D9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8BDA8D5C-C6A9-44FD-A488-874E5CCE3756}"/>
                </a:ext>
              </a:extLst>
            </p:cNvPr>
            <p:cNvSpPr/>
            <p:nvPr/>
          </p:nvSpPr>
          <p:spPr>
            <a:xfrm>
              <a:off x="4901187" y="6160888"/>
              <a:ext cx="635856" cy="244171"/>
            </a:xfrm>
            <a:custGeom>
              <a:avLst/>
              <a:gdLst>
                <a:gd name="connsiteX0" fmla="*/ 334897 w 635856"/>
                <a:gd name="connsiteY0" fmla="*/ 244158 h 244171"/>
                <a:gd name="connsiteX1" fmla="*/ 175645 w 635856"/>
                <a:gd name="connsiteY1" fmla="*/ 233845 h 244171"/>
                <a:gd name="connsiteX2" fmla="*/ 6839 w 635856"/>
                <a:gd name="connsiteY2" fmla="*/ 203667 h 244171"/>
                <a:gd name="connsiteX3" fmla="*/ 0 w 635856"/>
                <a:gd name="connsiteY3" fmla="*/ 202255 h 244171"/>
                <a:gd name="connsiteX4" fmla="*/ 2931 w 635856"/>
                <a:gd name="connsiteY4" fmla="*/ 196068 h 244171"/>
                <a:gd name="connsiteX5" fmla="*/ 42880 w 635856"/>
                <a:gd name="connsiteY5" fmla="*/ 65800 h 244171"/>
                <a:gd name="connsiteX6" fmla="*/ 40600 w 635856"/>
                <a:gd name="connsiteY6" fmla="*/ 56898 h 244171"/>
                <a:gd name="connsiteX7" fmla="*/ 49502 w 635856"/>
                <a:gd name="connsiteY7" fmla="*/ 59286 h 244171"/>
                <a:gd name="connsiteX8" fmla="*/ 199744 w 635856"/>
                <a:gd name="connsiteY8" fmla="*/ 69490 h 244171"/>
                <a:gd name="connsiteX9" fmla="*/ 557330 w 635856"/>
                <a:gd name="connsiteY9" fmla="*/ 3814 h 244171"/>
                <a:gd name="connsiteX10" fmla="*/ 635708 w 635856"/>
                <a:gd name="connsiteY10" fmla="*/ 86968 h 244171"/>
                <a:gd name="connsiteX11" fmla="*/ 548211 w 635856"/>
                <a:gd name="connsiteY11" fmla="*/ 215716 h 244171"/>
                <a:gd name="connsiteX12" fmla="*/ 334897 w 635856"/>
                <a:gd name="connsiteY12" fmla="*/ 244158 h 244171"/>
                <a:gd name="connsiteX13" fmla="*/ 15632 w 635856"/>
                <a:gd name="connsiteY13" fmla="*/ 194005 h 244171"/>
                <a:gd name="connsiteX14" fmla="*/ 177273 w 635856"/>
                <a:gd name="connsiteY14" fmla="*/ 222772 h 244171"/>
                <a:gd name="connsiteX15" fmla="*/ 544303 w 635856"/>
                <a:gd name="connsiteY15" fmla="*/ 205512 h 244171"/>
                <a:gd name="connsiteX16" fmla="*/ 624852 w 635856"/>
                <a:gd name="connsiteY16" fmla="*/ 88054 h 244171"/>
                <a:gd name="connsiteX17" fmla="*/ 555267 w 635856"/>
                <a:gd name="connsiteY17" fmla="*/ 14669 h 244171"/>
                <a:gd name="connsiteX18" fmla="*/ 203327 w 635856"/>
                <a:gd name="connsiteY18" fmla="*/ 79803 h 244171"/>
                <a:gd name="connsiteX19" fmla="*/ 54278 w 635856"/>
                <a:gd name="connsiteY19" fmla="*/ 71770 h 244171"/>
                <a:gd name="connsiteX20" fmla="*/ 15632 w 635856"/>
                <a:gd name="connsiteY20" fmla="*/ 194005 h 24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5856" h="244171">
                  <a:moveTo>
                    <a:pt x="334897" y="244158"/>
                  </a:moveTo>
                  <a:cubicBezTo>
                    <a:pt x="281639" y="244419"/>
                    <a:pt x="228425" y="240966"/>
                    <a:pt x="175645" y="233845"/>
                  </a:cubicBezTo>
                  <a:cubicBezTo>
                    <a:pt x="110511" y="223858"/>
                    <a:pt x="7816" y="203884"/>
                    <a:pt x="6839" y="203667"/>
                  </a:cubicBezTo>
                  <a:lnTo>
                    <a:pt x="0" y="202255"/>
                  </a:lnTo>
                  <a:lnTo>
                    <a:pt x="2931" y="196068"/>
                  </a:lnTo>
                  <a:cubicBezTo>
                    <a:pt x="15958" y="167843"/>
                    <a:pt x="48633" y="89465"/>
                    <a:pt x="42880" y="65800"/>
                  </a:cubicBezTo>
                  <a:lnTo>
                    <a:pt x="40600" y="56898"/>
                  </a:lnTo>
                  <a:lnTo>
                    <a:pt x="49502" y="59286"/>
                  </a:lnTo>
                  <a:cubicBezTo>
                    <a:pt x="50587" y="59286"/>
                    <a:pt x="151654" y="86317"/>
                    <a:pt x="199744" y="69490"/>
                  </a:cubicBezTo>
                  <a:cubicBezTo>
                    <a:pt x="292235" y="36923"/>
                    <a:pt x="461583" y="-14424"/>
                    <a:pt x="557330" y="3814"/>
                  </a:cubicBezTo>
                  <a:cubicBezTo>
                    <a:pt x="602598" y="12498"/>
                    <a:pt x="631908" y="43546"/>
                    <a:pt x="635708" y="86968"/>
                  </a:cubicBezTo>
                  <a:cubicBezTo>
                    <a:pt x="638465" y="144579"/>
                    <a:pt x="602793" y="197077"/>
                    <a:pt x="548211" y="215716"/>
                  </a:cubicBezTo>
                  <a:cubicBezTo>
                    <a:pt x="491979" y="237428"/>
                    <a:pt x="410018" y="244158"/>
                    <a:pt x="334897" y="244158"/>
                  </a:cubicBezTo>
                  <a:close/>
                  <a:moveTo>
                    <a:pt x="15632" y="194005"/>
                  </a:moveTo>
                  <a:cubicBezTo>
                    <a:pt x="39623" y="198564"/>
                    <a:pt x="122343" y="214305"/>
                    <a:pt x="177273" y="222772"/>
                  </a:cubicBezTo>
                  <a:cubicBezTo>
                    <a:pt x="238390" y="232217"/>
                    <a:pt x="439003" y="245569"/>
                    <a:pt x="544303" y="205512"/>
                  </a:cubicBezTo>
                  <a:cubicBezTo>
                    <a:pt x="604769" y="182389"/>
                    <a:pt x="628434" y="128437"/>
                    <a:pt x="624852" y="88054"/>
                  </a:cubicBezTo>
                  <a:cubicBezTo>
                    <a:pt x="621975" y="50189"/>
                    <a:pt x="592925" y="19554"/>
                    <a:pt x="555267" y="14669"/>
                  </a:cubicBezTo>
                  <a:cubicBezTo>
                    <a:pt x="462017" y="-3134"/>
                    <a:pt x="294731" y="47888"/>
                    <a:pt x="203327" y="79803"/>
                  </a:cubicBezTo>
                  <a:cubicBezTo>
                    <a:pt x="159904" y="95218"/>
                    <a:pt x="79464" y="77849"/>
                    <a:pt x="54278" y="71770"/>
                  </a:cubicBezTo>
                  <a:cubicBezTo>
                    <a:pt x="54495" y="104880"/>
                    <a:pt x="25185" y="172294"/>
                    <a:pt x="15632" y="194005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D5EEB289-CEBB-4D3D-A661-20794B37E4E3}"/>
                </a:ext>
              </a:extLst>
            </p:cNvPr>
            <p:cNvSpPr/>
            <p:nvPr/>
          </p:nvSpPr>
          <p:spPr>
            <a:xfrm>
              <a:off x="5015823" y="6166707"/>
              <a:ext cx="516053" cy="232610"/>
            </a:xfrm>
            <a:custGeom>
              <a:avLst/>
              <a:gdLst>
                <a:gd name="connsiteX0" fmla="*/ 441608 w 516053"/>
                <a:gd name="connsiteY0" fmla="*/ 3640 h 232610"/>
                <a:gd name="connsiteX1" fmla="*/ 431621 w 516053"/>
                <a:gd name="connsiteY1" fmla="*/ 204904 h 232610"/>
                <a:gd name="connsiteX2" fmla="*/ 61769 w 516053"/>
                <a:gd name="connsiteY2" fmla="*/ 222599 h 232610"/>
                <a:gd name="connsiteX3" fmla="*/ 0 w 516053"/>
                <a:gd name="connsiteY3" fmla="*/ 211743 h 232610"/>
                <a:gd name="connsiteX4" fmla="*/ 122126 w 516053"/>
                <a:gd name="connsiteY4" fmla="*/ 191986 h 232610"/>
                <a:gd name="connsiteX5" fmla="*/ 74361 w 516053"/>
                <a:gd name="connsiteY5" fmla="*/ 121532 h 232610"/>
                <a:gd name="connsiteX6" fmla="*/ 81417 w 516053"/>
                <a:gd name="connsiteY6" fmla="*/ 70294 h 232610"/>
                <a:gd name="connsiteX7" fmla="*/ 86954 w 516053"/>
                <a:gd name="connsiteY7" fmla="*/ 68665 h 232610"/>
                <a:gd name="connsiteX8" fmla="*/ 441608 w 516053"/>
                <a:gd name="connsiteY8" fmla="*/ 3640 h 23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053" h="232610">
                  <a:moveTo>
                    <a:pt x="441608" y="3640"/>
                  </a:moveTo>
                  <a:cubicBezTo>
                    <a:pt x="547342" y="23831"/>
                    <a:pt x="537247" y="164738"/>
                    <a:pt x="431621" y="204904"/>
                  </a:cubicBezTo>
                  <a:cubicBezTo>
                    <a:pt x="325996" y="245070"/>
                    <a:pt x="127663" y="232586"/>
                    <a:pt x="61769" y="222599"/>
                  </a:cubicBezTo>
                  <a:cubicBezTo>
                    <a:pt x="43205" y="219668"/>
                    <a:pt x="21494" y="215977"/>
                    <a:pt x="0" y="211743"/>
                  </a:cubicBezTo>
                  <a:cubicBezTo>
                    <a:pt x="41262" y="209214"/>
                    <a:pt x="82167" y="202592"/>
                    <a:pt x="122126" y="191986"/>
                  </a:cubicBezTo>
                  <a:cubicBezTo>
                    <a:pt x="99481" y="173835"/>
                    <a:pt x="82840" y="149279"/>
                    <a:pt x="74361" y="121532"/>
                  </a:cubicBezTo>
                  <a:cubicBezTo>
                    <a:pt x="61769" y="85492"/>
                    <a:pt x="73601" y="73985"/>
                    <a:pt x="81417" y="70294"/>
                  </a:cubicBezTo>
                  <a:cubicBezTo>
                    <a:pt x="83295" y="69871"/>
                    <a:pt x="85141" y="69328"/>
                    <a:pt x="86954" y="68665"/>
                  </a:cubicBezTo>
                  <a:cubicBezTo>
                    <a:pt x="137216" y="51622"/>
                    <a:pt x="335983" y="-16334"/>
                    <a:pt x="441608" y="3640"/>
                  </a:cubicBezTo>
                  <a:close/>
                </a:path>
              </a:pathLst>
            </a:custGeom>
            <a:solidFill>
              <a:srgbClr val="D9609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2C02C82-35E7-400F-A444-515B9353D5C5}"/>
                </a:ext>
              </a:extLst>
            </p:cNvPr>
            <p:cNvSpPr/>
            <p:nvPr/>
          </p:nvSpPr>
          <p:spPr>
            <a:xfrm>
              <a:off x="4971423" y="6161323"/>
              <a:ext cx="564959" cy="243737"/>
            </a:xfrm>
            <a:custGeom>
              <a:avLst/>
              <a:gdLst>
                <a:gd name="connsiteX0" fmla="*/ 264661 w 564959"/>
                <a:gd name="connsiteY0" fmla="*/ 243724 h 243737"/>
                <a:gd name="connsiteX1" fmla="*/ 105409 w 564959"/>
                <a:gd name="connsiteY1" fmla="*/ 233411 h 243737"/>
                <a:gd name="connsiteX2" fmla="*/ 43423 w 564959"/>
                <a:gd name="connsiteY2" fmla="*/ 223098 h 243737"/>
                <a:gd name="connsiteX3" fmla="*/ 0 w 564959"/>
                <a:gd name="connsiteY3" fmla="*/ 215391 h 243737"/>
                <a:gd name="connsiteX4" fmla="*/ 43423 w 564959"/>
                <a:gd name="connsiteY4" fmla="*/ 212243 h 243737"/>
                <a:gd name="connsiteX5" fmla="*/ 154259 w 564959"/>
                <a:gd name="connsiteY5" fmla="*/ 195308 h 243737"/>
                <a:gd name="connsiteX6" fmla="*/ 113007 w 564959"/>
                <a:gd name="connsiteY6" fmla="*/ 129197 h 243737"/>
                <a:gd name="connsiteX7" fmla="*/ 122886 w 564959"/>
                <a:gd name="connsiteY7" fmla="*/ 71336 h 243737"/>
                <a:gd name="connsiteX8" fmla="*/ 128857 w 564959"/>
                <a:gd name="connsiteY8" fmla="*/ 69491 h 243737"/>
                <a:gd name="connsiteX9" fmla="*/ 486442 w 564959"/>
                <a:gd name="connsiteY9" fmla="*/ 3814 h 243737"/>
                <a:gd name="connsiteX10" fmla="*/ 486442 w 564959"/>
                <a:gd name="connsiteY10" fmla="*/ 3814 h 243737"/>
                <a:gd name="connsiteX11" fmla="*/ 564820 w 564959"/>
                <a:gd name="connsiteY11" fmla="*/ 86968 h 243737"/>
                <a:gd name="connsiteX12" fmla="*/ 477975 w 564959"/>
                <a:gd name="connsiteY12" fmla="*/ 215282 h 243737"/>
                <a:gd name="connsiteX13" fmla="*/ 264661 w 564959"/>
                <a:gd name="connsiteY13" fmla="*/ 243724 h 243737"/>
                <a:gd name="connsiteX14" fmla="*/ 85217 w 564959"/>
                <a:gd name="connsiteY14" fmla="*/ 219190 h 243737"/>
                <a:gd name="connsiteX15" fmla="*/ 106928 w 564959"/>
                <a:gd name="connsiteY15" fmla="*/ 222664 h 243737"/>
                <a:gd name="connsiteX16" fmla="*/ 473958 w 564959"/>
                <a:gd name="connsiteY16" fmla="*/ 205403 h 243737"/>
                <a:gd name="connsiteX17" fmla="*/ 554507 w 564959"/>
                <a:gd name="connsiteY17" fmla="*/ 87945 h 243737"/>
                <a:gd name="connsiteX18" fmla="*/ 484923 w 564959"/>
                <a:gd name="connsiteY18" fmla="*/ 14561 h 243737"/>
                <a:gd name="connsiteX19" fmla="*/ 484923 w 564959"/>
                <a:gd name="connsiteY19" fmla="*/ 14561 h 243737"/>
                <a:gd name="connsiteX20" fmla="*/ 132982 w 564959"/>
                <a:gd name="connsiteY20" fmla="*/ 79695 h 243737"/>
                <a:gd name="connsiteX21" fmla="*/ 127120 w 564959"/>
                <a:gd name="connsiteY21" fmla="*/ 81540 h 243737"/>
                <a:gd name="connsiteX22" fmla="*/ 123755 w 564959"/>
                <a:gd name="connsiteY22" fmla="*/ 125614 h 243737"/>
                <a:gd name="connsiteX23" fmla="*/ 169457 w 564959"/>
                <a:gd name="connsiteY23" fmla="*/ 193354 h 243737"/>
                <a:gd name="connsiteX24" fmla="*/ 179010 w 564959"/>
                <a:gd name="connsiteY24" fmla="*/ 199759 h 243737"/>
                <a:gd name="connsiteX25" fmla="*/ 168154 w 564959"/>
                <a:gd name="connsiteY25" fmla="*/ 203124 h 243737"/>
                <a:gd name="connsiteX26" fmla="*/ 85217 w 564959"/>
                <a:gd name="connsiteY26" fmla="*/ 219190 h 24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64959" h="243737">
                  <a:moveTo>
                    <a:pt x="264661" y="243724"/>
                  </a:moveTo>
                  <a:cubicBezTo>
                    <a:pt x="211403" y="243985"/>
                    <a:pt x="158189" y="240532"/>
                    <a:pt x="105409" y="233411"/>
                  </a:cubicBezTo>
                  <a:cubicBezTo>
                    <a:pt x="86737" y="230589"/>
                    <a:pt x="65025" y="226898"/>
                    <a:pt x="43423" y="223098"/>
                  </a:cubicBezTo>
                  <a:lnTo>
                    <a:pt x="0" y="215391"/>
                  </a:lnTo>
                  <a:lnTo>
                    <a:pt x="43423" y="212243"/>
                  </a:lnTo>
                  <a:cubicBezTo>
                    <a:pt x="80777" y="209757"/>
                    <a:pt x="117860" y="204090"/>
                    <a:pt x="154259" y="195308"/>
                  </a:cubicBezTo>
                  <a:cubicBezTo>
                    <a:pt x="135381" y="176918"/>
                    <a:pt x="121236" y="154230"/>
                    <a:pt x="113007" y="129197"/>
                  </a:cubicBezTo>
                  <a:cubicBezTo>
                    <a:pt x="99004" y="89356"/>
                    <a:pt x="113007" y="75895"/>
                    <a:pt x="122886" y="71336"/>
                  </a:cubicBezTo>
                  <a:lnTo>
                    <a:pt x="128857" y="69491"/>
                  </a:lnTo>
                  <a:cubicBezTo>
                    <a:pt x="221347" y="36924"/>
                    <a:pt x="390695" y="-14424"/>
                    <a:pt x="486442" y="3814"/>
                  </a:cubicBezTo>
                  <a:lnTo>
                    <a:pt x="486442" y="3814"/>
                  </a:lnTo>
                  <a:cubicBezTo>
                    <a:pt x="531710" y="12498"/>
                    <a:pt x="561021" y="43545"/>
                    <a:pt x="564820" y="86968"/>
                  </a:cubicBezTo>
                  <a:cubicBezTo>
                    <a:pt x="567469" y="144254"/>
                    <a:pt x="532134" y="196458"/>
                    <a:pt x="477975" y="215282"/>
                  </a:cubicBezTo>
                  <a:cubicBezTo>
                    <a:pt x="421743" y="236993"/>
                    <a:pt x="339782" y="243724"/>
                    <a:pt x="264661" y="243724"/>
                  </a:cubicBezTo>
                  <a:close/>
                  <a:moveTo>
                    <a:pt x="85217" y="219190"/>
                  </a:moveTo>
                  <a:lnTo>
                    <a:pt x="106928" y="222664"/>
                  </a:lnTo>
                  <a:cubicBezTo>
                    <a:pt x="168046" y="232108"/>
                    <a:pt x="368658" y="245461"/>
                    <a:pt x="473958" y="205403"/>
                  </a:cubicBezTo>
                  <a:cubicBezTo>
                    <a:pt x="534424" y="182281"/>
                    <a:pt x="558090" y="128328"/>
                    <a:pt x="554507" y="87945"/>
                  </a:cubicBezTo>
                  <a:cubicBezTo>
                    <a:pt x="551631" y="50081"/>
                    <a:pt x="522581" y="19446"/>
                    <a:pt x="484923" y="14561"/>
                  </a:cubicBezTo>
                  <a:lnTo>
                    <a:pt x="484923" y="14561"/>
                  </a:lnTo>
                  <a:cubicBezTo>
                    <a:pt x="391672" y="-3242"/>
                    <a:pt x="224387" y="47779"/>
                    <a:pt x="132982" y="79695"/>
                  </a:cubicBezTo>
                  <a:lnTo>
                    <a:pt x="127120" y="81540"/>
                  </a:lnTo>
                  <a:cubicBezTo>
                    <a:pt x="117024" y="86317"/>
                    <a:pt x="115504" y="102058"/>
                    <a:pt x="123755" y="125614"/>
                  </a:cubicBezTo>
                  <a:cubicBezTo>
                    <a:pt x="131972" y="152211"/>
                    <a:pt x="147876" y="175778"/>
                    <a:pt x="169457" y="193354"/>
                  </a:cubicBezTo>
                  <a:lnTo>
                    <a:pt x="179010" y="199759"/>
                  </a:lnTo>
                  <a:lnTo>
                    <a:pt x="168154" y="203124"/>
                  </a:lnTo>
                  <a:cubicBezTo>
                    <a:pt x="140917" y="210430"/>
                    <a:pt x="113203" y="215792"/>
                    <a:pt x="85217" y="219190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C3181EB5-F8AF-4B8C-ACBE-26A4FE2435D9}"/>
                </a:ext>
              </a:extLst>
            </p:cNvPr>
            <p:cNvSpPr/>
            <p:nvPr/>
          </p:nvSpPr>
          <p:spPr>
            <a:xfrm>
              <a:off x="4144385" y="5720096"/>
              <a:ext cx="1477935" cy="656725"/>
            </a:xfrm>
            <a:custGeom>
              <a:avLst/>
              <a:gdLst>
                <a:gd name="connsiteX0" fmla="*/ 1085946 w 1477935"/>
                <a:gd name="connsiteY0" fmla="*/ 60424 h 656725"/>
                <a:gd name="connsiteX1" fmla="*/ 587454 w 1477935"/>
                <a:gd name="connsiteY1" fmla="*/ 271784 h 656725"/>
                <a:gd name="connsiteX2" fmla="*/ 29039 w 1477935"/>
                <a:gd name="connsiteY2" fmla="*/ 490634 h 656725"/>
                <a:gd name="connsiteX3" fmla="*/ 3854 w 1477935"/>
                <a:gd name="connsiteY3" fmla="*/ 576177 h 656725"/>
                <a:gd name="connsiteX4" fmla="*/ 68988 w 1477935"/>
                <a:gd name="connsiteY4" fmla="*/ 656726 h 656725"/>
                <a:gd name="connsiteX5" fmla="*/ 1025046 w 1477935"/>
                <a:gd name="connsiteY5" fmla="*/ 503227 h 656725"/>
                <a:gd name="connsiteX6" fmla="*/ 1412376 w 1477935"/>
                <a:gd name="connsiteY6" fmla="*/ 342237 h 656725"/>
                <a:gd name="connsiteX7" fmla="*/ 1475339 w 1477935"/>
                <a:gd name="connsiteY7" fmla="*/ 153566 h 656725"/>
                <a:gd name="connsiteX8" fmla="*/ 1326942 w 1477935"/>
                <a:gd name="connsiteY8" fmla="*/ 67 h 656725"/>
                <a:gd name="connsiteX9" fmla="*/ 1128175 w 1477935"/>
                <a:gd name="connsiteY9" fmla="*/ 30245 h 65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7935" h="656725">
                  <a:moveTo>
                    <a:pt x="1085946" y="60424"/>
                  </a:moveTo>
                  <a:cubicBezTo>
                    <a:pt x="1085946" y="60424"/>
                    <a:pt x="743450" y="211426"/>
                    <a:pt x="587454" y="271784"/>
                  </a:cubicBezTo>
                  <a:cubicBezTo>
                    <a:pt x="431458" y="332141"/>
                    <a:pt x="54115" y="485641"/>
                    <a:pt x="29039" y="490634"/>
                  </a:cubicBezTo>
                  <a:cubicBezTo>
                    <a:pt x="3962" y="495628"/>
                    <a:pt x="-6242" y="530908"/>
                    <a:pt x="3854" y="576177"/>
                  </a:cubicBezTo>
                  <a:cubicBezTo>
                    <a:pt x="13949" y="621445"/>
                    <a:pt x="51619" y="656726"/>
                    <a:pt x="68988" y="656726"/>
                  </a:cubicBezTo>
                  <a:cubicBezTo>
                    <a:pt x="86357" y="656726"/>
                    <a:pt x="926585" y="526458"/>
                    <a:pt x="1025046" y="503227"/>
                  </a:cubicBezTo>
                  <a:cubicBezTo>
                    <a:pt x="1123507" y="479995"/>
                    <a:pt x="1374707" y="382512"/>
                    <a:pt x="1412376" y="342237"/>
                  </a:cubicBezTo>
                  <a:cubicBezTo>
                    <a:pt x="1450045" y="301963"/>
                    <a:pt x="1488366" y="241605"/>
                    <a:pt x="1475339" y="153566"/>
                  </a:cubicBezTo>
                  <a:cubicBezTo>
                    <a:pt x="1462312" y="65526"/>
                    <a:pt x="1419975" y="-2430"/>
                    <a:pt x="1326942" y="67"/>
                  </a:cubicBezTo>
                  <a:cubicBezTo>
                    <a:pt x="1259865" y="3649"/>
                    <a:pt x="1193298" y="13755"/>
                    <a:pt x="1128175" y="30245"/>
                  </a:cubicBezTo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855C9B1C-DC76-4397-9A6E-9BD85F58650D}"/>
                </a:ext>
              </a:extLst>
            </p:cNvPr>
            <p:cNvSpPr/>
            <p:nvPr/>
          </p:nvSpPr>
          <p:spPr>
            <a:xfrm>
              <a:off x="4138966" y="5714353"/>
              <a:ext cx="1489011" cy="667896"/>
            </a:xfrm>
            <a:custGeom>
              <a:avLst/>
              <a:gdLst>
                <a:gd name="connsiteX0" fmla="*/ 74623 w 1489011"/>
                <a:gd name="connsiteY0" fmla="*/ 667897 h 667896"/>
                <a:gd name="connsiteX1" fmla="*/ 3953 w 1489011"/>
                <a:gd name="connsiteY1" fmla="*/ 583114 h 667896"/>
                <a:gd name="connsiteX2" fmla="*/ 10249 w 1489011"/>
                <a:gd name="connsiteY2" fmla="*/ 507124 h 667896"/>
                <a:gd name="connsiteX3" fmla="*/ 33372 w 1489011"/>
                <a:gd name="connsiteY3" fmla="*/ 490841 h 667896"/>
                <a:gd name="connsiteX4" fmla="*/ 352094 w 1489011"/>
                <a:gd name="connsiteY4" fmla="*/ 366869 h 667896"/>
                <a:gd name="connsiteX5" fmla="*/ 590918 w 1489011"/>
                <a:gd name="connsiteY5" fmla="*/ 272208 h 667896"/>
                <a:gd name="connsiteX6" fmla="*/ 1088868 w 1489011"/>
                <a:gd name="connsiteY6" fmla="*/ 61065 h 667896"/>
                <a:gd name="connsiteX7" fmla="*/ 1096282 w 1489011"/>
                <a:gd name="connsiteY7" fmla="*/ 63052 h 667896"/>
                <a:gd name="connsiteX8" fmla="*/ 1094296 w 1489011"/>
                <a:gd name="connsiteY8" fmla="*/ 70466 h 667896"/>
                <a:gd name="connsiteX9" fmla="*/ 1093210 w 1489011"/>
                <a:gd name="connsiteY9" fmla="*/ 70944 h 667896"/>
                <a:gd name="connsiteX10" fmla="*/ 594826 w 1489011"/>
                <a:gd name="connsiteY10" fmla="*/ 282412 h 667896"/>
                <a:gd name="connsiteX11" fmla="*/ 356002 w 1489011"/>
                <a:gd name="connsiteY11" fmla="*/ 376856 h 667896"/>
                <a:gd name="connsiteX12" fmla="*/ 35326 w 1489011"/>
                <a:gd name="connsiteY12" fmla="*/ 501480 h 667896"/>
                <a:gd name="connsiteX13" fmla="*/ 19151 w 1489011"/>
                <a:gd name="connsiteY13" fmla="*/ 513095 h 667896"/>
                <a:gd name="connsiteX14" fmla="*/ 14483 w 1489011"/>
                <a:gd name="connsiteY14" fmla="*/ 580509 h 667896"/>
                <a:gd name="connsiteX15" fmla="*/ 74515 w 1489011"/>
                <a:gd name="connsiteY15" fmla="*/ 656498 h 667896"/>
                <a:gd name="connsiteX16" fmla="*/ 1029270 w 1489011"/>
                <a:gd name="connsiteY16" fmla="*/ 503108 h 667896"/>
                <a:gd name="connsiteX17" fmla="*/ 1413995 w 1489011"/>
                <a:gd name="connsiteY17" fmla="*/ 343747 h 667896"/>
                <a:gd name="connsiteX18" fmla="*/ 1475438 w 1489011"/>
                <a:gd name="connsiteY18" fmla="*/ 159201 h 667896"/>
                <a:gd name="connsiteX19" fmla="*/ 1332577 w 1489011"/>
                <a:gd name="connsiteY19" fmla="*/ 10369 h 667896"/>
                <a:gd name="connsiteX20" fmla="*/ 1134787 w 1489011"/>
                <a:gd name="connsiteY20" fmla="*/ 41308 h 667896"/>
                <a:gd name="connsiteX21" fmla="*/ 1128002 w 1489011"/>
                <a:gd name="connsiteY21" fmla="*/ 37237 h 667896"/>
                <a:gd name="connsiteX22" fmla="*/ 1132073 w 1489011"/>
                <a:gd name="connsiteY22" fmla="*/ 30452 h 667896"/>
                <a:gd name="connsiteX23" fmla="*/ 1332360 w 1489011"/>
                <a:gd name="connsiteY23" fmla="*/ 56 h 667896"/>
                <a:gd name="connsiteX24" fmla="*/ 1486294 w 1489011"/>
                <a:gd name="connsiteY24" fmla="*/ 158224 h 667896"/>
                <a:gd name="connsiteX25" fmla="*/ 1422028 w 1489011"/>
                <a:gd name="connsiteY25" fmla="*/ 351346 h 667896"/>
                <a:gd name="connsiteX26" fmla="*/ 1031876 w 1489011"/>
                <a:gd name="connsiteY26" fmla="*/ 514180 h 667896"/>
                <a:gd name="connsiteX27" fmla="*/ 74623 w 1489011"/>
                <a:gd name="connsiteY27" fmla="*/ 667897 h 66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89011" h="667896">
                  <a:moveTo>
                    <a:pt x="74623" y="667897"/>
                  </a:moveTo>
                  <a:cubicBezTo>
                    <a:pt x="54215" y="667897"/>
                    <a:pt x="14700" y="631530"/>
                    <a:pt x="3953" y="583114"/>
                  </a:cubicBezTo>
                  <a:cubicBezTo>
                    <a:pt x="-2995" y="551741"/>
                    <a:pt x="-715" y="524168"/>
                    <a:pt x="10249" y="507124"/>
                  </a:cubicBezTo>
                  <a:cubicBezTo>
                    <a:pt x="15384" y="498744"/>
                    <a:pt x="23754" y="492860"/>
                    <a:pt x="33372" y="490841"/>
                  </a:cubicBezTo>
                  <a:cubicBezTo>
                    <a:pt x="48570" y="487801"/>
                    <a:pt x="209776" y="423536"/>
                    <a:pt x="352094" y="366869"/>
                  </a:cubicBezTo>
                  <a:cubicBezTo>
                    <a:pt x="440676" y="331480"/>
                    <a:pt x="532406" y="294896"/>
                    <a:pt x="590918" y="272208"/>
                  </a:cubicBezTo>
                  <a:cubicBezTo>
                    <a:pt x="745069" y="212610"/>
                    <a:pt x="1085394" y="62585"/>
                    <a:pt x="1088868" y="61065"/>
                  </a:cubicBezTo>
                  <a:cubicBezTo>
                    <a:pt x="1091462" y="59567"/>
                    <a:pt x="1094784" y="60457"/>
                    <a:pt x="1096282" y="63052"/>
                  </a:cubicBezTo>
                  <a:cubicBezTo>
                    <a:pt x="1097780" y="65646"/>
                    <a:pt x="1096890" y="68968"/>
                    <a:pt x="1094296" y="70466"/>
                  </a:cubicBezTo>
                  <a:cubicBezTo>
                    <a:pt x="1093948" y="70662"/>
                    <a:pt x="1093590" y="70825"/>
                    <a:pt x="1093210" y="70944"/>
                  </a:cubicBezTo>
                  <a:cubicBezTo>
                    <a:pt x="1089845" y="72464"/>
                    <a:pt x="749194" y="222923"/>
                    <a:pt x="594826" y="282412"/>
                  </a:cubicBezTo>
                  <a:cubicBezTo>
                    <a:pt x="536314" y="304992"/>
                    <a:pt x="444693" y="341575"/>
                    <a:pt x="356002" y="376856"/>
                  </a:cubicBezTo>
                  <a:cubicBezTo>
                    <a:pt x="199463" y="439276"/>
                    <a:pt x="52043" y="498223"/>
                    <a:pt x="35326" y="501480"/>
                  </a:cubicBezTo>
                  <a:cubicBezTo>
                    <a:pt x="28563" y="502967"/>
                    <a:pt x="22722" y="507168"/>
                    <a:pt x="19151" y="513095"/>
                  </a:cubicBezTo>
                  <a:cubicBezTo>
                    <a:pt x="10032" y="527207"/>
                    <a:pt x="8295" y="552393"/>
                    <a:pt x="14483" y="580509"/>
                  </a:cubicBezTo>
                  <a:cubicBezTo>
                    <a:pt x="24036" y="623931"/>
                    <a:pt x="60185" y="656498"/>
                    <a:pt x="74515" y="656498"/>
                  </a:cubicBezTo>
                  <a:cubicBezTo>
                    <a:pt x="97637" y="656498"/>
                    <a:pt x="936454" y="524602"/>
                    <a:pt x="1029270" y="503108"/>
                  </a:cubicBezTo>
                  <a:cubicBezTo>
                    <a:pt x="1125994" y="480854"/>
                    <a:pt x="1376651" y="383696"/>
                    <a:pt x="1413995" y="343747"/>
                  </a:cubicBezTo>
                  <a:cubicBezTo>
                    <a:pt x="1465234" y="289468"/>
                    <a:pt x="1485425" y="228785"/>
                    <a:pt x="1475438" y="159201"/>
                  </a:cubicBezTo>
                  <a:cubicBezTo>
                    <a:pt x="1465451" y="89616"/>
                    <a:pt x="1432667" y="7221"/>
                    <a:pt x="1332577" y="10369"/>
                  </a:cubicBezTo>
                  <a:cubicBezTo>
                    <a:pt x="1265804" y="14266"/>
                    <a:pt x="1199563" y="24623"/>
                    <a:pt x="1134787" y="41308"/>
                  </a:cubicBezTo>
                  <a:cubicBezTo>
                    <a:pt x="1131791" y="42057"/>
                    <a:pt x="1128751" y="40233"/>
                    <a:pt x="1128002" y="37237"/>
                  </a:cubicBezTo>
                  <a:cubicBezTo>
                    <a:pt x="1127253" y="34241"/>
                    <a:pt x="1129077" y="31201"/>
                    <a:pt x="1132073" y="30452"/>
                  </a:cubicBezTo>
                  <a:cubicBezTo>
                    <a:pt x="1197696" y="13854"/>
                    <a:pt x="1264773" y="3671"/>
                    <a:pt x="1332360" y="56"/>
                  </a:cubicBezTo>
                  <a:cubicBezTo>
                    <a:pt x="1418229" y="-2006"/>
                    <a:pt x="1471204" y="52489"/>
                    <a:pt x="1486294" y="158224"/>
                  </a:cubicBezTo>
                  <a:cubicBezTo>
                    <a:pt x="1497149" y="230956"/>
                    <a:pt x="1475438" y="294136"/>
                    <a:pt x="1422028" y="351346"/>
                  </a:cubicBezTo>
                  <a:cubicBezTo>
                    <a:pt x="1382948" y="393032"/>
                    <a:pt x="1132182" y="490841"/>
                    <a:pt x="1031876" y="514180"/>
                  </a:cubicBezTo>
                  <a:cubicBezTo>
                    <a:pt x="934609" y="536760"/>
                    <a:pt x="95792" y="667897"/>
                    <a:pt x="74623" y="667897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3570F7EF-1826-4B56-B395-28523FCF9516}"/>
                </a:ext>
              </a:extLst>
            </p:cNvPr>
            <p:cNvSpPr/>
            <p:nvPr/>
          </p:nvSpPr>
          <p:spPr>
            <a:xfrm>
              <a:off x="4101297" y="6102825"/>
              <a:ext cx="788274" cy="164897"/>
            </a:xfrm>
            <a:custGeom>
              <a:avLst/>
              <a:gdLst>
                <a:gd name="connsiteX0" fmla="*/ 766563 w 788274"/>
                <a:gd name="connsiteY0" fmla="*/ 84891 h 164897"/>
                <a:gd name="connsiteX1" fmla="*/ 788274 w 788274"/>
                <a:gd name="connsiteY1" fmla="*/ 0 h 164897"/>
                <a:gd name="connsiteX2" fmla="*/ 79508 w 788274"/>
                <a:gd name="connsiteY2" fmla="*/ 0 h 164897"/>
                <a:gd name="connsiteX3" fmla="*/ 56 w 788274"/>
                <a:gd name="connsiteY3" fmla="*/ 85445 h 164897"/>
                <a:gd name="connsiteX4" fmla="*/ 79508 w 788274"/>
                <a:gd name="connsiteY4" fmla="*/ 164898 h 164897"/>
                <a:gd name="connsiteX5" fmla="*/ 785995 w 788274"/>
                <a:gd name="connsiteY5" fmla="*/ 164898 h 164897"/>
                <a:gd name="connsiteX6" fmla="*/ 766563 w 788274"/>
                <a:gd name="connsiteY6" fmla="*/ 84891 h 16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8274" h="164897">
                  <a:moveTo>
                    <a:pt x="766563" y="84891"/>
                  </a:moveTo>
                  <a:cubicBezTo>
                    <a:pt x="766085" y="55158"/>
                    <a:pt x="773576" y="25847"/>
                    <a:pt x="788274" y="0"/>
                  </a:cubicBezTo>
                  <a:lnTo>
                    <a:pt x="79508" y="0"/>
                  </a:lnTo>
                  <a:cubicBezTo>
                    <a:pt x="33969" y="1650"/>
                    <a:pt x="-1601" y="39905"/>
                    <a:pt x="56" y="85445"/>
                  </a:cubicBezTo>
                  <a:cubicBezTo>
                    <a:pt x="1619" y="128661"/>
                    <a:pt x="36292" y="163334"/>
                    <a:pt x="79508" y="164898"/>
                  </a:cubicBezTo>
                  <a:lnTo>
                    <a:pt x="785995" y="164898"/>
                  </a:lnTo>
                  <a:cubicBezTo>
                    <a:pt x="772979" y="140255"/>
                    <a:pt x="766303" y="112758"/>
                    <a:pt x="766563" y="84891"/>
                  </a:cubicBezTo>
                  <a:close/>
                </a:path>
              </a:pathLst>
            </a:custGeom>
            <a:solidFill>
              <a:srgbClr val="FFFFFF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D57206F8-4C8F-4D23-BA2A-E7FB24461D2A}"/>
                </a:ext>
              </a:extLst>
            </p:cNvPr>
            <p:cNvSpPr/>
            <p:nvPr/>
          </p:nvSpPr>
          <p:spPr>
            <a:xfrm>
              <a:off x="4095963" y="6097397"/>
              <a:ext cx="803487" cy="175753"/>
            </a:xfrm>
            <a:custGeom>
              <a:avLst/>
              <a:gdLst>
                <a:gd name="connsiteX0" fmla="*/ 800448 w 803487"/>
                <a:gd name="connsiteY0" fmla="*/ 175753 h 175753"/>
                <a:gd name="connsiteX1" fmla="*/ 84842 w 803487"/>
                <a:gd name="connsiteY1" fmla="*/ 175753 h 175753"/>
                <a:gd name="connsiteX2" fmla="*/ 55 w 803487"/>
                <a:gd name="connsiteY2" fmla="*/ 84783 h 175753"/>
                <a:gd name="connsiteX3" fmla="*/ 84842 w 803487"/>
                <a:gd name="connsiteY3" fmla="*/ 0 h 175753"/>
                <a:gd name="connsiteX4" fmla="*/ 803487 w 803487"/>
                <a:gd name="connsiteY4" fmla="*/ 0 h 175753"/>
                <a:gd name="connsiteX5" fmla="*/ 798602 w 803487"/>
                <a:gd name="connsiteY5" fmla="*/ 8250 h 175753"/>
                <a:gd name="connsiteX6" fmla="*/ 796105 w 803487"/>
                <a:gd name="connsiteY6" fmla="*/ 167720 h 175753"/>
                <a:gd name="connsiteX7" fmla="*/ 84842 w 803487"/>
                <a:gd name="connsiteY7" fmla="*/ 10856 h 175753"/>
                <a:gd name="connsiteX8" fmla="*/ 10709 w 803487"/>
                <a:gd name="connsiteY8" fmla="*/ 90764 h 175753"/>
                <a:gd name="connsiteX9" fmla="*/ 84842 w 803487"/>
                <a:gd name="connsiteY9" fmla="*/ 164898 h 175753"/>
                <a:gd name="connsiteX10" fmla="*/ 782536 w 803487"/>
                <a:gd name="connsiteY10" fmla="*/ 164898 h 175753"/>
                <a:gd name="connsiteX11" fmla="*/ 766469 w 803487"/>
                <a:gd name="connsiteY11" fmla="*/ 90319 h 175753"/>
                <a:gd name="connsiteX12" fmla="*/ 784707 w 803487"/>
                <a:gd name="connsiteY12" fmla="*/ 10856 h 17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3487" h="175753">
                  <a:moveTo>
                    <a:pt x="800448" y="175753"/>
                  </a:moveTo>
                  <a:lnTo>
                    <a:pt x="84842" y="175753"/>
                  </a:lnTo>
                  <a:cubicBezTo>
                    <a:pt x="36307" y="174049"/>
                    <a:pt x="-1651" y="133318"/>
                    <a:pt x="55" y="84783"/>
                  </a:cubicBezTo>
                  <a:cubicBezTo>
                    <a:pt x="1677" y="38646"/>
                    <a:pt x="38706" y="1617"/>
                    <a:pt x="84842" y="0"/>
                  </a:cubicBezTo>
                  <a:lnTo>
                    <a:pt x="803487" y="0"/>
                  </a:lnTo>
                  <a:lnTo>
                    <a:pt x="798602" y="8250"/>
                  </a:lnTo>
                  <a:cubicBezTo>
                    <a:pt x="771148" y="57644"/>
                    <a:pt x="770215" y="117491"/>
                    <a:pt x="796105" y="167720"/>
                  </a:cubicBezTo>
                  <a:close/>
                  <a:moveTo>
                    <a:pt x="84842" y="10856"/>
                  </a:moveTo>
                  <a:cubicBezTo>
                    <a:pt x="42310" y="12451"/>
                    <a:pt x="9113" y="48232"/>
                    <a:pt x="10709" y="90764"/>
                  </a:cubicBezTo>
                  <a:cubicBezTo>
                    <a:pt x="12229" y="131060"/>
                    <a:pt x="44546" y="163389"/>
                    <a:pt x="84842" y="164898"/>
                  </a:cubicBezTo>
                  <a:lnTo>
                    <a:pt x="782536" y="164898"/>
                  </a:lnTo>
                  <a:cubicBezTo>
                    <a:pt x="771778" y="141515"/>
                    <a:pt x="766285" y="116058"/>
                    <a:pt x="766469" y="90319"/>
                  </a:cubicBezTo>
                  <a:cubicBezTo>
                    <a:pt x="766317" y="62778"/>
                    <a:pt x="772560" y="35574"/>
                    <a:pt x="784707" y="10856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9C41A00F-D026-4E01-A2ED-D14348A0B496}"/>
                </a:ext>
              </a:extLst>
            </p:cNvPr>
            <p:cNvSpPr/>
            <p:nvPr/>
          </p:nvSpPr>
          <p:spPr>
            <a:xfrm>
              <a:off x="4087000" y="6088278"/>
              <a:ext cx="817443" cy="193990"/>
            </a:xfrm>
            <a:custGeom>
              <a:avLst/>
              <a:gdLst>
                <a:gd name="connsiteX0" fmla="*/ 800291 w 817443"/>
                <a:gd name="connsiteY0" fmla="*/ 193991 h 193990"/>
                <a:gd name="connsiteX1" fmla="*/ 93805 w 817443"/>
                <a:gd name="connsiteY1" fmla="*/ 193991 h 193990"/>
                <a:gd name="connsiteX2" fmla="*/ 55 w 817443"/>
                <a:gd name="connsiteY2" fmla="*/ 93749 h 193990"/>
                <a:gd name="connsiteX3" fmla="*/ 93805 w 817443"/>
                <a:gd name="connsiteY3" fmla="*/ 0 h 193990"/>
                <a:gd name="connsiteX4" fmla="*/ 802897 w 817443"/>
                <a:gd name="connsiteY4" fmla="*/ 0 h 193990"/>
                <a:gd name="connsiteX5" fmla="*/ 817443 w 817443"/>
                <a:gd name="connsiteY5" fmla="*/ 14547 h 193990"/>
                <a:gd name="connsiteX6" fmla="*/ 802897 w 817443"/>
                <a:gd name="connsiteY6" fmla="*/ 29093 h 193990"/>
                <a:gd name="connsiteX7" fmla="*/ 93805 w 817443"/>
                <a:gd name="connsiteY7" fmla="*/ 29093 h 193990"/>
                <a:gd name="connsiteX8" fmla="*/ 28617 w 817443"/>
                <a:gd name="connsiteY8" fmla="*/ 99709 h 193990"/>
                <a:gd name="connsiteX9" fmla="*/ 93805 w 817443"/>
                <a:gd name="connsiteY9" fmla="*/ 164898 h 193990"/>
                <a:gd name="connsiteX10" fmla="*/ 800291 w 817443"/>
                <a:gd name="connsiteY10" fmla="*/ 164898 h 193990"/>
                <a:gd name="connsiteX11" fmla="*/ 814838 w 817443"/>
                <a:gd name="connsiteY11" fmla="*/ 179444 h 193990"/>
                <a:gd name="connsiteX12" fmla="*/ 800291 w 817443"/>
                <a:gd name="connsiteY12" fmla="*/ 193991 h 19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7443" h="193990">
                  <a:moveTo>
                    <a:pt x="800291" y="193991"/>
                  </a:moveTo>
                  <a:lnTo>
                    <a:pt x="93805" y="193991"/>
                  </a:lnTo>
                  <a:cubicBezTo>
                    <a:pt x="40232" y="192199"/>
                    <a:pt x="-1738" y="147322"/>
                    <a:pt x="55" y="93749"/>
                  </a:cubicBezTo>
                  <a:cubicBezTo>
                    <a:pt x="1763" y="42695"/>
                    <a:pt x="42751" y="1704"/>
                    <a:pt x="93805" y="0"/>
                  </a:cubicBezTo>
                  <a:lnTo>
                    <a:pt x="802897" y="0"/>
                  </a:lnTo>
                  <a:cubicBezTo>
                    <a:pt x="810930" y="0"/>
                    <a:pt x="817443" y="6513"/>
                    <a:pt x="817443" y="14547"/>
                  </a:cubicBezTo>
                  <a:cubicBezTo>
                    <a:pt x="817443" y="22580"/>
                    <a:pt x="810930" y="29093"/>
                    <a:pt x="802897" y="29093"/>
                  </a:cubicBezTo>
                  <a:lnTo>
                    <a:pt x="93805" y="29093"/>
                  </a:lnTo>
                  <a:cubicBezTo>
                    <a:pt x="56299" y="30591"/>
                    <a:pt x="27119" y="62214"/>
                    <a:pt x="28617" y="99709"/>
                  </a:cubicBezTo>
                  <a:cubicBezTo>
                    <a:pt x="30039" y="135109"/>
                    <a:pt x="58405" y="163486"/>
                    <a:pt x="93805" y="164898"/>
                  </a:cubicBezTo>
                  <a:lnTo>
                    <a:pt x="800291" y="164898"/>
                  </a:lnTo>
                  <a:cubicBezTo>
                    <a:pt x="808325" y="164898"/>
                    <a:pt x="814838" y="171411"/>
                    <a:pt x="814838" y="179444"/>
                  </a:cubicBezTo>
                  <a:cubicBezTo>
                    <a:pt x="814838" y="187477"/>
                    <a:pt x="808325" y="193991"/>
                    <a:pt x="800291" y="193991"/>
                  </a:cubicBezTo>
                  <a:close/>
                </a:path>
              </a:pathLst>
            </a:custGeom>
            <a:solidFill>
              <a:srgbClr val="8C8C8C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151281B7-854E-4477-B523-CC71EAC06B29}"/>
                </a:ext>
              </a:extLst>
            </p:cNvPr>
            <p:cNvSpPr/>
            <p:nvPr/>
          </p:nvSpPr>
          <p:spPr>
            <a:xfrm>
              <a:off x="4081661" y="6082850"/>
              <a:ext cx="828209" cy="204846"/>
            </a:xfrm>
            <a:custGeom>
              <a:avLst/>
              <a:gdLst>
                <a:gd name="connsiteX0" fmla="*/ 805630 w 828209"/>
                <a:gd name="connsiteY0" fmla="*/ 204846 h 204846"/>
                <a:gd name="connsiteX1" fmla="*/ 99144 w 828209"/>
                <a:gd name="connsiteY1" fmla="*/ 204846 h 204846"/>
                <a:gd name="connsiteX2" fmla="*/ 55 w 828209"/>
                <a:gd name="connsiteY2" fmla="*/ 99090 h 204846"/>
                <a:gd name="connsiteX3" fmla="*/ 99144 w 828209"/>
                <a:gd name="connsiteY3" fmla="*/ 0 h 204846"/>
                <a:gd name="connsiteX4" fmla="*/ 808236 w 828209"/>
                <a:gd name="connsiteY4" fmla="*/ 0 h 204846"/>
                <a:gd name="connsiteX5" fmla="*/ 828210 w 828209"/>
                <a:gd name="connsiteY5" fmla="*/ 19974 h 204846"/>
                <a:gd name="connsiteX6" fmla="*/ 808236 w 828209"/>
                <a:gd name="connsiteY6" fmla="*/ 39949 h 204846"/>
                <a:gd name="connsiteX7" fmla="*/ 99144 w 828209"/>
                <a:gd name="connsiteY7" fmla="*/ 39949 h 204846"/>
                <a:gd name="connsiteX8" fmla="*/ 39275 w 828209"/>
                <a:gd name="connsiteY8" fmla="*/ 105028 h 204846"/>
                <a:gd name="connsiteX9" fmla="*/ 99144 w 828209"/>
                <a:gd name="connsiteY9" fmla="*/ 164898 h 204846"/>
                <a:gd name="connsiteX10" fmla="*/ 805630 w 828209"/>
                <a:gd name="connsiteY10" fmla="*/ 164898 h 204846"/>
                <a:gd name="connsiteX11" fmla="*/ 825605 w 828209"/>
                <a:gd name="connsiteY11" fmla="*/ 184872 h 204846"/>
                <a:gd name="connsiteX12" fmla="*/ 805630 w 828209"/>
                <a:gd name="connsiteY12" fmla="*/ 204846 h 204846"/>
                <a:gd name="connsiteX13" fmla="*/ 99144 w 828209"/>
                <a:gd name="connsiteY13" fmla="*/ 10856 h 204846"/>
                <a:gd name="connsiteX14" fmla="*/ 10730 w 828209"/>
                <a:gd name="connsiteY14" fmla="*/ 105571 h 204846"/>
                <a:gd name="connsiteX15" fmla="*/ 99144 w 828209"/>
                <a:gd name="connsiteY15" fmla="*/ 193991 h 204846"/>
                <a:gd name="connsiteX16" fmla="*/ 805630 w 828209"/>
                <a:gd name="connsiteY16" fmla="*/ 193991 h 204846"/>
                <a:gd name="connsiteX17" fmla="*/ 814749 w 828209"/>
                <a:gd name="connsiteY17" fmla="*/ 184872 h 204846"/>
                <a:gd name="connsiteX18" fmla="*/ 805630 w 828209"/>
                <a:gd name="connsiteY18" fmla="*/ 175753 h 204846"/>
                <a:gd name="connsiteX19" fmla="*/ 99144 w 828209"/>
                <a:gd name="connsiteY19" fmla="*/ 175753 h 204846"/>
                <a:gd name="connsiteX20" fmla="*/ 28636 w 828209"/>
                <a:gd name="connsiteY20" fmla="*/ 99601 h 204846"/>
                <a:gd name="connsiteX21" fmla="*/ 99144 w 828209"/>
                <a:gd name="connsiteY21" fmla="*/ 29093 h 204846"/>
                <a:gd name="connsiteX22" fmla="*/ 808236 w 828209"/>
                <a:gd name="connsiteY22" fmla="*/ 29093 h 204846"/>
                <a:gd name="connsiteX23" fmla="*/ 817354 w 828209"/>
                <a:gd name="connsiteY23" fmla="*/ 19974 h 204846"/>
                <a:gd name="connsiteX24" fmla="*/ 808236 w 828209"/>
                <a:gd name="connsiteY24" fmla="*/ 10856 h 20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28209" h="204846">
                  <a:moveTo>
                    <a:pt x="805630" y="204846"/>
                  </a:moveTo>
                  <a:lnTo>
                    <a:pt x="99144" y="204846"/>
                  </a:lnTo>
                  <a:cubicBezTo>
                    <a:pt x="42575" y="203001"/>
                    <a:pt x="-1787" y="155659"/>
                    <a:pt x="55" y="99090"/>
                  </a:cubicBezTo>
                  <a:cubicBezTo>
                    <a:pt x="1813" y="45105"/>
                    <a:pt x="45158" y="1758"/>
                    <a:pt x="99144" y="0"/>
                  </a:cubicBezTo>
                  <a:lnTo>
                    <a:pt x="808236" y="0"/>
                  </a:lnTo>
                  <a:cubicBezTo>
                    <a:pt x="819265" y="0"/>
                    <a:pt x="828210" y="8945"/>
                    <a:pt x="828210" y="19974"/>
                  </a:cubicBezTo>
                  <a:cubicBezTo>
                    <a:pt x="828210" y="31004"/>
                    <a:pt x="819265" y="39949"/>
                    <a:pt x="808236" y="39949"/>
                  </a:cubicBezTo>
                  <a:lnTo>
                    <a:pt x="99144" y="39949"/>
                  </a:lnTo>
                  <a:cubicBezTo>
                    <a:pt x="64644" y="41393"/>
                    <a:pt x="37831" y="70529"/>
                    <a:pt x="39275" y="105028"/>
                  </a:cubicBezTo>
                  <a:cubicBezTo>
                    <a:pt x="40632" y="137520"/>
                    <a:pt x="66653" y="163541"/>
                    <a:pt x="99144" y="164898"/>
                  </a:cubicBezTo>
                  <a:lnTo>
                    <a:pt x="805630" y="164898"/>
                  </a:lnTo>
                  <a:cubicBezTo>
                    <a:pt x="816660" y="164898"/>
                    <a:pt x="825605" y="173843"/>
                    <a:pt x="825605" y="184872"/>
                  </a:cubicBezTo>
                  <a:cubicBezTo>
                    <a:pt x="825605" y="195901"/>
                    <a:pt x="816660" y="204846"/>
                    <a:pt x="805630" y="204846"/>
                  </a:cubicBezTo>
                  <a:close/>
                  <a:moveTo>
                    <a:pt x="99144" y="10856"/>
                  </a:moveTo>
                  <a:cubicBezTo>
                    <a:pt x="48567" y="12593"/>
                    <a:pt x="8988" y="55005"/>
                    <a:pt x="10730" y="105571"/>
                  </a:cubicBezTo>
                  <a:cubicBezTo>
                    <a:pt x="12386" y="153705"/>
                    <a:pt x="51021" y="192330"/>
                    <a:pt x="99144" y="193991"/>
                  </a:cubicBezTo>
                  <a:lnTo>
                    <a:pt x="805630" y="193991"/>
                  </a:lnTo>
                  <a:cubicBezTo>
                    <a:pt x="810667" y="193991"/>
                    <a:pt x="814749" y="189909"/>
                    <a:pt x="814749" y="184872"/>
                  </a:cubicBezTo>
                  <a:cubicBezTo>
                    <a:pt x="814749" y="179835"/>
                    <a:pt x="810667" y="175753"/>
                    <a:pt x="805630" y="175753"/>
                  </a:cubicBezTo>
                  <a:lnTo>
                    <a:pt x="99144" y="175753"/>
                  </a:lnTo>
                  <a:cubicBezTo>
                    <a:pt x="58641" y="174190"/>
                    <a:pt x="27073" y="140103"/>
                    <a:pt x="28636" y="99601"/>
                  </a:cubicBezTo>
                  <a:cubicBezTo>
                    <a:pt x="30113" y="61291"/>
                    <a:pt x="60834" y="30570"/>
                    <a:pt x="99144" y="29093"/>
                  </a:cubicBezTo>
                  <a:lnTo>
                    <a:pt x="808236" y="29093"/>
                  </a:lnTo>
                  <a:cubicBezTo>
                    <a:pt x="813273" y="29093"/>
                    <a:pt x="817354" y="25011"/>
                    <a:pt x="817354" y="19974"/>
                  </a:cubicBezTo>
                  <a:cubicBezTo>
                    <a:pt x="817354" y="14937"/>
                    <a:pt x="813273" y="10856"/>
                    <a:pt x="808236" y="10856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DF30812B-5A2C-4A08-A8CD-7946832E965A}"/>
                </a:ext>
              </a:extLst>
            </p:cNvPr>
            <p:cNvSpPr/>
            <p:nvPr/>
          </p:nvSpPr>
          <p:spPr>
            <a:xfrm>
              <a:off x="4769490" y="6102825"/>
              <a:ext cx="120298" cy="164897"/>
            </a:xfrm>
            <a:custGeom>
              <a:avLst/>
              <a:gdLst>
                <a:gd name="connsiteX0" fmla="*/ 21729 w 120298"/>
                <a:gd name="connsiteY0" fmla="*/ 0 h 164897"/>
                <a:gd name="connsiteX1" fmla="*/ 18 w 120298"/>
                <a:gd name="connsiteY1" fmla="*/ 84891 h 164897"/>
                <a:gd name="connsiteX2" fmla="*/ 19341 w 120298"/>
                <a:gd name="connsiteY2" fmla="*/ 164898 h 164897"/>
                <a:gd name="connsiteX3" fmla="*/ 118019 w 120298"/>
                <a:gd name="connsiteY3" fmla="*/ 164898 h 164897"/>
                <a:gd name="connsiteX4" fmla="*/ 98587 w 120298"/>
                <a:gd name="connsiteY4" fmla="*/ 84891 h 164897"/>
                <a:gd name="connsiteX5" fmla="*/ 120299 w 120298"/>
                <a:gd name="connsiteY5" fmla="*/ 0 h 16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298" h="164897">
                  <a:moveTo>
                    <a:pt x="21729" y="0"/>
                  </a:moveTo>
                  <a:cubicBezTo>
                    <a:pt x="7074" y="25869"/>
                    <a:pt x="-416" y="55168"/>
                    <a:pt x="18" y="84891"/>
                  </a:cubicBezTo>
                  <a:cubicBezTo>
                    <a:pt x="-221" y="112747"/>
                    <a:pt x="6412" y="140223"/>
                    <a:pt x="19341" y="164898"/>
                  </a:cubicBezTo>
                  <a:lnTo>
                    <a:pt x="118019" y="164898"/>
                  </a:lnTo>
                  <a:cubicBezTo>
                    <a:pt x="105003" y="140255"/>
                    <a:pt x="98327" y="112758"/>
                    <a:pt x="98587" y="84891"/>
                  </a:cubicBezTo>
                  <a:cubicBezTo>
                    <a:pt x="98110" y="55158"/>
                    <a:pt x="105600" y="25847"/>
                    <a:pt x="120299" y="0"/>
                  </a:cubicBezTo>
                  <a:close/>
                </a:path>
              </a:pathLst>
            </a:custGeom>
            <a:solidFill>
              <a:srgbClr val="FFFFFF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F5C9E927-2837-4703-9B97-570D0478F708}"/>
                </a:ext>
              </a:extLst>
            </p:cNvPr>
            <p:cNvSpPr/>
            <p:nvPr/>
          </p:nvSpPr>
          <p:spPr>
            <a:xfrm>
              <a:off x="4763526" y="6097397"/>
              <a:ext cx="135598" cy="175753"/>
            </a:xfrm>
            <a:custGeom>
              <a:avLst/>
              <a:gdLst>
                <a:gd name="connsiteX0" fmla="*/ 132884 w 135598"/>
                <a:gd name="connsiteY0" fmla="*/ 175753 h 175753"/>
                <a:gd name="connsiteX1" fmla="*/ 21722 w 135598"/>
                <a:gd name="connsiteY1" fmla="*/ 175753 h 175753"/>
                <a:gd name="connsiteX2" fmla="*/ 20094 w 135598"/>
                <a:gd name="connsiteY2" fmla="*/ 172931 h 175753"/>
                <a:gd name="connsiteX3" fmla="*/ 11 w 135598"/>
                <a:gd name="connsiteY3" fmla="*/ 90319 h 175753"/>
                <a:gd name="connsiteX4" fmla="*/ 22808 w 135598"/>
                <a:gd name="connsiteY4" fmla="*/ 2605 h 175753"/>
                <a:gd name="connsiteX5" fmla="*/ 24328 w 135598"/>
                <a:gd name="connsiteY5" fmla="*/ 0 h 175753"/>
                <a:gd name="connsiteX6" fmla="*/ 135598 w 135598"/>
                <a:gd name="connsiteY6" fmla="*/ 0 h 175753"/>
                <a:gd name="connsiteX7" fmla="*/ 130713 w 135598"/>
                <a:gd name="connsiteY7" fmla="*/ 8250 h 175753"/>
                <a:gd name="connsiteX8" fmla="*/ 128216 w 135598"/>
                <a:gd name="connsiteY8" fmla="*/ 167720 h 175753"/>
                <a:gd name="connsiteX9" fmla="*/ 28344 w 135598"/>
                <a:gd name="connsiteY9" fmla="*/ 164898 h 175753"/>
                <a:gd name="connsiteX10" fmla="*/ 115190 w 135598"/>
                <a:gd name="connsiteY10" fmla="*/ 164898 h 175753"/>
                <a:gd name="connsiteX11" fmla="*/ 99123 w 135598"/>
                <a:gd name="connsiteY11" fmla="*/ 90319 h 175753"/>
                <a:gd name="connsiteX12" fmla="*/ 117361 w 135598"/>
                <a:gd name="connsiteY12" fmla="*/ 10856 h 175753"/>
                <a:gd name="connsiteX13" fmla="*/ 31058 w 135598"/>
                <a:gd name="connsiteY13" fmla="*/ 10856 h 175753"/>
                <a:gd name="connsiteX14" fmla="*/ 28561 w 135598"/>
                <a:gd name="connsiteY14" fmla="*/ 164898 h 17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598" h="175753">
                  <a:moveTo>
                    <a:pt x="132884" y="175753"/>
                  </a:moveTo>
                  <a:lnTo>
                    <a:pt x="21722" y="175753"/>
                  </a:lnTo>
                  <a:lnTo>
                    <a:pt x="20094" y="172931"/>
                  </a:lnTo>
                  <a:cubicBezTo>
                    <a:pt x="6698" y="147463"/>
                    <a:pt x="-206" y="119087"/>
                    <a:pt x="11" y="90319"/>
                  </a:cubicBezTo>
                  <a:cubicBezTo>
                    <a:pt x="-336" y="59576"/>
                    <a:pt x="7534" y="29289"/>
                    <a:pt x="22808" y="2605"/>
                  </a:cubicBezTo>
                  <a:lnTo>
                    <a:pt x="24328" y="0"/>
                  </a:lnTo>
                  <a:lnTo>
                    <a:pt x="135598" y="0"/>
                  </a:lnTo>
                  <a:lnTo>
                    <a:pt x="130713" y="8250"/>
                  </a:lnTo>
                  <a:cubicBezTo>
                    <a:pt x="103259" y="57644"/>
                    <a:pt x="102326" y="117491"/>
                    <a:pt x="128216" y="167720"/>
                  </a:cubicBezTo>
                  <a:close/>
                  <a:moveTo>
                    <a:pt x="28344" y="164898"/>
                  </a:moveTo>
                  <a:lnTo>
                    <a:pt x="115190" y="164898"/>
                  </a:lnTo>
                  <a:cubicBezTo>
                    <a:pt x="104432" y="141515"/>
                    <a:pt x="98939" y="116058"/>
                    <a:pt x="99123" y="90319"/>
                  </a:cubicBezTo>
                  <a:cubicBezTo>
                    <a:pt x="98971" y="62778"/>
                    <a:pt x="105213" y="35574"/>
                    <a:pt x="117361" y="10856"/>
                  </a:cubicBezTo>
                  <a:lnTo>
                    <a:pt x="31058" y="10856"/>
                  </a:lnTo>
                  <a:cubicBezTo>
                    <a:pt x="5775" y="58881"/>
                    <a:pt x="4853" y="116080"/>
                    <a:pt x="28561" y="164898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91BF42CA-2150-4C0C-9089-969A655A643C}"/>
                </a:ext>
              </a:extLst>
            </p:cNvPr>
            <p:cNvSpPr/>
            <p:nvPr/>
          </p:nvSpPr>
          <p:spPr>
            <a:xfrm>
              <a:off x="4115388" y="6295132"/>
              <a:ext cx="794266" cy="165009"/>
            </a:xfrm>
            <a:custGeom>
              <a:avLst/>
              <a:gdLst>
                <a:gd name="connsiteX0" fmla="*/ 772555 w 794266"/>
                <a:gd name="connsiteY0" fmla="*/ 84947 h 165009"/>
                <a:gd name="connsiteX1" fmla="*/ 794266 w 794266"/>
                <a:gd name="connsiteY1" fmla="*/ 55 h 165009"/>
                <a:gd name="connsiteX2" fmla="*/ 85500 w 794266"/>
                <a:gd name="connsiteY2" fmla="*/ 55 h 165009"/>
                <a:gd name="connsiteX3" fmla="*/ 55 w 794266"/>
                <a:gd name="connsiteY3" fmla="*/ 79508 h 165009"/>
                <a:gd name="connsiteX4" fmla="*/ 79519 w 794266"/>
                <a:gd name="connsiteY4" fmla="*/ 164953 h 165009"/>
                <a:gd name="connsiteX5" fmla="*/ 85500 w 794266"/>
                <a:gd name="connsiteY5" fmla="*/ 164953 h 165009"/>
                <a:gd name="connsiteX6" fmla="*/ 791878 w 794266"/>
                <a:gd name="connsiteY6" fmla="*/ 164953 h 165009"/>
                <a:gd name="connsiteX7" fmla="*/ 772555 w 794266"/>
                <a:gd name="connsiteY7" fmla="*/ 84947 h 16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4266" h="165009">
                  <a:moveTo>
                    <a:pt x="772555" y="84947"/>
                  </a:moveTo>
                  <a:cubicBezTo>
                    <a:pt x="772121" y="55224"/>
                    <a:pt x="779611" y="25924"/>
                    <a:pt x="794266" y="55"/>
                  </a:cubicBezTo>
                  <a:lnTo>
                    <a:pt x="85500" y="55"/>
                  </a:lnTo>
                  <a:cubicBezTo>
                    <a:pt x="39961" y="-1595"/>
                    <a:pt x="1716" y="33979"/>
                    <a:pt x="55" y="79508"/>
                  </a:cubicBezTo>
                  <a:cubicBezTo>
                    <a:pt x="-1595" y="125047"/>
                    <a:pt x="33979" y="163303"/>
                    <a:pt x="79519" y="164953"/>
                  </a:cubicBezTo>
                  <a:cubicBezTo>
                    <a:pt x="81505" y="165029"/>
                    <a:pt x="83503" y="165029"/>
                    <a:pt x="85500" y="164953"/>
                  </a:cubicBezTo>
                  <a:lnTo>
                    <a:pt x="791878" y="164953"/>
                  </a:lnTo>
                  <a:cubicBezTo>
                    <a:pt x="778884" y="140300"/>
                    <a:pt x="772251" y="112802"/>
                    <a:pt x="772555" y="84947"/>
                  </a:cubicBezTo>
                  <a:close/>
                </a:path>
              </a:pathLst>
            </a:custGeom>
            <a:solidFill>
              <a:srgbClr val="FFFFFF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8878CED3-7737-4DFD-AD5D-2B9D896E2631}"/>
                </a:ext>
              </a:extLst>
            </p:cNvPr>
            <p:cNvSpPr/>
            <p:nvPr/>
          </p:nvSpPr>
          <p:spPr>
            <a:xfrm>
              <a:off x="4109862" y="6289702"/>
              <a:ext cx="809561" cy="175865"/>
            </a:xfrm>
            <a:custGeom>
              <a:avLst/>
              <a:gdLst>
                <a:gd name="connsiteX0" fmla="*/ 806522 w 809561"/>
                <a:gd name="connsiteY0" fmla="*/ 175810 h 175865"/>
                <a:gd name="connsiteX1" fmla="*/ 91026 w 809561"/>
                <a:gd name="connsiteY1" fmla="*/ 175810 h 175865"/>
                <a:gd name="connsiteX2" fmla="*/ 55 w 809561"/>
                <a:gd name="connsiteY2" fmla="*/ 91027 h 175865"/>
                <a:gd name="connsiteX3" fmla="*/ 84849 w 809561"/>
                <a:gd name="connsiteY3" fmla="*/ 57 h 175865"/>
                <a:gd name="connsiteX4" fmla="*/ 91026 w 809561"/>
                <a:gd name="connsiteY4" fmla="*/ 57 h 175865"/>
                <a:gd name="connsiteX5" fmla="*/ 809562 w 809561"/>
                <a:gd name="connsiteY5" fmla="*/ 57 h 175865"/>
                <a:gd name="connsiteX6" fmla="*/ 804677 w 809561"/>
                <a:gd name="connsiteY6" fmla="*/ 8307 h 175865"/>
                <a:gd name="connsiteX7" fmla="*/ 802180 w 809561"/>
                <a:gd name="connsiteY7" fmla="*/ 167777 h 175865"/>
                <a:gd name="connsiteX8" fmla="*/ 91026 w 809561"/>
                <a:gd name="connsiteY8" fmla="*/ 10913 h 175865"/>
                <a:gd name="connsiteX9" fmla="*/ 11117 w 809561"/>
                <a:gd name="connsiteY9" fmla="*/ 85046 h 175865"/>
                <a:gd name="connsiteX10" fmla="*/ 85240 w 809561"/>
                <a:gd name="connsiteY10" fmla="*/ 164954 h 175865"/>
                <a:gd name="connsiteX11" fmla="*/ 91026 w 809561"/>
                <a:gd name="connsiteY11" fmla="*/ 164954 h 175865"/>
                <a:gd name="connsiteX12" fmla="*/ 788610 w 809561"/>
                <a:gd name="connsiteY12" fmla="*/ 164954 h 175865"/>
                <a:gd name="connsiteX13" fmla="*/ 790890 w 809561"/>
                <a:gd name="connsiteY13" fmla="*/ 10913 h 17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9561" h="175865">
                  <a:moveTo>
                    <a:pt x="806522" y="175810"/>
                  </a:moveTo>
                  <a:lnTo>
                    <a:pt x="91026" y="175810"/>
                  </a:lnTo>
                  <a:cubicBezTo>
                    <a:pt x="42490" y="177514"/>
                    <a:pt x="1770" y="139552"/>
                    <a:pt x="55" y="91027"/>
                  </a:cubicBezTo>
                  <a:cubicBezTo>
                    <a:pt x="-1649" y="42492"/>
                    <a:pt x="36313" y="1761"/>
                    <a:pt x="84849" y="57"/>
                  </a:cubicBezTo>
                  <a:cubicBezTo>
                    <a:pt x="86911" y="-19"/>
                    <a:pt x="88963" y="-19"/>
                    <a:pt x="91026" y="57"/>
                  </a:cubicBezTo>
                  <a:lnTo>
                    <a:pt x="809562" y="57"/>
                  </a:lnTo>
                  <a:lnTo>
                    <a:pt x="804677" y="8307"/>
                  </a:lnTo>
                  <a:cubicBezTo>
                    <a:pt x="777353" y="57733"/>
                    <a:pt x="776420" y="117515"/>
                    <a:pt x="802180" y="167777"/>
                  </a:cubicBezTo>
                  <a:close/>
                  <a:moveTo>
                    <a:pt x="91026" y="10913"/>
                  </a:moveTo>
                  <a:cubicBezTo>
                    <a:pt x="48493" y="9317"/>
                    <a:pt x="12713" y="42503"/>
                    <a:pt x="11117" y="85046"/>
                  </a:cubicBezTo>
                  <a:cubicBezTo>
                    <a:pt x="9511" y="127578"/>
                    <a:pt x="42707" y="163359"/>
                    <a:pt x="85240" y="164954"/>
                  </a:cubicBezTo>
                  <a:cubicBezTo>
                    <a:pt x="87172" y="165030"/>
                    <a:pt x="89093" y="165030"/>
                    <a:pt x="91026" y="164954"/>
                  </a:cubicBezTo>
                  <a:lnTo>
                    <a:pt x="788610" y="164954"/>
                  </a:lnTo>
                  <a:cubicBezTo>
                    <a:pt x="766563" y="115789"/>
                    <a:pt x="767399" y="59394"/>
                    <a:pt x="790890" y="10913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CCF3A55C-EB25-43A0-8070-F7B85DD59CE3}"/>
                </a:ext>
              </a:extLst>
            </p:cNvPr>
            <p:cNvSpPr/>
            <p:nvPr/>
          </p:nvSpPr>
          <p:spPr>
            <a:xfrm>
              <a:off x="4100592" y="6280258"/>
              <a:ext cx="823826" cy="194103"/>
            </a:xfrm>
            <a:custGeom>
              <a:avLst/>
              <a:gdLst>
                <a:gd name="connsiteX0" fmla="*/ 806675 w 823826"/>
                <a:gd name="connsiteY0" fmla="*/ 194048 h 194103"/>
                <a:gd name="connsiteX1" fmla="*/ 100297 w 823826"/>
                <a:gd name="connsiteY1" fmla="*/ 194048 h 194103"/>
                <a:gd name="connsiteX2" fmla="*/ 55 w 823826"/>
                <a:gd name="connsiteY2" fmla="*/ 100298 h 194103"/>
                <a:gd name="connsiteX3" fmla="*/ 93805 w 823826"/>
                <a:gd name="connsiteY3" fmla="*/ 57 h 194103"/>
                <a:gd name="connsiteX4" fmla="*/ 100297 w 823826"/>
                <a:gd name="connsiteY4" fmla="*/ 57 h 194103"/>
                <a:gd name="connsiteX5" fmla="*/ 809280 w 823826"/>
                <a:gd name="connsiteY5" fmla="*/ 57 h 194103"/>
                <a:gd name="connsiteX6" fmla="*/ 823827 w 823826"/>
                <a:gd name="connsiteY6" fmla="*/ 14604 h 194103"/>
                <a:gd name="connsiteX7" fmla="*/ 809280 w 823826"/>
                <a:gd name="connsiteY7" fmla="*/ 29150 h 194103"/>
                <a:gd name="connsiteX8" fmla="*/ 100297 w 823826"/>
                <a:gd name="connsiteY8" fmla="*/ 29150 h 194103"/>
                <a:gd name="connsiteX9" fmla="*/ 29680 w 823826"/>
                <a:gd name="connsiteY9" fmla="*/ 94339 h 194103"/>
                <a:gd name="connsiteX10" fmla="*/ 94869 w 823826"/>
                <a:gd name="connsiteY10" fmla="*/ 164955 h 194103"/>
                <a:gd name="connsiteX11" fmla="*/ 100297 w 823826"/>
                <a:gd name="connsiteY11" fmla="*/ 164955 h 194103"/>
                <a:gd name="connsiteX12" fmla="*/ 806675 w 823826"/>
                <a:gd name="connsiteY12" fmla="*/ 164955 h 194103"/>
                <a:gd name="connsiteX13" fmla="*/ 821221 w 823826"/>
                <a:gd name="connsiteY13" fmla="*/ 179501 h 194103"/>
                <a:gd name="connsiteX14" fmla="*/ 806675 w 823826"/>
                <a:gd name="connsiteY14" fmla="*/ 194048 h 19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3826" h="194103">
                  <a:moveTo>
                    <a:pt x="806675" y="194048"/>
                  </a:moveTo>
                  <a:lnTo>
                    <a:pt x="100297" y="194048"/>
                  </a:lnTo>
                  <a:cubicBezTo>
                    <a:pt x="46724" y="195839"/>
                    <a:pt x="1847" y="153871"/>
                    <a:pt x="55" y="100298"/>
                  </a:cubicBezTo>
                  <a:cubicBezTo>
                    <a:pt x="-1737" y="46725"/>
                    <a:pt x="40232" y="1848"/>
                    <a:pt x="93805" y="57"/>
                  </a:cubicBezTo>
                  <a:cubicBezTo>
                    <a:pt x="95965" y="-19"/>
                    <a:pt x="98136" y="-19"/>
                    <a:pt x="100297" y="57"/>
                  </a:cubicBezTo>
                  <a:lnTo>
                    <a:pt x="809280" y="57"/>
                  </a:lnTo>
                  <a:cubicBezTo>
                    <a:pt x="817313" y="57"/>
                    <a:pt x="823827" y="6571"/>
                    <a:pt x="823827" y="14604"/>
                  </a:cubicBezTo>
                  <a:cubicBezTo>
                    <a:pt x="823827" y="22637"/>
                    <a:pt x="817313" y="29150"/>
                    <a:pt x="809280" y="29150"/>
                  </a:cubicBezTo>
                  <a:lnTo>
                    <a:pt x="100297" y="29150"/>
                  </a:lnTo>
                  <a:cubicBezTo>
                    <a:pt x="62790" y="27652"/>
                    <a:pt x="31179" y="56832"/>
                    <a:pt x="29680" y="94339"/>
                  </a:cubicBezTo>
                  <a:cubicBezTo>
                    <a:pt x="28182" y="131834"/>
                    <a:pt x="57362" y="163457"/>
                    <a:pt x="94869" y="164955"/>
                  </a:cubicBezTo>
                  <a:cubicBezTo>
                    <a:pt x="96671" y="165031"/>
                    <a:pt x="98484" y="165031"/>
                    <a:pt x="100297" y="164955"/>
                  </a:cubicBezTo>
                  <a:lnTo>
                    <a:pt x="806675" y="164955"/>
                  </a:lnTo>
                  <a:cubicBezTo>
                    <a:pt x="814708" y="164955"/>
                    <a:pt x="821221" y="171468"/>
                    <a:pt x="821221" y="179501"/>
                  </a:cubicBezTo>
                  <a:cubicBezTo>
                    <a:pt x="821221" y="187534"/>
                    <a:pt x="814708" y="194048"/>
                    <a:pt x="806675" y="194048"/>
                  </a:cubicBezTo>
                  <a:close/>
                </a:path>
              </a:pathLst>
            </a:custGeom>
            <a:solidFill>
              <a:srgbClr val="D9609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82B25F13-8932-4877-BC35-8D9C4DF86F81}"/>
                </a:ext>
              </a:extLst>
            </p:cNvPr>
            <p:cNvSpPr/>
            <p:nvPr/>
          </p:nvSpPr>
          <p:spPr>
            <a:xfrm>
              <a:off x="4095075" y="6275156"/>
              <a:ext cx="834771" cy="204958"/>
            </a:xfrm>
            <a:custGeom>
              <a:avLst/>
              <a:gdLst>
                <a:gd name="connsiteX0" fmla="*/ 812191 w 834771"/>
                <a:gd name="connsiteY0" fmla="*/ 204903 h 204958"/>
                <a:gd name="connsiteX1" fmla="*/ 105813 w 834771"/>
                <a:gd name="connsiteY1" fmla="*/ 204903 h 204958"/>
                <a:gd name="connsiteX2" fmla="*/ 55 w 834771"/>
                <a:gd name="connsiteY2" fmla="*/ 105813 h 204958"/>
                <a:gd name="connsiteX3" fmla="*/ 99148 w 834771"/>
                <a:gd name="connsiteY3" fmla="*/ 57 h 204958"/>
                <a:gd name="connsiteX4" fmla="*/ 105813 w 834771"/>
                <a:gd name="connsiteY4" fmla="*/ 57 h 204958"/>
                <a:gd name="connsiteX5" fmla="*/ 814797 w 834771"/>
                <a:gd name="connsiteY5" fmla="*/ 57 h 204958"/>
                <a:gd name="connsiteX6" fmla="*/ 834771 w 834771"/>
                <a:gd name="connsiteY6" fmla="*/ 20031 h 204958"/>
                <a:gd name="connsiteX7" fmla="*/ 814797 w 834771"/>
                <a:gd name="connsiteY7" fmla="*/ 40006 h 204958"/>
                <a:gd name="connsiteX8" fmla="*/ 105813 w 834771"/>
                <a:gd name="connsiteY8" fmla="*/ 40006 h 204958"/>
                <a:gd name="connsiteX9" fmla="*/ 40734 w 834771"/>
                <a:gd name="connsiteY9" fmla="*/ 99875 h 204958"/>
                <a:gd name="connsiteX10" fmla="*/ 100603 w 834771"/>
                <a:gd name="connsiteY10" fmla="*/ 164954 h 204958"/>
                <a:gd name="connsiteX11" fmla="*/ 105813 w 834771"/>
                <a:gd name="connsiteY11" fmla="*/ 164954 h 204958"/>
                <a:gd name="connsiteX12" fmla="*/ 812191 w 834771"/>
                <a:gd name="connsiteY12" fmla="*/ 164954 h 204958"/>
                <a:gd name="connsiteX13" fmla="*/ 832166 w 834771"/>
                <a:gd name="connsiteY13" fmla="*/ 184929 h 204958"/>
                <a:gd name="connsiteX14" fmla="*/ 812191 w 834771"/>
                <a:gd name="connsiteY14" fmla="*/ 204903 h 204958"/>
                <a:gd name="connsiteX15" fmla="*/ 105813 w 834771"/>
                <a:gd name="connsiteY15" fmla="*/ 10913 h 204958"/>
                <a:gd name="connsiteX16" fmla="*/ 11098 w 834771"/>
                <a:gd name="connsiteY16" fmla="*/ 99332 h 204958"/>
                <a:gd name="connsiteX17" fmla="*/ 99506 w 834771"/>
                <a:gd name="connsiteY17" fmla="*/ 194048 h 204958"/>
                <a:gd name="connsiteX18" fmla="*/ 105813 w 834771"/>
                <a:gd name="connsiteY18" fmla="*/ 194048 h 204958"/>
                <a:gd name="connsiteX19" fmla="*/ 812191 w 834771"/>
                <a:gd name="connsiteY19" fmla="*/ 194048 h 204958"/>
                <a:gd name="connsiteX20" fmla="*/ 821310 w 834771"/>
                <a:gd name="connsiteY20" fmla="*/ 184929 h 204958"/>
                <a:gd name="connsiteX21" fmla="*/ 812191 w 834771"/>
                <a:gd name="connsiteY21" fmla="*/ 175810 h 204958"/>
                <a:gd name="connsiteX22" fmla="*/ 105813 w 834771"/>
                <a:gd name="connsiteY22" fmla="*/ 175810 h 204958"/>
                <a:gd name="connsiteX23" fmla="*/ 29661 w 834771"/>
                <a:gd name="connsiteY23" fmla="*/ 105303 h 204958"/>
                <a:gd name="connsiteX24" fmla="*/ 100168 w 834771"/>
                <a:gd name="connsiteY24" fmla="*/ 29150 h 204958"/>
                <a:gd name="connsiteX25" fmla="*/ 105813 w 834771"/>
                <a:gd name="connsiteY25" fmla="*/ 29150 h 204958"/>
                <a:gd name="connsiteX26" fmla="*/ 814797 w 834771"/>
                <a:gd name="connsiteY26" fmla="*/ 29150 h 204958"/>
                <a:gd name="connsiteX27" fmla="*/ 823916 w 834771"/>
                <a:gd name="connsiteY27" fmla="*/ 20031 h 204958"/>
                <a:gd name="connsiteX28" fmla="*/ 814797 w 834771"/>
                <a:gd name="connsiteY28" fmla="*/ 10913 h 20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34771" h="204958">
                  <a:moveTo>
                    <a:pt x="812191" y="204903"/>
                  </a:moveTo>
                  <a:lnTo>
                    <a:pt x="105813" y="204903"/>
                  </a:lnTo>
                  <a:cubicBezTo>
                    <a:pt x="49244" y="206749"/>
                    <a:pt x="1898" y="162382"/>
                    <a:pt x="55" y="105813"/>
                  </a:cubicBezTo>
                  <a:cubicBezTo>
                    <a:pt x="-1787" y="49244"/>
                    <a:pt x="42579" y="1902"/>
                    <a:pt x="99148" y="57"/>
                  </a:cubicBezTo>
                  <a:cubicBezTo>
                    <a:pt x="101363" y="-19"/>
                    <a:pt x="103588" y="-19"/>
                    <a:pt x="105813" y="57"/>
                  </a:cubicBezTo>
                  <a:lnTo>
                    <a:pt x="814797" y="57"/>
                  </a:lnTo>
                  <a:cubicBezTo>
                    <a:pt x="825826" y="57"/>
                    <a:pt x="834771" y="9002"/>
                    <a:pt x="834771" y="20031"/>
                  </a:cubicBezTo>
                  <a:cubicBezTo>
                    <a:pt x="834771" y="31061"/>
                    <a:pt x="825826" y="40006"/>
                    <a:pt x="814797" y="40006"/>
                  </a:cubicBezTo>
                  <a:lnTo>
                    <a:pt x="105813" y="40006"/>
                  </a:lnTo>
                  <a:cubicBezTo>
                    <a:pt x="71314" y="38562"/>
                    <a:pt x="42177" y="65375"/>
                    <a:pt x="40734" y="99875"/>
                  </a:cubicBezTo>
                  <a:cubicBezTo>
                    <a:pt x="39301" y="134374"/>
                    <a:pt x="66103" y="163511"/>
                    <a:pt x="100603" y="164954"/>
                  </a:cubicBezTo>
                  <a:cubicBezTo>
                    <a:pt x="102340" y="165030"/>
                    <a:pt x="104076" y="165030"/>
                    <a:pt x="105813" y="164954"/>
                  </a:cubicBezTo>
                  <a:lnTo>
                    <a:pt x="812191" y="164954"/>
                  </a:lnTo>
                  <a:cubicBezTo>
                    <a:pt x="823221" y="164954"/>
                    <a:pt x="832166" y="173900"/>
                    <a:pt x="832166" y="184929"/>
                  </a:cubicBezTo>
                  <a:cubicBezTo>
                    <a:pt x="832166" y="195958"/>
                    <a:pt x="823221" y="204903"/>
                    <a:pt x="812191" y="204903"/>
                  </a:cubicBezTo>
                  <a:close/>
                  <a:moveTo>
                    <a:pt x="105813" y="10913"/>
                  </a:moveTo>
                  <a:cubicBezTo>
                    <a:pt x="55237" y="9176"/>
                    <a:pt x="12835" y="48755"/>
                    <a:pt x="11098" y="99332"/>
                  </a:cubicBezTo>
                  <a:cubicBezTo>
                    <a:pt x="9350" y="149898"/>
                    <a:pt x="48941" y="192311"/>
                    <a:pt x="99506" y="194048"/>
                  </a:cubicBezTo>
                  <a:cubicBezTo>
                    <a:pt x="101612" y="194123"/>
                    <a:pt x="103707" y="194123"/>
                    <a:pt x="105813" y="194048"/>
                  </a:cubicBezTo>
                  <a:lnTo>
                    <a:pt x="812191" y="194048"/>
                  </a:lnTo>
                  <a:cubicBezTo>
                    <a:pt x="817228" y="194048"/>
                    <a:pt x="821310" y="189966"/>
                    <a:pt x="821310" y="184929"/>
                  </a:cubicBezTo>
                  <a:cubicBezTo>
                    <a:pt x="821310" y="179892"/>
                    <a:pt x="817228" y="175810"/>
                    <a:pt x="812191" y="175810"/>
                  </a:cubicBezTo>
                  <a:lnTo>
                    <a:pt x="105813" y="175810"/>
                  </a:lnTo>
                  <a:cubicBezTo>
                    <a:pt x="65311" y="177373"/>
                    <a:pt x="31224" y="145805"/>
                    <a:pt x="29661" y="105303"/>
                  </a:cubicBezTo>
                  <a:cubicBezTo>
                    <a:pt x="28098" y="64800"/>
                    <a:pt x="59666" y="30713"/>
                    <a:pt x="100168" y="29150"/>
                  </a:cubicBezTo>
                  <a:cubicBezTo>
                    <a:pt x="102046" y="29074"/>
                    <a:pt x="103935" y="29074"/>
                    <a:pt x="105813" y="29150"/>
                  </a:cubicBezTo>
                  <a:lnTo>
                    <a:pt x="814797" y="29150"/>
                  </a:lnTo>
                  <a:cubicBezTo>
                    <a:pt x="819834" y="29150"/>
                    <a:pt x="823916" y="25068"/>
                    <a:pt x="823916" y="20031"/>
                  </a:cubicBezTo>
                  <a:cubicBezTo>
                    <a:pt x="823916" y="14994"/>
                    <a:pt x="819834" y="10913"/>
                    <a:pt x="814797" y="10913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65AE2AD8-5A69-47C9-A4E0-137646284471}"/>
                </a:ext>
              </a:extLst>
            </p:cNvPr>
            <p:cNvSpPr/>
            <p:nvPr/>
          </p:nvSpPr>
          <p:spPr>
            <a:xfrm>
              <a:off x="4789265" y="6295187"/>
              <a:ext cx="120606" cy="164897"/>
            </a:xfrm>
            <a:custGeom>
              <a:avLst/>
              <a:gdLst>
                <a:gd name="connsiteX0" fmla="*/ 22037 w 120606"/>
                <a:gd name="connsiteY0" fmla="*/ 0 h 164897"/>
                <a:gd name="connsiteX1" fmla="*/ 19432 w 120606"/>
                <a:gd name="connsiteY1" fmla="*/ 164898 h 164897"/>
                <a:gd name="connsiteX2" fmla="*/ 118001 w 120606"/>
                <a:gd name="connsiteY2" fmla="*/ 164898 h 164897"/>
                <a:gd name="connsiteX3" fmla="*/ 120606 w 120606"/>
                <a:gd name="connsiteY3" fmla="*/ 0 h 16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06" h="164897">
                  <a:moveTo>
                    <a:pt x="22037" y="0"/>
                  </a:moveTo>
                  <a:cubicBezTo>
                    <a:pt x="-6394" y="51054"/>
                    <a:pt x="-7371" y="112964"/>
                    <a:pt x="19432" y="164898"/>
                  </a:cubicBezTo>
                  <a:lnTo>
                    <a:pt x="118001" y="164898"/>
                  </a:lnTo>
                  <a:cubicBezTo>
                    <a:pt x="91351" y="112932"/>
                    <a:pt x="92327" y="51098"/>
                    <a:pt x="120606" y="0"/>
                  </a:cubicBezTo>
                  <a:close/>
                </a:path>
              </a:pathLst>
            </a:custGeom>
            <a:solidFill>
              <a:srgbClr val="FFFFFF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915263C6-AAFB-4558-B0B4-1AC08134CD5B}"/>
                </a:ext>
              </a:extLst>
            </p:cNvPr>
            <p:cNvSpPr/>
            <p:nvPr/>
          </p:nvSpPr>
          <p:spPr>
            <a:xfrm>
              <a:off x="4783841" y="6289759"/>
              <a:ext cx="135583" cy="175753"/>
            </a:xfrm>
            <a:custGeom>
              <a:avLst/>
              <a:gdLst>
                <a:gd name="connsiteX0" fmla="*/ 132543 w 135583"/>
                <a:gd name="connsiteY0" fmla="*/ 175753 h 175753"/>
                <a:gd name="connsiteX1" fmla="*/ 21599 w 135583"/>
                <a:gd name="connsiteY1" fmla="*/ 175753 h 175753"/>
                <a:gd name="connsiteX2" fmla="*/ 20079 w 135583"/>
                <a:gd name="connsiteY2" fmla="*/ 172931 h 175753"/>
                <a:gd name="connsiteX3" fmla="*/ 22793 w 135583"/>
                <a:gd name="connsiteY3" fmla="*/ 2714 h 175753"/>
                <a:gd name="connsiteX4" fmla="*/ 24312 w 135583"/>
                <a:gd name="connsiteY4" fmla="*/ 0 h 175753"/>
                <a:gd name="connsiteX5" fmla="*/ 135583 w 135583"/>
                <a:gd name="connsiteY5" fmla="*/ 0 h 175753"/>
                <a:gd name="connsiteX6" fmla="*/ 130698 w 135583"/>
                <a:gd name="connsiteY6" fmla="*/ 8250 h 175753"/>
                <a:gd name="connsiteX7" fmla="*/ 128201 w 135583"/>
                <a:gd name="connsiteY7" fmla="*/ 167720 h 175753"/>
                <a:gd name="connsiteX8" fmla="*/ 28112 w 135583"/>
                <a:gd name="connsiteY8" fmla="*/ 164898 h 175753"/>
                <a:gd name="connsiteX9" fmla="*/ 114957 w 135583"/>
                <a:gd name="connsiteY9" fmla="*/ 164898 h 175753"/>
                <a:gd name="connsiteX10" fmla="*/ 117237 w 135583"/>
                <a:gd name="connsiteY10" fmla="*/ 10856 h 175753"/>
                <a:gd name="connsiteX11" fmla="*/ 30934 w 135583"/>
                <a:gd name="connsiteY11" fmla="*/ 10856 h 175753"/>
                <a:gd name="connsiteX12" fmla="*/ 28438 w 135583"/>
                <a:gd name="connsiteY12" fmla="*/ 164898 h 17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583" h="175753">
                  <a:moveTo>
                    <a:pt x="132543" y="175753"/>
                  </a:moveTo>
                  <a:lnTo>
                    <a:pt x="21599" y="175753"/>
                  </a:lnTo>
                  <a:lnTo>
                    <a:pt x="20079" y="172931"/>
                  </a:lnTo>
                  <a:cubicBezTo>
                    <a:pt x="-7625" y="119325"/>
                    <a:pt x="-6605" y="55407"/>
                    <a:pt x="22793" y="2714"/>
                  </a:cubicBezTo>
                  <a:lnTo>
                    <a:pt x="24312" y="0"/>
                  </a:lnTo>
                  <a:lnTo>
                    <a:pt x="135583" y="0"/>
                  </a:lnTo>
                  <a:lnTo>
                    <a:pt x="130698" y="8250"/>
                  </a:lnTo>
                  <a:cubicBezTo>
                    <a:pt x="103374" y="57676"/>
                    <a:pt x="102441" y="117458"/>
                    <a:pt x="128201" y="167720"/>
                  </a:cubicBezTo>
                  <a:close/>
                  <a:moveTo>
                    <a:pt x="28112" y="164898"/>
                  </a:moveTo>
                  <a:lnTo>
                    <a:pt x="114957" y="164898"/>
                  </a:lnTo>
                  <a:cubicBezTo>
                    <a:pt x="92909" y="115732"/>
                    <a:pt x="93745" y="59337"/>
                    <a:pt x="117237" y="10856"/>
                  </a:cubicBezTo>
                  <a:lnTo>
                    <a:pt x="30934" y="10856"/>
                  </a:lnTo>
                  <a:cubicBezTo>
                    <a:pt x="5500" y="58848"/>
                    <a:pt x="4566" y="116112"/>
                    <a:pt x="28438" y="164898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0E43FAA1-4EAA-47EF-AD1E-60C1F1661032}"/>
                </a:ext>
              </a:extLst>
            </p:cNvPr>
            <p:cNvSpPr/>
            <p:nvPr/>
          </p:nvSpPr>
          <p:spPr>
            <a:xfrm>
              <a:off x="3807166" y="4579451"/>
              <a:ext cx="1382338" cy="1385048"/>
            </a:xfrm>
            <a:custGeom>
              <a:avLst/>
              <a:gdLst>
                <a:gd name="connsiteX0" fmla="*/ 1094021 w 1382338"/>
                <a:gd name="connsiteY0" fmla="*/ 1193 h 1385048"/>
                <a:gd name="connsiteX1" fmla="*/ 1377462 w 1382338"/>
                <a:gd name="connsiteY1" fmla="*/ 64156 h 1385048"/>
                <a:gd name="connsiteX2" fmla="*/ 1334040 w 1382338"/>
                <a:gd name="connsiteY2" fmla="*/ 473631 h 1385048"/>
                <a:gd name="connsiteX3" fmla="*/ 1127782 w 1382338"/>
                <a:gd name="connsiteY3" fmla="*/ 1091427 h 1385048"/>
                <a:gd name="connsiteX4" fmla="*/ 914577 w 1382338"/>
                <a:gd name="connsiteY4" fmla="*/ 1115635 h 1385048"/>
                <a:gd name="connsiteX5" fmla="*/ 219815 w 1382338"/>
                <a:gd name="connsiteY5" fmla="*/ 1093924 h 1385048"/>
                <a:gd name="connsiteX6" fmla="*/ 161628 w 1382338"/>
                <a:gd name="connsiteY6" fmla="*/ 1202481 h 1385048"/>
                <a:gd name="connsiteX7" fmla="*/ 93780 w 1382338"/>
                <a:gd name="connsiteY7" fmla="*/ 1260667 h 1385048"/>
                <a:gd name="connsiteX8" fmla="*/ 110715 w 1382338"/>
                <a:gd name="connsiteY8" fmla="*/ 1318853 h 1385048"/>
                <a:gd name="connsiteX9" fmla="*/ 127759 w 1382338"/>
                <a:gd name="connsiteY9" fmla="*/ 1347838 h 1385048"/>
                <a:gd name="connsiteX10" fmla="*/ 101054 w 1382338"/>
                <a:gd name="connsiteY10" fmla="*/ 1374543 h 1385048"/>
                <a:gd name="connsiteX11" fmla="*/ 81731 w 1382338"/>
                <a:gd name="connsiteY11" fmla="*/ 1381816 h 1385048"/>
                <a:gd name="connsiteX12" fmla="*/ 55026 w 1382338"/>
                <a:gd name="connsiteY12" fmla="*/ 1381816 h 1385048"/>
                <a:gd name="connsiteX13" fmla="*/ 30818 w 1382338"/>
                <a:gd name="connsiteY13" fmla="*/ 1369658 h 1385048"/>
                <a:gd name="connsiteX14" fmla="*/ 1724 w 1382338"/>
                <a:gd name="connsiteY14" fmla="*/ 1258279 h 1385048"/>
                <a:gd name="connsiteX15" fmla="*/ 120485 w 1382338"/>
                <a:gd name="connsiteY15" fmla="*/ 1035304 h 1385048"/>
                <a:gd name="connsiteX16" fmla="*/ 328154 w 1382338"/>
                <a:gd name="connsiteY16" fmla="*/ 991338 h 1385048"/>
                <a:gd name="connsiteX17" fmla="*/ 936940 w 1382338"/>
                <a:gd name="connsiteY17" fmla="*/ 873011 h 1385048"/>
                <a:gd name="connsiteX18" fmla="*/ 946601 w 1382338"/>
                <a:gd name="connsiteY18" fmla="*/ 848803 h 1385048"/>
                <a:gd name="connsiteX19" fmla="*/ 958760 w 1382338"/>
                <a:gd name="connsiteY19" fmla="*/ 841530 h 1385048"/>
                <a:gd name="connsiteX20" fmla="*/ 1060477 w 1382338"/>
                <a:gd name="connsiteY20" fmla="*/ 381141 h 1385048"/>
                <a:gd name="connsiteX21" fmla="*/ 1130713 w 1382338"/>
                <a:gd name="connsiteY21" fmla="*/ 223734 h 1385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82338" h="1385048">
                  <a:moveTo>
                    <a:pt x="1094021" y="1193"/>
                  </a:moveTo>
                  <a:cubicBezTo>
                    <a:pt x="1140049" y="-6080"/>
                    <a:pt x="1358031" y="20516"/>
                    <a:pt x="1377462" y="64156"/>
                  </a:cubicBezTo>
                  <a:cubicBezTo>
                    <a:pt x="1396894" y="107796"/>
                    <a:pt x="1353254" y="367029"/>
                    <a:pt x="1334040" y="473631"/>
                  </a:cubicBezTo>
                  <a:cubicBezTo>
                    <a:pt x="1314825" y="580234"/>
                    <a:pt x="1137770" y="1062334"/>
                    <a:pt x="1127782" y="1091427"/>
                  </a:cubicBezTo>
                  <a:cubicBezTo>
                    <a:pt x="1117795" y="1120521"/>
                    <a:pt x="1067208" y="1125297"/>
                    <a:pt x="914577" y="1115635"/>
                  </a:cubicBezTo>
                  <a:cubicBezTo>
                    <a:pt x="761946" y="1105974"/>
                    <a:pt x="219815" y="1093924"/>
                    <a:pt x="219815" y="1093924"/>
                  </a:cubicBezTo>
                  <a:cubicBezTo>
                    <a:pt x="219815" y="1093924"/>
                    <a:pt x="181060" y="1185980"/>
                    <a:pt x="161628" y="1202481"/>
                  </a:cubicBezTo>
                  <a:cubicBezTo>
                    <a:pt x="142197" y="1218981"/>
                    <a:pt x="93780" y="1260667"/>
                    <a:pt x="93780" y="1260667"/>
                  </a:cubicBezTo>
                  <a:cubicBezTo>
                    <a:pt x="93780" y="1260667"/>
                    <a:pt x="93780" y="1313968"/>
                    <a:pt x="110715" y="1318853"/>
                  </a:cubicBezTo>
                  <a:cubicBezTo>
                    <a:pt x="127650" y="1323739"/>
                    <a:pt x="135032" y="1326127"/>
                    <a:pt x="127759" y="1347838"/>
                  </a:cubicBezTo>
                  <a:cubicBezTo>
                    <a:pt x="123709" y="1360539"/>
                    <a:pt x="113756" y="1370494"/>
                    <a:pt x="101054" y="1374543"/>
                  </a:cubicBezTo>
                  <a:lnTo>
                    <a:pt x="81731" y="1381816"/>
                  </a:lnTo>
                  <a:cubicBezTo>
                    <a:pt x="62299" y="1389090"/>
                    <a:pt x="55026" y="1381816"/>
                    <a:pt x="55026" y="1381816"/>
                  </a:cubicBezTo>
                  <a:cubicBezTo>
                    <a:pt x="55026" y="1381816"/>
                    <a:pt x="35703" y="1379428"/>
                    <a:pt x="30818" y="1369658"/>
                  </a:cubicBezTo>
                  <a:cubicBezTo>
                    <a:pt x="25933" y="1359888"/>
                    <a:pt x="-7937" y="1284875"/>
                    <a:pt x="1724" y="1258279"/>
                  </a:cubicBezTo>
                  <a:cubicBezTo>
                    <a:pt x="11386" y="1231682"/>
                    <a:pt x="108327" y="1049850"/>
                    <a:pt x="120485" y="1035304"/>
                  </a:cubicBezTo>
                  <a:cubicBezTo>
                    <a:pt x="132644" y="1020757"/>
                    <a:pt x="328154" y="991338"/>
                    <a:pt x="328154" y="991338"/>
                  </a:cubicBezTo>
                  <a:lnTo>
                    <a:pt x="936940" y="873011"/>
                  </a:lnTo>
                  <a:cubicBezTo>
                    <a:pt x="935561" y="863795"/>
                    <a:pt x="939252" y="854535"/>
                    <a:pt x="946601" y="848803"/>
                  </a:cubicBezTo>
                  <a:lnTo>
                    <a:pt x="958760" y="841530"/>
                  </a:lnTo>
                  <a:cubicBezTo>
                    <a:pt x="958760" y="841530"/>
                    <a:pt x="1041154" y="456263"/>
                    <a:pt x="1060477" y="381141"/>
                  </a:cubicBezTo>
                  <a:cubicBezTo>
                    <a:pt x="1079800" y="306020"/>
                    <a:pt x="1130713" y="223734"/>
                    <a:pt x="1130713" y="223734"/>
                  </a:cubicBezTo>
                </a:path>
              </a:pathLst>
            </a:custGeom>
            <a:solidFill>
              <a:srgbClr val="D9609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6502DA00-82C8-4B4B-BE4E-31DA029A5E24}"/>
                </a:ext>
              </a:extLst>
            </p:cNvPr>
            <p:cNvSpPr/>
            <p:nvPr/>
          </p:nvSpPr>
          <p:spPr>
            <a:xfrm>
              <a:off x="3801805" y="4573517"/>
              <a:ext cx="1393669" cy="1396774"/>
            </a:xfrm>
            <a:custGeom>
              <a:avLst/>
              <a:gdLst>
                <a:gd name="connsiteX0" fmla="*/ 71568 w 1393669"/>
                <a:gd name="connsiteY0" fmla="*/ 1396760 h 1396774"/>
                <a:gd name="connsiteX1" fmla="*/ 58215 w 1393669"/>
                <a:gd name="connsiteY1" fmla="*/ 1393286 h 1396774"/>
                <a:gd name="connsiteX2" fmla="*/ 31293 w 1393669"/>
                <a:gd name="connsiteY2" fmla="*/ 1378414 h 1396774"/>
                <a:gd name="connsiteX3" fmla="*/ 1983 w 1393669"/>
                <a:gd name="connsiteY3" fmla="*/ 1262692 h 1396774"/>
                <a:gd name="connsiteX4" fmla="*/ 121395 w 1393669"/>
                <a:gd name="connsiteY4" fmla="*/ 1038089 h 1396774"/>
                <a:gd name="connsiteX5" fmla="*/ 332104 w 1393669"/>
                <a:gd name="connsiteY5" fmla="*/ 992278 h 1396774"/>
                <a:gd name="connsiteX6" fmla="*/ 936004 w 1393669"/>
                <a:gd name="connsiteY6" fmla="*/ 874819 h 1396774"/>
                <a:gd name="connsiteX7" fmla="*/ 948597 w 1393669"/>
                <a:gd name="connsiteY7" fmla="*/ 850394 h 1396774"/>
                <a:gd name="connsiteX8" fmla="*/ 958584 w 1393669"/>
                <a:gd name="connsiteY8" fmla="*/ 844315 h 1396774"/>
                <a:gd name="connsiteX9" fmla="*/ 1059976 w 1393669"/>
                <a:gd name="connsiteY9" fmla="*/ 386098 h 1396774"/>
                <a:gd name="connsiteX10" fmla="*/ 1130863 w 1393669"/>
                <a:gd name="connsiteY10" fmla="*/ 227171 h 1396774"/>
                <a:gd name="connsiteX11" fmla="*/ 1138310 w 1393669"/>
                <a:gd name="connsiteY11" fmla="*/ 225293 h 1396774"/>
                <a:gd name="connsiteX12" fmla="*/ 1138354 w 1393669"/>
                <a:gd name="connsiteY12" fmla="*/ 225325 h 1396774"/>
                <a:gd name="connsiteX13" fmla="*/ 1140091 w 1393669"/>
                <a:gd name="connsiteY13" fmla="*/ 232816 h 1396774"/>
                <a:gd name="connsiteX14" fmla="*/ 1070506 w 1393669"/>
                <a:gd name="connsiteY14" fmla="*/ 388812 h 1396774"/>
                <a:gd name="connsiteX15" fmla="*/ 968788 w 1393669"/>
                <a:gd name="connsiteY15" fmla="*/ 848875 h 1396774"/>
                <a:gd name="connsiteX16" fmla="*/ 968788 w 1393669"/>
                <a:gd name="connsiteY16" fmla="*/ 851263 h 1396774"/>
                <a:gd name="connsiteX17" fmla="*/ 954676 w 1393669"/>
                <a:gd name="connsiteY17" fmla="*/ 859730 h 1396774"/>
                <a:gd name="connsiteX18" fmla="*/ 947620 w 1393669"/>
                <a:gd name="connsiteY18" fmla="*/ 878510 h 1396774"/>
                <a:gd name="connsiteX19" fmla="*/ 948271 w 1393669"/>
                <a:gd name="connsiteY19" fmla="*/ 883613 h 1396774"/>
                <a:gd name="connsiteX20" fmla="*/ 334492 w 1393669"/>
                <a:gd name="connsiteY20" fmla="*/ 1003025 h 1396774"/>
                <a:gd name="connsiteX21" fmla="*/ 129863 w 1393669"/>
                <a:gd name="connsiteY21" fmla="*/ 1045253 h 1396774"/>
                <a:gd name="connsiteX22" fmla="*/ 12079 w 1393669"/>
                <a:gd name="connsiteY22" fmla="*/ 1266492 h 1396774"/>
                <a:gd name="connsiteX23" fmla="*/ 40955 w 1393669"/>
                <a:gd name="connsiteY23" fmla="*/ 1373637 h 1396774"/>
                <a:gd name="connsiteX24" fmla="*/ 60929 w 1393669"/>
                <a:gd name="connsiteY24" fmla="*/ 1382756 h 1396774"/>
                <a:gd name="connsiteX25" fmla="*/ 62775 w 1393669"/>
                <a:gd name="connsiteY25" fmla="*/ 1382756 h 1396774"/>
                <a:gd name="connsiteX26" fmla="*/ 64186 w 1393669"/>
                <a:gd name="connsiteY26" fmla="*/ 1384167 h 1396774"/>
                <a:gd name="connsiteX27" fmla="*/ 64186 w 1393669"/>
                <a:gd name="connsiteY27" fmla="*/ 1384167 h 1396774"/>
                <a:gd name="connsiteX28" fmla="*/ 85029 w 1393669"/>
                <a:gd name="connsiteY28" fmla="*/ 1382865 h 1396774"/>
                <a:gd name="connsiteX29" fmla="*/ 104461 w 1393669"/>
                <a:gd name="connsiteY29" fmla="*/ 1375591 h 1396774"/>
                <a:gd name="connsiteX30" fmla="*/ 127800 w 1393669"/>
                <a:gd name="connsiteY30" fmla="*/ 1352360 h 1396774"/>
                <a:gd name="connsiteX31" fmla="*/ 129646 w 1393669"/>
                <a:gd name="connsiteY31" fmla="*/ 1337054 h 1396774"/>
                <a:gd name="connsiteX32" fmla="*/ 114556 w 1393669"/>
                <a:gd name="connsiteY32" fmla="*/ 1330215 h 1396774"/>
                <a:gd name="connsiteX33" fmla="*/ 93605 w 1393669"/>
                <a:gd name="connsiteY33" fmla="*/ 1266818 h 1396774"/>
                <a:gd name="connsiteX34" fmla="*/ 93605 w 1393669"/>
                <a:gd name="connsiteY34" fmla="*/ 1264321 h 1396774"/>
                <a:gd name="connsiteX35" fmla="*/ 95559 w 1393669"/>
                <a:gd name="connsiteY35" fmla="*/ 1262692 h 1396774"/>
                <a:gd name="connsiteX36" fmla="*/ 163298 w 1393669"/>
                <a:gd name="connsiteY36" fmla="*/ 1204615 h 1396774"/>
                <a:gd name="connsiteX37" fmla="*/ 220073 w 1393669"/>
                <a:gd name="connsiteY37" fmla="*/ 1097578 h 1396774"/>
                <a:gd name="connsiteX38" fmla="*/ 221485 w 1393669"/>
                <a:gd name="connsiteY38" fmla="*/ 1094104 h 1396774"/>
                <a:gd name="connsiteX39" fmla="*/ 225176 w 1393669"/>
                <a:gd name="connsiteY39" fmla="*/ 1094104 h 1396774"/>
                <a:gd name="connsiteX40" fmla="*/ 920698 w 1393669"/>
                <a:gd name="connsiteY40" fmla="*/ 1115815 h 1396774"/>
                <a:gd name="connsiteX41" fmla="*/ 1128475 w 1393669"/>
                <a:gd name="connsiteY41" fmla="*/ 1095298 h 1396774"/>
                <a:gd name="connsiteX42" fmla="*/ 1145627 w 1393669"/>
                <a:gd name="connsiteY42" fmla="*/ 1047099 h 1396774"/>
                <a:gd name="connsiteX43" fmla="*/ 1334190 w 1393669"/>
                <a:gd name="connsiteY43" fmla="*/ 478262 h 1396774"/>
                <a:gd name="connsiteX44" fmla="*/ 1378155 w 1393669"/>
                <a:gd name="connsiteY44" fmla="*/ 71935 h 1396774"/>
                <a:gd name="connsiteX45" fmla="*/ 1100576 w 1393669"/>
                <a:gd name="connsiteY45" fmla="*/ 12120 h 1396774"/>
                <a:gd name="connsiteX46" fmla="*/ 1094280 w 1393669"/>
                <a:gd name="connsiteY46" fmla="*/ 7561 h 1396774"/>
                <a:gd name="connsiteX47" fmla="*/ 1098839 w 1393669"/>
                <a:gd name="connsiteY47" fmla="*/ 1264 h 1396774"/>
                <a:gd name="connsiteX48" fmla="*/ 1388143 w 1393669"/>
                <a:gd name="connsiteY48" fmla="*/ 67375 h 1396774"/>
                <a:gd name="connsiteX49" fmla="*/ 1344720 w 1393669"/>
                <a:gd name="connsiteY49" fmla="*/ 479890 h 1396774"/>
                <a:gd name="connsiteX50" fmla="*/ 1155723 w 1393669"/>
                <a:gd name="connsiteY50" fmla="*/ 1050464 h 1396774"/>
                <a:gd name="connsiteX51" fmla="*/ 1138680 w 1393669"/>
                <a:gd name="connsiteY51" fmla="*/ 1098338 h 1396774"/>
                <a:gd name="connsiteX52" fmla="*/ 919938 w 1393669"/>
                <a:gd name="connsiteY52" fmla="*/ 1126345 h 1396774"/>
                <a:gd name="connsiteX53" fmla="*/ 228541 w 1393669"/>
                <a:gd name="connsiteY53" fmla="*/ 1104634 h 1396774"/>
                <a:gd name="connsiteX54" fmla="*/ 170354 w 1393669"/>
                <a:gd name="connsiteY54" fmla="*/ 1212214 h 1396774"/>
                <a:gd name="connsiteX55" fmla="*/ 104352 w 1393669"/>
                <a:gd name="connsiteY55" fmla="*/ 1268772 h 1396774"/>
                <a:gd name="connsiteX56" fmla="*/ 117379 w 1393669"/>
                <a:gd name="connsiteY56" fmla="*/ 1319250 h 1396774"/>
                <a:gd name="connsiteX57" fmla="*/ 139090 w 1393669"/>
                <a:gd name="connsiteY57" fmla="*/ 1331517 h 1396774"/>
                <a:gd name="connsiteX58" fmla="*/ 137896 w 1393669"/>
                <a:gd name="connsiteY58" fmla="*/ 1355183 h 1396774"/>
                <a:gd name="connsiteX59" fmla="*/ 107392 w 1393669"/>
                <a:gd name="connsiteY59" fmla="*/ 1385361 h 1396774"/>
                <a:gd name="connsiteX60" fmla="*/ 88611 w 1393669"/>
                <a:gd name="connsiteY60" fmla="*/ 1392526 h 1396774"/>
                <a:gd name="connsiteX61" fmla="*/ 71568 w 1393669"/>
                <a:gd name="connsiteY61" fmla="*/ 1396760 h 139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393669" h="1396774">
                  <a:moveTo>
                    <a:pt x="71568" y="1396760"/>
                  </a:moveTo>
                  <a:cubicBezTo>
                    <a:pt x="66874" y="1396923"/>
                    <a:pt x="62235" y="1395718"/>
                    <a:pt x="58215" y="1393286"/>
                  </a:cubicBezTo>
                  <a:cubicBezTo>
                    <a:pt x="52896" y="1392418"/>
                    <a:pt x="36504" y="1388944"/>
                    <a:pt x="31293" y="1378414"/>
                  </a:cubicBezTo>
                  <a:cubicBezTo>
                    <a:pt x="31293" y="1377545"/>
                    <a:pt x="-9307" y="1293739"/>
                    <a:pt x="1983" y="1262692"/>
                  </a:cubicBezTo>
                  <a:cubicBezTo>
                    <a:pt x="11753" y="1235770"/>
                    <a:pt x="109020" y="1053287"/>
                    <a:pt x="121395" y="1038089"/>
                  </a:cubicBezTo>
                  <a:cubicBezTo>
                    <a:pt x="133771" y="1022891"/>
                    <a:pt x="285967" y="999768"/>
                    <a:pt x="332104" y="992278"/>
                  </a:cubicBezTo>
                  <a:lnTo>
                    <a:pt x="936004" y="874819"/>
                  </a:lnTo>
                  <a:cubicBezTo>
                    <a:pt x="935733" y="865060"/>
                    <a:pt x="940488" y="855833"/>
                    <a:pt x="948597" y="850394"/>
                  </a:cubicBezTo>
                  <a:lnTo>
                    <a:pt x="958584" y="844315"/>
                  </a:lnTo>
                  <a:cubicBezTo>
                    <a:pt x="965532" y="811748"/>
                    <a:pt x="1041521" y="457419"/>
                    <a:pt x="1059976" y="386098"/>
                  </a:cubicBezTo>
                  <a:cubicBezTo>
                    <a:pt x="1079299" y="311085"/>
                    <a:pt x="1130321" y="227931"/>
                    <a:pt x="1130863" y="227171"/>
                  </a:cubicBezTo>
                  <a:cubicBezTo>
                    <a:pt x="1132405" y="224598"/>
                    <a:pt x="1135738" y="223762"/>
                    <a:pt x="1138310" y="225293"/>
                  </a:cubicBezTo>
                  <a:cubicBezTo>
                    <a:pt x="1138321" y="225303"/>
                    <a:pt x="1138343" y="225314"/>
                    <a:pt x="1138354" y="225325"/>
                  </a:cubicBezTo>
                  <a:cubicBezTo>
                    <a:pt x="1140851" y="226943"/>
                    <a:pt x="1141621" y="230254"/>
                    <a:pt x="1140091" y="232816"/>
                  </a:cubicBezTo>
                  <a:cubicBezTo>
                    <a:pt x="1140091" y="233684"/>
                    <a:pt x="1089395" y="315427"/>
                    <a:pt x="1070506" y="388812"/>
                  </a:cubicBezTo>
                  <a:cubicBezTo>
                    <a:pt x="1051617" y="462196"/>
                    <a:pt x="969548" y="844749"/>
                    <a:pt x="968788" y="848875"/>
                  </a:cubicBezTo>
                  <a:lnTo>
                    <a:pt x="968788" y="851263"/>
                  </a:lnTo>
                  <a:lnTo>
                    <a:pt x="954676" y="859730"/>
                  </a:lnTo>
                  <a:cubicBezTo>
                    <a:pt x="945883" y="864941"/>
                    <a:pt x="947511" y="878402"/>
                    <a:pt x="947620" y="878510"/>
                  </a:cubicBezTo>
                  <a:lnTo>
                    <a:pt x="948271" y="883613"/>
                  </a:lnTo>
                  <a:lnTo>
                    <a:pt x="334492" y="1003025"/>
                  </a:lnTo>
                  <a:cubicBezTo>
                    <a:pt x="240265" y="1017246"/>
                    <a:pt x="138113" y="1036895"/>
                    <a:pt x="129863" y="1045253"/>
                  </a:cubicBezTo>
                  <a:cubicBezTo>
                    <a:pt x="118139" y="1059257"/>
                    <a:pt x="21306" y="1241307"/>
                    <a:pt x="12079" y="1266492"/>
                  </a:cubicBezTo>
                  <a:cubicBezTo>
                    <a:pt x="4263" y="1288203"/>
                    <a:pt x="30859" y="1353337"/>
                    <a:pt x="40955" y="1373637"/>
                  </a:cubicBezTo>
                  <a:cubicBezTo>
                    <a:pt x="43560" y="1378956"/>
                    <a:pt x="55610" y="1382105"/>
                    <a:pt x="60929" y="1382756"/>
                  </a:cubicBezTo>
                  <a:lnTo>
                    <a:pt x="62775" y="1382756"/>
                  </a:lnTo>
                  <a:lnTo>
                    <a:pt x="64186" y="1384167"/>
                  </a:lnTo>
                  <a:lnTo>
                    <a:pt x="64186" y="1384167"/>
                  </a:lnTo>
                  <a:cubicBezTo>
                    <a:pt x="64186" y="1384167"/>
                    <a:pt x="69940" y="1388510"/>
                    <a:pt x="85029" y="1382865"/>
                  </a:cubicBezTo>
                  <a:lnTo>
                    <a:pt x="104461" y="1375591"/>
                  </a:lnTo>
                  <a:cubicBezTo>
                    <a:pt x="115559" y="1372107"/>
                    <a:pt x="124268" y="1363444"/>
                    <a:pt x="127800" y="1352360"/>
                  </a:cubicBezTo>
                  <a:cubicBezTo>
                    <a:pt x="130140" y="1347616"/>
                    <a:pt x="130791" y="1342221"/>
                    <a:pt x="129646" y="1337054"/>
                  </a:cubicBezTo>
                  <a:cubicBezTo>
                    <a:pt x="128234" y="1334231"/>
                    <a:pt x="123024" y="1332603"/>
                    <a:pt x="114556" y="1330215"/>
                  </a:cubicBezTo>
                  <a:cubicBezTo>
                    <a:pt x="94690" y="1324461"/>
                    <a:pt x="93605" y="1275936"/>
                    <a:pt x="93605" y="1266818"/>
                  </a:cubicBezTo>
                  <a:lnTo>
                    <a:pt x="93605" y="1264321"/>
                  </a:lnTo>
                  <a:lnTo>
                    <a:pt x="95559" y="1262692"/>
                  </a:lnTo>
                  <a:cubicBezTo>
                    <a:pt x="95559" y="1262692"/>
                    <a:pt x="143975" y="1221549"/>
                    <a:pt x="163298" y="1204615"/>
                  </a:cubicBezTo>
                  <a:cubicBezTo>
                    <a:pt x="178496" y="1191371"/>
                    <a:pt x="209435" y="1122871"/>
                    <a:pt x="220073" y="1097578"/>
                  </a:cubicBezTo>
                  <a:lnTo>
                    <a:pt x="221485" y="1094104"/>
                  </a:lnTo>
                  <a:lnTo>
                    <a:pt x="225176" y="1094104"/>
                  </a:lnTo>
                  <a:cubicBezTo>
                    <a:pt x="230603" y="1094104"/>
                    <a:pt x="769695" y="1106371"/>
                    <a:pt x="920698" y="1115815"/>
                  </a:cubicBezTo>
                  <a:cubicBezTo>
                    <a:pt x="1069638" y="1125260"/>
                    <a:pt x="1120116" y="1120266"/>
                    <a:pt x="1128475" y="1095298"/>
                  </a:cubicBezTo>
                  <a:cubicBezTo>
                    <a:pt x="1130103" y="1090413"/>
                    <a:pt x="1136291" y="1073587"/>
                    <a:pt x="1145627" y="1047099"/>
                  </a:cubicBezTo>
                  <a:cubicBezTo>
                    <a:pt x="1192849" y="915746"/>
                    <a:pt x="1318124" y="566736"/>
                    <a:pt x="1334190" y="478262"/>
                  </a:cubicBezTo>
                  <a:cubicBezTo>
                    <a:pt x="1365671" y="304572"/>
                    <a:pt x="1393788" y="107107"/>
                    <a:pt x="1378155" y="71935"/>
                  </a:cubicBezTo>
                  <a:cubicBezTo>
                    <a:pt x="1360895" y="33072"/>
                    <a:pt x="1147147" y="4738"/>
                    <a:pt x="1100576" y="12120"/>
                  </a:cubicBezTo>
                  <a:cubicBezTo>
                    <a:pt x="1097580" y="12598"/>
                    <a:pt x="1094757" y="10557"/>
                    <a:pt x="1094280" y="7561"/>
                  </a:cubicBezTo>
                  <a:cubicBezTo>
                    <a:pt x="1093802" y="4565"/>
                    <a:pt x="1095843" y="1742"/>
                    <a:pt x="1098839" y="1264"/>
                  </a:cubicBezTo>
                  <a:cubicBezTo>
                    <a:pt x="1146278" y="-6226"/>
                    <a:pt x="1367083" y="20045"/>
                    <a:pt x="1388143" y="67375"/>
                  </a:cubicBezTo>
                  <a:cubicBezTo>
                    <a:pt x="1409203" y="114706"/>
                    <a:pt x="1364694" y="371334"/>
                    <a:pt x="1344720" y="479890"/>
                  </a:cubicBezTo>
                  <a:cubicBezTo>
                    <a:pt x="1328545" y="569233"/>
                    <a:pt x="1202945" y="918785"/>
                    <a:pt x="1155723" y="1050464"/>
                  </a:cubicBezTo>
                  <a:cubicBezTo>
                    <a:pt x="1146387" y="1076301"/>
                    <a:pt x="1140199" y="1093887"/>
                    <a:pt x="1138680" y="1098338"/>
                  </a:cubicBezTo>
                  <a:cubicBezTo>
                    <a:pt x="1127824" y="1130905"/>
                    <a:pt x="1080927" y="1136550"/>
                    <a:pt x="919938" y="1126345"/>
                  </a:cubicBezTo>
                  <a:cubicBezTo>
                    <a:pt x="775775" y="1117118"/>
                    <a:pt x="276523" y="1105720"/>
                    <a:pt x="228541" y="1104634"/>
                  </a:cubicBezTo>
                  <a:cubicBezTo>
                    <a:pt x="221159" y="1121786"/>
                    <a:pt x="188483" y="1196364"/>
                    <a:pt x="170354" y="1212214"/>
                  </a:cubicBezTo>
                  <a:cubicBezTo>
                    <a:pt x="152225" y="1228063"/>
                    <a:pt x="113579" y="1260955"/>
                    <a:pt x="104352" y="1268772"/>
                  </a:cubicBezTo>
                  <a:cubicBezTo>
                    <a:pt x="104352" y="1289180"/>
                    <a:pt x="109237" y="1316862"/>
                    <a:pt x="117379" y="1319250"/>
                  </a:cubicBezTo>
                  <a:cubicBezTo>
                    <a:pt x="125521" y="1321639"/>
                    <a:pt x="135399" y="1324353"/>
                    <a:pt x="139090" y="1331517"/>
                  </a:cubicBezTo>
                  <a:cubicBezTo>
                    <a:pt x="141987" y="1339236"/>
                    <a:pt x="141554" y="1347801"/>
                    <a:pt x="137896" y="1355183"/>
                  </a:cubicBezTo>
                  <a:cubicBezTo>
                    <a:pt x="133293" y="1369632"/>
                    <a:pt x="121894" y="1380910"/>
                    <a:pt x="107392" y="1385361"/>
                  </a:cubicBezTo>
                  <a:lnTo>
                    <a:pt x="88611" y="1392526"/>
                  </a:lnTo>
                  <a:cubicBezTo>
                    <a:pt x="83219" y="1394914"/>
                    <a:pt x="77452" y="1396347"/>
                    <a:pt x="71568" y="1396760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314126EF-F44D-4DC5-948C-917EA053C4C2}"/>
                </a:ext>
              </a:extLst>
            </p:cNvPr>
            <p:cNvSpPr/>
            <p:nvPr/>
          </p:nvSpPr>
          <p:spPr>
            <a:xfrm>
              <a:off x="3739554" y="5714409"/>
              <a:ext cx="152381" cy="156680"/>
            </a:xfrm>
            <a:custGeom>
              <a:avLst/>
              <a:gdLst>
                <a:gd name="connsiteX0" fmla="*/ 120032 w 152381"/>
                <a:gd name="connsiteY0" fmla="*/ 18563 h 156680"/>
                <a:gd name="connsiteX1" fmla="*/ 57829 w 152381"/>
                <a:gd name="connsiteY1" fmla="*/ 97701 h 156680"/>
                <a:gd name="connsiteX2" fmla="*/ 620 w 152381"/>
                <a:gd name="connsiteY2" fmla="*/ 137975 h 156680"/>
                <a:gd name="connsiteX3" fmla="*/ 34478 w 152381"/>
                <a:gd name="connsiteY3" fmla="*/ 155388 h 156680"/>
                <a:gd name="connsiteX4" fmla="*/ 36118 w 152381"/>
                <a:gd name="connsiteY4" fmla="*/ 154802 h 156680"/>
                <a:gd name="connsiteX5" fmla="*/ 98103 w 152381"/>
                <a:gd name="connsiteY5" fmla="*/ 134610 h 156680"/>
                <a:gd name="connsiteX6" fmla="*/ 152382 w 152381"/>
                <a:gd name="connsiteY6" fmla="*/ 0 h 15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381" h="156680">
                  <a:moveTo>
                    <a:pt x="120032" y="18563"/>
                  </a:moveTo>
                  <a:cubicBezTo>
                    <a:pt x="120032" y="18563"/>
                    <a:pt x="79540" y="86845"/>
                    <a:pt x="57829" y="97701"/>
                  </a:cubicBezTo>
                  <a:cubicBezTo>
                    <a:pt x="36118" y="108557"/>
                    <a:pt x="-5568" y="123972"/>
                    <a:pt x="620" y="137975"/>
                  </a:cubicBezTo>
                  <a:cubicBezTo>
                    <a:pt x="5161" y="152131"/>
                    <a:pt x="20320" y="159926"/>
                    <a:pt x="34478" y="155388"/>
                  </a:cubicBezTo>
                  <a:cubicBezTo>
                    <a:pt x="35031" y="155214"/>
                    <a:pt x="35578" y="155019"/>
                    <a:pt x="36118" y="154802"/>
                  </a:cubicBezTo>
                  <a:cubicBezTo>
                    <a:pt x="53161" y="148614"/>
                    <a:pt x="98103" y="134610"/>
                    <a:pt x="98103" y="134610"/>
                  </a:cubicBezTo>
                  <a:lnTo>
                    <a:pt x="152382" y="0"/>
                  </a:lnTo>
                  <a:close/>
                </a:path>
              </a:pathLst>
            </a:custGeom>
            <a:solidFill>
              <a:srgbClr val="D9D9D9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C3E21D60-1E62-4760-B72B-39923856725A}"/>
                </a:ext>
              </a:extLst>
            </p:cNvPr>
            <p:cNvSpPr/>
            <p:nvPr/>
          </p:nvSpPr>
          <p:spPr>
            <a:xfrm>
              <a:off x="3734315" y="5702360"/>
              <a:ext cx="168693" cy="174203"/>
            </a:xfrm>
            <a:custGeom>
              <a:avLst/>
              <a:gdLst>
                <a:gd name="connsiteX0" fmla="*/ 31369 w 168693"/>
                <a:gd name="connsiteY0" fmla="*/ 174125 h 174203"/>
                <a:gd name="connsiteX1" fmla="*/ 1191 w 168693"/>
                <a:gd name="connsiteY1" fmla="*/ 152413 h 174203"/>
                <a:gd name="connsiteX2" fmla="*/ 47653 w 168693"/>
                <a:gd name="connsiteY2" fmla="*/ 111488 h 174203"/>
                <a:gd name="connsiteX3" fmla="*/ 61005 w 168693"/>
                <a:gd name="connsiteY3" fmla="*/ 105083 h 174203"/>
                <a:gd name="connsiteX4" fmla="*/ 120603 w 168693"/>
                <a:gd name="connsiteY4" fmla="*/ 28333 h 174203"/>
                <a:gd name="connsiteX5" fmla="*/ 121363 w 168693"/>
                <a:gd name="connsiteY5" fmla="*/ 27030 h 174203"/>
                <a:gd name="connsiteX6" fmla="*/ 168694 w 168693"/>
                <a:gd name="connsiteY6" fmla="*/ 0 h 174203"/>
                <a:gd name="connsiteX7" fmla="*/ 107685 w 168693"/>
                <a:gd name="connsiteY7" fmla="*/ 151979 h 174203"/>
                <a:gd name="connsiteX8" fmla="*/ 105296 w 168693"/>
                <a:gd name="connsiteY8" fmla="*/ 152739 h 174203"/>
                <a:gd name="connsiteX9" fmla="*/ 43636 w 168693"/>
                <a:gd name="connsiteY9" fmla="*/ 172713 h 174203"/>
                <a:gd name="connsiteX10" fmla="*/ 31369 w 168693"/>
                <a:gd name="connsiteY10" fmla="*/ 174125 h 174203"/>
                <a:gd name="connsiteX11" fmla="*/ 129070 w 168693"/>
                <a:gd name="connsiteY11" fmla="*/ 34629 h 174203"/>
                <a:gd name="connsiteX12" fmla="*/ 65673 w 168693"/>
                <a:gd name="connsiteY12" fmla="*/ 114418 h 174203"/>
                <a:gd name="connsiteX13" fmla="*/ 52212 w 168693"/>
                <a:gd name="connsiteY13" fmla="*/ 120606 h 174203"/>
                <a:gd name="connsiteX14" fmla="*/ 11069 w 168693"/>
                <a:gd name="connsiteY14" fmla="*/ 147311 h 174203"/>
                <a:gd name="connsiteX15" fmla="*/ 37936 w 168693"/>
                <a:gd name="connsiteY15" fmla="*/ 162173 h 174203"/>
                <a:gd name="connsiteX16" fmla="*/ 39837 w 168693"/>
                <a:gd name="connsiteY16" fmla="*/ 161532 h 174203"/>
                <a:gd name="connsiteX17" fmla="*/ 99543 w 168693"/>
                <a:gd name="connsiteY17" fmla="*/ 142101 h 174203"/>
                <a:gd name="connsiteX18" fmla="*/ 146982 w 168693"/>
                <a:gd name="connsiteY18" fmla="*/ 24317 h 17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8693" h="174203">
                  <a:moveTo>
                    <a:pt x="31369" y="174125"/>
                  </a:moveTo>
                  <a:cubicBezTo>
                    <a:pt x="17823" y="173723"/>
                    <a:pt x="5879" y="165125"/>
                    <a:pt x="1191" y="152413"/>
                  </a:cubicBezTo>
                  <a:cubicBezTo>
                    <a:pt x="-6083" y="136130"/>
                    <a:pt x="21274" y="123537"/>
                    <a:pt x="47653" y="111488"/>
                  </a:cubicBezTo>
                  <a:lnTo>
                    <a:pt x="61005" y="105083"/>
                  </a:lnTo>
                  <a:cubicBezTo>
                    <a:pt x="77615" y="96832"/>
                    <a:pt x="109639" y="46896"/>
                    <a:pt x="120603" y="28333"/>
                  </a:cubicBezTo>
                  <a:lnTo>
                    <a:pt x="121363" y="27030"/>
                  </a:lnTo>
                  <a:lnTo>
                    <a:pt x="168694" y="0"/>
                  </a:lnTo>
                  <a:lnTo>
                    <a:pt x="107685" y="151979"/>
                  </a:lnTo>
                  <a:lnTo>
                    <a:pt x="105296" y="152739"/>
                  </a:lnTo>
                  <a:cubicBezTo>
                    <a:pt x="105296" y="152739"/>
                    <a:pt x="60245" y="166743"/>
                    <a:pt x="43636" y="172713"/>
                  </a:cubicBezTo>
                  <a:cubicBezTo>
                    <a:pt x="39669" y="173929"/>
                    <a:pt x="35510" y="174407"/>
                    <a:pt x="31369" y="174125"/>
                  </a:cubicBezTo>
                  <a:close/>
                  <a:moveTo>
                    <a:pt x="129070" y="34629"/>
                  </a:moveTo>
                  <a:cubicBezTo>
                    <a:pt x="122448" y="45485"/>
                    <a:pt x="87168" y="103671"/>
                    <a:pt x="65673" y="114418"/>
                  </a:cubicBezTo>
                  <a:lnTo>
                    <a:pt x="52212" y="120606"/>
                  </a:lnTo>
                  <a:cubicBezTo>
                    <a:pt x="40163" y="126143"/>
                    <a:pt x="8790" y="140906"/>
                    <a:pt x="11069" y="147311"/>
                  </a:cubicBezTo>
                  <a:cubicBezTo>
                    <a:pt x="14384" y="158840"/>
                    <a:pt x="26413" y="165495"/>
                    <a:pt x="37936" y="162173"/>
                  </a:cubicBezTo>
                  <a:cubicBezTo>
                    <a:pt x="38580" y="161988"/>
                    <a:pt x="39214" y="161771"/>
                    <a:pt x="39837" y="161532"/>
                  </a:cubicBezTo>
                  <a:cubicBezTo>
                    <a:pt x="54709" y="156104"/>
                    <a:pt x="89881" y="145031"/>
                    <a:pt x="99543" y="142101"/>
                  </a:cubicBezTo>
                  <a:lnTo>
                    <a:pt x="146982" y="24317"/>
                  </a:ln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6771B07D-38AF-40B1-A75B-A56BD5ECC0F0}"/>
                </a:ext>
              </a:extLst>
            </p:cNvPr>
            <p:cNvSpPr/>
            <p:nvPr/>
          </p:nvSpPr>
          <p:spPr>
            <a:xfrm>
              <a:off x="4754198" y="5450703"/>
              <a:ext cx="56317" cy="79159"/>
            </a:xfrm>
            <a:custGeom>
              <a:avLst/>
              <a:gdLst>
                <a:gd name="connsiteX0" fmla="*/ 50917 w 56317"/>
                <a:gd name="connsiteY0" fmla="*/ 79160 h 79159"/>
                <a:gd name="connsiteX1" fmla="*/ 45597 w 56317"/>
                <a:gd name="connsiteY1" fmla="*/ 74600 h 79159"/>
                <a:gd name="connsiteX2" fmla="*/ 4455 w 56317"/>
                <a:gd name="connsiteY2" fmla="*/ 10769 h 79159"/>
                <a:gd name="connsiteX3" fmla="*/ 90 w 56317"/>
                <a:gd name="connsiteY3" fmla="*/ 4451 h 79159"/>
                <a:gd name="connsiteX4" fmla="*/ 6398 w 56317"/>
                <a:gd name="connsiteY4" fmla="*/ 87 h 79159"/>
                <a:gd name="connsiteX5" fmla="*/ 7603 w 56317"/>
                <a:gd name="connsiteY5" fmla="*/ 456 h 79159"/>
                <a:gd name="connsiteX6" fmla="*/ 56236 w 56317"/>
                <a:gd name="connsiteY6" fmla="*/ 72864 h 79159"/>
                <a:gd name="connsiteX7" fmla="*/ 51926 w 56317"/>
                <a:gd name="connsiteY7" fmla="*/ 79030 h 79159"/>
                <a:gd name="connsiteX8" fmla="*/ 51785 w 56317"/>
                <a:gd name="connsiteY8" fmla="*/ 7905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17" h="79159">
                  <a:moveTo>
                    <a:pt x="50917" y="79160"/>
                  </a:moveTo>
                  <a:cubicBezTo>
                    <a:pt x="48268" y="79138"/>
                    <a:pt x="46021" y="77217"/>
                    <a:pt x="45597" y="74600"/>
                  </a:cubicBezTo>
                  <a:cubicBezTo>
                    <a:pt x="37022" y="21733"/>
                    <a:pt x="5757" y="11203"/>
                    <a:pt x="4455" y="10769"/>
                  </a:cubicBezTo>
                  <a:cubicBezTo>
                    <a:pt x="1502" y="10237"/>
                    <a:pt x="-452" y="7404"/>
                    <a:pt x="90" y="4451"/>
                  </a:cubicBezTo>
                  <a:cubicBezTo>
                    <a:pt x="623" y="1509"/>
                    <a:pt x="3456" y="-445"/>
                    <a:pt x="6398" y="87"/>
                  </a:cubicBezTo>
                  <a:cubicBezTo>
                    <a:pt x="6810" y="163"/>
                    <a:pt x="7223" y="283"/>
                    <a:pt x="7603" y="456"/>
                  </a:cubicBezTo>
                  <a:cubicBezTo>
                    <a:pt x="9231" y="456"/>
                    <a:pt x="46574" y="12940"/>
                    <a:pt x="56236" y="72864"/>
                  </a:cubicBezTo>
                  <a:cubicBezTo>
                    <a:pt x="56746" y="75751"/>
                    <a:pt x="54814" y="78520"/>
                    <a:pt x="51926" y="79030"/>
                  </a:cubicBezTo>
                  <a:cubicBezTo>
                    <a:pt x="51883" y="79041"/>
                    <a:pt x="51829" y="79041"/>
                    <a:pt x="51785" y="79051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8632C443-6089-4C3B-89A5-03A72960079E}"/>
                </a:ext>
              </a:extLst>
            </p:cNvPr>
            <p:cNvSpPr/>
            <p:nvPr/>
          </p:nvSpPr>
          <p:spPr>
            <a:xfrm>
              <a:off x="4770263" y="5436612"/>
              <a:ext cx="78933" cy="72733"/>
            </a:xfrm>
            <a:custGeom>
              <a:avLst/>
              <a:gdLst>
                <a:gd name="connsiteX0" fmla="*/ 73497 w 78933"/>
                <a:gd name="connsiteY0" fmla="*/ 72733 h 72733"/>
                <a:gd name="connsiteX1" fmla="*/ 68504 w 78933"/>
                <a:gd name="connsiteY1" fmla="*/ 69477 h 72733"/>
                <a:gd name="connsiteX2" fmla="*/ 5649 w 78933"/>
                <a:gd name="connsiteY2" fmla="*/ 10856 h 72733"/>
                <a:gd name="connsiteX3" fmla="*/ 4 w 78933"/>
                <a:gd name="connsiteY3" fmla="*/ 5645 h 72733"/>
                <a:gd name="connsiteX4" fmla="*/ 5204 w 78933"/>
                <a:gd name="connsiteY4" fmla="*/ 1 h 72733"/>
                <a:gd name="connsiteX5" fmla="*/ 5215 w 78933"/>
                <a:gd name="connsiteY5" fmla="*/ 1 h 72733"/>
                <a:gd name="connsiteX6" fmla="*/ 78491 w 78933"/>
                <a:gd name="connsiteY6" fmla="*/ 65135 h 72733"/>
                <a:gd name="connsiteX7" fmla="*/ 75647 w 78933"/>
                <a:gd name="connsiteY7" fmla="*/ 72267 h 72733"/>
                <a:gd name="connsiteX8" fmla="*/ 75560 w 78933"/>
                <a:gd name="connsiteY8" fmla="*/ 72299 h 72733"/>
                <a:gd name="connsiteX9" fmla="*/ 73497 w 78933"/>
                <a:gd name="connsiteY9" fmla="*/ 72733 h 7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33" h="72733">
                  <a:moveTo>
                    <a:pt x="73497" y="72733"/>
                  </a:moveTo>
                  <a:cubicBezTo>
                    <a:pt x="71337" y="72744"/>
                    <a:pt x="69372" y="71463"/>
                    <a:pt x="68504" y="69477"/>
                  </a:cubicBezTo>
                  <a:cubicBezTo>
                    <a:pt x="44078" y="10531"/>
                    <a:pt x="6952" y="10856"/>
                    <a:pt x="5649" y="10856"/>
                  </a:cubicBezTo>
                  <a:cubicBezTo>
                    <a:pt x="2697" y="10867"/>
                    <a:pt x="232" y="8587"/>
                    <a:pt x="4" y="5645"/>
                  </a:cubicBezTo>
                  <a:cubicBezTo>
                    <a:pt x="-115" y="2649"/>
                    <a:pt x="2208" y="120"/>
                    <a:pt x="5204" y="1"/>
                  </a:cubicBezTo>
                  <a:cubicBezTo>
                    <a:pt x="5204" y="1"/>
                    <a:pt x="5215" y="1"/>
                    <a:pt x="5215" y="1"/>
                  </a:cubicBezTo>
                  <a:cubicBezTo>
                    <a:pt x="7061" y="1"/>
                    <a:pt x="51135" y="-868"/>
                    <a:pt x="78491" y="65135"/>
                  </a:cubicBezTo>
                  <a:cubicBezTo>
                    <a:pt x="79674" y="67892"/>
                    <a:pt x="78404" y="71083"/>
                    <a:pt x="75647" y="72267"/>
                  </a:cubicBezTo>
                  <a:cubicBezTo>
                    <a:pt x="75614" y="72277"/>
                    <a:pt x="75592" y="72288"/>
                    <a:pt x="75560" y="72299"/>
                  </a:cubicBezTo>
                  <a:cubicBezTo>
                    <a:pt x="74898" y="72560"/>
                    <a:pt x="74203" y="72701"/>
                    <a:pt x="73497" y="72733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48CE67DD-F848-4587-822D-641AA119CD5F}"/>
                </a:ext>
              </a:extLst>
            </p:cNvPr>
            <p:cNvSpPr/>
            <p:nvPr/>
          </p:nvSpPr>
          <p:spPr>
            <a:xfrm>
              <a:off x="3807009" y="5534314"/>
              <a:ext cx="546696" cy="430511"/>
            </a:xfrm>
            <a:custGeom>
              <a:avLst/>
              <a:gdLst>
                <a:gd name="connsiteX0" fmla="*/ 120642 w 546696"/>
                <a:gd name="connsiteY0" fmla="*/ 80766 h 430511"/>
                <a:gd name="connsiteX1" fmla="*/ 1881 w 546696"/>
                <a:gd name="connsiteY1" fmla="*/ 303742 h 430511"/>
                <a:gd name="connsiteX2" fmla="*/ 30974 w 546696"/>
                <a:gd name="connsiteY2" fmla="*/ 415120 h 430511"/>
                <a:gd name="connsiteX3" fmla="*/ 55182 w 546696"/>
                <a:gd name="connsiteY3" fmla="*/ 427279 h 430511"/>
                <a:gd name="connsiteX4" fmla="*/ 81887 w 546696"/>
                <a:gd name="connsiteY4" fmla="*/ 427279 h 430511"/>
                <a:gd name="connsiteX5" fmla="*/ 101210 w 546696"/>
                <a:gd name="connsiteY5" fmla="*/ 420006 h 430511"/>
                <a:gd name="connsiteX6" fmla="*/ 127915 w 546696"/>
                <a:gd name="connsiteY6" fmla="*/ 393301 h 430511"/>
                <a:gd name="connsiteX7" fmla="*/ 110872 w 546696"/>
                <a:gd name="connsiteY7" fmla="*/ 364316 h 430511"/>
                <a:gd name="connsiteX8" fmla="*/ 93937 w 546696"/>
                <a:gd name="connsiteY8" fmla="*/ 306129 h 430511"/>
                <a:gd name="connsiteX9" fmla="*/ 161785 w 546696"/>
                <a:gd name="connsiteY9" fmla="*/ 247943 h 430511"/>
                <a:gd name="connsiteX10" fmla="*/ 219971 w 546696"/>
                <a:gd name="connsiteY10" fmla="*/ 139387 h 430511"/>
                <a:gd name="connsiteX11" fmla="*/ 543904 w 546696"/>
                <a:gd name="connsiteY11" fmla="*/ 147637 h 430511"/>
                <a:gd name="connsiteX12" fmla="*/ 520239 w 546696"/>
                <a:gd name="connsiteY12" fmla="*/ 0 h 430511"/>
                <a:gd name="connsiteX13" fmla="*/ 328311 w 546696"/>
                <a:gd name="connsiteY13" fmla="*/ 37235 h 430511"/>
                <a:gd name="connsiteX14" fmla="*/ 120642 w 546696"/>
                <a:gd name="connsiteY14" fmla="*/ 80766 h 430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6696" h="430511">
                  <a:moveTo>
                    <a:pt x="120642" y="80766"/>
                  </a:moveTo>
                  <a:cubicBezTo>
                    <a:pt x="108484" y="95313"/>
                    <a:pt x="12085" y="277036"/>
                    <a:pt x="1881" y="303742"/>
                  </a:cubicBezTo>
                  <a:cubicBezTo>
                    <a:pt x="-8323" y="330446"/>
                    <a:pt x="26089" y="405459"/>
                    <a:pt x="30974" y="415120"/>
                  </a:cubicBezTo>
                  <a:cubicBezTo>
                    <a:pt x="35859" y="424782"/>
                    <a:pt x="55182" y="427279"/>
                    <a:pt x="55182" y="427279"/>
                  </a:cubicBezTo>
                  <a:cubicBezTo>
                    <a:pt x="55182" y="427279"/>
                    <a:pt x="62456" y="434552"/>
                    <a:pt x="81887" y="427279"/>
                  </a:cubicBezTo>
                  <a:lnTo>
                    <a:pt x="101210" y="420006"/>
                  </a:lnTo>
                  <a:cubicBezTo>
                    <a:pt x="113912" y="415956"/>
                    <a:pt x="123866" y="406002"/>
                    <a:pt x="127915" y="393301"/>
                  </a:cubicBezTo>
                  <a:cubicBezTo>
                    <a:pt x="135188" y="371589"/>
                    <a:pt x="127915" y="369093"/>
                    <a:pt x="110872" y="364316"/>
                  </a:cubicBezTo>
                  <a:cubicBezTo>
                    <a:pt x="93828" y="359539"/>
                    <a:pt x="93937" y="306129"/>
                    <a:pt x="93937" y="306129"/>
                  </a:cubicBezTo>
                  <a:cubicBezTo>
                    <a:pt x="93937" y="306129"/>
                    <a:pt x="142462" y="264987"/>
                    <a:pt x="161785" y="247943"/>
                  </a:cubicBezTo>
                  <a:cubicBezTo>
                    <a:pt x="181108" y="230900"/>
                    <a:pt x="219971" y="139387"/>
                    <a:pt x="219971" y="139387"/>
                  </a:cubicBezTo>
                  <a:cubicBezTo>
                    <a:pt x="219971" y="139387"/>
                    <a:pt x="375750" y="142861"/>
                    <a:pt x="543904" y="147637"/>
                  </a:cubicBezTo>
                  <a:cubicBezTo>
                    <a:pt x="551590" y="97158"/>
                    <a:pt x="543318" y="45540"/>
                    <a:pt x="520239" y="0"/>
                  </a:cubicBezTo>
                  <a:lnTo>
                    <a:pt x="328311" y="37235"/>
                  </a:lnTo>
                  <a:cubicBezTo>
                    <a:pt x="328311" y="37235"/>
                    <a:pt x="132257" y="66220"/>
                    <a:pt x="120642" y="80766"/>
                  </a:cubicBezTo>
                  <a:close/>
                </a:path>
              </a:pathLst>
            </a:custGeom>
            <a:solidFill>
              <a:srgbClr val="D9D9D9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2BB88B56-2175-420B-BF59-5ADA95A08EDA}"/>
                </a:ext>
              </a:extLst>
            </p:cNvPr>
            <p:cNvSpPr/>
            <p:nvPr/>
          </p:nvSpPr>
          <p:spPr>
            <a:xfrm>
              <a:off x="3801805" y="5527692"/>
              <a:ext cx="556437" cy="442600"/>
            </a:xfrm>
            <a:custGeom>
              <a:avLst/>
              <a:gdLst>
                <a:gd name="connsiteX0" fmla="*/ 71568 w 556437"/>
                <a:gd name="connsiteY0" fmla="*/ 442586 h 442600"/>
                <a:gd name="connsiteX1" fmla="*/ 58215 w 556437"/>
                <a:gd name="connsiteY1" fmla="*/ 439112 h 442600"/>
                <a:gd name="connsiteX2" fmla="*/ 31293 w 556437"/>
                <a:gd name="connsiteY2" fmla="*/ 424239 h 442600"/>
                <a:gd name="connsiteX3" fmla="*/ 1983 w 556437"/>
                <a:gd name="connsiteY3" fmla="*/ 308518 h 442600"/>
                <a:gd name="connsiteX4" fmla="*/ 121395 w 556437"/>
                <a:gd name="connsiteY4" fmla="*/ 83914 h 442600"/>
                <a:gd name="connsiteX5" fmla="*/ 332104 w 556437"/>
                <a:gd name="connsiteY5" fmla="*/ 38103 h 442600"/>
                <a:gd name="connsiteX6" fmla="*/ 527506 w 556437"/>
                <a:gd name="connsiteY6" fmla="*/ 0 h 442600"/>
                <a:gd name="connsiteX7" fmla="*/ 529351 w 556437"/>
                <a:gd name="connsiteY7" fmla="*/ 3691 h 442600"/>
                <a:gd name="connsiteX8" fmla="*/ 553559 w 556437"/>
                <a:gd name="connsiteY8" fmla="*/ 154585 h 442600"/>
                <a:gd name="connsiteX9" fmla="*/ 552908 w 556437"/>
                <a:gd name="connsiteY9" fmla="*/ 159361 h 442600"/>
                <a:gd name="connsiteX10" fmla="*/ 548023 w 556437"/>
                <a:gd name="connsiteY10" fmla="*/ 159361 h 442600"/>
                <a:gd name="connsiteX11" fmla="*/ 227889 w 556437"/>
                <a:gd name="connsiteY11" fmla="*/ 151328 h 442600"/>
                <a:gd name="connsiteX12" fmla="*/ 169703 w 556437"/>
                <a:gd name="connsiteY12" fmla="*/ 258908 h 442600"/>
                <a:gd name="connsiteX13" fmla="*/ 103701 w 556437"/>
                <a:gd name="connsiteY13" fmla="*/ 315466 h 442600"/>
                <a:gd name="connsiteX14" fmla="*/ 116727 w 556437"/>
                <a:gd name="connsiteY14" fmla="*/ 365945 h 442600"/>
                <a:gd name="connsiteX15" fmla="*/ 138439 w 556437"/>
                <a:gd name="connsiteY15" fmla="*/ 378212 h 442600"/>
                <a:gd name="connsiteX16" fmla="*/ 137245 w 556437"/>
                <a:gd name="connsiteY16" fmla="*/ 401877 h 442600"/>
                <a:gd name="connsiteX17" fmla="*/ 106740 w 556437"/>
                <a:gd name="connsiteY17" fmla="*/ 432056 h 442600"/>
                <a:gd name="connsiteX18" fmla="*/ 87960 w 556437"/>
                <a:gd name="connsiteY18" fmla="*/ 439220 h 442600"/>
                <a:gd name="connsiteX19" fmla="*/ 71568 w 556437"/>
                <a:gd name="connsiteY19" fmla="*/ 442586 h 442600"/>
                <a:gd name="connsiteX20" fmla="*/ 64295 w 556437"/>
                <a:gd name="connsiteY20" fmla="*/ 430102 h 442600"/>
                <a:gd name="connsiteX21" fmla="*/ 85137 w 556437"/>
                <a:gd name="connsiteY21" fmla="*/ 428799 h 442600"/>
                <a:gd name="connsiteX22" fmla="*/ 104569 w 556437"/>
                <a:gd name="connsiteY22" fmla="*/ 421526 h 442600"/>
                <a:gd name="connsiteX23" fmla="*/ 127909 w 556437"/>
                <a:gd name="connsiteY23" fmla="*/ 398294 h 442600"/>
                <a:gd name="connsiteX24" fmla="*/ 129754 w 556437"/>
                <a:gd name="connsiteY24" fmla="*/ 382988 h 442600"/>
                <a:gd name="connsiteX25" fmla="*/ 114665 w 556437"/>
                <a:gd name="connsiteY25" fmla="*/ 376149 h 442600"/>
                <a:gd name="connsiteX26" fmla="*/ 93713 w 556437"/>
                <a:gd name="connsiteY26" fmla="*/ 312752 h 442600"/>
                <a:gd name="connsiteX27" fmla="*/ 93713 w 556437"/>
                <a:gd name="connsiteY27" fmla="*/ 310255 h 442600"/>
                <a:gd name="connsiteX28" fmla="*/ 95667 w 556437"/>
                <a:gd name="connsiteY28" fmla="*/ 308627 h 442600"/>
                <a:gd name="connsiteX29" fmla="*/ 163407 w 556437"/>
                <a:gd name="connsiteY29" fmla="*/ 250549 h 442600"/>
                <a:gd name="connsiteX30" fmla="*/ 220182 w 556437"/>
                <a:gd name="connsiteY30" fmla="*/ 143512 h 442600"/>
                <a:gd name="connsiteX31" fmla="*/ 221593 w 556437"/>
                <a:gd name="connsiteY31" fmla="*/ 140038 h 442600"/>
                <a:gd name="connsiteX32" fmla="*/ 225284 w 556437"/>
                <a:gd name="connsiteY32" fmla="*/ 140038 h 442600"/>
                <a:gd name="connsiteX33" fmla="*/ 544441 w 556437"/>
                <a:gd name="connsiteY33" fmla="*/ 148071 h 442600"/>
                <a:gd name="connsiteX34" fmla="*/ 522729 w 556437"/>
                <a:gd name="connsiteY34" fmla="*/ 12159 h 442600"/>
                <a:gd name="connsiteX35" fmla="*/ 334926 w 556437"/>
                <a:gd name="connsiteY35" fmla="*/ 48633 h 442600"/>
                <a:gd name="connsiteX36" fmla="*/ 130297 w 556437"/>
                <a:gd name="connsiteY36" fmla="*/ 90862 h 442600"/>
                <a:gd name="connsiteX37" fmla="*/ 12513 w 556437"/>
                <a:gd name="connsiteY37" fmla="*/ 312100 h 442600"/>
                <a:gd name="connsiteX38" fmla="*/ 41389 w 556437"/>
                <a:gd name="connsiteY38" fmla="*/ 419246 h 442600"/>
                <a:gd name="connsiteX39" fmla="*/ 61364 w 556437"/>
                <a:gd name="connsiteY39" fmla="*/ 428365 h 442600"/>
                <a:gd name="connsiteX40" fmla="*/ 63209 w 556437"/>
                <a:gd name="connsiteY40" fmla="*/ 428365 h 442600"/>
                <a:gd name="connsiteX41" fmla="*/ 64620 w 556437"/>
                <a:gd name="connsiteY41" fmla="*/ 429776 h 44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56437" h="442600">
                  <a:moveTo>
                    <a:pt x="71568" y="442586"/>
                  </a:moveTo>
                  <a:cubicBezTo>
                    <a:pt x="66874" y="442748"/>
                    <a:pt x="62235" y="441543"/>
                    <a:pt x="58215" y="439112"/>
                  </a:cubicBezTo>
                  <a:cubicBezTo>
                    <a:pt x="52896" y="438243"/>
                    <a:pt x="36504" y="434769"/>
                    <a:pt x="31293" y="424239"/>
                  </a:cubicBezTo>
                  <a:cubicBezTo>
                    <a:pt x="31293" y="423371"/>
                    <a:pt x="-9307" y="339565"/>
                    <a:pt x="1983" y="308518"/>
                  </a:cubicBezTo>
                  <a:cubicBezTo>
                    <a:pt x="11753" y="281596"/>
                    <a:pt x="109020" y="99112"/>
                    <a:pt x="121395" y="83914"/>
                  </a:cubicBezTo>
                  <a:cubicBezTo>
                    <a:pt x="133771" y="68717"/>
                    <a:pt x="285967" y="45594"/>
                    <a:pt x="332104" y="38103"/>
                  </a:cubicBezTo>
                  <a:lnTo>
                    <a:pt x="527506" y="0"/>
                  </a:lnTo>
                  <a:lnTo>
                    <a:pt x="529351" y="3691"/>
                  </a:lnTo>
                  <a:cubicBezTo>
                    <a:pt x="552995" y="50218"/>
                    <a:pt x="561462" y="102988"/>
                    <a:pt x="553559" y="154585"/>
                  </a:cubicBezTo>
                  <a:lnTo>
                    <a:pt x="552908" y="159361"/>
                  </a:lnTo>
                  <a:lnTo>
                    <a:pt x="548023" y="159361"/>
                  </a:lnTo>
                  <a:cubicBezTo>
                    <a:pt x="396044" y="155128"/>
                    <a:pt x="252423" y="151871"/>
                    <a:pt x="227889" y="151328"/>
                  </a:cubicBezTo>
                  <a:cubicBezTo>
                    <a:pt x="220508" y="168480"/>
                    <a:pt x="187832" y="243058"/>
                    <a:pt x="169703" y="258908"/>
                  </a:cubicBezTo>
                  <a:cubicBezTo>
                    <a:pt x="151574" y="274757"/>
                    <a:pt x="112928" y="307650"/>
                    <a:pt x="103701" y="315466"/>
                  </a:cubicBezTo>
                  <a:cubicBezTo>
                    <a:pt x="103701" y="335874"/>
                    <a:pt x="108586" y="363556"/>
                    <a:pt x="116727" y="365945"/>
                  </a:cubicBezTo>
                  <a:cubicBezTo>
                    <a:pt x="124869" y="368333"/>
                    <a:pt x="134748" y="371047"/>
                    <a:pt x="138439" y="378212"/>
                  </a:cubicBezTo>
                  <a:cubicBezTo>
                    <a:pt x="141336" y="385930"/>
                    <a:pt x="140903" y="394495"/>
                    <a:pt x="137245" y="401877"/>
                  </a:cubicBezTo>
                  <a:cubicBezTo>
                    <a:pt x="132642" y="416326"/>
                    <a:pt x="121242" y="427605"/>
                    <a:pt x="106740" y="432056"/>
                  </a:cubicBezTo>
                  <a:lnTo>
                    <a:pt x="87960" y="439220"/>
                  </a:lnTo>
                  <a:cubicBezTo>
                    <a:pt x="82720" y="441240"/>
                    <a:pt x="77180" y="442379"/>
                    <a:pt x="71568" y="442586"/>
                  </a:cubicBezTo>
                  <a:close/>
                  <a:moveTo>
                    <a:pt x="64295" y="430102"/>
                  </a:moveTo>
                  <a:cubicBezTo>
                    <a:pt x="64295" y="430102"/>
                    <a:pt x="70048" y="434444"/>
                    <a:pt x="85137" y="428799"/>
                  </a:cubicBezTo>
                  <a:lnTo>
                    <a:pt x="104569" y="421526"/>
                  </a:lnTo>
                  <a:cubicBezTo>
                    <a:pt x="115668" y="418041"/>
                    <a:pt x="124376" y="409378"/>
                    <a:pt x="127909" y="398294"/>
                  </a:cubicBezTo>
                  <a:cubicBezTo>
                    <a:pt x="130248" y="393551"/>
                    <a:pt x="130899" y="388155"/>
                    <a:pt x="129754" y="382988"/>
                  </a:cubicBezTo>
                  <a:cubicBezTo>
                    <a:pt x="128343" y="380166"/>
                    <a:pt x="123132" y="378537"/>
                    <a:pt x="114665" y="376149"/>
                  </a:cubicBezTo>
                  <a:cubicBezTo>
                    <a:pt x="94799" y="370395"/>
                    <a:pt x="93713" y="321871"/>
                    <a:pt x="93713" y="312752"/>
                  </a:cubicBezTo>
                  <a:lnTo>
                    <a:pt x="93713" y="310255"/>
                  </a:lnTo>
                  <a:lnTo>
                    <a:pt x="95667" y="308627"/>
                  </a:lnTo>
                  <a:cubicBezTo>
                    <a:pt x="95667" y="308627"/>
                    <a:pt x="144084" y="267484"/>
                    <a:pt x="163407" y="250549"/>
                  </a:cubicBezTo>
                  <a:cubicBezTo>
                    <a:pt x="178605" y="237305"/>
                    <a:pt x="209543" y="168806"/>
                    <a:pt x="220182" y="143512"/>
                  </a:cubicBezTo>
                  <a:lnTo>
                    <a:pt x="221593" y="140038"/>
                  </a:lnTo>
                  <a:lnTo>
                    <a:pt x="225284" y="140038"/>
                  </a:lnTo>
                  <a:cubicBezTo>
                    <a:pt x="226804" y="140038"/>
                    <a:pt x="379977" y="143512"/>
                    <a:pt x="544441" y="148071"/>
                  </a:cubicBezTo>
                  <a:cubicBezTo>
                    <a:pt x="550617" y="101620"/>
                    <a:pt x="543073" y="54376"/>
                    <a:pt x="522729" y="12159"/>
                  </a:cubicBezTo>
                  <a:lnTo>
                    <a:pt x="334926" y="48633"/>
                  </a:lnTo>
                  <a:cubicBezTo>
                    <a:pt x="240699" y="62854"/>
                    <a:pt x="138656" y="82503"/>
                    <a:pt x="130297" y="90862"/>
                  </a:cubicBezTo>
                  <a:cubicBezTo>
                    <a:pt x="118464" y="105191"/>
                    <a:pt x="21740" y="286915"/>
                    <a:pt x="12513" y="312100"/>
                  </a:cubicBezTo>
                  <a:cubicBezTo>
                    <a:pt x="4697" y="333812"/>
                    <a:pt x="31293" y="398946"/>
                    <a:pt x="41389" y="419246"/>
                  </a:cubicBezTo>
                  <a:cubicBezTo>
                    <a:pt x="43994" y="424565"/>
                    <a:pt x="56044" y="427713"/>
                    <a:pt x="61364" y="428365"/>
                  </a:cubicBezTo>
                  <a:lnTo>
                    <a:pt x="63209" y="428365"/>
                  </a:lnTo>
                  <a:lnTo>
                    <a:pt x="64620" y="429776"/>
                  </a:ln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0A02B536-3C1C-4E7B-85B4-044685CA083D}"/>
                </a:ext>
              </a:extLst>
            </p:cNvPr>
            <p:cNvSpPr/>
            <p:nvPr/>
          </p:nvSpPr>
          <p:spPr>
            <a:xfrm>
              <a:off x="3849492" y="5837917"/>
              <a:ext cx="63761" cy="121830"/>
            </a:xfrm>
            <a:custGeom>
              <a:avLst/>
              <a:gdLst>
                <a:gd name="connsiteX0" fmla="*/ 58293 w 63761"/>
                <a:gd name="connsiteY0" fmla="*/ 121830 h 121830"/>
                <a:gd name="connsiteX1" fmla="*/ 55036 w 63761"/>
                <a:gd name="connsiteY1" fmla="*/ 120744 h 121830"/>
                <a:gd name="connsiteX2" fmla="*/ 17584 w 63761"/>
                <a:gd name="connsiteY2" fmla="*/ 91108 h 121830"/>
                <a:gd name="connsiteX3" fmla="*/ 324 w 63761"/>
                <a:gd name="connsiteY3" fmla="*/ 4263 h 121830"/>
                <a:gd name="connsiteX4" fmla="*/ 6791 w 63761"/>
                <a:gd name="connsiteY4" fmla="*/ 127 h 121830"/>
                <a:gd name="connsiteX5" fmla="*/ 6837 w 63761"/>
                <a:gd name="connsiteY5" fmla="*/ 138 h 121830"/>
                <a:gd name="connsiteX6" fmla="*/ 10992 w 63761"/>
                <a:gd name="connsiteY6" fmla="*/ 6412 h 121830"/>
                <a:gd name="connsiteX7" fmla="*/ 10962 w 63761"/>
                <a:gd name="connsiteY7" fmla="*/ 6543 h 121830"/>
                <a:gd name="connsiteX8" fmla="*/ 25726 w 63761"/>
                <a:gd name="connsiteY8" fmla="*/ 83726 h 121830"/>
                <a:gd name="connsiteX9" fmla="*/ 61658 w 63761"/>
                <a:gd name="connsiteY9" fmla="*/ 111842 h 121830"/>
                <a:gd name="connsiteX10" fmla="*/ 62635 w 63761"/>
                <a:gd name="connsiteY10" fmla="*/ 119442 h 121830"/>
                <a:gd name="connsiteX11" fmla="*/ 58293 w 63761"/>
                <a:gd name="connsiteY11" fmla="*/ 121830 h 12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761" h="121830">
                  <a:moveTo>
                    <a:pt x="58293" y="121830"/>
                  </a:moveTo>
                  <a:cubicBezTo>
                    <a:pt x="57117" y="121841"/>
                    <a:pt x="55972" y="121461"/>
                    <a:pt x="55036" y="120744"/>
                  </a:cubicBezTo>
                  <a:cubicBezTo>
                    <a:pt x="51671" y="118139"/>
                    <a:pt x="21710" y="95233"/>
                    <a:pt x="17584" y="91108"/>
                  </a:cubicBezTo>
                  <a:cubicBezTo>
                    <a:pt x="11505" y="85029"/>
                    <a:pt x="-2282" y="16095"/>
                    <a:pt x="324" y="4263"/>
                  </a:cubicBezTo>
                  <a:cubicBezTo>
                    <a:pt x="968" y="1332"/>
                    <a:pt x="3863" y="-514"/>
                    <a:pt x="6791" y="127"/>
                  </a:cubicBezTo>
                  <a:cubicBezTo>
                    <a:pt x="6806" y="127"/>
                    <a:pt x="6822" y="138"/>
                    <a:pt x="6837" y="138"/>
                  </a:cubicBezTo>
                  <a:cubicBezTo>
                    <a:pt x="9716" y="724"/>
                    <a:pt x="11576" y="3536"/>
                    <a:pt x="10992" y="6412"/>
                  </a:cubicBezTo>
                  <a:cubicBezTo>
                    <a:pt x="10982" y="6456"/>
                    <a:pt x="10972" y="6499"/>
                    <a:pt x="10962" y="6543"/>
                  </a:cubicBezTo>
                  <a:cubicBezTo>
                    <a:pt x="8683" y="16638"/>
                    <a:pt x="21818" y="77539"/>
                    <a:pt x="25726" y="83726"/>
                  </a:cubicBezTo>
                  <a:cubicBezTo>
                    <a:pt x="28006" y="85898"/>
                    <a:pt x="49066" y="102181"/>
                    <a:pt x="61658" y="111842"/>
                  </a:cubicBezTo>
                  <a:cubicBezTo>
                    <a:pt x="64022" y="113677"/>
                    <a:pt x="64458" y="117075"/>
                    <a:pt x="62635" y="119442"/>
                  </a:cubicBezTo>
                  <a:cubicBezTo>
                    <a:pt x="61645" y="120874"/>
                    <a:pt x="60035" y="121765"/>
                    <a:pt x="58293" y="121830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08861641-ADC9-4619-A5BA-C4B0E4C559C8}"/>
                </a:ext>
              </a:extLst>
            </p:cNvPr>
            <p:cNvSpPr/>
            <p:nvPr/>
          </p:nvSpPr>
          <p:spPr>
            <a:xfrm>
              <a:off x="3819529" y="5834473"/>
              <a:ext cx="47913" cy="132554"/>
            </a:xfrm>
            <a:custGeom>
              <a:avLst/>
              <a:gdLst>
                <a:gd name="connsiteX0" fmla="*/ 42229 w 47913"/>
                <a:gd name="connsiteY0" fmla="*/ 132548 h 132554"/>
                <a:gd name="connsiteX1" fmla="*/ 37995 w 47913"/>
                <a:gd name="connsiteY1" fmla="*/ 130485 h 132554"/>
                <a:gd name="connsiteX2" fmla="*/ 18455 w 47913"/>
                <a:gd name="connsiteY2" fmla="*/ 99764 h 132554"/>
                <a:gd name="connsiteX3" fmla="*/ 0 w 47913"/>
                <a:gd name="connsiteY3" fmla="*/ 2063 h 132554"/>
                <a:gd name="connsiteX4" fmla="*/ 10856 w 47913"/>
                <a:gd name="connsiteY4" fmla="*/ 0 h 132554"/>
                <a:gd name="connsiteX5" fmla="*/ 29310 w 47913"/>
                <a:gd name="connsiteY5" fmla="*/ 97701 h 132554"/>
                <a:gd name="connsiteX6" fmla="*/ 46788 w 47913"/>
                <a:gd name="connsiteY6" fmla="*/ 123863 h 132554"/>
                <a:gd name="connsiteX7" fmla="*/ 45811 w 47913"/>
                <a:gd name="connsiteY7" fmla="*/ 131462 h 132554"/>
                <a:gd name="connsiteX8" fmla="*/ 42229 w 47913"/>
                <a:gd name="connsiteY8" fmla="*/ 132548 h 13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13" h="132554">
                  <a:moveTo>
                    <a:pt x="42229" y="132548"/>
                  </a:moveTo>
                  <a:cubicBezTo>
                    <a:pt x="40581" y="132526"/>
                    <a:pt x="39028" y="131766"/>
                    <a:pt x="37995" y="130485"/>
                  </a:cubicBezTo>
                  <a:cubicBezTo>
                    <a:pt x="30091" y="121204"/>
                    <a:pt x="23514" y="110858"/>
                    <a:pt x="18455" y="99764"/>
                  </a:cubicBezTo>
                  <a:cubicBezTo>
                    <a:pt x="17152" y="93142"/>
                    <a:pt x="0" y="2063"/>
                    <a:pt x="0" y="2063"/>
                  </a:cubicBezTo>
                  <a:lnTo>
                    <a:pt x="10856" y="0"/>
                  </a:lnTo>
                  <a:cubicBezTo>
                    <a:pt x="10856" y="0"/>
                    <a:pt x="28008" y="90862"/>
                    <a:pt x="29310" y="97701"/>
                  </a:cubicBezTo>
                  <a:cubicBezTo>
                    <a:pt x="34156" y="107037"/>
                    <a:pt x="40017" y="115808"/>
                    <a:pt x="46788" y="123863"/>
                  </a:cubicBezTo>
                  <a:cubicBezTo>
                    <a:pt x="48611" y="126230"/>
                    <a:pt x="48174" y="129628"/>
                    <a:pt x="45811" y="131462"/>
                  </a:cubicBezTo>
                  <a:cubicBezTo>
                    <a:pt x="44779" y="132233"/>
                    <a:pt x="43513" y="132613"/>
                    <a:pt x="42229" y="132548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331FFA45-594A-4F1C-B773-12D6195D5BC7}"/>
                </a:ext>
              </a:extLst>
            </p:cNvPr>
            <p:cNvSpPr/>
            <p:nvPr/>
          </p:nvSpPr>
          <p:spPr>
            <a:xfrm>
              <a:off x="4148347" y="5674243"/>
              <a:ext cx="787035" cy="198441"/>
            </a:xfrm>
            <a:custGeom>
              <a:avLst/>
              <a:gdLst>
                <a:gd name="connsiteX0" fmla="*/ 687815 w 787035"/>
                <a:gd name="connsiteY0" fmla="*/ 198441 h 198441"/>
                <a:gd name="connsiteX1" fmla="*/ 0 w 787035"/>
                <a:gd name="connsiteY1" fmla="*/ 198441 h 198441"/>
                <a:gd name="connsiteX2" fmla="*/ 0 w 787035"/>
                <a:gd name="connsiteY2" fmla="*/ 180096 h 198441"/>
                <a:gd name="connsiteX3" fmla="*/ 25077 w 787035"/>
                <a:gd name="connsiteY3" fmla="*/ 181398 h 198441"/>
                <a:gd name="connsiteX4" fmla="*/ 25077 w 787035"/>
                <a:gd name="connsiteY4" fmla="*/ 19106 h 198441"/>
                <a:gd name="connsiteX5" fmla="*/ 0 w 787035"/>
                <a:gd name="connsiteY5" fmla="*/ 19106 h 198441"/>
                <a:gd name="connsiteX6" fmla="*/ 0 w 787035"/>
                <a:gd name="connsiteY6" fmla="*/ 0 h 198441"/>
                <a:gd name="connsiteX7" fmla="*/ 687815 w 787035"/>
                <a:gd name="connsiteY7" fmla="*/ 0 h 198441"/>
                <a:gd name="connsiteX8" fmla="*/ 787036 w 787035"/>
                <a:gd name="connsiteY8" fmla="*/ 99221 h 198441"/>
                <a:gd name="connsiteX9" fmla="*/ 787036 w 787035"/>
                <a:gd name="connsiteY9" fmla="*/ 99221 h 198441"/>
                <a:gd name="connsiteX10" fmla="*/ 687815 w 787035"/>
                <a:gd name="connsiteY10" fmla="*/ 198441 h 19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7035" h="198441">
                  <a:moveTo>
                    <a:pt x="687815" y="198441"/>
                  </a:moveTo>
                  <a:lnTo>
                    <a:pt x="0" y="198441"/>
                  </a:lnTo>
                  <a:lnTo>
                    <a:pt x="0" y="180096"/>
                  </a:lnTo>
                  <a:lnTo>
                    <a:pt x="25077" y="181398"/>
                  </a:lnTo>
                  <a:lnTo>
                    <a:pt x="25077" y="19106"/>
                  </a:lnTo>
                  <a:lnTo>
                    <a:pt x="0" y="19106"/>
                  </a:lnTo>
                  <a:lnTo>
                    <a:pt x="0" y="0"/>
                  </a:lnTo>
                  <a:lnTo>
                    <a:pt x="687815" y="0"/>
                  </a:lnTo>
                  <a:cubicBezTo>
                    <a:pt x="742614" y="0"/>
                    <a:pt x="787036" y="44421"/>
                    <a:pt x="787036" y="99221"/>
                  </a:cubicBezTo>
                  <a:lnTo>
                    <a:pt x="787036" y="99221"/>
                  </a:lnTo>
                  <a:cubicBezTo>
                    <a:pt x="787036" y="154020"/>
                    <a:pt x="742614" y="198441"/>
                    <a:pt x="687815" y="198441"/>
                  </a:cubicBezTo>
                  <a:close/>
                </a:path>
              </a:pathLst>
            </a:custGeom>
            <a:solidFill>
              <a:srgbClr val="D9D9D9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B502115D-93AB-45E5-8C5F-BA86B7AC7EF8}"/>
                </a:ext>
              </a:extLst>
            </p:cNvPr>
            <p:cNvSpPr/>
            <p:nvPr/>
          </p:nvSpPr>
          <p:spPr>
            <a:xfrm>
              <a:off x="4142919" y="5668815"/>
              <a:ext cx="797891" cy="209297"/>
            </a:xfrm>
            <a:custGeom>
              <a:avLst/>
              <a:gdLst>
                <a:gd name="connsiteX0" fmla="*/ 693243 w 797891"/>
                <a:gd name="connsiteY0" fmla="*/ 209297 h 209297"/>
                <a:gd name="connsiteX1" fmla="*/ 0 w 797891"/>
                <a:gd name="connsiteY1" fmla="*/ 209297 h 209297"/>
                <a:gd name="connsiteX2" fmla="*/ 0 w 797891"/>
                <a:gd name="connsiteY2" fmla="*/ 179770 h 209297"/>
                <a:gd name="connsiteX3" fmla="*/ 25077 w 797891"/>
                <a:gd name="connsiteY3" fmla="*/ 181073 h 209297"/>
                <a:gd name="connsiteX4" fmla="*/ 25077 w 797891"/>
                <a:gd name="connsiteY4" fmla="*/ 29962 h 209297"/>
                <a:gd name="connsiteX5" fmla="*/ 0 w 797891"/>
                <a:gd name="connsiteY5" fmla="*/ 29962 h 209297"/>
                <a:gd name="connsiteX6" fmla="*/ 0 w 797891"/>
                <a:gd name="connsiteY6" fmla="*/ 0 h 209297"/>
                <a:gd name="connsiteX7" fmla="*/ 693243 w 797891"/>
                <a:gd name="connsiteY7" fmla="*/ 0 h 209297"/>
                <a:gd name="connsiteX8" fmla="*/ 797891 w 797891"/>
                <a:gd name="connsiteY8" fmla="*/ 104649 h 209297"/>
                <a:gd name="connsiteX9" fmla="*/ 693243 w 797891"/>
                <a:gd name="connsiteY9" fmla="*/ 209297 h 209297"/>
                <a:gd name="connsiteX10" fmla="*/ 10856 w 797891"/>
                <a:gd name="connsiteY10" fmla="*/ 198441 h 209297"/>
                <a:gd name="connsiteX11" fmla="*/ 693243 w 797891"/>
                <a:gd name="connsiteY11" fmla="*/ 198441 h 209297"/>
                <a:gd name="connsiteX12" fmla="*/ 787036 w 797891"/>
                <a:gd name="connsiteY12" fmla="*/ 104649 h 209297"/>
                <a:gd name="connsiteX13" fmla="*/ 693243 w 797891"/>
                <a:gd name="connsiteY13" fmla="*/ 10856 h 209297"/>
                <a:gd name="connsiteX14" fmla="*/ 10856 w 797891"/>
                <a:gd name="connsiteY14" fmla="*/ 10856 h 209297"/>
                <a:gd name="connsiteX15" fmla="*/ 10856 w 797891"/>
                <a:gd name="connsiteY15" fmla="*/ 18997 h 209297"/>
                <a:gd name="connsiteX16" fmla="*/ 35932 w 797891"/>
                <a:gd name="connsiteY16" fmla="*/ 18997 h 209297"/>
                <a:gd name="connsiteX17" fmla="*/ 35932 w 797891"/>
                <a:gd name="connsiteY17" fmla="*/ 192688 h 209297"/>
                <a:gd name="connsiteX18" fmla="*/ 10856 w 797891"/>
                <a:gd name="connsiteY18" fmla="*/ 191385 h 2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7891" h="209297">
                  <a:moveTo>
                    <a:pt x="693243" y="209297"/>
                  </a:moveTo>
                  <a:lnTo>
                    <a:pt x="0" y="209297"/>
                  </a:lnTo>
                  <a:lnTo>
                    <a:pt x="0" y="179770"/>
                  </a:lnTo>
                  <a:lnTo>
                    <a:pt x="25077" y="181073"/>
                  </a:lnTo>
                  <a:lnTo>
                    <a:pt x="25077" y="29962"/>
                  </a:lnTo>
                  <a:lnTo>
                    <a:pt x="0" y="29962"/>
                  </a:lnTo>
                  <a:lnTo>
                    <a:pt x="0" y="0"/>
                  </a:lnTo>
                  <a:lnTo>
                    <a:pt x="693243" y="0"/>
                  </a:lnTo>
                  <a:cubicBezTo>
                    <a:pt x="751038" y="0"/>
                    <a:pt x="797891" y="46853"/>
                    <a:pt x="797891" y="104649"/>
                  </a:cubicBezTo>
                  <a:cubicBezTo>
                    <a:pt x="797891" y="162444"/>
                    <a:pt x="751038" y="209297"/>
                    <a:pt x="693243" y="209297"/>
                  </a:cubicBezTo>
                  <a:close/>
                  <a:moveTo>
                    <a:pt x="10856" y="198441"/>
                  </a:moveTo>
                  <a:lnTo>
                    <a:pt x="693243" y="198441"/>
                  </a:lnTo>
                  <a:cubicBezTo>
                    <a:pt x="745046" y="198441"/>
                    <a:pt x="787036" y="156452"/>
                    <a:pt x="787036" y="104649"/>
                  </a:cubicBezTo>
                  <a:cubicBezTo>
                    <a:pt x="787036" y="52845"/>
                    <a:pt x="745046" y="10856"/>
                    <a:pt x="693243" y="10856"/>
                  </a:cubicBezTo>
                  <a:lnTo>
                    <a:pt x="10856" y="10856"/>
                  </a:lnTo>
                  <a:lnTo>
                    <a:pt x="10856" y="18997"/>
                  </a:lnTo>
                  <a:lnTo>
                    <a:pt x="35932" y="18997"/>
                  </a:lnTo>
                  <a:lnTo>
                    <a:pt x="35932" y="192688"/>
                  </a:lnTo>
                  <a:lnTo>
                    <a:pt x="10856" y="191385"/>
                  </a:ln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755DE5F2-1A8B-4C03-8269-3B5C0D671FDF}"/>
                </a:ext>
              </a:extLst>
            </p:cNvPr>
            <p:cNvSpPr/>
            <p:nvPr/>
          </p:nvSpPr>
          <p:spPr>
            <a:xfrm>
              <a:off x="4173423" y="5692264"/>
              <a:ext cx="613670" cy="162400"/>
            </a:xfrm>
            <a:custGeom>
              <a:avLst/>
              <a:gdLst>
                <a:gd name="connsiteX0" fmla="*/ 613671 w 613670"/>
                <a:gd name="connsiteY0" fmla="*/ 81200 h 162400"/>
                <a:gd name="connsiteX1" fmla="*/ 519226 w 613670"/>
                <a:gd name="connsiteY1" fmla="*/ 162401 h 162400"/>
                <a:gd name="connsiteX2" fmla="*/ 0 w 613670"/>
                <a:gd name="connsiteY2" fmla="*/ 162401 h 162400"/>
                <a:gd name="connsiteX3" fmla="*/ 0 w 613670"/>
                <a:gd name="connsiteY3" fmla="*/ 1086 h 162400"/>
                <a:gd name="connsiteX4" fmla="*/ 519226 w 613670"/>
                <a:gd name="connsiteY4" fmla="*/ 0 h 162400"/>
                <a:gd name="connsiteX5" fmla="*/ 613671 w 613670"/>
                <a:gd name="connsiteY5" fmla="*/ 81200 h 16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670" h="162400">
                  <a:moveTo>
                    <a:pt x="613671" y="81200"/>
                  </a:moveTo>
                  <a:cubicBezTo>
                    <a:pt x="613671" y="126143"/>
                    <a:pt x="571442" y="162401"/>
                    <a:pt x="519226" y="162401"/>
                  </a:cubicBezTo>
                  <a:lnTo>
                    <a:pt x="0" y="162401"/>
                  </a:lnTo>
                  <a:lnTo>
                    <a:pt x="0" y="1086"/>
                  </a:lnTo>
                  <a:lnTo>
                    <a:pt x="519226" y="0"/>
                  </a:lnTo>
                  <a:cubicBezTo>
                    <a:pt x="571442" y="434"/>
                    <a:pt x="613671" y="36367"/>
                    <a:pt x="613671" y="81200"/>
                  </a:cubicBezTo>
                  <a:close/>
                </a:path>
              </a:pathLst>
            </a:custGeom>
            <a:solidFill>
              <a:srgbClr val="FFFFFF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EABCEC00-CF39-4A0F-8424-C1E6D49BBCB9}"/>
                </a:ext>
              </a:extLst>
            </p:cNvPr>
            <p:cNvSpPr/>
            <p:nvPr/>
          </p:nvSpPr>
          <p:spPr>
            <a:xfrm>
              <a:off x="4167995" y="5686836"/>
              <a:ext cx="624526" cy="173256"/>
            </a:xfrm>
            <a:custGeom>
              <a:avLst/>
              <a:gdLst>
                <a:gd name="connsiteX0" fmla="*/ 524654 w 624526"/>
                <a:gd name="connsiteY0" fmla="*/ 173257 h 173256"/>
                <a:gd name="connsiteX1" fmla="*/ 0 w 624526"/>
                <a:gd name="connsiteY1" fmla="*/ 173257 h 173256"/>
                <a:gd name="connsiteX2" fmla="*/ 0 w 624526"/>
                <a:gd name="connsiteY2" fmla="*/ 1086 h 173256"/>
                <a:gd name="connsiteX3" fmla="*/ 524654 w 624526"/>
                <a:gd name="connsiteY3" fmla="*/ 0 h 173256"/>
                <a:gd name="connsiteX4" fmla="*/ 624526 w 624526"/>
                <a:gd name="connsiteY4" fmla="*/ 86845 h 173256"/>
                <a:gd name="connsiteX5" fmla="*/ 524654 w 624526"/>
                <a:gd name="connsiteY5" fmla="*/ 173257 h 173256"/>
                <a:gd name="connsiteX6" fmla="*/ 10856 w 624526"/>
                <a:gd name="connsiteY6" fmla="*/ 162401 h 173256"/>
                <a:gd name="connsiteX7" fmla="*/ 524654 w 624526"/>
                <a:gd name="connsiteY7" fmla="*/ 162401 h 173256"/>
                <a:gd name="connsiteX8" fmla="*/ 613671 w 624526"/>
                <a:gd name="connsiteY8" fmla="*/ 86411 h 173256"/>
                <a:gd name="connsiteX9" fmla="*/ 524654 w 624526"/>
                <a:gd name="connsiteY9" fmla="*/ 10422 h 173256"/>
                <a:gd name="connsiteX10" fmla="*/ 10856 w 624526"/>
                <a:gd name="connsiteY10" fmla="*/ 11507 h 173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526" h="173256">
                  <a:moveTo>
                    <a:pt x="524654" y="173257"/>
                  </a:moveTo>
                  <a:lnTo>
                    <a:pt x="0" y="173257"/>
                  </a:lnTo>
                  <a:lnTo>
                    <a:pt x="0" y="1086"/>
                  </a:lnTo>
                  <a:lnTo>
                    <a:pt x="524654" y="0"/>
                  </a:lnTo>
                  <a:cubicBezTo>
                    <a:pt x="579692" y="0"/>
                    <a:pt x="624526" y="38863"/>
                    <a:pt x="624526" y="86845"/>
                  </a:cubicBezTo>
                  <a:cubicBezTo>
                    <a:pt x="624526" y="134827"/>
                    <a:pt x="579692" y="173257"/>
                    <a:pt x="524654" y="173257"/>
                  </a:cubicBezTo>
                  <a:close/>
                  <a:moveTo>
                    <a:pt x="10856" y="162401"/>
                  </a:moveTo>
                  <a:lnTo>
                    <a:pt x="524654" y="162401"/>
                  </a:lnTo>
                  <a:cubicBezTo>
                    <a:pt x="573722" y="162401"/>
                    <a:pt x="613671" y="128423"/>
                    <a:pt x="613671" y="86411"/>
                  </a:cubicBezTo>
                  <a:cubicBezTo>
                    <a:pt x="613671" y="44400"/>
                    <a:pt x="573722" y="10422"/>
                    <a:pt x="524654" y="10422"/>
                  </a:cubicBezTo>
                  <a:lnTo>
                    <a:pt x="10856" y="11507"/>
                  </a:ln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F59CA08E-9E07-490F-ABB4-B7C4AAEEA39D}"/>
                </a:ext>
              </a:extLst>
            </p:cNvPr>
            <p:cNvSpPr/>
            <p:nvPr/>
          </p:nvSpPr>
          <p:spPr>
            <a:xfrm>
              <a:off x="4733358" y="5700297"/>
              <a:ext cx="53850" cy="146334"/>
            </a:xfrm>
            <a:custGeom>
              <a:avLst/>
              <a:gdLst>
                <a:gd name="connsiteX0" fmla="*/ 0 w 53850"/>
                <a:gd name="connsiteY0" fmla="*/ 0 h 146334"/>
                <a:gd name="connsiteX1" fmla="*/ 0 w 53850"/>
                <a:gd name="connsiteY1" fmla="*/ 146334 h 146334"/>
                <a:gd name="connsiteX2" fmla="*/ 50359 w 53850"/>
                <a:gd name="connsiteY2" fmla="*/ 50359 h 146334"/>
                <a:gd name="connsiteX3" fmla="*/ 0 w 53850"/>
                <a:gd name="connsiteY3" fmla="*/ 0 h 146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50" h="146334">
                  <a:moveTo>
                    <a:pt x="0" y="0"/>
                  </a:moveTo>
                  <a:lnTo>
                    <a:pt x="0" y="146334"/>
                  </a:lnTo>
                  <a:cubicBezTo>
                    <a:pt x="40405" y="133731"/>
                    <a:pt x="62952" y="90764"/>
                    <a:pt x="50359" y="50359"/>
                  </a:cubicBezTo>
                  <a:cubicBezTo>
                    <a:pt x="42858" y="26314"/>
                    <a:pt x="24034" y="7490"/>
                    <a:pt x="0" y="0"/>
                  </a:cubicBezTo>
                  <a:close/>
                </a:path>
              </a:pathLst>
            </a:custGeom>
            <a:solidFill>
              <a:srgbClr val="8C8C8C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69CF1AAC-23E6-45A4-95A7-91F7CE4F4DAC}"/>
                </a:ext>
              </a:extLst>
            </p:cNvPr>
            <p:cNvSpPr/>
            <p:nvPr/>
          </p:nvSpPr>
          <p:spPr>
            <a:xfrm>
              <a:off x="4727931" y="5692698"/>
              <a:ext cx="64730" cy="162074"/>
            </a:xfrm>
            <a:custGeom>
              <a:avLst/>
              <a:gdLst>
                <a:gd name="connsiteX0" fmla="*/ 0 w 64730"/>
                <a:gd name="connsiteY0" fmla="*/ 162075 h 162074"/>
                <a:gd name="connsiteX1" fmla="*/ 0 w 64730"/>
                <a:gd name="connsiteY1" fmla="*/ 0 h 162074"/>
                <a:gd name="connsiteX2" fmla="*/ 7490 w 64730"/>
                <a:gd name="connsiteY2" fmla="*/ 3040 h 162074"/>
                <a:gd name="connsiteX3" fmla="*/ 60857 w 64730"/>
                <a:gd name="connsiteY3" fmla="*/ 106103 h 162074"/>
                <a:gd name="connsiteX4" fmla="*/ 7490 w 64730"/>
                <a:gd name="connsiteY4" fmla="*/ 159470 h 162074"/>
                <a:gd name="connsiteX5" fmla="*/ 10856 w 64730"/>
                <a:gd name="connsiteY5" fmla="*/ 16066 h 162074"/>
                <a:gd name="connsiteX6" fmla="*/ 10856 w 64730"/>
                <a:gd name="connsiteY6" fmla="*/ 145466 h 162074"/>
                <a:gd name="connsiteX7" fmla="*/ 48221 w 64730"/>
                <a:gd name="connsiteY7" fmla="*/ 53432 h 162074"/>
                <a:gd name="connsiteX8" fmla="*/ 10856 w 64730"/>
                <a:gd name="connsiteY8" fmla="*/ 16066 h 1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30" h="162074">
                  <a:moveTo>
                    <a:pt x="0" y="162075"/>
                  </a:moveTo>
                  <a:lnTo>
                    <a:pt x="0" y="0"/>
                  </a:lnTo>
                  <a:lnTo>
                    <a:pt x="7490" y="3040"/>
                  </a:lnTo>
                  <a:cubicBezTo>
                    <a:pt x="50685" y="16761"/>
                    <a:pt x="74578" y="62909"/>
                    <a:pt x="60857" y="106103"/>
                  </a:cubicBezTo>
                  <a:cubicBezTo>
                    <a:pt x="52780" y="131506"/>
                    <a:pt x="32882" y="151404"/>
                    <a:pt x="7490" y="159470"/>
                  </a:cubicBezTo>
                  <a:close/>
                  <a:moveTo>
                    <a:pt x="10856" y="16066"/>
                  </a:moveTo>
                  <a:lnTo>
                    <a:pt x="10856" y="145466"/>
                  </a:lnTo>
                  <a:cubicBezTo>
                    <a:pt x="46592" y="130366"/>
                    <a:pt x="63321" y="89168"/>
                    <a:pt x="48221" y="53432"/>
                  </a:cubicBezTo>
                  <a:cubicBezTo>
                    <a:pt x="41110" y="36584"/>
                    <a:pt x="27704" y="23188"/>
                    <a:pt x="10856" y="16066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3D1448BA-EC19-40AC-9068-AFE5991250C8}"/>
                </a:ext>
              </a:extLst>
            </p:cNvPr>
            <p:cNvSpPr/>
            <p:nvPr/>
          </p:nvSpPr>
          <p:spPr>
            <a:xfrm>
              <a:off x="4095588" y="5885929"/>
              <a:ext cx="840011" cy="212119"/>
            </a:xfrm>
            <a:custGeom>
              <a:avLst/>
              <a:gdLst>
                <a:gd name="connsiteX0" fmla="*/ 734169 w 840011"/>
                <a:gd name="connsiteY0" fmla="*/ 212120 h 212119"/>
                <a:gd name="connsiteX1" fmla="*/ 0 w 840011"/>
                <a:gd name="connsiteY1" fmla="*/ 212120 h 212119"/>
                <a:gd name="connsiteX2" fmla="*/ 0 w 840011"/>
                <a:gd name="connsiteY2" fmla="*/ 192471 h 212119"/>
                <a:gd name="connsiteX3" fmla="*/ 26705 w 840011"/>
                <a:gd name="connsiteY3" fmla="*/ 193882 h 212119"/>
                <a:gd name="connsiteX4" fmla="*/ 26705 w 840011"/>
                <a:gd name="connsiteY4" fmla="*/ 20192 h 212119"/>
                <a:gd name="connsiteX5" fmla="*/ 0 w 840011"/>
                <a:gd name="connsiteY5" fmla="*/ 20192 h 212119"/>
                <a:gd name="connsiteX6" fmla="*/ 0 w 840011"/>
                <a:gd name="connsiteY6" fmla="*/ 0 h 212119"/>
                <a:gd name="connsiteX7" fmla="*/ 734169 w 840011"/>
                <a:gd name="connsiteY7" fmla="*/ 0 h 212119"/>
                <a:gd name="connsiteX8" fmla="*/ 840011 w 840011"/>
                <a:gd name="connsiteY8" fmla="*/ 105951 h 212119"/>
                <a:gd name="connsiteX9" fmla="*/ 840011 w 840011"/>
                <a:gd name="connsiteY9" fmla="*/ 105951 h 212119"/>
                <a:gd name="connsiteX10" fmla="*/ 734277 w 840011"/>
                <a:gd name="connsiteY10" fmla="*/ 212120 h 212119"/>
                <a:gd name="connsiteX11" fmla="*/ 734169 w 840011"/>
                <a:gd name="connsiteY11" fmla="*/ 212120 h 21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0011" h="212119">
                  <a:moveTo>
                    <a:pt x="734169" y="212120"/>
                  </a:moveTo>
                  <a:lnTo>
                    <a:pt x="0" y="212120"/>
                  </a:lnTo>
                  <a:lnTo>
                    <a:pt x="0" y="192471"/>
                  </a:lnTo>
                  <a:lnTo>
                    <a:pt x="26705" y="193882"/>
                  </a:lnTo>
                  <a:lnTo>
                    <a:pt x="26705" y="20192"/>
                  </a:lnTo>
                  <a:lnTo>
                    <a:pt x="0" y="20192"/>
                  </a:lnTo>
                  <a:lnTo>
                    <a:pt x="0" y="0"/>
                  </a:lnTo>
                  <a:lnTo>
                    <a:pt x="734169" y="0"/>
                  </a:lnTo>
                  <a:cubicBezTo>
                    <a:pt x="792637" y="65"/>
                    <a:pt x="840011" y="47483"/>
                    <a:pt x="840011" y="105951"/>
                  </a:cubicBezTo>
                  <a:lnTo>
                    <a:pt x="840011" y="105951"/>
                  </a:lnTo>
                  <a:cubicBezTo>
                    <a:pt x="840130" y="164464"/>
                    <a:pt x="792789" y="212000"/>
                    <a:pt x="734277" y="212120"/>
                  </a:cubicBezTo>
                  <a:cubicBezTo>
                    <a:pt x="734244" y="212120"/>
                    <a:pt x="734201" y="212120"/>
                    <a:pt x="734169" y="212120"/>
                  </a:cubicBezTo>
                  <a:close/>
                </a:path>
              </a:pathLst>
            </a:custGeom>
            <a:solidFill>
              <a:srgbClr val="8C8C8C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406AAE6E-4022-49F5-A48C-6322DE859DF6}"/>
                </a:ext>
              </a:extLst>
            </p:cNvPr>
            <p:cNvSpPr/>
            <p:nvPr/>
          </p:nvSpPr>
          <p:spPr>
            <a:xfrm>
              <a:off x="4090486" y="5880935"/>
              <a:ext cx="850866" cy="222758"/>
            </a:xfrm>
            <a:custGeom>
              <a:avLst/>
              <a:gdLst>
                <a:gd name="connsiteX0" fmla="*/ 739162 w 850866"/>
                <a:gd name="connsiteY0" fmla="*/ 222541 h 222758"/>
                <a:gd name="connsiteX1" fmla="*/ 0 w 850866"/>
                <a:gd name="connsiteY1" fmla="*/ 222541 h 222758"/>
                <a:gd name="connsiteX2" fmla="*/ 0 w 850866"/>
                <a:gd name="connsiteY2" fmla="*/ 191711 h 222758"/>
                <a:gd name="connsiteX3" fmla="*/ 26705 w 850866"/>
                <a:gd name="connsiteY3" fmla="*/ 193122 h 222758"/>
                <a:gd name="connsiteX4" fmla="*/ 26705 w 850866"/>
                <a:gd name="connsiteY4" fmla="*/ 31047 h 222758"/>
                <a:gd name="connsiteX5" fmla="*/ 0 w 850866"/>
                <a:gd name="connsiteY5" fmla="*/ 31047 h 222758"/>
                <a:gd name="connsiteX6" fmla="*/ 0 w 850866"/>
                <a:gd name="connsiteY6" fmla="*/ 0 h 222758"/>
                <a:gd name="connsiteX7" fmla="*/ 739488 w 850866"/>
                <a:gd name="connsiteY7" fmla="*/ 0 h 222758"/>
                <a:gd name="connsiteX8" fmla="*/ 850867 w 850866"/>
                <a:gd name="connsiteY8" fmla="*/ 111379 h 222758"/>
                <a:gd name="connsiteX9" fmla="*/ 739488 w 850866"/>
                <a:gd name="connsiteY9" fmla="*/ 222758 h 222758"/>
                <a:gd name="connsiteX10" fmla="*/ 10530 w 850866"/>
                <a:gd name="connsiteY10" fmla="*/ 211685 h 222758"/>
                <a:gd name="connsiteX11" fmla="*/ 739162 w 850866"/>
                <a:gd name="connsiteY11" fmla="*/ 211685 h 222758"/>
                <a:gd name="connsiteX12" fmla="*/ 839686 w 850866"/>
                <a:gd name="connsiteY12" fmla="*/ 111162 h 222758"/>
                <a:gd name="connsiteX13" fmla="*/ 739162 w 850866"/>
                <a:gd name="connsiteY13" fmla="*/ 10639 h 222758"/>
                <a:gd name="connsiteX14" fmla="*/ 10856 w 850866"/>
                <a:gd name="connsiteY14" fmla="*/ 10639 h 222758"/>
                <a:gd name="connsiteX15" fmla="*/ 10856 w 850866"/>
                <a:gd name="connsiteY15" fmla="*/ 20083 h 222758"/>
                <a:gd name="connsiteX16" fmla="*/ 37561 w 850866"/>
                <a:gd name="connsiteY16" fmla="*/ 20083 h 222758"/>
                <a:gd name="connsiteX17" fmla="*/ 37561 w 850866"/>
                <a:gd name="connsiteY17" fmla="*/ 204629 h 222758"/>
                <a:gd name="connsiteX18" fmla="*/ 10856 w 850866"/>
                <a:gd name="connsiteY18" fmla="*/ 203218 h 22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50866" h="222758">
                  <a:moveTo>
                    <a:pt x="739162" y="222541"/>
                  </a:moveTo>
                  <a:lnTo>
                    <a:pt x="0" y="222541"/>
                  </a:lnTo>
                  <a:lnTo>
                    <a:pt x="0" y="191711"/>
                  </a:lnTo>
                  <a:lnTo>
                    <a:pt x="26705" y="193122"/>
                  </a:lnTo>
                  <a:lnTo>
                    <a:pt x="26705" y="31047"/>
                  </a:lnTo>
                  <a:lnTo>
                    <a:pt x="0" y="31047"/>
                  </a:lnTo>
                  <a:lnTo>
                    <a:pt x="0" y="0"/>
                  </a:lnTo>
                  <a:lnTo>
                    <a:pt x="739488" y="0"/>
                  </a:lnTo>
                  <a:cubicBezTo>
                    <a:pt x="800996" y="0"/>
                    <a:pt x="850867" y="49871"/>
                    <a:pt x="850867" y="111379"/>
                  </a:cubicBezTo>
                  <a:cubicBezTo>
                    <a:pt x="850867" y="172887"/>
                    <a:pt x="800996" y="222758"/>
                    <a:pt x="739488" y="222758"/>
                  </a:cubicBezTo>
                  <a:close/>
                  <a:moveTo>
                    <a:pt x="10530" y="211685"/>
                  </a:moveTo>
                  <a:lnTo>
                    <a:pt x="739162" y="211685"/>
                  </a:lnTo>
                  <a:cubicBezTo>
                    <a:pt x="794678" y="211685"/>
                    <a:pt x="839686" y="166678"/>
                    <a:pt x="839686" y="111162"/>
                  </a:cubicBezTo>
                  <a:cubicBezTo>
                    <a:pt x="839686" y="55646"/>
                    <a:pt x="794678" y="10639"/>
                    <a:pt x="739162" y="10639"/>
                  </a:cubicBezTo>
                  <a:lnTo>
                    <a:pt x="10856" y="10639"/>
                  </a:lnTo>
                  <a:lnTo>
                    <a:pt x="10856" y="20083"/>
                  </a:lnTo>
                  <a:lnTo>
                    <a:pt x="37561" y="20083"/>
                  </a:lnTo>
                  <a:lnTo>
                    <a:pt x="37561" y="204629"/>
                  </a:lnTo>
                  <a:lnTo>
                    <a:pt x="10856" y="203218"/>
                  </a:ln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0CED2710-CDF0-4EA3-8DD0-2558FA3CC95C}"/>
                </a:ext>
              </a:extLst>
            </p:cNvPr>
            <p:cNvSpPr/>
            <p:nvPr/>
          </p:nvSpPr>
          <p:spPr>
            <a:xfrm>
              <a:off x="4122836" y="5905360"/>
              <a:ext cx="654487" cy="173581"/>
            </a:xfrm>
            <a:custGeom>
              <a:avLst/>
              <a:gdLst>
                <a:gd name="connsiteX0" fmla="*/ 654488 w 654487"/>
                <a:gd name="connsiteY0" fmla="*/ 86737 h 173581"/>
                <a:gd name="connsiteX1" fmla="*/ 553639 w 654487"/>
                <a:gd name="connsiteY1" fmla="*/ 173582 h 173581"/>
                <a:gd name="connsiteX2" fmla="*/ 0 w 654487"/>
                <a:gd name="connsiteY2" fmla="*/ 173582 h 173581"/>
                <a:gd name="connsiteX3" fmla="*/ 0 w 654487"/>
                <a:gd name="connsiteY3" fmla="*/ 1194 h 173581"/>
                <a:gd name="connsiteX4" fmla="*/ 553639 w 654487"/>
                <a:gd name="connsiteY4" fmla="*/ 0 h 173581"/>
                <a:gd name="connsiteX5" fmla="*/ 654488 w 654487"/>
                <a:gd name="connsiteY5" fmla="*/ 86737 h 173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87" h="173581">
                  <a:moveTo>
                    <a:pt x="654488" y="86737"/>
                  </a:moveTo>
                  <a:cubicBezTo>
                    <a:pt x="654488" y="134610"/>
                    <a:pt x="609328" y="173582"/>
                    <a:pt x="553639" y="173582"/>
                  </a:cubicBezTo>
                  <a:lnTo>
                    <a:pt x="0" y="173582"/>
                  </a:lnTo>
                  <a:lnTo>
                    <a:pt x="0" y="1194"/>
                  </a:lnTo>
                  <a:lnTo>
                    <a:pt x="553639" y="0"/>
                  </a:lnTo>
                  <a:cubicBezTo>
                    <a:pt x="609328" y="0"/>
                    <a:pt x="654488" y="38863"/>
                    <a:pt x="654488" y="86737"/>
                  </a:cubicBezTo>
                  <a:close/>
                </a:path>
              </a:pathLst>
            </a:custGeom>
            <a:solidFill>
              <a:srgbClr val="FFFFFF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A4715CF4-4D7D-443B-ACBC-DC1E9C52A49E}"/>
                </a:ext>
              </a:extLst>
            </p:cNvPr>
            <p:cNvSpPr/>
            <p:nvPr/>
          </p:nvSpPr>
          <p:spPr>
            <a:xfrm>
              <a:off x="4116865" y="5899933"/>
              <a:ext cx="665886" cy="184220"/>
            </a:xfrm>
            <a:custGeom>
              <a:avLst/>
              <a:gdLst>
                <a:gd name="connsiteX0" fmla="*/ 559827 w 665886"/>
                <a:gd name="connsiteY0" fmla="*/ 184221 h 184220"/>
                <a:gd name="connsiteX1" fmla="*/ 0 w 665886"/>
                <a:gd name="connsiteY1" fmla="*/ 184221 h 184220"/>
                <a:gd name="connsiteX2" fmla="*/ 0 w 665886"/>
                <a:gd name="connsiteY2" fmla="*/ 1194 h 184220"/>
                <a:gd name="connsiteX3" fmla="*/ 559609 w 665886"/>
                <a:gd name="connsiteY3" fmla="*/ 0 h 184220"/>
                <a:gd name="connsiteX4" fmla="*/ 665886 w 665886"/>
                <a:gd name="connsiteY4" fmla="*/ 92164 h 184220"/>
                <a:gd name="connsiteX5" fmla="*/ 559827 w 665886"/>
                <a:gd name="connsiteY5" fmla="*/ 184221 h 184220"/>
                <a:gd name="connsiteX6" fmla="*/ 11073 w 665886"/>
                <a:gd name="connsiteY6" fmla="*/ 173365 h 184220"/>
                <a:gd name="connsiteX7" fmla="*/ 559827 w 665886"/>
                <a:gd name="connsiteY7" fmla="*/ 173365 h 184220"/>
                <a:gd name="connsiteX8" fmla="*/ 655248 w 665886"/>
                <a:gd name="connsiteY8" fmla="*/ 92164 h 184220"/>
                <a:gd name="connsiteX9" fmla="*/ 559827 w 665886"/>
                <a:gd name="connsiteY9" fmla="*/ 10856 h 184220"/>
                <a:gd name="connsiteX10" fmla="*/ 11073 w 665886"/>
                <a:gd name="connsiteY10" fmla="*/ 12050 h 18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5886" h="184220">
                  <a:moveTo>
                    <a:pt x="559827" y="184221"/>
                  </a:moveTo>
                  <a:lnTo>
                    <a:pt x="0" y="184221"/>
                  </a:lnTo>
                  <a:lnTo>
                    <a:pt x="0" y="1194"/>
                  </a:lnTo>
                  <a:lnTo>
                    <a:pt x="559609" y="0"/>
                  </a:lnTo>
                  <a:cubicBezTo>
                    <a:pt x="618230" y="0"/>
                    <a:pt x="665886" y="41360"/>
                    <a:pt x="665886" y="92164"/>
                  </a:cubicBezTo>
                  <a:cubicBezTo>
                    <a:pt x="665886" y="142969"/>
                    <a:pt x="618230" y="184221"/>
                    <a:pt x="559827" y="184221"/>
                  </a:cubicBezTo>
                  <a:close/>
                  <a:moveTo>
                    <a:pt x="11073" y="173365"/>
                  </a:moveTo>
                  <a:lnTo>
                    <a:pt x="559827" y="173365"/>
                  </a:lnTo>
                  <a:cubicBezTo>
                    <a:pt x="612477" y="173365"/>
                    <a:pt x="655248" y="136998"/>
                    <a:pt x="655248" y="92164"/>
                  </a:cubicBezTo>
                  <a:cubicBezTo>
                    <a:pt x="655248" y="47331"/>
                    <a:pt x="612477" y="10856"/>
                    <a:pt x="559827" y="10856"/>
                  </a:cubicBezTo>
                  <a:lnTo>
                    <a:pt x="11073" y="12050"/>
                  </a:ln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4F7DC735-B0C3-4E6A-ADD3-9E3426F02C07}"/>
                </a:ext>
              </a:extLst>
            </p:cNvPr>
            <p:cNvSpPr/>
            <p:nvPr/>
          </p:nvSpPr>
          <p:spPr>
            <a:xfrm>
              <a:off x="4720114" y="5913936"/>
              <a:ext cx="57397" cy="156212"/>
            </a:xfrm>
            <a:custGeom>
              <a:avLst/>
              <a:gdLst>
                <a:gd name="connsiteX0" fmla="*/ 0 w 57397"/>
                <a:gd name="connsiteY0" fmla="*/ 0 h 156212"/>
                <a:gd name="connsiteX1" fmla="*/ 0 w 57397"/>
                <a:gd name="connsiteY1" fmla="*/ 156213 h 156212"/>
                <a:gd name="connsiteX2" fmla="*/ 53627 w 57397"/>
                <a:gd name="connsiteY2" fmla="*/ 53627 h 156212"/>
                <a:gd name="connsiteX3" fmla="*/ 0 w 57397"/>
                <a:gd name="connsiteY3" fmla="*/ 0 h 15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97" h="156212">
                  <a:moveTo>
                    <a:pt x="0" y="0"/>
                  </a:moveTo>
                  <a:lnTo>
                    <a:pt x="0" y="156213"/>
                  </a:lnTo>
                  <a:cubicBezTo>
                    <a:pt x="43140" y="142698"/>
                    <a:pt x="67153" y="96767"/>
                    <a:pt x="53627" y="53627"/>
                  </a:cubicBezTo>
                  <a:cubicBezTo>
                    <a:pt x="45615" y="28051"/>
                    <a:pt x="25576" y="8012"/>
                    <a:pt x="0" y="0"/>
                  </a:cubicBezTo>
                  <a:close/>
                </a:path>
              </a:pathLst>
            </a:custGeom>
            <a:solidFill>
              <a:srgbClr val="8C8C8C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D12B091D-B2DB-4ABC-A68E-D8A3DABE5F40}"/>
                </a:ext>
              </a:extLst>
            </p:cNvPr>
            <p:cNvSpPr/>
            <p:nvPr/>
          </p:nvSpPr>
          <p:spPr>
            <a:xfrm>
              <a:off x="4714578" y="5905903"/>
              <a:ext cx="69312" cy="172387"/>
            </a:xfrm>
            <a:custGeom>
              <a:avLst/>
              <a:gdLst>
                <a:gd name="connsiteX0" fmla="*/ 0 w 69312"/>
                <a:gd name="connsiteY0" fmla="*/ 172388 h 172387"/>
                <a:gd name="connsiteX1" fmla="*/ 0 w 69312"/>
                <a:gd name="connsiteY1" fmla="*/ 0 h 172387"/>
                <a:gd name="connsiteX2" fmla="*/ 7490 w 69312"/>
                <a:gd name="connsiteY2" fmla="*/ 3040 h 172387"/>
                <a:gd name="connsiteX3" fmla="*/ 65601 w 69312"/>
                <a:gd name="connsiteY3" fmla="*/ 111238 h 172387"/>
                <a:gd name="connsiteX4" fmla="*/ 7490 w 69312"/>
                <a:gd name="connsiteY4" fmla="*/ 169348 h 172387"/>
                <a:gd name="connsiteX5" fmla="*/ 10856 w 69312"/>
                <a:gd name="connsiteY5" fmla="*/ 16500 h 172387"/>
                <a:gd name="connsiteX6" fmla="*/ 10856 w 69312"/>
                <a:gd name="connsiteY6" fmla="*/ 155887 h 172387"/>
                <a:gd name="connsiteX7" fmla="*/ 50262 w 69312"/>
                <a:gd name="connsiteY7" fmla="*/ 55907 h 172387"/>
                <a:gd name="connsiteX8" fmla="*/ 10856 w 69312"/>
                <a:gd name="connsiteY8" fmla="*/ 16500 h 17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312" h="172387">
                  <a:moveTo>
                    <a:pt x="0" y="172388"/>
                  </a:moveTo>
                  <a:lnTo>
                    <a:pt x="0" y="0"/>
                  </a:lnTo>
                  <a:lnTo>
                    <a:pt x="7490" y="3040"/>
                  </a:lnTo>
                  <a:cubicBezTo>
                    <a:pt x="53410" y="16870"/>
                    <a:pt x="79431" y="65319"/>
                    <a:pt x="65601" y="111238"/>
                  </a:cubicBezTo>
                  <a:cubicBezTo>
                    <a:pt x="57198" y="139126"/>
                    <a:pt x="35378" y="160946"/>
                    <a:pt x="7490" y="169348"/>
                  </a:cubicBezTo>
                  <a:close/>
                  <a:moveTo>
                    <a:pt x="10856" y="16500"/>
                  </a:moveTo>
                  <a:lnTo>
                    <a:pt x="10856" y="155887"/>
                  </a:lnTo>
                  <a:cubicBezTo>
                    <a:pt x="49350" y="139159"/>
                    <a:pt x="66990" y="94401"/>
                    <a:pt x="50262" y="55907"/>
                  </a:cubicBezTo>
                  <a:cubicBezTo>
                    <a:pt x="42587" y="38255"/>
                    <a:pt x="28507" y="24175"/>
                    <a:pt x="10856" y="16500"/>
                  </a:cubicBezTo>
                  <a:close/>
                </a:path>
              </a:pathLst>
            </a:custGeom>
            <a:solidFill>
              <a:srgbClr val="263238"/>
            </a:solidFill>
            <a:ln w="108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026" name="Picture 2" descr="Biểu tượng bảng tuần hoàn miễn phí">
            <a:extLst>
              <a:ext uri="{FF2B5EF4-FFF2-40B4-BE49-F238E27FC236}">
                <a16:creationId xmlns:a16="http://schemas.microsoft.com/office/drawing/2014/main" id="{07C4A8C5-8720-4A00-934D-341808F82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58" y="3570238"/>
            <a:ext cx="831707" cy="83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ểu tượng bảng tuần hoàn miễn phí">
            <a:extLst>
              <a:ext uri="{FF2B5EF4-FFF2-40B4-BE49-F238E27FC236}">
                <a16:creationId xmlns:a16="http://schemas.microsoft.com/office/drawing/2014/main" id="{F1BC7FFD-150C-4F14-8A4C-D88BF848A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952" y="3103331"/>
            <a:ext cx="691580" cy="69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ểu tượng bảng tuần hoàn miễn phí">
            <a:extLst>
              <a:ext uri="{FF2B5EF4-FFF2-40B4-BE49-F238E27FC236}">
                <a16:creationId xmlns:a16="http://schemas.microsoft.com/office/drawing/2014/main" id="{52A759F5-06D7-4F82-904C-1129E9142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609" y="2111505"/>
            <a:ext cx="606869" cy="60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ểu tượng bảng tuần hoàn miễn phí">
            <a:extLst>
              <a:ext uri="{FF2B5EF4-FFF2-40B4-BE49-F238E27FC236}">
                <a16:creationId xmlns:a16="http://schemas.microsoft.com/office/drawing/2014/main" id="{DD99747B-2DE3-4AE6-9C93-1A8456911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015" y="4161303"/>
            <a:ext cx="640831" cy="64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ảng tuần hoàn">
            <a:extLst>
              <a:ext uri="{FF2B5EF4-FFF2-40B4-BE49-F238E27FC236}">
                <a16:creationId xmlns:a16="http://schemas.microsoft.com/office/drawing/2014/main" id="{DAC65094-A321-40D5-8396-04D4CE293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51" y="2889874"/>
            <a:ext cx="753454" cy="75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" name="TextBox 308">
            <a:extLst>
              <a:ext uri="{FF2B5EF4-FFF2-40B4-BE49-F238E27FC236}">
                <a16:creationId xmlns:a16="http://schemas.microsoft.com/office/drawing/2014/main" id="{3F32E90A-0E56-4B63-AC39-986FA7A0B1C3}"/>
              </a:ext>
            </a:extLst>
          </p:cNvPr>
          <p:cNvSpPr txBox="1"/>
          <p:nvPr/>
        </p:nvSpPr>
        <p:spPr>
          <a:xfrm>
            <a:off x="1191439" y="300206"/>
            <a:ext cx="9984990" cy="1596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b="1" dirty="0"/>
              <a:t>BÀI 7: XU HƯỚNG BIẾN ĐỔI MỘT SỐ TÍNH CHẤT CỦA ĐƠN CHẤT, BIẾN ĐỔI THÀNH PHẦN VÀ TÍNH CHẤT CỦA HỢP CHẤT TRONG MỘT CHU KÌ VÀ TRONG MỘT NHÓM</a:t>
            </a:r>
          </a:p>
        </p:txBody>
      </p:sp>
    </p:spTree>
    <p:extLst>
      <p:ext uri="{BB962C8B-B14F-4D97-AF65-F5344CB8AC3E}">
        <p14:creationId xmlns:p14="http://schemas.microsoft.com/office/powerpoint/2010/main" val="3701677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30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>
            <a:off x="-3706273" y="1332308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2666994" y="6085536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5771450" flipH="1">
            <a:off x="10858880" y="2855347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5604880" y="-282986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DF6E74-75E7-4E63-8510-1623DC3E3185}"/>
              </a:ext>
            </a:extLst>
          </p:cNvPr>
          <p:cNvSpPr/>
          <p:nvPr/>
        </p:nvSpPr>
        <p:spPr>
          <a:xfrm>
            <a:off x="243226" y="766359"/>
            <a:ext cx="7061389" cy="731651"/>
          </a:xfrm>
          <a:prstGeom prst="roundRect">
            <a:avLst/>
          </a:prstGeom>
          <a:solidFill>
            <a:srgbClr val="D96098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76298-6B8F-4F3E-8709-ECFF0F6B6D9E}"/>
              </a:ext>
            </a:extLst>
          </p:cNvPr>
          <p:cNvSpPr txBox="1"/>
          <p:nvPr/>
        </p:nvSpPr>
        <p:spPr>
          <a:xfrm>
            <a:off x="881112" y="901350"/>
            <a:ext cx="642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Xu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2" descr="Biểu tượng bảng tuần hoàn miễn phí">
            <a:extLst>
              <a:ext uri="{FF2B5EF4-FFF2-40B4-BE49-F238E27FC236}">
                <a16:creationId xmlns:a16="http://schemas.microsoft.com/office/drawing/2014/main" id="{746044A8-9164-4B55-B0E8-08A6175E9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30" y="824312"/>
            <a:ext cx="615743" cy="61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7E35E29-8071-4465-AC11-22F653388201}"/>
              </a:ext>
            </a:extLst>
          </p:cNvPr>
          <p:cNvGrpSpPr/>
          <p:nvPr/>
        </p:nvGrpSpPr>
        <p:grpSpPr>
          <a:xfrm>
            <a:off x="947702" y="2199854"/>
            <a:ext cx="1041400" cy="1041400"/>
            <a:chOff x="640080" y="2897713"/>
            <a:chExt cx="1041400" cy="10414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D2E2287-A9BF-4686-9082-3A3F92D4D1BA}"/>
                </a:ext>
              </a:extLst>
            </p:cNvPr>
            <p:cNvSpPr/>
            <p:nvPr/>
          </p:nvSpPr>
          <p:spPr>
            <a:xfrm>
              <a:off x="640080" y="2897713"/>
              <a:ext cx="1041400" cy="1041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rgbClr val="24A19C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 descr="Câu hỏi">
              <a:extLst>
                <a:ext uri="{FF2B5EF4-FFF2-40B4-BE49-F238E27FC236}">
                  <a16:creationId xmlns:a16="http://schemas.microsoft.com/office/drawing/2014/main" id="{BAA31454-83E2-453A-AC4D-C8EF34BA96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040" y="2991693"/>
              <a:ext cx="853440" cy="853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5C5672D-CBE7-4466-97C6-F3FCC23C404A}"/>
              </a:ext>
            </a:extLst>
          </p:cNvPr>
          <p:cNvSpPr txBox="1"/>
          <p:nvPr/>
        </p:nvSpPr>
        <p:spPr>
          <a:xfrm>
            <a:off x="2116105" y="2199854"/>
            <a:ext cx="9248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electron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.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rút</a:t>
            </a:r>
            <a:r>
              <a:rPr lang="en-US" dirty="0"/>
              <a:t> ra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dần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D2BF4A-82DE-4276-94C9-EEA947B50DF6}"/>
              </a:ext>
            </a:extLst>
          </p:cNvPr>
          <p:cNvGrpSpPr/>
          <p:nvPr/>
        </p:nvGrpSpPr>
        <p:grpSpPr>
          <a:xfrm>
            <a:off x="1020024" y="3920291"/>
            <a:ext cx="1041400" cy="1041400"/>
            <a:chOff x="200657" y="4811473"/>
            <a:chExt cx="1041400" cy="10414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6452B39-BEE7-4B6F-B59B-71D553FCE15D}"/>
                </a:ext>
              </a:extLst>
            </p:cNvPr>
            <p:cNvSpPr/>
            <p:nvPr/>
          </p:nvSpPr>
          <p:spPr>
            <a:xfrm>
              <a:off x="200657" y="4811473"/>
              <a:ext cx="1041400" cy="1041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rgbClr val="D96098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4" descr="Ghi chú biểu tượng miễn phí">
              <a:extLst>
                <a:ext uri="{FF2B5EF4-FFF2-40B4-BE49-F238E27FC236}">
                  <a16:creationId xmlns:a16="http://schemas.microsoft.com/office/drawing/2014/main" id="{DE519A3E-2C82-4CFE-A320-7DD0F04FFF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20" y="4977533"/>
              <a:ext cx="762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DF5D67E-17AF-486D-9107-5C67DE8FE5A2}"/>
                  </a:ext>
                </a:extLst>
              </p:cNvPr>
              <p:cNvSpPr txBox="1"/>
              <p:nvPr/>
            </p:nvSpPr>
            <p:spPr>
              <a:xfrm>
                <a:off x="2236687" y="3989028"/>
                <a:ext cx="962582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20000"/>
                  </a:lnSpc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nguyên</a:t>
                </a:r>
                <a:r>
                  <a:rPr lang="en-US" dirty="0"/>
                  <a:t> </a:t>
                </a:r>
                <a:r>
                  <a:rPr lang="en-US" dirty="0" err="1"/>
                  <a:t>tố</a:t>
                </a:r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,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tăng</a:t>
                </a:r>
                <a:r>
                  <a:rPr lang="en-US" dirty="0"/>
                  <a:t> </a:t>
                </a:r>
                <a:r>
                  <a:rPr lang="en-US" dirty="0" err="1"/>
                  <a:t>điện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hạt</a:t>
                </a:r>
                <a:r>
                  <a:rPr lang="en-US" dirty="0"/>
                  <a:t> </a:t>
                </a:r>
                <a:r>
                  <a:rPr lang="en-US" dirty="0" err="1"/>
                  <a:t>nhân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lớp</a:t>
                </a:r>
                <a:r>
                  <a:rPr lang="en-US" dirty="0"/>
                  <a:t> electron </a:t>
                </a:r>
                <a:r>
                  <a:rPr lang="en-US" dirty="0" err="1"/>
                  <a:t>tăng</a:t>
                </a:r>
                <a:r>
                  <a:rPr lang="en-US" dirty="0"/>
                  <a:t> </a:t>
                </a:r>
                <a:r>
                  <a:rPr lang="en-US" dirty="0" err="1"/>
                  <a:t>dần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       </m:t>
                        </m:r>
                      </m:e>
                    </m:groupCh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:r>
                  <a:rPr lang="en-US" dirty="0" err="1"/>
                  <a:t>nguyên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tăng</a:t>
                </a:r>
                <a:r>
                  <a:rPr lang="en-US" dirty="0"/>
                  <a:t> </a:t>
                </a:r>
                <a:r>
                  <a:rPr lang="en-US" dirty="0" err="1"/>
                  <a:t>dần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DF5D67E-17AF-486D-9107-5C67DE8FE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687" y="3989028"/>
                <a:ext cx="9625822" cy="830997"/>
              </a:xfrm>
              <a:prstGeom prst="rect">
                <a:avLst/>
              </a:prstGeom>
              <a:blipFill>
                <a:blip r:embed="rId5"/>
                <a:stretch>
                  <a:fillRect l="-1013" t="-129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964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1A8D41-F1A2-4334-AEC3-8EC1D2D6249F}"/>
              </a:ext>
            </a:extLst>
          </p:cNvPr>
          <p:cNvSpPr/>
          <p:nvPr/>
        </p:nvSpPr>
        <p:spPr>
          <a:xfrm>
            <a:off x="237067" y="213299"/>
            <a:ext cx="11684000" cy="6492301"/>
          </a:xfrm>
          <a:prstGeom prst="roundRect">
            <a:avLst/>
          </a:prstGeom>
          <a:noFill/>
          <a:ln w="28575" cmpd="thickThin">
            <a:solidFill>
              <a:srgbClr val="D9609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>
            <a:off x="-3310488" y="342900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6646890" y="577163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1805582" flipH="1">
            <a:off x="10913472" y="679867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514265" y="-2529608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3DEA0EE-F8F8-4621-929C-0FB2D2A57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677149" y="2391476"/>
            <a:ext cx="4762500" cy="47625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5A731CD-C623-4F4F-A51A-E0795B80BC03}"/>
              </a:ext>
            </a:extLst>
          </p:cNvPr>
          <p:cNvSpPr/>
          <p:nvPr/>
        </p:nvSpPr>
        <p:spPr>
          <a:xfrm>
            <a:off x="615760" y="405559"/>
            <a:ext cx="7061389" cy="731651"/>
          </a:xfrm>
          <a:prstGeom prst="roundRect">
            <a:avLst/>
          </a:prstGeom>
          <a:solidFill>
            <a:srgbClr val="D96098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F994F6-8BEE-415D-8D3B-97E07D128010}"/>
              </a:ext>
            </a:extLst>
          </p:cNvPr>
          <p:cNvSpPr txBox="1"/>
          <p:nvPr/>
        </p:nvSpPr>
        <p:spPr>
          <a:xfrm>
            <a:off x="1253646" y="540550"/>
            <a:ext cx="642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Xu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2" descr="Biểu tượng bảng tuần hoàn miễn phí">
            <a:extLst>
              <a:ext uri="{FF2B5EF4-FFF2-40B4-BE49-F238E27FC236}">
                <a16:creationId xmlns:a16="http://schemas.microsoft.com/office/drawing/2014/main" id="{D8A7C433-1B9E-4AC8-9BBD-31017F176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64" y="463512"/>
            <a:ext cx="615743" cy="61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2E6CA6-7AD3-47FC-B5AE-0229EB4EBC00}"/>
              </a:ext>
            </a:extLst>
          </p:cNvPr>
          <p:cNvSpPr txBox="1"/>
          <p:nvPr/>
        </p:nvSpPr>
        <p:spPr>
          <a:xfrm>
            <a:off x="369593" y="2783128"/>
            <a:ext cx="642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chu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D55043-8690-412E-8CA7-AD5A579CE015}"/>
              </a:ext>
            </a:extLst>
          </p:cNvPr>
          <p:cNvSpPr txBox="1"/>
          <p:nvPr/>
        </p:nvSpPr>
        <p:spPr>
          <a:xfrm>
            <a:off x="1385585" y="3285942"/>
            <a:ext cx="7061388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chu </a:t>
            </a:r>
            <a:r>
              <a:rPr lang="en-US" dirty="0" err="1"/>
              <a:t>kì</a:t>
            </a:r>
            <a:r>
              <a:rPr lang="en-US" dirty="0"/>
              <a:t>,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,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có xu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dần</a:t>
            </a:r>
            <a:endParaRPr lang="en-US" dirty="0"/>
          </a:p>
        </p:txBody>
      </p:sp>
      <p:pic>
        <p:nvPicPr>
          <p:cNvPr id="14" name="Picture 2" descr="Kho sách">
            <a:extLst>
              <a:ext uri="{FF2B5EF4-FFF2-40B4-BE49-F238E27FC236}">
                <a16:creationId xmlns:a16="http://schemas.microsoft.com/office/drawing/2014/main" id="{01A110E1-645C-4985-92EE-E30A23ABF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16" y="3449237"/>
            <a:ext cx="400240" cy="4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FEF9EE-4930-40CD-A210-E7E44333589E}"/>
              </a:ext>
            </a:extLst>
          </p:cNvPr>
          <p:cNvSpPr txBox="1"/>
          <p:nvPr/>
        </p:nvSpPr>
        <p:spPr>
          <a:xfrm>
            <a:off x="369593" y="2204421"/>
            <a:ext cx="667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luật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A: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72B126-9804-4E32-AA1C-55660A1F3F99}"/>
              </a:ext>
            </a:extLst>
          </p:cNvPr>
          <p:cNvSpPr txBox="1"/>
          <p:nvPr/>
        </p:nvSpPr>
        <p:spPr>
          <a:xfrm>
            <a:off x="1385585" y="4995894"/>
            <a:ext cx="7061388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,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,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có xu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dần</a:t>
            </a:r>
            <a:endParaRPr lang="en-US" dirty="0"/>
          </a:p>
        </p:txBody>
      </p:sp>
      <p:pic>
        <p:nvPicPr>
          <p:cNvPr id="17" name="Picture 2" descr="Kho sách">
            <a:extLst>
              <a:ext uri="{FF2B5EF4-FFF2-40B4-BE49-F238E27FC236}">
                <a16:creationId xmlns:a16="http://schemas.microsoft.com/office/drawing/2014/main" id="{B7DD7220-E077-41F0-8C42-B6BF903C3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16" y="5159189"/>
            <a:ext cx="400240" cy="4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0A1F09-03DF-4171-9E05-F67CDFE3ECA2}"/>
              </a:ext>
            </a:extLst>
          </p:cNvPr>
          <p:cNvSpPr txBox="1"/>
          <p:nvPr/>
        </p:nvSpPr>
        <p:spPr>
          <a:xfrm>
            <a:off x="309664" y="4417978"/>
            <a:ext cx="642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FB548B-60A4-47D6-A4A6-7BAEAB08EFE9}"/>
              </a:ext>
            </a:extLst>
          </p:cNvPr>
          <p:cNvSpPr txBox="1"/>
          <p:nvPr/>
        </p:nvSpPr>
        <p:spPr>
          <a:xfrm>
            <a:off x="369593" y="1542979"/>
            <a:ext cx="11328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electron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544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 rot="14622788">
            <a:off x="-2515540" y="4978591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9909680" y="577163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1805582" flipH="1">
            <a:off x="10394858" y="-2104276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-2870380" y="-2324891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B95676-2A98-49B9-90B9-FA31C062A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045" y="110066"/>
            <a:ext cx="5193840" cy="663786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61A2910-975C-415A-B6CE-8C4D2C48BD89}"/>
              </a:ext>
            </a:extLst>
          </p:cNvPr>
          <p:cNvGrpSpPr/>
          <p:nvPr/>
        </p:nvGrpSpPr>
        <p:grpSpPr>
          <a:xfrm>
            <a:off x="5387448" y="815625"/>
            <a:ext cx="1041400" cy="1041400"/>
            <a:chOff x="640080" y="2897713"/>
            <a:chExt cx="1041400" cy="10414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6DF5300-D468-4312-ADCB-F63B931419DE}"/>
                </a:ext>
              </a:extLst>
            </p:cNvPr>
            <p:cNvSpPr/>
            <p:nvPr/>
          </p:nvSpPr>
          <p:spPr>
            <a:xfrm>
              <a:off x="640080" y="2897713"/>
              <a:ext cx="1041400" cy="1041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rgbClr val="24A19C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 descr="Câu hỏi">
              <a:extLst>
                <a:ext uri="{FF2B5EF4-FFF2-40B4-BE49-F238E27FC236}">
                  <a16:creationId xmlns:a16="http://schemas.microsoft.com/office/drawing/2014/main" id="{3DA52369-87C6-4F82-AC55-490F36884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040" y="2991693"/>
              <a:ext cx="853440" cy="853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4559BCC-F0A3-442E-9284-30BE01F5D272}"/>
              </a:ext>
            </a:extLst>
          </p:cNvPr>
          <p:cNvSpPr txBox="1"/>
          <p:nvPr/>
        </p:nvSpPr>
        <p:spPr>
          <a:xfrm>
            <a:off x="6579468" y="815625"/>
            <a:ext cx="5085875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He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có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tuần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H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4BEFF8-5807-401A-A3B0-8712533D0F27}"/>
              </a:ext>
            </a:extLst>
          </p:cNvPr>
          <p:cNvGrpSpPr/>
          <p:nvPr/>
        </p:nvGrpSpPr>
        <p:grpSpPr>
          <a:xfrm>
            <a:off x="5387448" y="3169932"/>
            <a:ext cx="1041400" cy="1041400"/>
            <a:chOff x="200657" y="4811473"/>
            <a:chExt cx="1041400" cy="10414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2D9AE2C-1AD5-4856-823F-BB008CBB1D15}"/>
                </a:ext>
              </a:extLst>
            </p:cNvPr>
            <p:cNvSpPr/>
            <p:nvPr/>
          </p:nvSpPr>
          <p:spPr>
            <a:xfrm>
              <a:off x="200657" y="4811473"/>
              <a:ext cx="1041400" cy="1041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rgbClr val="D96098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 descr="Ghi chú biểu tượng miễn phí">
              <a:extLst>
                <a:ext uri="{FF2B5EF4-FFF2-40B4-BE49-F238E27FC236}">
                  <a16:creationId xmlns:a16="http://schemas.microsoft.com/office/drawing/2014/main" id="{F5F1BD62-584F-4ABF-BE27-1F372222A2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20" y="4977533"/>
              <a:ext cx="762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527E79-2B3E-46D5-9687-B4DD4AAE7A32}"/>
                  </a:ext>
                </a:extLst>
              </p:cNvPr>
              <p:cNvSpPr txBox="1"/>
              <p:nvPr/>
            </p:nvSpPr>
            <p:spPr>
              <a:xfrm>
                <a:off x="6604111" y="2958295"/>
                <a:ext cx="4934743" cy="359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20000"/>
                  </a:lnSpc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US" dirty="0"/>
                  <a:t>Theo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tăng</a:t>
                </a:r>
                <a:r>
                  <a:rPr lang="en-US" dirty="0"/>
                  <a:t> </a:t>
                </a:r>
                <a:r>
                  <a:rPr lang="en-US" dirty="0" err="1"/>
                  <a:t>điện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hạt</a:t>
                </a:r>
                <a:r>
                  <a:rPr lang="en-US" dirty="0"/>
                  <a:t> </a:t>
                </a:r>
                <a:r>
                  <a:rPr lang="en-US" dirty="0" err="1"/>
                  <a:t>nhân</a:t>
                </a:r>
                <a:r>
                  <a:rPr lang="en-US" dirty="0"/>
                  <a:t>,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:r>
                  <a:rPr lang="en-US" dirty="0" err="1"/>
                  <a:t>nguyên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tăng</a:t>
                </a:r>
                <a:r>
                  <a:rPr lang="en-US" dirty="0"/>
                  <a:t> </a:t>
                </a:r>
                <a:r>
                  <a:rPr lang="en-US" dirty="0" err="1"/>
                  <a:t>dần</a:t>
                </a:r>
                <a:r>
                  <a:rPr lang="en-US" dirty="0"/>
                  <a:t>,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chu </a:t>
                </a:r>
                <a:r>
                  <a:rPr lang="en-US" dirty="0" err="1"/>
                  <a:t>kì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:r>
                  <a:rPr lang="en-US" dirty="0" err="1"/>
                  <a:t>nguyên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giảm</a:t>
                </a:r>
                <a:r>
                  <a:rPr lang="en-US" dirty="0"/>
                  <a:t> </a:t>
                </a:r>
                <a:r>
                  <a:rPr lang="en-US" dirty="0" err="1"/>
                  <a:t>dần</a:t>
                </a:r>
                <a:r>
                  <a:rPr lang="en-US" dirty="0"/>
                  <a:t>, H </a:t>
                </a:r>
                <a:r>
                  <a:rPr lang="en-US" dirty="0" err="1"/>
                  <a:t>và</a:t>
                </a:r>
                <a:r>
                  <a:rPr lang="en-US" dirty="0"/>
                  <a:t> He </a:t>
                </a:r>
                <a:r>
                  <a:rPr lang="en-US" dirty="0" err="1"/>
                  <a:t>cùng</a:t>
                </a:r>
                <a:r>
                  <a:rPr lang="en-US" dirty="0"/>
                  <a:t> chu </a:t>
                </a:r>
                <a:r>
                  <a:rPr lang="en-US" dirty="0" err="1"/>
                  <a:t>kì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:r>
                  <a:rPr lang="en-US" dirty="0" err="1"/>
                  <a:t>nguyên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H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 He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       </m:t>
                        </m:r>
                      </m:e>
                    </m:groupChr>
                  </m:oMath>
                </a14:m>
                <a:r>
                  <a:rPr lang="en-US" dirty="0"/>
                  <a:t> He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nguyên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nguyên</a:t>
                </a:r>
                <a:r>
                  <a:rPr lang="en-US" dirty="0"/>
                  <a:t> </a:t>
                </a:r>
                <a:r>
                  <a:rPr lang="en-US" dirty="0" err="1"/>
                  <a:t>tố</a:t>
                </a:r>
                <a:r>
                  <a:rPr lang="en-US" dirty="0"/>
                  <a:t> có </a:t>
                </a:r>
                <a:r>
                  <a:rPr lang="en-US" dirty="0" err="1"/>
                  <a:t>kích</a:t>
                </a:r>
                <a:r>
                  <a:rPr lang="en-US" dirty="0"/>
                  <a:t> </a:t>
                </a:r>
                <a:r>
                  <a:rPr lang="en-US" dirty="0" err="1"/>
                  <a:t>thước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bảng</a:t>
                </a:r>
                <a:r>
                  <a:rPr lang="en-US" dirty="0"/>
                  <a:t> </a:t>
                </a:r>
                <a:r>
                  <a:rPr lang="en-US" dirty="0" err="1"/>
                  <a:t>tuần</a:t>
                </a:r>
                <a:r>
                  <a:rPr lang="en-US" dirty="0"/>
                  <a:t> </a:t>
                </a:r>
                <a:r>
                  <a:rPr lang="en-US" dirty="0" err="1"/>
                  <a:t>hoàn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527E79-2B3E-46D5-9687-B4DD4AAE7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111" y="2958295"/>
                <a:ext cx="4934743" cy="3597139"/>
              </a:xfrm>
              <a:prstGeom prst="rect">
                <a:avLst/>
              </a:prstGeom>
              <a:blipFill>
                <a:blip r:embed="rId6"/>
                <a:stretch>
                  <a:fillRect l="-1852" t="-339" r="-2099" b="-3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0301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 rot="14622788">
            <a:off x="4283994" y="583860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11247160" y="1581775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20842103" flipH="1">
            <a:off x="3813679" y="-248683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5185691">
            <a:off x="-3447561" y="1581775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E1B4107-0649-4CD2-A27F-A748197B7F62}"/>
              </a:ext>
            </a:extLst>
          </p:cNvPr>
          <p:cNvSpPr/>
          <p:nvPr/>
        </p:nvSpPr>
        <p:spPr>
          <a:xfrm>
            <a:off x="2306321" y="259128"/>
            <a:ext cx="9525140" cy="731651"/>
          </a:xfrm>
          <a:prstGeom prst="roundRect">
            <a:avLst/>
          </a:pr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EF7A79-5A39-4AD7-99F6-EBE880CEC637}"/>
              </a:ext>
            </a:extLst>
          </p:cNvPr>
          <p:cNvSpPr txBox="1"/>
          <p:nvPr/>
        </p:nvSpPr>
        <p:spPr>
          <a:xfrm>
            <a:off x="2246049" y="405260"/>
            <a:ext cx="9252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Xu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 descr="Bảng tuần hoàn">
            <a:extLst>
              <a:ext uri="{FF2B5EF4-FFF2-40B4-BE49-F238E27FC236}">
                <a16:creationId xmlns:a16="http://schemas.microsoft.com/office/drawing/2014/main" id="{1908765D-ECE0-4C74-B126-B40539F25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834" y="306821"/>
            <a:ext cx="614905" cy="61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CD281D-9478-484D-A9F7-77A39B6B932F}"/>
              </a:ext>
            </a:extLst>
          </p:cNvPr>
          <p:cNvSpPr txBox="1"/>
          <p:nvPr/>
        </p:nvSpPr>
        <p:spPr>
          <a:xfrm>
            <a:off x="416110" y="1217927"/>
            <a:ext cx="11095901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Electron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 học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electron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3A9380-18CA-4636-86ED-E9221BC72536}"/>
              </a:ext>
            </a:extLst>
          </p:cNvPr>
          <p:cNvSpPr txBox="1"/>
          <p:nvPr/>
        </p:nvSpPr>
        <p:spPr>
          <a:xfrm>
            <a:off x="416110" y="2302843"/>
            <a:ext cx="1141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0EA2B4-BB9F-4829-8B05-634711F5A42C}"/>
              </a:ext>
            </a:extLst>
          </p:cNvPr>
          <p:cNvSpPr txBox="1"/>
          <p:nvPr/>
        </p:nvSpPr>
        <p:spPr>
          <a:xfrm>
            <a:off x="4325880" y="2356777"/>
            <a:ext cx="1141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CA3EDD-04B0-4C93-87BF-54416E91E543}"/>
              </a:ext>
            </a:extLst>
          </p:cNvPr>
          <p:cNvSpPr txBox="1"/>
          <p:nvPr/>
        </p:nvSpPr>
        <p:spPr>
          <a:xfrm>
            <a:off x="1443701" y="3165731"/>
            <a:ext cx="1743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126BDA-D2C3-4784-B704-711E9C7C490C}"/>
              </a:ext>
            </a:extLst>
          </p:cNvPr>
          <p:cNvSpPr txBox="1"/>
          <p:nvPr/>
        </p:nvSpPr>
        <p:spPr>
          <a:xfrm>
            <a:off x="8463258" y="2421688"/>
            <a:ext cx="1141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2C71CE-797B-4D5C-81C6-54FE6E079D2E}"/>
              </a:ext>
            </a:extLst>
          </p:cNvPr>
          <p:cNvSpPr txBox="1"/>
          <p:nvPr/>
        </p:nvSpPr>
        <p:spPr>
          <a:xfrm>
            <a:off x="4036063" y="3165731"/>
            <a:ext cx="1743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1s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2s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2p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9F648C-ED1E-4893-86D3-458944E616EB}"/>
              </a:ext>
            </a:extLst>
          </p:cNvPr>
          <p:cNvSpPr txBox="1"/>
          <p:nvPr/>
        </p:nvSpPr>
        <p:spPr>
          <a:xfrm>
            <a:off x="8192274" y="3149941"/>
            <a:ext cx="1743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1s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2EC65E-1F4E-4479-9390-CE26746EDEAD}"/>
              </a:ext>
            </a:extLst>
          </p:cNvPr>
          <p:cNvSpPr txBox="1"/>
          <p:nvPr/>
        </p:nvSpPr>
        <p:spPr>
          <a:xfrm>
            <a:off x="809397" y="3961969"/>
            <a:ext cx="255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Electron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2615B2-A70D-4A35-A700-BE3FF6F57765}"/>
              </a:ext>
            </a:extLst>
          </p:cNvPr>
          <p:cNvSpPr txBox="1"/>
          <p:nvPr/>
        </p:nvSpPr>
        <p:spPr>
          <a:xfrm>
            <a:off x="3993430" y="3946694"/>
            <a:ext cx="1743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668D5C-00FC-4531-93BD-14B7CB4D9373}"/>
              </a:ext>
            </a:extLst>
          </p:cNvPr>
          <p:cNvSpPr txBox="1"/>
          <p:nvPr/>
        </p:nvSpPr>
        <p:spPr>
          <a:xfrm>
            <a:off x="8192273" y="3912838"/>
            <a:ext cx="1743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279C145-D759-4232-A49E-9FFA96AE1767}"/>
              </a:ext>
            </a:extLst>
          </p:cNvPr>
          <p:cNvGrpSpPr/>
          <p:nvPr/>
        </p:nvGrpSpPr>
        <p:grpSpPr>
          <a:xfrm>
            <a:off x="6026266" y="4529829"/>
            <a:ext cx="1771480" cy="1242218"/>
            <a:chOff x="5713593" y="4497351"/>
            <a:chExt cx="1771480" cy="124221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CFE2ED3-44CB-4148-BD20-5C77A18DCA22}"/>
                </a:ext>
              </a:extLst>
            </p:cNvPr>
            <p:cNvSpPr txBox="1"/>
            <p:nvPr/>
          </p:nvSpPr>
          <p:spPr>
            <a:xfrm>
              <a:off x="6082611" y="4506666"/>
              <a:ext cx="11417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9D90CE8-EAC5-4CF0-8EAD-9AC94E166650}"/>
                </a:ext>
              </a:extLst>
            </p:cNvPr>
            <p:cNvSpPr txBox="1"/>
            <p:nvPr/>
          </p:nvSpPr>
          <p:spPr>
            <a:xfrm>
              <a:off x="6919404" y="4504607"/>
              <a:ext cx="5656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63C753-D4D2-467F-BDD0-23F681F35FCD}"/>
                </a:ext>
              </a:extLst>
            </p:cNvPr>
            <p:cNvSpPr txBox="1"/>
            <p:nvPr/>
          </p:nvSpPr>
          <p:spPr>
            <a:xfrm>
              <a:off x="5713593" y="4504607"/>
              <a:ext cx="67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1F5F172-7EB7-4F5F-86E5-7A9276DD1D3A}"/>
                </a:ext>
              </a:extLst>
            </p:cNvPr>
            <p:cNvSpPr txBox="1"/>
            <p:nvPr/>
          </p:nvSpPr>
          <p:spPr>
            <a:xfrm>
              <a:off x="6093607" y="5093238"/>
              <a:ext cx="11417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B81A393-75A7-4E35-8545-4CCEAAF05E94}"/>
                </a:ext>
              </a:extLst>
            </p:cNvPr>
            <p:cNvSpPr/>
            <p:nvPr/>
          </p:nvSpPr>
          <p:spPr>
            <a:xfrm>
              <a:off x="6506940" y="4497520"/>
              <a:ext cx="105664" cy="105664"/>
            </a:xfrm>
            <a:prstGeom prst="ellipse">
              <a:avLst/>
            </a:prstGeom>
            <a:solidFill>
              <a:srgbClr val="24A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47DA8F7-068D-4EE6-9FA6-10FB238704B5}"/>
                </a:ext>
              </a:extLst>
            </p:cNvPr>
            <p:cNvSpPr/>
            <p:nvPr/>
          </p:nvSpPr>
          <p:spPr>
            <a:xfrm>
              <a:off x="6663258" y="4497351"/>
              <a:ext cx="105664" cy="105664"/>
            </a:xfrm>
            <a:prstGeom prst="ellipse">
              <a:avLst/>
            </a:prstGeom>
            <a:solidFill>
              <a:srgbClr val="24A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F90D558-4904-4A6B-8FA0-9D68FE8FF5DA}"/>
                </a:ext>
              </a:extLst>
            </p:cNvPr>
            <p:cNvSpPr/>
            <p:nvPr/>
          </p:nvSpPr>
          <p:spPr>
            <a:xfrm>
              <a:off x="6301410" y="4711606"/>
              <a:ext cx="105664" cy="105664"/>
            </a:xfrm>
            <a:prstGeom prst="ellipse">
              <a:avLst/>
            </a:prstGeom>
            <a:solidFill>
              <a:srgbClr val="24A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E674D25-BC3A-4EAE-ACBB-E0BC3207D4F4}"/>
                </a:ext>
              </a:extLst>
            </p:cNvPr>
            <p:cNvSpPr/>
            <p:nvPr/>
          </p:nvSpPr>
          <p:spPr>
            <a:xfrm>
              <a:off x="6301410" y="4867161"/>
              <a:ext cx="105664" cy="105664"/>
            </a:xfrm>
            <a:prstGeom prst="ellipse">
              <a:avLst/>
            </a:prstGeom>
            <a:solidFill>
              <a:srgbClr val="D960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F08A9F9-186C-4FFA-B1D0-C76960D8482B}"/>
                </a:ext>
              </a:extLst>
            </p:cNvPr>
            <p:cNvSpPr/>
            <p:nvPr/>
          </p:nvSpPr>
          <p:spPr>
            <a:xfrm>
              <a:off x="6873999" y="4708384"/>
              <a:ext cx="105664" cy="105664"/>
            </a:xfrm>
            <a:prstGeom prst="ellipse">
              <a:avLst/>
            </a:prstGeom>
            <a:solidFill>
              <a:srgbClr val="24A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D33D572-4A89-44AF-A843-2FB0AF043C62}"/>
                </a:ext>
              </a:extLst>
            </p:cNvPr>
            <p:cNvSpPr/>
            <p:nvPr/>
          </p:nvSpPr>
          <p:spPr>
            <a:xfrm>
              <a:off x="6873999" y="4863939"/>
              <a:ext cx="105664" cy="105664"/>
            </a:xfrm>
            <a:prstGeom prst="ellipse">
              <a:avLst/>
            </a:prstGeom>
            <a:solidFill>
              <a:srgbClr val="D960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448F7F7-5C2A-4582-B79C-19D68B9E68C1}"/>
                </a:ext>
              </a:extLst>
            </p:cNvPr>
            <p:cNvSpPr/>
            <p:nvPr/>
          </p:nvSpPr>
          <p:spPr>
            <a:xfrm>
              <a:off x="6530450" y="5059874"/>
              <a:ext cx="105664" cy="105664"/>
            </a:xfrm>
            <a:prstGeom prst="ellipse">
              <a:avLst/>
            </a:prstGeom>
            <a:solidFill>
              <a:srgbClr val="24A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1C70312-A6F4-40C0-B63D-3518FCFFE070}"/>
                </a:ext>
              </a:extLst>
            </p:cNvPr>
            <p:cNvSpPr/>
            <p:nvPr/>
          </p:nvSpPr>
          <p:spPr>
            <a:xfrm>
              <a:off x="6686768" y="5059705"/>
              <a:ext cx="105664" cy="105664"/>
            </a:xfrm>
            <a:prstGeom prst="ellipse">
              <a:avLst/>
            </a:prstGeom>
            <a:solidFill>
              <a:srgbClr val="D960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0F4F3C9-1689-4660-B2F4-D5D7382A7315}"/>
              </a:ext>
            </a:extLst>
          </p:cNvPr>
          <p:cNvSpPr txBox="1"/>
          <p:nvPr/>
        </p:nvSpPr>
        <p:spPr>
          <a:xfrm>
            <a:off x="725054" y="4910326"/>
            <a:ext cx="255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Electron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68DC49C-74BE-41DB-A740-C2C3A7C270D7}"/>
              </a:ext>
            </a:extLst>
          </p:cNvPr>
          <p:cNvSpPr txBox="1"/>
          <p:nvPr/>
        </p:nvSpPr>
        <p:spPr>
          <a:xfrm>
            <a:off x="4006830" y="4898404"/>
            <a:ext cx="1743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38AF22F-B491-4103-BE75-B79C2E3AA740}"/>
              </a:ext>
            </a:extLst>
          </p:cNvPr>
          <p:cNvSpPr txBox="1"/>
          <p:nvPr/>
        </p:nvSpPr>
        <p:spPr>
          <a:xfrm>
            <a:off x="8222215" y="4783789"/>
            <a:ext cx="1743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403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6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 rot="9447758">
            <a:off x="9019769" y="589319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10892318" y="-147364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8297882" flipH="1">
            <a:off x="-1967846" y="-261151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13796761">
            <a:off x="-2003294" y="5204101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3A4CA1-E5D1-411A-850E-68BA5F607695}"/>
              </a:ext>
            </a:extLst>
          </p:cNvPr>
          <p:cNvGrpSpPr/>
          <p:nvPr/>
        </p:nvGrpSpPr>
        <p:grpSpPr>
          <a:xfrm>
            <a:off x="482883" y="1116528"/>
            <a:ext cx="1041400" cy="1041400"/>
            <a:chOff x="640080" y="2897713"/>
            <a:chExt cx="1041400" cy="10414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03C13E3-E2E4-4AA6-9521-32B7FCD884C5}"/>
                </a:ext>
              </a:extLst>
            </p:cNvPr>
            <p:cNvSpPr/>
            <p:nvPr/>
          </p:nvSpPr>
          <p:spPr>
            <a:xfrm>
              <a:off x="640080" y="2897713"/>
              <a:ext cx="1041400" cy="1041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rgbClr val="24A19C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Câu hỏi">
              <a:extLst>
                <a:ext uri="{FF2B5EF4-FFF2-40B4-BE49-F238E27FC236}">
                  <a16:creationId xmlns:a16="http://schemas.microsoft.com/office/drawing/2014/main" id="{446AE379-A58A-411F-9991-9693E54B6B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040" y="2991693"/>
              <a:ext cx="853440" cy="853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E826E91-E33D-4F5C-95DC-2CA7ABB28DA0}"/>
              </a:ext>
            </a:extLst>
          </p:cNvPr>
          <p:cNvSpPr txBox="1"/>
          <p:nvPr/>
        </p:nvSpPr>
        <p:spPr>
          <a:xfrm>
            <a:off x="1712243" y="1314102"/>
            <a:ext cx="3995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AE639E-35ED-49BB-B595-65E3713CD267}"/>
              </a:ext>
            </a:extLst>
          </p:cNvPr>
          <p:cNvGrpSpPr/>
          <p:nvPr/>
        </p:nvGrpSpPr>
        <p:grpSpPr>
          <a:xfrm>
            <a:off x="482883" y="2330842"/>
            <a:ext cx="1041400" cy="1041400"/>
            <a:chOff x="200657" y="4811473"/>
            <a:chExt cx="1041400" cy="10414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3735B15-BE34-4BC1-871A-D8A8B2FB2BD6}"/>
                </a:ext>
              </a:extLst>
            </p:cNvPr>
            <p:cNvSpPr/>
            <p:nvPr/>
          </p:nvSpPr>
          <p:spPr>
            <a:xfrm>
              <a:off x="200657" y="4811473"/>
              <a:ext cx="1041400" cy="1041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rgbClr val="D96098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4" descr="Ghi chú biểu tượng miễn phí">
              <a:extLst>
                <a:ext uri="{FF2B5EF4-FFF2-40B4-BE49-F238E27FC236}">
                  <a16:creationId xmlns:a16="http://schemas.microsoft.com/office/drawing/2014/main" id="{8C7F0976-D25E-4D7F-99F9-92B315623A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20" y="4977533"/>
              <a:ext cx="762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487EA5F-A5B1-4687-93E1-6A69D271AEE2}"/>
              </a:ext>
            </a:extLst>
          </p:cNvPr>
          <p:cNvSpPr txBox="1"/>
          <p:nvPr/>
        </p:nvSpPr>
        <p:spPr>
          <a:xfrm>
            <a:off x="1712243" y="2381497"/>
            <a:ext cx="964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trứng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khả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hút</a:t>
            </a:r>
            <a:r>
              <a:rPr lang="en-US" dirty="0"/>
              <a:t> electron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phần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7059A10-5FC3-4F7B-AB35-99112AD819E5}"/>
              </a:ext>
            </a:extLst>
          </p:cNvPr>
          <p:cNvSpPr/>
          <p:nvPr/>
        </p:nvSpPr>
        <p:spPr>
          <a:xfrm>
            <a:off x="2052320" y="175488"/>
            <a:ext cx="9751325" cy="731651"/>
          </a:xfrm>
          <a:prstGeom prst="roundRect">
            <a:avLst/>
          </a:pr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B47E40-8F46-4141-ABE8-4AFBEAFFC03B}"/>
              </a:ext>
            </a:extLst>
          </p:cNvPr>
          <p:cNvSpPr txBox="1"/>
          <p:nvPr/>
        </p:nvSpPr>
        <p:spPr>
          <a:xfrm>
            <a:off x="2185843" y="310480"/>
            <a:ext cx="917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Xu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0" descr="Bảng tuần hoàn">
            <a:extLst>
              <a:ext uri="{FF2B5EF4-FFF2-40B4-BE49-F238E27FC236}">
                <a16:creationId xmlns:a16="http://schemas.microsoft.com/office/drawing/2014/main" id="{E88C4963-A67B-45C8-B67C-280749D2E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018" y="223181"/>
            <a:ext cx="614905" cy="61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93409AF-93C6-46C3-BED0-C090B6963B28}"/>
              </a:ext>
            </a:extLst>
          </p:cNvPr>
          <p:cNvGrpSpPr/>
          <p:nvPr/>
        </p:nvGrpSpPr>
        <p:grpSpPr>
          <a:xfrm>
            <a:off x="4207575" y="3558290"/>
            <a:ext cx="3289069" cy="1848654"/>
            <a:chOff x="4207575" y="3782612"/>
            <a:chExt cx="3289069" cy="1848654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3D6837F-6651-4BE8-A3D8-842596DF0AEF}"/>
                </a:ext>
              </a:extLst>
            </p:cNvPr>
            <p:cNvSpPr/>
            <p:nvPr/>
          </p:nvSpPr>
          <p:spPr>
            <a:xfrm>
              <a:off x="4207575" y="3782612"/>
              <a:ext cx="1848654" cy="184865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AA42B89-A3DB-4686-96D6-E6E8306D8990}"/>
                </a:ext>
              </a:extLst>
            </p:cNvPr>
            <p:cNvSpPr/>
            <p:nvPr/>
          </p:nvSpPr>
          <p:spPr>
            <a:xfrm>
              <a:off x="5647990" y="3782612"/>
              <a:ext cx="1848654" cy="184865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7963F19-22B2-480B-8933-1E4E398A146B}"/>
                </a:ext>
              </a:extLst>
            </p:cNvPr>
            <p:cNvSpPr/>
            <p:nvPr/>
          </p:nvSpPr>
          <p:spPr>
            <a:xfrm>
              <a:off x="4829714" y="4404751"/>
              <a:ext cx="604376" cy="604376"/>
            </a:xfrm>
            <a:prstGeom prst="ellipse">
              <a:avLst/>
            </a:prstGeom>
            <a:solidFill>
              <a:srgbClr val="FFCCD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0A831C6-A590-4C90-A22A-33ABA775A392}"/>
                </a:ext>
              </a:extLst>
            </p:cNvPr>
            <p:cNvSpPr/>
            <p:nvPr/>
          </p:nvSpPr>
          <p:spPr>
            <a:xfrm>
              <a:off x="6270129" y="4404751"/>
              <a:ext cx="604376" cy="604376"/>
            </a:xfrm>
            <a:prstGeom prst="ellipse">
              <a:avLst/>
            </a:prstGeom>
            <a:solidFill>
              <a:srgbClr val="FFCCD2">
                <a:alpha val="49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735558-36E5-4B9D-9152-4F462F707D0B}"/>
                </a:ext>
              </a:extLst>
            </p:cNvPr>
            <p:cNvSpPr txBox="1"/>
            <p:nvPr/>
          </p:nvSpPr>
          <p:spPr>
            <a:xfrm>
              <a:off x="4812691" y="4466088"/>
              <a:ext cx="6384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D953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D678ADA-C6EE-477E-A0A5-2F26C95B8EE6}"/>
                </a:ext>
              </a:extLst>
            </p:cNvPr>
            <p:cNvSpPr txBox="1"/>
            <p:nvPr/>
          </p:nvSpPr>
          <p:spPr>
            <a:xfrm>
              <a:off x="6251833" y="4445329"/>
              <a:ext cx="6384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24A19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1D0CF4D-E080-40BB-9A6E-DA4A3C100117}"/>
                </a:ext>
              </a:extLst>
            </p:cNvPr>
            <p:cNvSpPr/>
            <p:nvPr/>
          </p:nvSpPr>
          <p:spPr>
            <a:xfrm>
              <a:off x="5753273" y="4445329"/>
              <a:ext cx="197672" cy="197672"/>
            </a:xfrm>
            <a:prstGeom prst="ellipse">
              <a:avLst/>
            </a:prstGeom>
            <a:solidFill>
              <a:srgbClr val="D960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BDC301E-C44E-4DDC-B964-573196F8711C}"/>
                </a:ext>
              </a:extLst>
            </p:cNvPr>
            <p:cNvSpPr/>
            <p:nvPr/>
          </p:nvSpPr>
          <p:spPr>
            <a:xfrm>
              <a:off x="5753273" y="4821403"/>
              <a:ext cx="197672" cy="197672"/>
            </a:xfrm>
            <a:prstGeom prst="ellipse">
              <a:avLst/>
            </a:prstGeom>
            <a:solidFill>
              <a:srgbClr val="24A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668108E-6FDD-4037-8499-33423B8C99E2}"/>
              </a:ext>
            </a:extLst>
          </p:cNvPr>
          <p:cNvCxnSpPr>
            <a:stCxn id="23" idx="2"/>
          </p:cNvCxnSpPr>
          <p:nvPr/>
        </p:nvCxnSpPr>
        <p:spPr>
          <a:xfrm flipH="1">
            <a:off x="5401101" y="4319843"/>
            <a:ext cx="352172" cy="39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BCE16FC-1FE1-4299-BADC-D4980982317C}"/>
              </a:ext>
            </a:extLst>
          </p:cNvPr>
          <p:cNvCxnSpPr/>
          <p:nvPr/>
        </p:nvCxnSpPr>
        <p:spPr>
          <a:xfrm flipH="1">
            <a:off x="5391953" y="4695917"/>
            <a:ext cx="352172" cy="39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410871E-E9B6-4FC1-A923-6EC5DE55337A}"/>
              </a:ext>
            </a:extLst>
          </p:cNvPr>
          <p:cNvCxnSpPr>
            <a:cxnSpLocks/>
          </p:cNvCxnSpPr>
          <p:nvPr/>
        </p:nvCxnSpPr>
        <p:spPr>
          <a:xfrm>
            <a:off x="5954034" y="4319843"/>
            <a:ext cx="352172" cy="39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D96C949-E1F9-4F07-BE08-6EA283C5BEF7}"/>
              </a:ext>
            </a:extLst>
          </p:cNvPr>
          <p:cNvCxnSpPr>
            <a:cxnSpLocks/>
          </p:cNvCxnSpPr>
          <p:nvPr/>
        </p:nvCxnSpPr>
        <p:spPr>
          <a:xfrm>
            <a:off x="5944886" y="4695917"/>
            <a:ext cx="352172" cy="39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22C84A8-1638-4E82-A7DA-79FEFB52E2A0}"/>
              </a:ext>
            </a:extLst>
          </p:cNvPr>
          <p:cNvSpPr txBox="1"/>
          <p:nvPr/>
        </p:nvSpPr>
        <p:spPr>
          <a:xfrm>
            <a:off x="2865294" y="5631416"/>
            <a:ext cx="6773078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 err="1"/>
              <a:t>Hình</a:t>
            </a:r>
            <a:r>
              <a:rPr lang="en-US" b="1" dirty="0"/>
              <a:t> 7.3. </a:t>
            </a:r>
            <a:r>
              <a:rPr lang="en-US" dirty="0" err="1"/>
              <a:t>Cặp</a:t>
            </a:r>
            <a:r>
              <a:rPr lang="en-US" dirty="0"/>
              <a:t> electron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hút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H</a:t>
            </a:r>
          </a:p>
        </p:txBody>
      </p:sp>
    </p:spTree>
    <p:extLst>
      <p:ext uri="{BB962C8B-B14F-4D97-AF65-F5344CB8AC3E}">
        <p14:creationId xmlns:p14="http://schemas.microsoft.com/office/powerpoint/2010/main" val="78732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>
            <a:off x="-2448535" y="-218624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-2448535" y="521208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7987039" flipH="1">
            <a:off x="8675238" y="579158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11018520" y="-218624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1D469A-DB0C-4681-B20F-BA1A51220EC7}"/>
              </a:ext>
            </a:extLst>
          </p:cNvPr>
          <p:cNvGrpSpPr/>
          <p:nvPr/>
        </p:nvGrpSpPr>
        <p:grpSpPr>
          <a:xfrm>
            <a:off x="432492" y="1333435"/>
            <a:ext cx="1041400" cy="1041400"/>
            <a:chOff x="640080" y="2897713"/>
            <a:chExt cx="1041400" cy="10414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2991B7B-E1F7-4EE7-BED9-EB96C2E7F775}"/>
                </a:ext>
              </a:extLst>
            </p:cNvPr>
            <p:cNvSpPr/>
            <p:nvPr/>
          </p:nvSpPr>
          <p:spPr>
            <a:xfrm>
              <a:off x="640080" y="2897713"/>
              <a:ext cx="1041400" cy="1041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rgbClr val="24A19C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Câu hỏi">
              <a:extLst>
                <a:ext uri="{FF2B5EF4-FFF2-40B4-BE49-F238E27FC236}">
                  <a16:creationId xmlns:a16="http://schemas.microsoft.com/office/drawing/2014/main" id="{3F2ACB4D-9DC4-4F83-9F6B-ECFD6AB380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040" y="2991693"/>
              <a:ext cx="853440" cy="853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B18D79A-BDCF-4CE1-A0B5-B461A3D0B972}"/>
              </a:ext>
            </a:extLst>
          </p:cNvPr>
          <p:cNvSpPr txBox="1"/>
          <p:nvPr/>
        </p:nvSpPr>
        <p:spPr>
          <a:xfrm>
            <a:off x="1661852" y="1146338"/>
            <a:ext cx="9645788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243AEE-F9C2-4432-A0FC-0EED4480BC15}"/>
              </a:ext>
            </a:extLst>
          </p:cNvPr>
          <p:cNvGrpSpPr/>
          <p:nvPr/>
        </p:nvGrpSpPr>
        <p:grpSpPr>
          <a:xfrm>
            <a:off x="432492" y="4305453"/>
            <a:ext cx="1041400" cy="1041400"/>
            <a:chOff x="200657" y="4811473"/>
            <a:chExt cx="1041400" cy="10414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040DB1C-42BD-4D52-8ABA-7FD4DE76C081}"/>
                </a:ext>
              </a:extLst>
            </p:cNvPr>
            <p:cNvSpPr/>
            <p:nvPr/>
          </p:nvSpPr>
          <p:spPr>
            <a:xfrm>
              <a:off x="200657" y="4811473"/>
              <a:ext cx="1041400" cy="1041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rgbClr val="D96098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4" descr="Ghi chú biểu tượng miễn phí">
              <a:extLst>
                <a:ext uri="{FF2B5EF4-FFF2-40B4-BE49-F238E27FC236}">
                  <a16:creationId xmlns:a16="http://schemas.microsoft.com/office/drawing/2014/main" id="{F8148F30-B5FF-48B3-906E-164D5547C2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20" y="4977533"/>
              <a:ext cx="762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FB9E931-4DB6-4956-BD85-5CD3B7A4F662}"/>
              </a:ext>
            </a:extLst>
          </p:cNvPr>
          <p:cNvSpPr txBox="1"/>
          <p:nvPr/>
        </p:nvSpPr>
        <p:spPr>
          <a:xfrm>
            <a:off x="1661852" y="4115074"/>
            <a:ext cx="10262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1.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chu </a:t>
            </a:r>
            <a:r>
              <a:rPr lang="en-US" dirty="0" err="1"/>
              <a:t>kì</a:t>
            </a:r>
            <a:r>
              <a:rPr lang="en-US" dirty="0"/>
              <a:t>,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,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khả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hút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electron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càng</a:t>
            </a:r>
            <a:r>
              <a:rPr lang="en-US" dirty="0"/>
              <a:t> </a:t>
            </a:r>
            <a:r>
              <a:rPr lang="en-US" dirty="0" err="1"/>
              <a:t>mạnh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640152-65F6-4D95-A58F-154C1787FBCD}"/>
              </a:ext>
            </a:extLst>
          </p:cNvPr>
          <p:cNvSpPr txBox="1"/>
          <p:nvPr/>
        </p:nvSpPr>
        <p:spPr>
          <a:xfrm>
            <a:off x="1661852" y="2551784"/>
            <a:ext cx="9645788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2.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: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khả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hút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electron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075B28-978F-4C38-BF53-CBF7018A84DD}"/>
              </a:ext>
            </a:extLst>
          </p:cNvPr>
          <p:cNvSpPr txBox="1"/>
          <p:nvPr/>
        </p:nvSpPr>
        <p:spPr>
          <a:xfrm>
            <a:off x="1661852" y="5165577"/>
            <a:ext cx="10262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2.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,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,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khả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hút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electron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càng</a:t>
            </a:r>
            <a:r>
              <a:rPr lang="en-US" dirty="0"/>
              <a:t> </a:t>
            </a:r>
            <a:r>
              <a:rPr lang="en-US" dirty="0" err="1"/>
              <a:t>yếu</a:t>
            </a:r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3A1F53C-A378-4F9F-91B8-741351E6F8CC}"/>
              </a:ext>
            </a:extLst>
          </p:cNvPr>
          <p:cNvSpPr/>
          <p:nvPr/>
        </p:nvSpPr>
        <p:spPr>
          <a:xfrm>
            <a:off x="2157857" y="175488"/>
            <a:ext cx="9645788" cy="731651"/>
          </a:xfrm>
          <a:prstGeom prst="roundRect">
            <a:avLst/>
          </a:pr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171478-6049-4AEC-8B89-E9197DB1DCB9}"/>
              </a:ext>
            </a:extLst>
          </p:cNvPr>
          <p:cNvSpPr txBox="1"/>
          <p:nvPr/>
        </p:nvSpPr>
        <p:spPr>
          <a:xfrm>
            <a:off x="2116105" y="310480"/>
            <a:ext cx="9243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Xu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10" descr="Bảng tuần hoàn">
            <a:extLst>
              <a:ext uri="{FF2B5EF4-FFF2-40B4-BE49-F238E27FC236}">
                <a16:creationId xmlns:a16="http://schemas.microsoft.com/office/drawing/2014/main" id="{A22FC92E-C769-4DF6-BE0E-3ABAE6F5B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018" y="223181"/>
            <a:ext cx="614905" cy="61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258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>
            <a:off x="-3706273" y="1332308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2666994" y="6085536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5771450" flipH="1">
            <a:off x="10858880" y="2855347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5604880" y="-282986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F2E51F-F126-4FC8-B8DD-91B313096CFA}"/>
              </a:ext>
            </a:extLst>
          </p:cNvPr>
          <p:cNvSpPr/>
          <p:nvPr/>
        </p:nvSpPr>
        <p:spPr>
          <a:xfrm>
            <a:off x="388356" y="175488"/>
            <a:ext cx="10269484" cy="731651"/>
          </a:xfrm>
          <a:prstGeom prst="roundRect">
            <a:avLst/>
          </a:pr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057146-B1AA-47A4-9678-3D4FD3BCD372}"/>
              </a:ext>
            </a:extLst>
          </p:cNvPr>
          <p:cNvSpPr txBox="1"/>
          <p:nvPr/>
        </p:nvSpPr>
        <p:spPr>
          <a:xfrm>
            <a:off x="1166407" y="310480"/>
            <a:ext cx="949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Xu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" descr="Bảng tuần hoàn">
            <a:extLst>
              <a:ext uri="{FF2B5EF4-FFF2-40B4-BE49-F238E27FC236}">
                <a16:creationId xmlns:a16="http://schemas.microsoft.com/office/drawing/2014/main" id="{3EB4675C-BEF3-4D1D-A83F-3BA72CA86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52" y="197366"/>
            <a:ext cx="614905" cy="61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23CC8A-3D17-425E-95C1-04243EE1A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  <a14:imgEffect>
                      <a14:brightnessContrast bright="15000" contrast="-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9820" y="1128802"/>
            <a:ext cx="5170340" cy="55441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BC88944-E7BF-49D1-8656-28ADE5DC2EEA}"/>
              </a:ext>
            </a:extLst>
          </p:cNvPr>
          <p:cNvGrpSpPr/>
          <p:nvPr/>
        </p:nvGrpSpPr>
        <p:grpSpPr>
          <a:xfrm>
            <a:off x="1077257" y="2792021"/>
            <a:ext cx="1041400" cy="1041400"/>
            <a:chOff x="640080" y="2897713"/>
            <a:chExt cx="1041400" cy="10414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B06FFFE-4CA9-4807-A892-04501326AABA}"/>
                </a:ext>
              </a:extLst>
            </p:cNvPr>
            <p:cNvSpPr/>
            <p:nvPr/>
          </p:nvSpPr>
          <p:spPr>
            <a:xfrm>
              <a:off x="640080" y="2897713"/>
              <a:ext cx="1041400" cy="1041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rgbClr val="24A19C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 descr="Câu hỏi">
              <a:extLst>
                <a:ext uri="{FF2B5EF4-FFF2-40B4-BE49-F238E27FC236}">
                  <a16:creationId xmlns:a16="http://schemas.microsoft.com/office/drawing/2014/main" id="{45B4BC1F-17D5-4D57-8327-007AA83D2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040" y="2991693"/>
              <a:ext cx="853440" cy="853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A46FF0E-8420-4460-A4F9-6C7B6986B047}"/>
              </a:ext>
            </a:extLst>
          </p:cNvPr>
          <p:cNvSpPr txBox="1"/>
          <p:nvPr/>
        </p:nvSpPr>
        <p:spPr>
          <a:xfrm>
            <a:off x="2331372" y="2295228"/>
            <a:ext cx="4213654" cy="2267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7.5,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3318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C5352D-AEF7-407D-AD8A-C01CC90047F6}"/>
              </a:ext>
            </a:extLst>
          </p:cNvPr>
          <p:cNvSpPr/>
          <p:nvPr/>
        </p:nvSpPr>
        <p:spPr>
          <a:xfrm>
            <a:off x="226648" y="494626"/>
            <a:ext cx="11684000" cy="6160851"/>
          </a:xfrm>
          <a:prstGeom prst="roundRect">
            <a:avLst/>
          </a:prstGeom>
          <a:noFill/>
          <a:ln w="28575" cmpd="thickThin">
            <a:solidFill>
              <a:srgbClr val="24A19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>
            <a:off x="-3310488" y="342900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6649408" y="6374065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1805582" flipH="1">
            <a:off x="10913472" y="679867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-236922" y="-3353281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A07EA3-FDDB-4426-935B-C68A5E188940}"/>
              </a:ext>
            </a:extLst>
          </p:cNvPr>
          <p:cNvSpPr/>
          <p:nvPr/>
        </p:nvSpPr>
        <p:spPr>
          <a:xfrm>
            <a:off x="202556" y="87881"/>
            <a:ext cx="10093799" cy="731651"/>
          </a:xfrm>
          <a:prstGeom prst="roundRect">
            <a:avLst/>
          </a:pr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D290FF-68D8-4876-8E65-AB9DB74B109F}"/>
              </a:ext>
            </a:extLst>
          </p:cNvPr>
          <p:cNvSpPr txBox="1"/>
          <p:nvPr/>
        </p:nvSpPr>
        <p:spPr>
          <a:xfrm>
            <a:off x="980607" y="222873"/>
            <a:ext cx="924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Xu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" descr="Bảng tuần hoàn">
            <a:extLst>
              <a:ext uri="{FF2B5EF4-FFF2-40B4-BE49-F238E27FC236}">
                <a16:creationId xmlns:a16="http://schemas.microsoft.com/office/drawing/2014/main" id="{7CC16929-B4A2-4B37-A750-4582DA446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52" y="109759"/>
            <a:ext cx="614905" cy="61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6555CB-6BAA-4F86-8833-C4316CD685ED}"/>
              </a:ext>
            </a:extLst>
          </p:cNvPr>
          <p:cNvSpPr txBox="1"/>
          <p:nvPr/>
        </p:nvSpPr>
        <p:spPr>
          <a:xfrm>
            <a:off x="1468244" y="2563629"/>
            <a:ext cx="9769591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chu </a:t>
            </a:r>
            <a:r>
              <a:rPr lang="en-US" dirty="0" err="1"/>
              <a:t>kì</a:t>
            </a:r>
            <a:r>
              <a:rPr lang="en-US" dirty="0"/>
              <a:t>,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,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có xu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dần</a:t>
            </a:r>
            <a:endParaRPr lang="en-US" dirty="0"/>
          </a:p>
        </p:txBody>
      </p:sp>
      <p:pic>
        <p:nvPicPr>
          <p:cNvPr id="14" name="Picture 2" descr="Kho sách">
            <a:extLst>
              <a:ext uri="{FF2B5EF4-FFF2-40B4-BE49-F238E27FC236}">
                <a16:creationId xmlns:a16="http://schemas.microsoft.com/office/drawing/2014/main" id="{40316619-EEF5-4277-834F-7BC878E59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76" y="2882034"/>
            <a:ext cx="400240" cy="4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DD2770E-2C5C-4F74-9D61-CEA3D18567FC}"/>
              </a:ext>
            </a:extLst>
          </p:cNvPr>
          <p:cNvSpPr txBox="1"/>
          <p:nvPr/>
        </p:nvSpPr>
        <p:spPr>
          <a:xfrm>
            <a:off x="371645" y="802426"/>
            <a:ext cx="642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5" name="Graphic 364">
            <a:extLst>
              <a:ext uri="{FF2B5EF4-FFF2-40B4-BE49-F238E27FC236}">
                <a16:creationId xmlns:a16="http://schemas.microsoft.com/office/drawing/2014/main" id="{C4B89475-0691-47C7-B4F2-6B70F899C4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880332" y="4262067"/>
            <a:ext cx="2866870" cy="2866870"/>
          </a:xfrm>
          <a:prstGeom prst="rect">
            <a:avLst/>
          </a:prstGeom>
        </p:spPr>
      </p:pic>
      <p:sp>
        <p:nvSpPr>
          <p:cNvPr id="366" name="TextBox 365">
            <a:extLst>
              <a:ext uri="{FF2B5EF4-FFF2-40B4-BE49-F238E27FC236}">
                <a16:creationId xmlns:a16="http://schemas.microsoft.com/office/drawing/2014/main" id="{67092553-C9E4-4508-9E30-1F7BB32496C7}"/>
              </a:ext>
            </a:extLst>
          </p:cNvPr>
          <p:cNvSpPr txBox="1"/>
          <p:nvPr/>
        </p:nvSpPr>
        <p:spPr>
          <a:xfrm>
            <a:off x="563281" y="2072361"/>
            <a:ext cx="706138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luật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A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81D3ECDA-82F0-4BF8-A62F-053977058F35}"/>
              </a:ext>
            </a:extLst>
          </p:cNvPr>
          <p:cNvSpPr txBox="1"/>
          <p:nvPr/>
        </p:nvSpPr>
        <p:spPr>
          <a:xfrm>
            <a:off x="1512390" y="3543422"/>
            <a:ext cx="996760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,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,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có xu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dần</a:t>
            </a:r>
            <a:endParaRPr lang="en-US" dirty="0"/>
          </a:p>
        </p:txBody>
      </p:sp>
      <p:pic>
        <p:nvPicPr>
          <p:cNvPr id="368" name="Picture 2" descr="Kho sách">
            <a:extLst>
              <a:ext uri="{FF2B5EF4-FFF2-40B4-BE49-F238E27FC236}">
                <a16:creationId xmlns:a16="http://schemas.microsoft.com/office/drawing/2014/main" id="{40AD8024-58A8-4832-B4F3-D2A7EEE6F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03" y="3861827"/>
            <a:ext cx="408841" cy="4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" name="Picture 2">
            <a:extLst>
              <a:ext uri="{FF2B5EF4-FFF2-40B4-BE49-F238E27FC236}">
                <a16:creationId xmlns:a16="http://schemas.microsoft.com/office/drawing/2014/main" id="{E53C07A5-5370-43D7-9318-137E58215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460" y="4846973"/>
            <a:ext cx="2781049" cy="171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7" name="Group 376">
            <a:extLst>
              <a:ext uri="{FF2B5EF4-FFF2-40B4-BE49-F238E27FC236}">
                <a16:creationId xmlns:a16="http://schemas.microsoft.com/office/drawing/2014/main" id="{8D9FA0D0-D2C5-4E36-8005-3E790188F8E8}"/>
              </a:ext>
            </a:extLst>
          </p:cNvPr>
          <p:cNvGrpSpPr/>
          <p:nvPr/>
        </p:nvGrpSpPr>
        <p:grpSpPr>
          <a:xfrm flipH="1">
            <a:off x="1787738" y="4502527"/>
            <a:ext cx="2167680" cy="383769"/>
            <a:chOff x="4476866" y="4025548"/>
            <a:chExt cx="2434474" cy="503264"/>
          </a:xfrm>
        </p:grpSpPr>
        <p:sp>
          <p:nvSpPr>
            <p:cNvPr id="378" name="Arrow: Down 377">
              <a:extLst>
                <a:ext uri="{FF2B5EF4-FFF2-40B4-BE49-F238E27FC236}">
                  <a16:creationId xmlns:a16="http://schemas.microsoft.com/office/drawing/2014/main" id="{5DDC0C5E-8729-4397-B21C-9E3520145717}"/>
                </a:ext>
              </a:extLst>
            </p:cNvPr>
            <p:cNvSpPr/>
            <p:nvPr/>
          </p:nvSpPr>
          <p:spPr>
            <a:xfrm rot="5400000">
              <a:off x="5442471" y="3059943"/>
              <a:ext cx="503264" cy="2434474"/>
            </a:xfrm>
            <a:prstGeom prst="downArrow">
              <a:avLst/>
            </a:prstGeom>
            <a:solidFill>
              <a:srgbClr val="FFDA73"/>
            </a:solidFill>
            <a:ln w="25400" cap="flat" cmpd="sng" algn="ctr">
              <a:solidFill>
                <a:srgbClr val="FFDA7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9" name="TextBox 378">
              <a:extLst>
                <a:ext uri="{FF2B5EF4-FFF2-40B4-BE49-F238E27FC236}">
                  <a16:creationId xmlns:a16="http://schemas.microsoft.com/office/drawing/2014/main" id="{D1327409-EA67-486C-9822-914750FBD7B0}"/>
                </a:ext>
              </a:extLst>
            </p:cNvPr>
            <p:cNvSpPr txBox="1"/>
            <p:nvPr/>
          </p:nvSpPr>
          <p:spPr>
            <a:xfrm>
              <a:off x="4920861" y="4130986"/>
              <a:ext cx="1701107" cy="3063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1200" b="1" kern="0" dirty="0" err="1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Độ</a:t>
              </a:r>
              <a:r>
                <a:rPr lang="en-US" sz="1200" b="1" kern="0" dirty="0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1200" b="1" kern="0" dirty="0" err="1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âm</a:t>
              </a:r>
              <a:r>
                <a:rPr lang="en-US" sz="1200" b="1" kern="0" dirty="0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1200" b="1" kern="0" dirty="0" err="1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điện</a:t>
              </a:r>
              <a:r>
                <a:rPr lang="en-US" sz="1200" b="1" kern="0" dirty="0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1200" b="1" kern="0" dirty="0" err="1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tăng</a:t>
              </a:r>
              <a:r>
                <a:rPr lang="en-US" sz="1200" b="1" kern="0" dirty="0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1200" b="1" kern="0" dirty="0" err="1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dần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D6D81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F6CCC2B7-7880-4D20-B5C9-FCCA86B089AB}"/>
              </a:ext>
            </a:extLst>
          </p:cNvPr>
          <p:cNvGrpSpPr/>
          <p:nvPr/>
        </p:nvGrpSpPr>
        <p:grpSpPr>
          <a:xfrm>
            <a:off x="1374480" y="4620229"/>
            <a:ext cx="450845" cy="1944926"/>
            <a:chOff x="3973602" y="2103199"/>
            <a:chExt cx="503264" cy="1944926"/>
          </a:xfrm>
        </p:grpSpPr>
        <p:sp>
          <p:nvSpPr>
            <p:cNvPr id="381" name="Arrow: Down 380">
              <a:extLst>
                <a:ext uri="{FF2B5EF4-FFF2-40B4-BE49-F238E27FC236}">
                  <a16:creationId xmlns:a16="http://schemas.microsoft.com/office/drawing/2014/main" id="{E69C43B1-1641-4D3A-8345-98A52043F348}"/>
                </a:ext>
              </a:extLst>
            </p:cNvPr>
            <p:cNvSpPr/>
            <p:nvPr/>
          </p:nvSpPr>
          <p:spPr>
            <a:xfrm>
              <a:off x="3973602" y="2103199"/>
              <a:ext cx="503264" cy="1944926"/>
            </a:xfrm>
            <a:prstGeom prst="downArrow">
              <a:avLst/>
            </a:prstGeom>
            <a:solidFill>
              <a:srgbClr val="FFDA73"/>
            </a:solidFill>
            <a:ln w="25400" cap="flat" cmpd="sng" algn="ctr">
              <a:solidFill>
                <a:srgbClr val="FFDA7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3045F1EF-B58D-4F7D-92E5-67517D7C720B}"/>
                </a:ext>
              </a:extLst>
            </p:cNvPr>
            <p:cNvSpPr txBox="1"/>
            <p:nvPr/>
          </p:nvSpPr>
          <p:spPr>
            <a:xfrm rot="16200000">
              <a:off x="3357852" y="2819141"/>
              <a:ext cx="1734770" cy="309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1200" b="1" kern="0" dirty="0" err="1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Độ</a:t>
              </a:r>
              <a:r>
                <a:rPr lang="en-US" sz="1200" b="1" kern="0" dirty="0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1200" b="1" kern="0" dirty="0" err="1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âm</a:t>
              </a:r>
              <a:r>
                <a:rPr lang="en-US" sz="1200" b="1" kern="0" dirty="0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1200" b="1" kern="0" dirty="0" err="1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điện</a:t>
              </a:r>
              <a:r>
                <a:rPr lang="en-US" sz="1200" b="1" kern="0" dirty="0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1200" b="1" kern="0" dirty="0" err="1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giảm</a:t>
              </a:r>
              <a:r>
                <a:rPr lang="en-US" sz="1200" b="1" kern="0" dirty="0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1200" b="1" kern="0" dirty="0" err="1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dần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D6D81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83" name="TextBox 382">
            <a:extLst>
              <a:ext uri="{FF2B5EF4-FFF2-40B4-BE49-F238E27FC236}">
                <a16:creationId xmlns:a16="http://schemas.microsoft.com/office/drawing/2014/main" id="{B409662B-0901-4598-A6EE-3AF19767212E}"/>
              </a:ext>
            </a:extLst>
          </p:cNvPr>
          <p:cNvSpPr txBox="1"/>
          <p:nvPr/>
        </p:nvSpPr>
        <p:spPr>
          <a:xfrm>
            <a:off x="5354582" y="5016474"/>
            <a:ext cx="4438467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ngoại</a:t>
            </a:r>
            <a:r>
              <a:rPr lang="en-US" dirty="0"/>
              <a:t> </a:t>
            </a:r>
            <a:r>
              <a:rPr lang="en-US" dirty="0" err="1"/>
              <a:t>lệ</a:t>
            </a:r>
            <a:r>
              <a:rPr lang="en-US" dirty="0"/>
              <a:t> ở </a:t>
            </a:r>
            <a:r>
              <a:rPr lang="en-US" dirty="0" err="1"/>
              <a:t>nhóm</a:t>
            </a:r>
            <a:r>
              <a:rPr lang="en-US" dirty="0"/>
              <a:t> II (Ba, Ra), chu </a:t>
            </a:r>
            <a:r>
              <a:rPr lang="en-US" dirty="0" err="1"/>
              <a:t>kì</a:t>
            </a:r>
            <a:r>
              <a:rPr lang="en-US" dirty="0"/>
              <a:t> 6 (Pb </a:t>
            </a:r>
            <a:r>
              <a:rPr lang="en-US" dirty="0" err="1"/>
              <a:t>và</a:t>
            </a:r>
            <a:r>
              <a:rPr lang="en-US" dirty="0"/>
              <a:t> Bi)</a:t>
            </a:r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A005FAFC-49B1-4B35-B45E-720D54A6C0A8}"/>
              </a:ext>
            </a:extLst>
          </p:cNvPr>
          <p:cNvSpPr txBox="1"/>
          <p:nvPr/>
        </p:nvSpPr>
        <p:spPr>
          <a:xfrm>
            <a:off x="563281" y="1174968"/>
            <a:ext cx="7811327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trứng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khả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hút</a:t>
            </a:r>
            <a:r>
              <a:rPr lang="en-US" dirty="0"/>
              <a:t> electron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phần </a:t>
            </a:r>
            <a:r>
              <a:rPr lang="en-US" dirty="0" err="1"/>
              <a:t>tử</a:t>
            </a:r>
            <a:endParaRPr lang="en-US" dirty="0"/>
          </a:p>
        </p:txBody>
      </p: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91A6B3E7-5E37-4120-B2EE-FD36C7F63B10}"/>
              </a:ext>
            </a:extLst>
          </p:cNvPr>
          <p:cNvGrpSpPr/>
          <p:nvPr/>
        </p:nvGrpSpPr>
        <p:grpSpPr>
          <a:xfrm>
            <a:off x="8514510" y="1103139"/>
            <a:ext cx="2197513" cy="1235134"/>
            <a:chOff x="4207575" y="3558290"/>
            <a:chExt cx="3289069" cy="1848654"/>
          </a:xfrm>
        </p:grpSpPr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C4E5F531-DEA6-4E9E-A3C4-18CDC828FFB2}"/>
                </a:ext>
              </a:extLst>
            </p:cNvPr>
            <p:cNvGrpSpPr/>
            <p:nvPr/>
          </p:nvGrpSpPr>
          <p:grpSpPr>
            <a:xfrm>
              <a:off x="4207575" y="3558290"/>
              <a:ext cx="3289069" cy="1848654"/>
              <a:chOff x="4207575" y="3782612"/>
              <a:chExt cx="3289069" cy="1848654"/>
            </a:xfrm>
          </p:grpSpPr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FD7384D4-3D07-401E-843A-BC0236B0C8E5}"/>
                  </a:ext>
                </a:extLst>
              </p:cNvPr>
              <p:cNvSpPr/>
              <p:nvPr/>
            </p:nvSpPr>
            <p:spPr>
              <a:xfrm>
                <a:off x="4207575" y="3782612"/>
                <a:ext cx="1848654" cy="184865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806F7E50-C902-47C0-9AA1-DF8632A6A08D}"/>
                  </a:ext>
                </a:extLst>
              </p:cNvPr>
              <p:cNvSpPr/>
              <p:nvPr/>
            </p:nvSpPr>
            <p:spPr>
              <a:xfrm>
                <a:off x="5647990" y="3782612"/>
                <a:ext cx="1848654" cy="184865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02D11D43-D002-4BAB-9720-8A54BA43962D}"/>
                  </a:ext>
                </a:extLst>
              </p:cNvPr>
              <p:cNvSpPr/>
              <p:nvPr/>
            </p:nvSpPr>
            <p:spPr>
              <a:xfrm>
                <a:off x="4829714" y="4404751"/>
                <a:ext cx="604376" cy="604376"/>
              </a:xfrm>
              <a:prstGeom prst="ellipse">
                <a:avLst/>
              </a:prstGeom>
              <a:solidFill>
                <a:srgbClr val="FFCCD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76FD78F7-6C10-41E9-A670-14369A6EF263}"/>
                  </a:ext>
                </a:extLst>
              </p:cNvPr>
              <p:cNvSpPr/>
              <p:nvPr/>
            </p:nvSpPr>
            <p:spPr>
              <a:xfrm>
                <a:off x="6270129" y="4404751"/>
                <a:ext cx="604376" cy="604376"/>
              </a:xfrm>
              <a:prstGeom prst="ellipse">
                <a:avLst/>
              </a:prstGeom>
              <a:solidFill>
                <a:srgbClr val="FFCCD2">
                  <a:alpha val="49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90" name="TextBox 389">
                <a:extLst>
                  <a:ext uri="{FF2B5EF4-FFF2-40B4-BE49-F238E27FC236}">
                    <a16:creationId xmlns:a16="http://schemas.microsoft.com/office/drawing/2014/main" id="{6B69C116-9F7C-4A64-AA33-484D48603E0A}"/>
                  </a:ext>
                </a:extLst>
              </p:cNvPr>
              <p:cNvSpPr txBox="1"/>
              <p:nvPr/>
            </p:nvSpPr>
            <p:spPr>
              <a:xfrm>
                <a:off x="4812691" y="4466088"/>
                <a:ext cx="638421" cy="506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D9534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+1</a:t>
                </a:r>
              </a:p>
            </p:txBody>
          </p:sp>
          <p:sp>
            <p:nvSpPr>
              <p:cNvPr id="391" name="TextBox 390">
                <a:extLst>
                  <a:ext uri="{FF2B5EF4-FFF2-40B4-BE49-F238E27FC236}">
                    <a16:creationId xmlns:a16="http://schemas.microsoft.com/office/drawing/2014/main" id="{45456B10-444D-4C35-B608-E6F26AA73784}"/>
                  </a:ext>
                </a:extLst>
              </p:cNvPr>
              <p:cNvSpPr txBox="1"/>
              <p:nvPr/>
            </p:nvSpPr>
            <p:spPr>
              <a:xfrm>
                <a:off x="6251833" y="4445328"/>
                <a:ext cx="638421" cy="506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24A19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+1</a:t>
                </a:r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EE1303DF-3A09-4387-94A3-593E074D4669}"/>
                  </a:ext>
                </a:extLst>
              </p:cNvPr>
              <p:cNvSpPr/>
              <p:nvPr/>
            </p:nvSpPr>
            <p:spPr>
              <a:xfrm>
                <a:off x="5753273" y="4445329"/>
                <a:ext cx="197672" cy="197672"/>
              </a:xfrm>
              <a:prstGeom prst="ellipse">
                <a:avLst/>
              </a:prstGeom>
              <a:solidFill>
                <a:srgbClr val="D960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D17891CC-7C75-4B7E-931C-D666E2A3947A}"/>
                  </a:ext>
                </a:extLst>
              </p:cNvPr>
              <p:cNvSpPr/>
              <p:nvPr/>
            </p:nvSpPr>
            <p:spPr>
              <a:xfrm>
                <a:off x="5753273" y="4821403"/>
                <a:ext cx="197672" cy="197672"/>
              </a:xfrm>
              <a:prstGeom prst="ellipse">
                <a:avLst/>
              </a:prstGeom>
              <a:solidFill>
                <a:srgbClr val="24A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cxnSp>
          <p:nvCxnSpPr>
            <p:cNvPr id="394" name="Straight Arrow Connector 393">
              <a:extLst>
                <a:ext uri="{FF2B5EF4-FFF2-40B4-BE49-F238E27FC236}">
                  <a16:creationId xmlns:a16="http://schemas.microsoft.com/office/drawing/2014/main" id="{B271F48F-5F61-4691-9D30-DF4C53024A09}"/>
                </a:ext>
              </a:extLst>
            </p:cNvPr>
            <p:cNvCxnSpPr>
              <a:stCxn id="392" idx="2"/>
            </p:cNvCxnSpPr>
            <p:nvPr/>
          </p:nvCxnSpPr>
          <p:spPr>
            <a:xfrm flipH="1">
              <a:off x="5401101" y="4319843"/>
              <a:ext cx="352172" cy="39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>
              <a:extLst>
                <a:ext uri="{FF2B5EF4-FFF2-40B4-BE49-F238E27FC236}">
                  <a16:creationId xmlns:a16="http://schemas.microsoft.com/office/drawing/2014/main" id="{7550A708-5FB1-4EAD-9753-A54440609F88}"/>
                </a:ext>
              </a:extLst>
            </p:cNvPr>
            <p:cNvCxnSpPr/>
            <p:nvPr/>
          </p:nvCxnSpPr>
          <p:spPr>
            <a:xfrm flipH="1">
              <a:off x="5391953" y="4695917"/>
              <a:ext cx="352172" cy="39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Arrow Connector 395">
              <a:extLst>
                <a:ext uri="{FF2B5EF4-FFF2-40B4-BE49-F238E27FC236}">
                  <a16:creationId xmlns:a16="http://schemas.microsoft.com/office/drawing/2014/main" id="{BD831DE9-DF66-4F1E-92F3-659A72722DB8}"/>
                </a:ext>
              </a:extLst>
            </p:cNvPr>
            <p:cNvCxnSpPr>
              <a:cxnSpLocks/>
            </p:cNvCxnSpPr>
            <p:nvPr/>
          </p:nvCxnSpPr>
          <p:spPr>
            <a:xfrm>
              <a:off x="5954034" y="4319843"/>
              <a:ext cx="352172" cy="39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Arrow Connector 396">
              <a:extLst>
                <a:ext uri="{FF2B5EF4-FFF2-40B4-BE49-F238E27FC236}">
                  <a16:creationId xmlns:a16="http://schemas.microsoft.com/office/drawing/2014/main" id="{FEE43316-7901-4108-9AAD-AA12D6EF7E2A}"/>
                </a:ext>
              </a:extLst>
            </p:cNvPr>
            <p:cNvCxnSpPr>
              <a:cxnSpLocks/>
            </p:cNvCxnSpPr>
            <p:nvPr/>
          </p:nvCxnSpPr>
          <p:spPr>
            <a:xfrm>
              <a:off x="5944886" y="4695917"/>
              <a:ext cx="352172" cy="39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851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366" grpId="0"/>
      <p:bldP spid="367" grpId="0"/>
      <p:bldP spid="383" grpId="0"/>
      <p:bldP spid="3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 rot="14622788">
            <a:off x="-2515540" y="4978591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9909680" y="577163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1805582" flipH="1">
            <a:off x="10394858" y="-2104276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-2870380" y="-2324891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F2B27E-8D16-4AEE-9D4D-6CA25FF82AA1}"/>
              </a:ext>
            </a:extLst>
          </p:cNvPr>
          <p:cNvSpPr/>
          <p:nvPr/>
        </p:nvSpPr>
        <p:spPr>
          <a:xfrm>
            <a:off x="281352" y="512602"/>
            <a:ext cx="10010728" cy="731651"/>
          </a:xfrm>
          <a:prstGeom prst="roundRect">
            <a:avLst/>
          </a:pr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01DC3B-5A22-4CC4-BE5F-6F92BAC128EA}"/>
              </a:ext>
            </a:extLst>
          </p:cNvPr>
          <p:cNvSpPr txBox="1"/>
          <p:nvPr/>
        </p:nvSpPr>
        <p:spPr>
          <a:xfrm>
            <a:off x="1059403" y="647594"/>
            <a:ext cx="9232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Xu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" descr="Bảng tuần hoàn">
            <a:extLst>
              <a:ext uri="{FF2B5EF4-FFF2-40B4-BE49-F238E27FC236}">
                <a16:creationId xmlns:a16="http://schemas.microsoft.com/office/drawing/2014/main" id="{45B095AC-CD94-46A6-9F26-E06ABE863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48" y="534480"/>
            <a:ext cx="614905" cy="61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035FBC-0549-409A-8541-D6949EC2D12A}"/>
              </a:ext>
            </a:extLst>
          </p:cNvPr>
          <p:cNvSpPr txBox="1"/>
          <p:nvPr/>
        </p:nvSpPr>
        <p:spPr>
          <a:xfrm>
            <a:off x="1394062" y="1933298"/>
            <a:ext cx="991616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electron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lệch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nào </a:t>
            </a:r>
            <a:r>
              <a:rPr lang="en-US" dirty="0" err="1"/>
              <a:t>trong</a:t>
            </a:r>
            <a:r>
              <a:rPr lang="en-US" dirty="0"/>
              <a:t> phần </a:t>
            </a:r>
            <a:r>
              <a:rPr lang="en-US" dirty="0" err="1"/>
              <a:t>tử</a:t>
            </a:r>
            <a:r>
              <a:rPr lang="en-US" dirty="0"/>
              <a:t>.</a:t>
            </a:r>
          </a:p>
        </p:txBody>
      </p:sp>
      <p:pic>
        <p:nvPicPr>
          <p:cNvPr id="11" name="Picture 2" descr="Kho sách">
            <a:extLst>
              <a:ext uri="{FF2B5EF4-FFF2-40B4-BE49-F238E27FC236}">
                <a16:creationId xmlns:a16="http://schemas.microsoft.com/office/drawing/2014/main" id="{7F38D1F3-DB74-46A0-8D2B-5CC39B9F4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88" y="2202152"/>
            <a:ext cx="400240" cy="4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CCB26E0-E806-4448-BE14-AD4D7894E0D8}"/>
              </a:ext>
            </a:extLst>
          </p:cNvPr>
          <p:cNvGrpSpPr/>
          <p:nvPr/>
        </p:nvGrpSpPr>
        <p:grpSpPr>
          <a:xfrm>
            <a:off x="126646" y="3429000"/>
            <a:ext cx="1417674" cy="480531"/>
            <a:chOff x="548845" y="2942251"/>
            <a:chExt cx="845907" cy="480531"/>
          </a:xfrm>
        </p:grpSpPr>
        <p:pic>
          <p:nvPicPr>
            <p:cNvPr id="13" name="Picture 31">
              <a:extLst>
                <a:ext uri="{FF2B5EF4-FFF2-40B4-BE49-F238E27FC236}">
                  <a16:creationId xmlns:a16="http://schemas.microsoft.com/office/drawing/2014/main" id="{9504198A-98B9-4384-8EBC-3135D2C62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48845" y="2942251"/>
              <a:ext cx="845907" cy="48053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D4A54E8-F7DA-4C96-A153-432485F0A532}"/>
                </a:ext>
              </a:extLst>
            </p:cNvPr>
            <p:cNvSpPr txBox="1"/>
            <p:nvPr/>
          </p:nvSpPr>
          <p:spPr>
            <a:xfrm>
              <a:off x="721960" y="2942251"/>
              <a:ext cx="551742" cy="42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endParaRPr lang="vi-VN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55A684-C3E6-48D9-9E95-43A49E11D694}"/>
                  </a:ext>
                </a:extLst>
              </p:cNvPr>
              <p:cNvSpPr txBox="1"/>
              <p:nvPr/>
            </p:nvSpPr>
            <p:spPr>
              <a:xfrm>
                <a:off x="1544320" y="3265597"/>
                <a:ext cx="9916160" cy="2112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20000"/>
                  </a:lnSpc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dirty="0"/>
                  <a:t>Độ </a:t>
                </a:r>
                <a:r>
                  <a:rPr lang="en-US" dirty="0" err="1"/>
                  <a:t>âm</a:t>
                </a:r>
                <a:r>
                  <a:rPr lang="en-US" dirty="0"/>
                  <a:t> </a:t>
                </a:r>
                <a:r>
                  <a:rPr lang="en-US" dirty="0" err="1"/>
                  <a:t>điện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H </a:t>
                </a:r>
                <a:r>
                  <a:rPr lang="en-US" dirty="0" err="1"/>
                  <a:t>và</a:t>
                </a:r>
                <a:r>
                  <a:rPr lang="en-US" dirty="0"/>
                  <a:t> N </a:t>
                </a:r>
                <a:r>
                  <a:rPr lang="en-US" dirty="0" err="1"/>
                  <a:t>lần</a:t>
                </a:r>
                <a:r>
                  <a:rPr lang="en-US" dirty="0"/>
                  <a:t> l</a:t>
                </a:r>
                <a:r>
                  <a:rPr lang="vi-VN" dirty="0"/>
                  <a:t>ượ</a:t>
                </a:r>
                <a:r>
                  <a:rPr lang="en-US" dirty="0"/>
                  <a:t>t </a:t>
                </a:r>
                <a:r>
                  <a:rPr lang="en-US" dirty="0" err="1"/>
                  <a:t>là</a:t>
                </a:r>
                <a:r>
                  <a:rPr lang="en-US" dirty="0"/>
                  <a:t> 2,2 </a:t>
                </a:r>
                <a:r>
                  <a:rPr lang="en-US" dirty="0" err="1"/>
                  <a:t>và</a:t>
                </a:r>
                <a:r>
                  <a:rPr lang="en-US" dirty="0"/>
                  <a:t> 3,0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</m:e>
                    </m:groupChr>
                  </m:oMath>
                </a14:m>
                <a:r>
                  <a:rPr lang="en-US" dirty="0"/>
                  <a:t> N </a:t>
                </a:r>
                <a:r>
                  <a:rPr lang="en-US" dirty="0" err="1"/>
                  <a:t>hút</a:t>
                </a:r>
                <a:r>
                  <a:rPr lang="en-US" dirty="0"/>
                  <a:t> electron </a:t>
                </a:r>
                <a:r>
                  <a:rPr lang="en-US" dirty="0" err="1"/>
                  <a:t>liên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mạnh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 H </a:t>
                </a:r>
                <a:r>
                  <a:rPr lang="en-US" dirty="0" err="1"/>
                  <a:t>gấp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 smtClean="0"/>
                          <m:t>3,0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 smtClean="0"/>
                          <m:t>2,2</m:t>
                        </m:r>
                      </m:den>
                    </m:f>
                  </m:oMath>
                </a14:m>
                <a:r>
                  <a:rPr lang="en-US" dirty="0"/>
                  <a:t> = 1,36 </a:t>
                </a:r>
                <a:r>
                  <a:rPr lang="en-US" dirty="0" err="1"/>
                  <a:t>lần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</m:e>
                    </m:groupCh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phần </a:t>
                </a:r>
                <a:r>
                  <a:rPr lang="en-US" dirty="0" err="1"/>
                  <a:t>tử</a:t>
                </a:r>
                <a:r>
                  <a:rPr lang="en-US" dirty="0"/>
                  <a:t> NH</a:t>
                </a:r>
                <a:r>
                  <a:rPr lang="en-US" baseline="-25000" dirty="0"/>
                  <a:t>3</a:t>
                </a:r>
                <a:r>
                  <a:rPr lang="en-US" dirty="0"/>
                  <a:t>, </a:t>
                </a:r>
                <a:r>
                  <a:rPr lang="en-US" dirty="0" err="1"/>
                  <a:t>cặp</a:t>
                </a:r>
                <a:r>
                  <a:rPr lang="en-US" dirty="0"/>
                  <a:t> electron </a:t>
                </a:r>
                <a:r>
                  <a:rPr lang="en-US" dirty="0" err="1"/>
                  <a:t>liên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lệch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phía</a:t>
                </a:r>
                <a:r>
                  <a:rPr lang="en-US" dirty="0"/>
                  <a:t> N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55A684-C3E6-48D9-9E95-43A49E11D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20" y="3265597"/>
                <a:ext cx="9916160" cy="2112245"/>
              </a:xfrm>
              <a:prstGeom prst="rect">
                <a:avLst/>
              </a:prstGeom>
              <a:blipFill>
                <a:blip r:embed="rId6"/>
                <a:stretch>
                  <a:fillRect l="-922" b="-6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 descr="Periodic table  free icon">
            <a:extLst>
              <a:ext uri="{FF2B5EF4-FFF2-40B4-BE49-F238E27FC236}">
                <a16:creationId xmlns:a16="http://schemas.microsoft.com/office/drawing/2014/main" id="{3BDB183C-3395-4199-B8E9-08F1B9910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958" y="4571073"/>
            <a:ext cx="2103784" cy="210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083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 rot="14622788">
            <a:off x="4283994" y="583860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11247160" y="1581775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20842103" flipH="1">
            <a:off x="3813679" y="-248683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5185691">
            <a:off x="-3447561" y="1581775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33C7243-7372-4C76-99C0-0A4223C48C48}"/>
              </a:ext>
            </a:extLst>
          </p:cNvPr>
          <p:cNvGrpSpPr/>
          <p:nvPr/>
        </p:nvGrpSpPr>
        <p:grpSpPr>
          <a:xfrm>
            <a:off x="596197" y="1877190"/>
            <a:ext cx="1041400" cy="1041400"/>
            <a:chOff x="640080" y="2897713"/>
            <a:chExt cx="1041400" cy="10414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929B7F6-6C58-4A58-88F9-827E2E9A7911}"/>
                </a:ext>
              </a:extLst>
            </p:cNvPr>
            <p:cNvSpPr/>
            <p:nvPr/>
          </p:nvSpPr>
          <p:spPr>
            <a:xfrm>
              <a:off x="640080" y="2897713"/>
              <a:ext cx="1041400" cy="1041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rgbClr val="24A19C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Câu hỏi">
              <a:extLst>
                <a:ext uri="{FF2B5EF4-FFF2-40B4-BE49-F238E27FC236}">
                  <a16:creationId xmlns:a16="http://schemas.microsoft.com/office/drawing/2014/main" id="{5DF6CDA4-B25E-459B-AA28-AC604A6A73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040" y="2991693"/>
              <a:ext cx="853440" cy="853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1CE192D-FAB8-4D6D-99ED-F63D17E27B06}"/>
              </a:ext>
            </a:extLst>
          </p:cNvPr>
          <p:cNvSpPr txBox="1"/>
          <p:nvPr/>
        </p:nvSpPr>
        <p:spPr>
          <a:xfrm>
            <a:off x="1825557" y="1980641"/>
            <a:ext cx="9645788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3,4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2,2.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phần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lệch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nào?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7309A9-A36B-4997-8F7A-A9D3761D58A0}"/>
              </a:ext>
            </a:extLst>
          </p:cNvPr>
          <p:cNvGrpSpPr/>
          <p:nvPr/>
        </p:nvGrpSpPr>
        <p:grpSpPr>
          <a:xfrm>
            <a:off x="537340" y="3472780"/>
            <a:ext cx="1041400" cy="1041400"/>
            <a:chOff x="200657" y="4811473"/>
            <a:chExt cx="1041400" cy="10414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64FD812-7ABB-4E70-B8EF-F88459EDB80F}"/>
                </a:ext>
              </a:extLst>
            </p:cNvPr>
            <p:cNvSpPr/>
            <p:nvPr/>
          </p:nvSpPr>
          <p:spPr>
            <a:xfrm>
              <a:off x="200657" y="4811473"/>
              <a:ext cx="1041400" cy="1041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rgbClr val="D96098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4" descr="Ghi chú biểu tượng miễn phí">
              <a:extLst>
                <a:ext uri="{FF2B5EF4-FFF2-40B4-BE49-F238E27FC236}">
                  <a16:creationId xmlns:a16="http://schemas.microsoft.com/office/drawing/2014/main" id="{BBB2461B-484C-4304-B0D9-2EBFAF8AE1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20" y="4977533"/>
              <a:ext cx="762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9DA5A7-1AEE-4174-89A6-AC29E8DAF926}"/>
              </a:ext>
            </a:extLst>
          </p:cNvPr>
          <p:cNvSpPr/>
          <p:nvPr/>
        </p:nvSpPr>
        <p:spPr>
          <a:xfrm>
            <a:off x="281352" y="624954"/>
            <a:ext cx="9959928" cy="731651"/>
          </a:xfrm>
          <a:prstGeom prst="roundRect">
            <a:avLst/>
          </a:pr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B81481-8438-4078-B0F1-16F6EA26F01B}"/>
              </a:ext>
            </a:extLst>
          </p:cNvPr>
          <p:cNvSpPr txBox="1"/>
          <p:nvPr/>
        </p:nvSpPr>
        <p:spPr>
          <a:xfrm>
            <a:off x="1059403" y="759946"/>
            <a:ext cx="918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Xu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0" descr="Bảng tuần hoàn">
            <a:extLst>
              <a:ext uri="{FF2B5EF4-FFF2-40B4-BE49-F238E27FC236}">
                <a16:creationId xmlns:a16="http://schemas.microsoft.com/office/drawing/2014/main" id="{66223385-6C5C-4AC0-BA3C-17AA3CFE5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48" y="646832"/>
            <a:ext cx="614905" cy="61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eriodic table  free icon">
            <a:extLst>
              <a:ext uri="{FF2B5EF4-FFF2-40B4-BE49-F238E27FC236}">
                <a16:creationId xmlns:a16="http://schemas.microsoft.com/office/drawing/2014/main" id="{9FF5BEEA-E4A8-4BC3-87E0-C32016C11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4" y="4913280"/>
            <a:ext cx="1615500" cy="161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F90D02-824A-4FCD-936D-2314B0A47625}"/>
                  </a:ext>
                </a:extLst>
              </p:cNvPr>
              <p:cNvSpPr txBox="1"/>
              <p:nvPr/>
            </p:nvSpPr>
            <p:spPr>
              <a:xfrm>
                <a:off x="1649866" y="3401957"/>
                <a:ext cx="10262506" cy="1558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20000"/>
                  </a:lnSpc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dirty="0"/>
                  <a:t>O </a:t>
                </a:r>
                <a:r>
                  <a:rPr lang="en-US" dirty="0" err="1"/>
                  <a:t>hút</a:t>
                </a:r>
                <a:r>
                  <a:rPr lang="en-US" dirty="0"/>
                  <a:t> electron </a:t>
                </a:r>
                <a:r>
                  <a:rPr lang="en-US" dirty="0" err="1"/>
                  <a:t>liên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mạnh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 H </a:t>
                </a:r>
                <a:r>
                  <a:rPr lang="en-US" dirty="0" err="1"/>
                  <a:t>gấp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 smtClean="0"/>
                          <m:t>3,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 smtClean="0"/>
                          <m:t>2,2</m:t>
                        </m:r>
                      </m:den>
                    </m:f>
                  </m:oMath>
                </a14:m>
                <a:r>
                  <a:rPr lang="en-US" dirty="0"/>
                  <a:t> = 1,54 </a:t>
                </a:r>
                <a:r>
                  <a:rPr lang="en-US" dirty="0" err="1"/>
                  <a:t>lần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</m:e>
                    </m:groupCh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phần </a:t>
                </a:r>
                <a:r>
                  <a:rPr lang="en-US" dirty="0" err="1"/>
                  <a:t>tử</a:t>
                </a:r>
                <a:r>
                  <a:rPr lang="en-US" dirty="0"/>
                  <a:t> H</a:t>
                </a:r>
                <a:r>
                  <a:rPr lang="en-US" baseline="-25000" dirty="0"/>
                  <a:t>2</a:t>
                </a:r>
                <a:r>
                  <a:rPr lang="en-US" dirty="0"/>
                  <a:t>O, </a:t>
                </a:r>
                <a:r>
                  <a:rPr lang="en-US" dirty="0" err="1"/>
                  <a:t>cặp</a:t>
                </a:r>
                <a:r>
                  <a:rPr lang="en-US" dirty="0"/>
                  <a:t> electron </a:t>
                </a:r>
                <a:r>
                  <a:rPr lang="en-US" dirty="0" err="1"/>
                  <a:t>liên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lệch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phía</a:t>
                </a:r>
                <a:r>
                  <a:rPr lang="en-US" dirty="0"/>
                  <a:t> O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F90D02-824A-4FCD-936D-2314B0A47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866" y="3401957"/>
                <a:ext cx="10262506" cy="1558247"/>
              </a:xfrm>
              <a:prstGeom prst="rect">
                <a:avLst/>
              </a:prstGeom>
              <a:blipFill>
                <a:blip r:embed="rId6"/>
                <a:stretch>
                  <a:fillRect l="-951" b="-8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685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>
            <a:off x="-2448535" y="-218624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-2448535" y="521208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7987039" flipH="1">
            <a:off x="8675238" y="579158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11018520" y="-218624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B1E227-652B-455E-AE33-5DB76A4CD259}"/>
                  </a:ext>
                </a:extLst>
              </p:cNvPr>
              <p:cNvSpPr txBox="1"/>
              <p:nvPr/>
            </p:nvSpPr>
            <p:spPr>
              <a:xfrm>
                <a:off x="613561" y="908518"/>
                <a:ext cx="11378767" cy="881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có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điện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Z+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sẽ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hút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electron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lực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 =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Z</m:t>
                        </m:r>
                      </m:num>
                      <m:den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dirty="0" smtClean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r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dirty="0" smtClean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B1E227-652B-455E-AE33-5DB76A4CD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61" y="908518"/>
                <a:ext cx="11378767" cy="881395"/>
              </a:xfrm>
              <a:prstGeom prst="rect">
                <a:avLst/>
              </a:prstGeom>
              <a:blipFill>
                <a:blip r:embed="rId2"/>
                <a:stretch>
                  <a:fillRect l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FEDE79E-F34E-4956-BF87-D95739C2F0AD}"/>
              </a:ext>
            </a:extLst>
          </p:cNvPr>
          <p:cNvSpPr txBox="1"/>
          <p:nvPr/>
        </p:nvSpPr>
        <p:spPr>
          <a:xfrm>
            <a:off x="917720" y="1675514"/>
            <a:ext cx="5666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electron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40E57-C2A6-467A-8701-483424967FC7}"/>
              </a:ext>
            </a:extLst>
          </p:cNvPr>
          <p:cNvSpPr txBox="1"/>
          <p:nvPr/>
        </p:nvSpPr>
        <p:spPr>
          <a:xfrm>
            <a:off x="917720" y="2294666"/>
            <a:ext cx="174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B7B8C8-CAEE-4600-B42C-F77CD1D8E1E5}"/>
              </a:ext>
            </a:extLst>
          </p:cNvPr>
          <p:cNvGrpSpPr/>
          <p:nvPr/>
        </p:nvGrpSpPr>
        <p:grpSpPr>
          <a:xfrm>
            <a:off x="199672" y="3309662"/>
            <a:ext cx="1041400" cy="1041400"/>
            <a:chOff x="640080" y="2897713"/>
            <a:chExt cx="1041400" cy="10414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2A9D6C1-0A41-4C79-98FA-2B518224E244}"/>
                </a:ext>
              </a:extLst>
            </p:cNvPr>
            <p:cNvSpPr/>
            <p:nvPr/>
          </p:nvSpPr>
          <p:spPr>
            <a:xfrm>
              <a:off x="640080" y="2897713"/>
              <a:ext cx="1041400" cy="1041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rgbClr val="24A19C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Câu hỏi">
              <a:extLst>
                <a:ext uri="{FF2B5EF4-FFF2-40B4-BE49-F238E27FC236}">
                  <a16:creationId xmlns:a16="http://schemas.microsoft.com/office/drawing/2014/main" id="{59EA471E-3136-4F9C-8C4A-C5843E1409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040" y="2991693"/>
              <a:ext cx="853440" cy="853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E7584F5-0B77-41E0-A312-50CA0FB3B503}"/>
              </a:ext>
            </a:extLst>
          </p:cNvPr>
          <p:cNvSpPr txBox="1"/>
          <p:nvPr/>
        </p:nvSpPr>
        <p:spPr>
          <a:xfrm>
            <a:off x="1329402" y="3139557"/>
            <a:ext cx="1066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E194A2-6B90-4BA7-8A22-2995E0BD42E7}"/>
              </a:ext>
            </a:extLst>
          </p:cNvPr>
          <p:cNvSpPr txBox="1"/>
          <p:nvPr/>
        </p:nvSpPr>
        <p:spPr>
          <a:xfrm>
            <a:off x="1329402" y="3815028"/>
            <a:ext cx="10662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BB1B80-F7C3-48ED-944D-38E511C7DFC2}"/>
              </a:ext>
            </a:extLst>
          </p:cNvPr>
          <p:cNvGrpSpPr/>
          <p:nvPr/>
        </p:nvGrpSpPr>
        <p:grpSpPr>
          <a:xfrm>
            <a:off x="850897" y="5067807"/>
            <a:ext cx="1041400" cy="1041400"/>
            <a:chOff x="200657" y="4811473"/>
            <a:chExt cx="1041400" cy="10414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FFCBEB3-EF9B-43AB-AB56-72AE6508DEA5}"/>
                </a:ext>
              </a:extLst>
            </p:cNvPr>
            <p:cNvSpPr/>
            <p:nvPr/>
          </p:nvSpPr>
          <p:spPr>
            <a:xfrm>
              <a:off x="200657" y="4811473"/>
              <a:ext cx="1041400" cy="1041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rgbClr val="D96098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Ghi chú biểu tượng miễn phí">
              <a:extLst>
                <a:ext uri="{FF2B5EF4-FFF2-40B4-BE49-F238E27FC236}">
                  <a16:creationId xmlns:a16="http://schemas.microsoft.com/office/drawing/2014/main" id="{EF52D509-7D89-4ACF-8F40-CE344C1640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20" y="4977533"/>
              <a:ext cx="762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0C1C5A-6DD5-41CA-9BBF-7C1AC062047D}"/>
                  </a:ext>
                </a:extLst>
              </p:cNvPr>
              <p:cNvSpPr txBox="1"/>
              <p:nvPr/>
            </p:nvSpPr>
            <p:spPr>
              <a:xfrm>
                <a:off x="1991354" y="5084712"/>
                <a:ext cx="7043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a. Z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    </m:t>
                        </m:r>
                      </m:e>
                    </m:groupCh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    </m:t>
                        </m:r>
                      </m:e>
                    </m:groupCh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lực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hút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càng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mạnh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0C1C5A-6DD5-41CA-9BBF-7C1AC0620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354" y="5084712"/>
                <a:ext cx="7043423" cy="461665"/>
              </a:xfrm>
              <a:prstGeom prst="rect">
                <a:avLst/>
              </a:prstGeom>
              <a:blipFill>
                <a:blip r:embed="rId5"/>
                <a:stretch>
                  <a:fillRect l="-138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501335-2ACC-405F-93D3-48B9F0AEE0A3}"/>
                  </a:ext>
                </a:extLst>
              </p:cNvPr>
              <p:cNvSpPr txBox="1"/>
              <p:nvPr/>
            </p:nvSpPr>
            <p:spPr>
              <a:xfrm>
                <a:off x="1996379" y="5699852"/>
                <a:ext cx="729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b. r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    </m:t>
                        </m:r>
                      </m:e>
                    </m:groupCh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    </m:t>
                        </m:r>
                      </m:e>
                    </m:groupCh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lực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hút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càng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yếu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501335-2ACC-405F-93D3-48B9F0AEE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379" y="5699852"/>
                <a:ext cx="7294886" cy="461665"/>
              </a:xfrm>
              <a:prstGeom prst="rect">
                <a:avLst/>
              </a:prstGeom>
              <a:blipFill>
                <a:blip r:embed="rId6"/>
                <a:stretch>
                  <a:fillRect l="-125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884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3" grpId="0"/>
      <p:bldP spid="14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 rot="9447758">
            <a:off x="9019769" y="589319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10892318" y="-147364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8297882" flipH="1">
            <a:off x="-1967846" y="-261151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13796761">
            <a:off x="-2003294" y="5204101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6F94704-99E6-447A-87FA-3AF2B44A0D07}"/>
              </a:ext>
            </a:extLst>
          </p:cNvPr>
          <p:cNvGrpSpPr/>
          <p:nvPr/>
        </p:nvGrpSpPr>
        <p:grpSpPr>
          <a:xfrm>
            <a:off x="575877" y="1648243"/>
            <a:ext cx="1041400" cy="1041400"/>
            <a:chOff x="640080" y="2897713"/>
            <a:chExt cx="1041400" cy="10414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9076F38-0064-40D6-B5DD-479F46C413E9}"/>
                </a:ext>
              </a:extLst>
            </p:cNvPr>
            <p:cNvSpPr/>
            <p:nvPr/>
          </p:nvSpPr>
          <p:spPr>
            <a:xfrm>
              <a:off x="640080" y="2897713"/>
              <a:ext cx="1041400" cy="1041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rgbClr val="24A19C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Câu hỏi">
              <a:extLst>
                <a:ext uri="{FF2B5EF4-FFF2-40B4-BE49-F238E27FC236}">
                  <a16:creationId xmlns:a16="http://schemas.microsoft.com/office/drawing/2014/main" id="{4850FAA2-DB63-4422-9181-C1DF7BD19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040" y="2991693"/>
              <a:ext cx="853440" cy="853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758ADBC-4181-41A4-AD84-EAF99D033707}"/>
              </a:ext>
            </a:extLst>
          </p:cNvPr>
          <p:cNvSpPr txBox="1"/>
          <p:nvPr/>
        </p:nvSpPr>
        <p:spPr>
          <a:xfrm>
            <a:off x="1754794" y="1854447"/>
            <a:ext cx="964578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lệch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phần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hay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O?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BA8EFB-EA3D-417A-9B84-77F39D973B48}"/>
              </a:ext>
            </a:extLst>
          </p:cNvPr>
          <p:cNvGrpSpPr/>
          <p:nvPr/>
        </p:nvGrpSpPr>
        <p:grpSpPr>
          <a:xfrm>
            <a:off x="575877" y="3032977"/>
            <a:ext cx="1041400" cy="1041400"/>
            <a:chOff x="200657" y="4811473"/>
            <a:chExt cx="1041400" cy="10414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BDE4B55-6761-4594-AB9E-5B6AB6CC58EE}"/>
                </a:ext>
              </a:extLst>
            </p:cNvPr>
            <p:cNvSpPr/>
            <p:nvPr/>
          </p:nvSpPr>
          <p:spPr>
            <a:xfrm>
              <a:off x="200657" y="4811473"/>
              <a:ext cx="1041400" cy="1041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rgbClr val="D96098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4" descr="Ghi chú biểu tượng miễn phí">
              <a:extLst>
                <a:ext uri="{FF2B5EF4-FFF2-40B4-BE49-F238E27FC236}">
                  <a16:creationId xmlns:a16="http://schemas.microsoft.com/office/drawing/2014/main" id="{5B071CF7-86F9-47E4-9494-C54FC6FC5D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20" y="4977533"/>
              <a:ext cx="762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DBBAFBA-EF4F-4313-A2EA-078E12F36E03}"/>
              </a:ext>
            </a:extLst>
          </p:cNvPr>
          <p:cNvSpPr/>
          <p:nvPr/>
        </p:nvSpPr>
        <p:spPr>
          <a:xfrm>
            <a:off x="261032" y="396007"/>
            <a:ext cx="9949768" cy="731651"/>
          </a:xfrm>
          <a:prstGeom prst="roundRect">
            <a:avLst/>
          </a:pr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29FFE1-1941-45CC-A713-951F7C3E0A17}"/>
              </a:ext>
            </a:extLst>
          </p:cNvPr>
          <p:cNvSpPr txBox="1"/>
          <p:nvPr/>
        </p:nvSpPr>
        <p:spPr>
          <a:xfrm>
            <a:off x="1039083" y="530999"/>
            <a:ext cx="9171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Xu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0" descr="Bảng tuần hoàn">
            <a:extLst>
              <a:ext uri="{FF2B5EF4-FFF2-40B4-BE49-F238E27FC236}">
                <a16:creationId xmlns:a16="http://schemas.microsoft.com/office/drawing/2014/main" id="{079742DD-52DB-4E72-A9E8-3EF17C587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28" y="417885"/>
            <a:ext cx="614905" cy="61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eriodic table  free icon">
            <a:extLst>
              <a:ext uri="{FF2B5EF4-FFF2-40B4-BE49-F238E27FC236}">
                <a16:creationId xmlns:a16="http://schemas.microsoft.com/office/drawing/2014/main" id="{481998F4-E738-47C8-99EB-E9ADA8497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94" y="4684333"/>
            <a:ext cx="1615500" cy="161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1CD536-3231-469E-B99E-07825EAD13A9}"/>
                  </a:ext>
                </a:extLst>
              </p:cNvPr>
              <p:cNvSpPr txBox="1"/>
              <p:nvPr/>
            </p:nvSpPr>
            <p:spPr>
              <a:xfrm>
                <a:off x="1834474" y="3075988"/>
                <a:ext cx="10262506" cy="3392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20000"/>
                  </a:lnSpc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US" dirty="0"/>
                  <a:t>Độ </a:t>
                </a:r>
                <a:r>
                  <a:rPr lang="en-US" dirty="0" err="1"/>
                  <a:t>âm</a:t>
                </a:r>
                <a:r>
                  <a:rPr lang="en-US" dirty="0"/>
                  <a:t> </a:t>
                </a:r>
                <a:r>
                  <a:rPr lang="en-US" dirty="0" err="1"/>
                  <a:t>điện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O (3,4) &gt;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âm</a:t>
                </a:r>
                <a:r>
                  <a:rPr lang="en-US" dirty="0"/>
                  <a:t> </a:t>
                </a:r>
                <a:r>
                  <a:rPr lang="en-US" dirty="0" err="1"/>
                  <a:t>điện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N (3,0)</a:t>
                </a:r>
              </a:p>
              <a:p>
                <a:r>
                  <a:rPr lang="en-US" dirty="0"/>
                  <a:t>       </a:t>
                </a:r>
                <a:r>
                  <a:rPr lang="en-US" dirty="0" err="1"/>
                  <a:t>Trong</a:t>
                </a:r>
                <a:r>
                  <a:rPr lang="en-US" dirty="0"/>
                  <a:t> phần </a:t>
                </a:r>
                <a:r>
                  <a:rPr lang="en-US" dirty="0" err="1"/>
                  <a:t>tử</a:t>
                </a:r>
                <a:r>
                  <a:rPr lang="en-US" dirty="0"/>
                  <a:t> NH</a:t>
                </a:r>
                <a:r>
                  <a:rPr lang="en-US" baseline="-25000" dirty="0"/>
                  <a:t>3</a:t>
                </a:r>
                <a:r>
                  <a:rPr lang="en-US" dirty="0"/>
                  <a:t>, N </a:t>
                </a:r>
                <a:r>
                  <a:rPr lang="en-US" dirty="0" err="1"/>
                  <a:t>hút</a:t>
                </a:r>
                <a:r>
                  <a:rPr lang="en-US" dirty="0"/>
                  <a:t> electron </a:t>
                </a:r>
                <a:r>
                  <a:rPr lang="en-US" dirty="0" err="1"/>
                  <a:t>liên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mạnh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 H </a:t>
                </a:r>
                <a:r>
                  <a:rPr lang="en-US" dirty="0" err="1"/>
                  <a:t>gấp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 smtClean="0"/>
                          <m:t>3,0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 smtClean="0"/>
                          <m:t>2,2</m:t>
                        </m:r>
                      </m:den>
                    </m:f>
                  </m:oMath>
                </a14:m>
                <a:r>
                  <a:rPr lang="en-US" dirty="0"/>
                  <a:t> = 1,36 </a:t>
                </a:r>
                <a:r>
                  <a:rPr lang="en-US" dirty="0" err="1"/>
                  <a:t>lần</a:t>
                </a:r>
                <a:endParaRPr lang="en-US" dirty="0"/>
              </a:p>
              <a:p>
                <a:r>
                  <a:rPr lang="en-US" dirty="0"/>
                  <a:t>       </a:t>
                </a:r>
                <a:r>
                  <a:rPr lang="en-US" dirty="0" err="1"/>
                  <a:t>Trong</a:t>
                </a:r>
                <a:r>
                  <a:rPr lang="en-US" dirty="0"/>
                  <a:t> phần </a:t>
                </a:r>
                <a:r>
                  <a:rPr lang="en-US" dirty="0" err="1"/>
                  <a:t>tử</a:t>
                </a:r>
                <a:r>
                  <a:rPr lang="en-US" dirty="0"/>
                  <a:t> H</a:t>
                </a:r>
                <a:r>
                  <a:rPr lang="en-US" baseline="-25000" dirty="0"/>
                  <a:t>2</a:t>
                </a:r>
                <a:r>
                  <a:rPr lang="en-US" dirty="0"/>
                  <a:t>O, O </a:t>
                </a:r>
                <a:r>
                  <a:rPr lang="en-US" dirty="0" err="1"/>
                  <a:t>hút</a:t>
                </a:r>
                <a:r>
                  <a:rPr lang="en-US" dirty="0"/>
                  <a:t> electron </a:t>
                </a:r>
                <a:r>
                  <a:rPr lang="en-US" dirty="0" err="1"/>
                  <a:t>liên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mạnh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 H </a:t>
                </a:r>
                <a:r>
                  <a:rPr lang="en-US" dirty="0" err="1"/>
                  <a:t>gấp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 smtClean="0"/>
                          <m:t>3,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 smtClean="0"/>
                          <m:t>2,2</m:t>
                        </m:r>
                      </m:den>
                    </m:f>
                  </m:oMath>
                </a14:m>
                <a:r>
                  <a:rPr lang="en-US" dirty="0"/>
                  <a:t> = 1,54 </a:t>
                </a:r>
                <a:r>
                  <a:rPr lang="en-US" dirty="0" err="1"/>
                  <a:t>lần</a:t>
                </a:r>
                <a:endParaRPr lang="en-US" dirty="0"/>
              </a:p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</m:e>
                    </m:groupChr>
                  </m:oMath>
                </a14:m>
                <a:r>
                  <a:rPr lang="en-US" dirty="0"/>
                  <a:t> cặp electron </a:t>
                </a:r>
                <a:r>
                  <a:rPr lang="en-US" dirty="0" err="1"/>
                  <a:t>liên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bị</a:t>
                </a:r>
                <a:r>
                  <a:rPr lang="en-US" dirty="0"/>
                  <a:t> </a:t>
                </a:r>
                <a:r>
                  <a:rPr lang="en-US" dirty="0" err="1"/>
                  <a:t>lệch</a:t>
                </a:r>
                <a:r>
                  <a:rPr lang="en-US" dirty="0"/>
                  <a:t> </a:t>
                </a:r>
                <a:r>
                  <a:rPr lang="en-US" dirty="0" err="1"/>
                  <a:t>nhiều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H</a:t>
                </a:r>
                <a:r>
                  <a:rPr lang="en-US" baseline="-25000" dirty="0"/>
                  <a:t>2</a:t>
                </a:r>
                <a:r>
                  <a:rPr lang="en-US" dirty="0"/>
                  <a:t>O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1CD536-3231-469E-B99E-07825EAD1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474" y="3075988"/>
                <a:ext cx="10262506" cy="3392980"/>
              </a:xfrm>
              <a:prstGeom prst="rect">
                <a:avLst/>
              </a:prstGeom>
              <a:blipFill>
                <a:blip r:embed="rId6"/>
                <a:stretch>
                  <a:fillRect l="-951" t="-360" b="-3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848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>
            <a:off x="-2448535" y="-218624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-2448535" y="521208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7987039" flipH="1">
            <a:off x="8675238" y="579158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11018520" y="-218624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E67EDF8-2AF3-4BA9-B727-84E8F134877D}"/>
              </a:ext>
            </a:extLst>
          </p:cNvPr>
          <p:cNvSpPr/>
          <p:nvPr/>
        </p:nvSpPr>
        <p:spPr>
          <a:xfrm>
            <a:off x="261032" y="396007"/>
            <a:ext cx="10015392" cy="731651"/>
          </a:xfrm>
          <a:prstGeom prst="roundRect">
            <a:avLst/>
          </a:pr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CB868A-A4D0-484C-9135-33DB0EA35B01}"/>
              </a:ext>
            </a:extLst>
          </p:cNvPr>
          <p:cNvSpPr txBox="1"/>
          <p:nvPr/>
        </p:nvSpPr>
        <p:spPr>
          <a:xfrm>
            <a:off x="1039083" y="530999"/>
            <a:ext cx="9237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Xu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" descr="Bảng tuần hoàn">
            <a:extLst>
              <a:ext uri="{FF2B5EF4-FFF2-40B4-BE49-F238E27FC236}">
                <a16:creationId xmlns:a16="http://schemas.microsoft.com/office/drawing/2014/main" id="{A0D4C4E1-CE12-43B3-AADF-2C7FAEE8F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28" y="417885"/>
            <a:ext cx="614905" cy="61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34092BE-57C4-43FD-BA42-D159C7491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559550" y="1623408"/>
            <a:ext cx="4762500" cy="4762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31BF5F-C401-4486-AE6E-2DA26FC9A4BF}"/>
              </a:ext>
            </a:extLst>
          </p:cNvPr>
          <p:cNvSpPr txBox="1"/>
          <p:nvPr/>
        </p:nvSpPr>
        <p:spPr>
          <a:xfrm>
            <a:off x="1201643" y="2778619"/>
            <a:ext cx="4564640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có Z = 14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Y có Z = 16</a:t>
            </a:r>
          </a:p>
        </p:txBody>
      </p:sp>
    </p:spTree>
    <p:extLst>
      <p:ext uri="{BB962C8B-B14F-4D97-AF65-F5344CB8AC3E}">
        <p14:creationId xmlns:p14="http://schemas.microsoft.com/office/powerpoint/2010/main" val="1814486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>
            <a:off x="-3706273" y="1332308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2666994" y="6085536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5771450" flipH="1">
            <a:off x="10858880" y="2855347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5604880" y="-282986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12C8C3C-052D-48DD-A348-EBB793C37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883" y="1250609"/>
            <a:ext cx="4762500" cy="4762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50EEAF-1AC9-4E74-8BD2-3E6739A71D9C}"/>
                  </a:ext>
                </a:extLst>
              </p:cNvPr>
              <p:cNvSpPr txBox="1"/>
              <p:nvPr/>
            </p:nvSpPr>
            <p:spPr>
              <a:xfrm>
                <a:off x="5815640" y="2582895"/>
                <a:ext cx="6061400" cy="2267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X có Z = 14; Y có Z = 16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  </m:t>
                        </m:r>
                      </m:e>
                    </m:groupChr>
                  </m:oMath>
                </a14:m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Y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chu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chu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điện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hạt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âm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điện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  </m:t>
                        </m:r>
                      </m:e>
                    </m:groupChr>
                  </m:oMath>
                </a14:m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âm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điện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X &lt; Y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50EEAF-1AC9-4E74-8BD2-3E6739A71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640" y="2582895"/>
                <a:ext cx="6061400" cy="2267544"/>
              </a:xfrm>
              <a:prstGeom prst="rect">
                <a:avLst/>
              </a:prstGeom>
              <a:blipFill>
                <a:blip r:embed="rId4"/>
                <a:stretch>
                  <a:fillRect l="-1509" t="-538"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30" name="Picture 2" descr="Biểu tượng miễn phí ý tưởng">
            <a:extLst>
              <a:ext uri="{FF2B5EF4-FFF2-40B4-BE49-F238E27FC236}">
                <a16:creationId xmlns:a16="http://schemas.microsoft.com/office/drawing/2014/main" id="{4B75D1D9-9766-4141-BC25-A8A6DF07C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754" y="2135002"/>
            <a:ext cx="892686" cy="89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2B04A7-A006-49F6-9CA7-8A8677C7A122}"/>
              </a:ext>
            </a:extLst>
          </p:cNvPr>
          <p:cNvSpPr/>
          <p:nvPr/>
        </p:nvSpPr>
        <p:spPr>
          <a:xfrm>
            <a:off x="1838961" y="403320"/>
            <a:ext cx="10038080" cy="731651"/>
          </a:xfrm>
          <a:prstGeom prst="roundRect">
            <a:avLst/>
          </a:pr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9F0DF2-CA0A-4194-B392-57A731E64992}"/>
              </a:ext>
            </a:extLst>
          </p:cNvPr>
          <p:cNvSpPr txBox="1"/>
          <p:nvPr/>
        </p:nvSpPr>
        <p:spPr>
          <a:xfrm>
            <a:off x="1838961" y="538310"/>
            <a:ext cx="9220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Xu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Bảng tuần hoàn">
            <a:extLst>
              <a:ext uri="{FF2B5EF4-FFF2-40B4-BE49-F238E27FC236}">
                <a16:creationId xmlns:a16="http://schemas.microsoft.com/office/drawing/2014/main" id="{A96796E5-A75D-4419-B98A-A897D609A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930" y="436560"/>
            <a:ext cx="614905" cy="61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456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>
            <a:off x="-2448535" y="-218624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-2448535" y="521208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7987039" flipH="1">
            <a:off x="8675238" y="579158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11018520" y="-218624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E67EDF8-2AF3-4BA9-B727-84E8F134877D}"/>
              </a:ext>
            </a:extLst>
          </p:cNvPr>
          <p:cNvSpPr/>
          <p:nvPr/>
        </p:nvSpPr>
        <p:spPr>
          <a:xfrm>
            <a:off x="261032" y="396007"/>
            <a:ext cx="10102168" cy="731651"/>
          </a:xfrm>
          <a:prstGeom prst="roundRect">
            <a:avLst/>
          </a:pr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CB868A-A4D0-484C-9135-33DB0EA35B01}"/>
              </a:ext>
            </a:extLst>
          </p:cNvPr>
          <p:cNvSpPr txBox="1"/>
          <p:nvPr/>
        </p:nvSpPr>
        <p:spPr>
          <a:xfrm>
            <a:off x="1039083" y="530999"/>
            <a:ext cx="9237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Xu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" descr="Bảng tuần hoàn">
            <a:extLst>
              <a:ext uri="{FF2B5EF4-FFF2-40B4-BE49-F238E27FC236}">
                <a16:creationId xmlns:a16="http://schemas.microsoft.com/office/drawing/2014/main" id="{A0D4C4E1-CE12-43B3-AADF-2C7FAEE8F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28" y="417885"/>
            <a:ext cx="614905" cy="61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34092BE-57C4-43FD-BA42-D159C7491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559550" y="1623408"/>
            <a:ext cx="4762500" cy="4762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31BF5F-C401-4486-AE6E-2DA26FC9A4BF}"/>
              </a:ext>
            </a:extLst>
          </p:cNvPr>
          <p:cNvSpPr txBox="1"/>
          <p:nvPr/>
        </p:nvSpPr>
        <p:spPr>
          <a:xfrm>
            <a:off x="1201643" y="2778619"/>
            <a:ext cx="456464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phi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3395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>
            <a:off x="-3706273" y="1332308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2666994" y="6085536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5771450" flipH="1">
            <a:off x="10858880" y="2855347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5604880" y="-282986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12C8C3C-052D-48DD-A348-EBB793C37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883" y="1250609"/>
            <a:ext cx="4762500" cy="4762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50EEAF-1AC9-4E74-8BD2-3E6739A71D9C}"/>
              </a:ext>
            </a:extLst>
          </p:cNvPr>
          <p:cNvSpPr txBox="1"/>
          <p:nvPr/>
        </p:nvSpPr>
        <p:spPr>
          <a:xfrm>
            <a:off x="5815640" y="2623421"/>
            <a:ext cx="60614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nhường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 descr="Biểu tượng miễn phí ý tưởng">
            <a:extLst>
              <a:ext uri="{FF2B5EF4-FFF2-40B4-BE49-F238E27FC236}">
                <a16:creationId xmlns:a16="http://schemas.microsoft.com/office/drawing/2014/main" id="{4B75D1D9-9766-4141-BC25-A8A6DF07C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754" y="2135002"/>
            <a:ext cx="892686" cy="89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2B04A7-A006-49F6-9CA7-8A8677C7A122}"/>
              </a:ext>
            </a:extLst>
          </p:cNvPr>
          <p:cNvSpPr/>
          <p:nvPr/>
        </p:nvSpPr>
        <p:spPr>
          <a:xfrm>
            <a:off x="1808481" y="403320"/>
            <a:ext cx="10068560" cy="731651"/>
          </a:xfrm>
          <a:prstGeom prst="roundRect">
            <a:avLst/>
          </a:pr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9F0DF2-CA0A-4194-B392-57A731E64992}"/>
              </a:ext>
            </a:extLst>
          </p:cNvPr>
          <p:cNvSpPr txBox="1"/>
          <p:nvPr/>
        </p:nvSpPr>
        <p:spPr>
          <a:xfrm>
            <a:off x="1808481" y="538310"/>
            <a:ext cx="9251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Xu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Bảng tuần hoàn">
            <a:extLst>
              <a:ext uri="{FF2B5EF4-FFF2-40B4-BE49-F238E27FC236}">
                <a16:creationId xmlns:a16="http://schemas.microsoft.com/office/drawing/2014/main" id="{A96796E5-A75D-4419-B98A-A897D609A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930" y="436560"/>
            <a:ext cx="614905" cy="61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1166A6-1072-44E1-BCEF-F4D5C5D8CA19}"/>
              </a:ext>
            </a:extLst>
          </p:cNvPr>
          <p:cNvSpPr txBox="1"/>
          <p:nvPr/>
        </p:nvSpPr>
        <p:spPr>
          <a:xfrm>
            <a:off x="5815640" y="3657083"/>
            <a:ext cx="60614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phi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80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>
            <a:off x="-3310488" y="342900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6646890" y="577163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1805582" flipH="1">
            <a:off x="10913472" y="679867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514265" y="-2529608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9920DBF-98A7-40D0-8BA8-9D24C6B2CD1D}"/>
              </a:ext>
            </a:extLst>
          </p:cNvPr>
          <p:cNvSpPr/>
          <p:nvPr/>
        </p:nvSpPr>
        <p:spPr>
          <a:xfrm>
            <a:off x="270693" y="652099"/>
            <a:ext cx="10067318" cy="731651"/>
          </a:xfrm>
          <a:prstGeom prst="roundRect">
            <a:avLst/>
          </a:pr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5AB2A6-FA25-4DAE-9216-18A2F7AE792E}"/>
              </a:ext>
            </a:extLst>
          </p:cNvPr>
          <p:cNvSpPr txBox="1"/>
          <p:nvPr/>
        </p:nvSpPr>
        <p:spPr>
          <a:xfrm>
            <a:off x="1048744" y="787091"/>
            <a:ext cx="9172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Xu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" descr="Bảng tuần hoàn">
            <a:extLst>
              <a:ext uri="{FF2B5EF4-FFF2-40B4-BE49-F238E27FC236}">
                <a16:creationId xmlns:a16="http://schemas.microsoft.com/office/drawing/2014/main" id="{3A95C682-74E4-4A47-9EF7-10DC6112A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89" y="673977"/>
            <a:ext cx="614905" cy="61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EF99A2C-73DC-4545-AAB7-7EFC97B78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75" y="2674959"/>
            <a:ext cx="4564641" cy="282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DDB04E-5449-49F1-9EF5-EB3A9AD301FA}"/>
              </a:ext>
            </a:extLst>
          </p:cNvPr>
          <p:cNvSpPr txBox="1"/>
          <p:nvPr/>
        </p:nvSpPr>
        <p:spPr>
          <a:xfrm>
            <a:off x="105615" y="1771336"/>
            <a:ext cx="545183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244F67-9391-4A62-BEAF-303F1F800765}"/>
              </a:ext>
            </a:extLst>
          </p:cNvPr>
          <p:cNvSpPr txBox="1"/>
          <p:nvPr/>
        </p:nvSpPr>
        <p:spPr>
          <a:xfrm>
            <a:off x="5653902" y="2207834"/>
            <a:ext cx="4641153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3ECE01-503D-4AC1-9D7C-B725C843998C}"/>
              </a:ext>
            </a:extLst>
          </p:cNvPr>
          <p:cNvSpPr txBox="1"/>
          <p:nvPr/>
        </p:nvSpPr>
        <p:spPr>
          <a:xfrm>
            <a:off x="5653902" y="2880124"/>
            <a:ext cx="427542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 descr="Kiểm tra biểu tượng miễn phí">
            <a:extLst>
              <a:ext uri="{FF2B5EF4-FFF2-40B4-BE49-F238E27FC236}">
                <a16:creationId xmlns:a16="http://schemas.microsoft.com/office/drawing/2014/main" id="{3F62E4A4-633F-4B8D-B0D8-DAD8C27FE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31" y="2142250"/>
            <a:ext cx="631201" cy="63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iểm tra biểu tượng miễn phí">
            <a:extLst>
              <a:ext uri="{FF2B5EF4-FFF2-40B4-BE49-F238E27FC236}">
                <a16:creationId xmlns:a16="http://schemas.microsoft.com/office/drawing/2014/main" id="{3F18C050-11F4-4D70-BAA6-21CC7ADF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539" y="2860169"/>
            <a:ext cx="631201" cy="63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Biểu tượng miễn phí mũi tên phải">
            <a:extLst>
              <a:ext uri="{FF2B5EF4-FFF2-40B4-BE49-F238E27FC236}">
                <a16:creationId xmlns:a16="http://schemas.microsoft.com/office/drawing/2014/main" id="{2FE25520-EF88-4D2A-BB9C-53AC70E4B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31" y="3657368"/>
            <a:ext cx="623839" cy="62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B9FCD68-8573-4017-9994-2860C7E46050}"/>
              </a:ext>
            </a:extLst>
          </p:cNvPr>
          <p:cNvSpPr txBox="1"/>
          <p:nvPr/>
        </p:nvSpPr>
        <p:spPr>
          <a:xfrm>
            <a:off x="5653900" y="3668909"/>
            <a:ext cx="645681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tới electron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4" descr="Biểu tượng miễn phí mũi tên phải">
            <a:extLst>
              <a:ext uri="{FF2B5EF4-FFF2-40B4-BE49-F238E27FC236}">
                <a16:creationId xmlns:a16="http://schemas.microsoft.com/office/drawing/2014/main" id="{1D4D16B5-C374-4B3D-A0B1-ED2E203B0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31" y="4354835"/>
            <a:ext cx="623839" cy="62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92FC65-E17C-4D19-9546-006332EEC1D3}"/>
              </a:ext>
            </a:extLst>
          </p:cNvPr>
          <p:cNvSpPr txBox="1"/>
          <p:nvPr/>
        </p:nvSpPr>
        <p:spPr>
          <a:xfrm>
            <a:off x="5700800" y="4362410"/>
            <a:ext cx="645681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</a:p>
        </p:txBody>
      </p:sp>
      <p:pic>
        <p:nvPicPr>
          <p:cNvPr id="19" name="Picture 4" descr="Biểu tượng miễn phí mũi tên phải">
            <a:extLst>
              <a:ext uri="{FF2B5EF4-FFF2-40B4-BE49-F238E27FC236}">
                <a16:creationId xmlns:a16="http://schemas.microsoft.com/office/drawing/2014/main" id="{32C9418F-9037-4BDD-B99D-2AA6D9CCD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065" y="5027551"/>
            <a:ext cx="623839" cy="62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ACDE522-D76F-4742-8662-C4ABFCAE97E2}"/>
              </a:ext>
            </a:extLst>
          </p:cNvPr>
          <p:cNvSpPr txBox="1"/>
          <p:nvPr/>
        </p:nvSpPr>
        <p:spPr>
          <a:xfrm>
            <a:off x="5692934" y="5035126"/>
            <a:ext cx="645681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58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8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 rot="14622788">
            <a:off x="-2515540" y="4978591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9909680" y="577163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1805582" flipH="1">
            <a:off x="10394858" y="-2104276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-2870380" y="-2324891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202150-15B3-4ABE-8C01-4E1957ACACDB}"/>
              </a:ext>
            </a:extLst>
          </p:cNvPr>
          <p:cNvSpPr/>
          <p:nvPr/>
        </p:nvSpPr>
        <p:spPr>
          <a:xfrm>
            <a:off x="270693" y="652099"/>
            <a:ext cx="10024362" cy="731651"/>
          </a:xfrm>
          <a:prstGeom prst="roundRect">
            <a:avLst/>
          </a:pr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A7718B-FD11-4701-BF84-5FD5E4B9EBBB}"/>
              </a:ext>
            </a:extLst>
          </p:cNvPr>
          <p:cNvSpPr txBox="1"/>
          <p:nvPr/>
        </p:nvSpPr>
        <p:spPr>
          <a:xfrm>
            <a:off x="1048744" y="787091"/>
            <a:ext cx="9246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Xu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" descr="Bảng tuần hoàn">
            <a:extLst>
              <a:ext uri="{FF2B5EF4-FFF2-40B4-BE49-F238E27FC236}">
                <a16:creationId xmlns:a16="http://schemas.microsoft.com/office/drawing/2014/main" id="{9CCEB4CC-41C7-44EF-AC6F-E657A84B0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89" y="673977"/>
            <a:ext cx="614905" cy="61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6A5BB35-8344-4ADE-90E2-3D61849A9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75" y="2674959"/>
            <a:ext cx="4564641" cy="282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7A55DC-0487-4E02-BA43-BA92DF7DA28A}"/>
              </a:ext>
            </a:extLst>
          </p:cNvPr>
          <p:cNvSpPr txBox="1"/>
          <p:nvPr/>
        </p:nvSpPr>
        <p:spPr>
          <a:xfrm>
            <a:off x="105615" y="1771336"/>
            <a:ext cx="545183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chu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A14F38-A3EA-40CD-894B-823FCF41CC95}"/>
              </a:ext>
            </a:extLst>
          </p:cNvPr>
          <p:cNvSpPr txBox="1"/>
          <p:nvPr/>
        </p:nvSpPr>
        <p:spPr>
          <a:xfrm>
            <a:off x="5653902" y="2207834"/>
            <a:ext cx="4641153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960AAC-E07D-48E3-8C86-CA55B60BBBED}"/>
              </a:ext>
            </a:extLst>
          </p:cNvPr>
          <p:cNvSpPr txBox="1"/>
          <p:nvPr/>
        </p:nvSpPr>
        <p:spPr>
          <a:xfrm>
            <a:off x="5653902" y="2880124"/>
            <a:ext cx="427542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Kiểm tra biểu tượng miễn phí">
            <a:extLst>
              <a:ext uri="{FF2B5EF4-FFF2-40B4-BE49-F238E27FC236}">
                <a16:creationId xmlns:a16="http://schemas.microsoft.com/office/drawing/2014/main" id="{DD6EB180-33AA-461A-B1A4-847C550D4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31" y="2142250"/>
            <a:ext cx="631201" cy="63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iểm tra biểu tượng miễn phí">
            <a:extLst>
              <a:ext uri="{FF2B5EF4-FFF2-40B4-BE49-F238E27FC236}">
                <a16:creationId xmlns:a16="http://schemas.microsoft.com/office/drawing/2014/main" id="{F4639A34-F926-4AA0-964B-D7ED9D0A1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539" y="2860169"/>
            <a:ext cx="631201" cy="63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Biểu tượng miễn phí mũi tên phải">
            <a:extLst>
              <a:ext uri="{FF2B5EF4-FFF2-40B4-BE49-F238E27FC236}">
                <a16:creationId xmlns:a16="http://schemas.microsoft.com/office/drawing/2014/main" id="{3F458364-D4BD-4061-94A5-0A2FDA13F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31" y="3657368"/>
            <a:ext cx="623839" cy="62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E0B39DF-C9AE-40FB-9865-35CB10E3A0AD}"/>
              </a:ext>
            </a:extLst>
          </p:cNvPr>
          <p:cNvSpPr txBox="1"/>
          <p:nvPr/>
        </p:nvSpPr>
        <p:spPr>
          <a:xfrm>
            <a:off x="5653900" y="3668909"/>
            <a:ext cx="645681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tới electron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4" descr="Biểu tượng miễn phí mũi tên phải">
            <a:extLst>
              <a:ext uri="{FF2B5EF4-FFF2-40B4-BE49-F238E27FC236}">
                <a16:creationId xmlns:a16="http://schemas.microsoft.com/office/drawing/2014/main" id="{F0BCE33C-768F-4AB2-BD20-87AD96B3B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31" y="4354835"/>
            <a:ext cx="623839" cy="62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2DD4432-2B3F-4E44-AD81-76A6F1688DCE}"/>
              </a:ext>
            </a:extLst>
          </p:cNvPr>
          <p:cNvSpPr txBox="1"/>
          <p:nvPr/>
        </p:nvSpPr>
        <p:spPr>
          <a:xfrm>
            <a:off x="5700800" y="4362410"/>
            <a:ext cx="645681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</a:p>
        </p:txBody>
      </p:sp>
      <p:pic>
        <p:nvPicPr>
          <p:cNvPr id="20" name="Picture 4" descr="Biểu tượng miễn phí mũi tên phải">
            <a:extLst>
              <a:ext uri="{FF2B5EF4-FFF2-40B4-BE49-F238E27FC236}">
                <a16:creationId xmlns:a16="http://schemas.microsoft.com/office/drawing/2014/main" id="{5BF8C79F-A56D-4A56-8B90-7F6D743D0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065" y="5027551"/>
            <a:ext cx="623839" cy="62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2C89A40-ACE6-43C6-82BF-AE3016659139}"/>
              </a:ext>
            </a:extLst>
          </p:cNvPr>
          <p:cNvSpPr txBox="1"/>
          <p:nvPr/>
        </p:nvSpPr>
        <p:spPr>
          <a:xfrm>
            <a:off x="5692934" y="5035126"/>
            <a:ext cx="645681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85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7" grpId="0"/>
      <p:bldP spid="19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>
            <a:off x="-2448535" y="-218624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-2448535" y="521208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7987039" flipH="1">
            <a:off x="8675238" y="579158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11018520" y="-218624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E67EDF8-2AF3-4BA9-B727-84E8F134877D}"/>
              </a:ext>
            </a:extLst>
          </p:cNvPr>
          <p:cNvSpPr/>
          <p:nvPr/>
        </p:nvSpPr>
        <p:spPr>
          <a:xfrm>
            <a:off x="261032" y="396007"/>
            <a:ext cx="10203768" cy="731651"/>
          </a:xfrm>
          <a:prstGeom prst="roundRect">
            <a:avLst/>
          </a:pr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CB868A-A4D0-484C-9135-33DB0EA35B01}"/>
              </a:ext>
            </a:extLst>
          </p:cNvPr>
          <p:cNvSpPr txBox="1"/>
          <p:nvPr/>
        </p:nvSpPr>
        <p:spPr>
          <a:xfrm>
            <a:off x="1039083" y="530999"/>
            <a:ext cx="9499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Xu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" descr="Bảng tuần hoàn">
            <a:extLst>
              <a:ext uri="{FF2B5EF4-FFF2-40B4-BE49-F238E27FC236}">
                <a16:creationId xmlns:a16="http://schemas.microsoft.com/office/drawing/2014/main" id="{A0D4C4E1-CE12-43B3-AADF-2C7FAEE8F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28" y="417885"/>
            <a:ext cx="614905" cy="61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34092BE-57C4-43FD-BA42-D159C7491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559550" y="1623408"/>
            <a:ext cx="4762500" cy="4762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31BF5F-C401-4486-AE6E-2DA26FC9A4BF}"/>
              </a:ext>
            </a:extLst>
          </p:cNvPr>
          <p:cNvSpPr txBox="1"/>
          <p:nvPr/>
        </p:nvSpPr>
        <p:spPr>
          <a:xfrm>
            <a:off x="1201643" y="2778619"/>
            <a:ext cx="456464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phi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chu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990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>
            <a:off x="-3706273" y="1332308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2666994" y="6085536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5771450" flipH="1">
            <a:off x="10858880" y="2855347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5604880" y="-282986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12C8C3C-052D-48DD-A348-EBB793C37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7883" y="-74734"/>
            <a:ext cx="2252397" cy="2252397"/>
          </a:xfrm>
          <a:prstGeom prst="rect">
            <a:avLst/>
          </a:prstGeom>
        </p:spPr>
      </p:pic>
      <p:pic>
        <p:nvPicPr>
          <p:cNvPr id="22530" name="Picture 2" descr="Biểu tượng miễn phí ý tưởng">
            <a:extLst>
              <a:ext uri="{FF2B5EF4-FFF2-40B4-BE49-F238E27FC236}">
                <a16:creationId xmlns:a16="http://schemas.microsoft.com/office/drawing/2014/main" id="{4B75D1D9-9766-4141-BC25-A8A6DF07C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5" y="296845"/>
            <a:ext cx="422190" cy="42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2B04A7-A006-49F6-9CA7-8A8677C7A122}"/>
              </a:ext>
            </a:extLst>
          </p:cNvPr>
          <p:cNvSpPr/>
          <p:nvPr/>
        </p:nvSpPr>
        <p:spPr>
          <a:xfrm>
            <a:off x="2072697" y="403320"/>
            <a:ext cx="9804343" cy="731651"/>
          </a:xfrm>
          <a:prstGeom prst="roundRect">
            <a:avLst/>
          </a:pr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9F0DF2-CA0A-4194-B392-57A731E64992}"/>
              </a:ext>
            </a:extLst>
          </p:cNvPr>
          <p:cNvSpPr txBox="1"/>
          <p:nvPr/>
        </p:nvSpPr>
        <p:spPr>
          <a:xfrm>
            <a:off x="2070702" y="526925"/>
            <a:ext cx="9183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Xu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Bảng tuần hoàn">
            <a:extLst>
              <a:ext uri="{FF2B5EF4-FFF2-40B4-BE49-F238E27FC236}">
                <a16:creationId xmlns:a16="http://schemas.microsoft.com/office/drawing/2014/main" id="{A96796E5-A75D-4419-B98A-A897D609A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930" y="436560"/>
            <a:ext cx="614905" cy="61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7B87C688-5F86-460A-A750-8866079CB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77" y="2925632"/>
            <a:ext cx="4564641" cy="282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6526ED-A286-47BA-8225-D851BFEB5C00}"/>
              </a:ext>
            </a:extLst>
          </p:cNvPr>
          <p:cNvSpPr txBox="1"/>
          <p:nvPr/>
        </p:nvSpPr>
        <p:spPr>
          <a:xfrm>
            <a:off x="234617" y="2022009"/>
            <a:ext cx="545183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chu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416D88-F67F-4C9A-94ED-C8ED446A7E82}"/>
              </a:ext>
            </a:extLst>
          </p:cNvPr>
          <p:cNvSpPr txBox="1"/>
          <p:nvPr/>
        </p:nvSpPr>
        <p:spPr>
          <a:xfrm>
            <a:off x="5782904" y="2458507"/>
            <a:ext cx="4641153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685032-7250-42C4-A1EF-593C537EDBBE}"/>
              </a:ext>
            </a:extLst>
          </p:cNvPr>
          <p:cNvSpPr txBox="1"/>
          <p:nvPr/>
        </p:nvSpPr>
        <p:spPr>
          <a:xfrm>
            <a:off x="5782904" y="3130797"/>
            <a:ext cx="427542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Kiểm tra biểu tượng miễn phí">
            <a:extLst>
              <a:ext uri="{FF2B5EF4-FFF2-40B4-BE49-F238E27FC236}">
                <a16:creationId xmlns:a16="http://schemas.microsoft.com/office/drawing/2014/main" id="{E7DF9D5F-06FC-4912-9114-658EC32DF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933" y="2392923"/>
            <a:ext cx="631201" cy="63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iểm tra biểu tượng miễn phí">
            <a:extLst>
              <a:ext uri="{FF2B5EF4-FFF2-40B4-BE49-F238E27FC236}">
                <a16:creationId xmlns:a16="http://schemas.microsoft.com/office/drawing/2014/main" id="{A845F078-9CAE-4096-8FC4-75C2948DA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541" y="3110842"/>
            <a:ext cx="631201" cy="63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Biểu tượng miễn phí mũi tên phải">
            <a:extLst>
              <a:ext uri="{FF2B5EF4-FFF2-40B4-BE49-F238E27FC236}">
                <a16:creationId xmlns:a16="http://schemas.microsoft.com/office/drawing/2014/main" id="{C7E22466-479D-44A2-8BFE-BF60B5963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933" y="3908041"/>
            <a:ext cx="623839" cy="62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E852B07-4B47-4295-9764-4669C12CE218}"/>
              </a:ext>
            </a:extLst>
          </p:cNvPr>
          <p:cNvSpPr txBox="1"/>
          <p:nvPr/>
        </p:nvSpPr>
        <p:spPr>
          <a:xfrm>
            <a:off x="5782902" y="3919582"/>
            <a:ext cx="645681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tới electron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4" descr="Biểu tượng miễn phí mũi tên phải">
            <a:extLst>
              <a:ext uri="{FF2B5EF4-FFF2-40B4-BE49-F238E27FC236}">
                <a16:creationId xmlns:a16="http://schemas.microsoft.com/office/drawing/2014/main" id="{36C88D75-9D1E-4B5A-A247-62429F65B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933" y="4605508"/>
            <a:ext cx="623839" cy="62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CDB39D6-24F7-4A8E-AEFD-DD9C525B651B}"/>
              </a:ext>
            </a:extLst>
          </p:cNvPr>
          <p:cNvSpPr txBox="1"/>
          <p:nvPr/>
        </p:nvSpPr>
        <p:spPr>
          <a:xfrm>
            <a:off x="5829802" y="4613083"/>
            <a:ext cx="645681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</a:p>
        </p:txBody>
      </p:sp>
      <p:pic>
        <p:nvPicPr>
          <p:cNvPr id="23" name="Picture 4" descr="Biểu tượng miễn phí mũi tên phải">
            <a:extLst>
              <a:ext uri="{FF2B5EF4-FFF2-40B4-BE49-F238E27FC236}">
                <a16:creationId xmlns:a16="http://schemas.microsoft.com/office/drawing/2014/main" id="{D8899181-CB01-46E9-84F6-12E9A45A3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067" y="5278224"/>
            <a:ext cx="623839" cy="62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3539858-9D6F-4AF1-B5C4-9D2EB18E0E77}"/>
              </a:ext>
            </a:extLst>
          </p:cNvPr>
          <p:cNvSpPr txBox="1"/>
          <p:nvPr/>
        </p:nvSpPr>
        <p:spPr>
          <a:xfrm>
            <a:off x="5821936" y="5285799"/>
            <a:ext cx="645681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phi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4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/>
      <p:bldP spid="22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 rot="14622788">
            <a:off x="4202714" y="616372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11379240" y="1581774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20842103" flipH="1">
            <a:off x="3813679" y="-293387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5185691">
            <a:off x="-3569481" y="1581775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EF5541-FA5B-4D0A-A4CE-4F974C3EB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8203" y="146899"/>
            <a:ext cx="2252397" cy="2252397"/>
          </a:xfrm>
          <a:prstGeom prst="rect">
            <a:avLst/>
          </a:prstGeom>
        </p:spPr>
      </p:pic>
      <p:pic>
        <p:nvPicPr>
          <p:cNvPr id="8" name="Picture 2" descr="Biểu tượng miễn phí ý tưởng">
            <a:extLst>
              <a:ext uri="{FF2B5EF4-FFF2-40B4-BE49-F238E27FC236}">
                <a16:creationId xmlns:a16="http://schemas.microsoft.com/office/drawing/2014/main" id="{5FF48D96-2227-45D0-BDB6-E38818743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95" y="518478"/>
            <a:ext cx="422190" cy="42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8660DD-A40D-4793-B1DB-7E26B8D7F253}"/>
              </a:ext>
            </a:extLst>
          </p:cNvPr>
          <p:cNvSpPr/>
          <p:nvPr/>
        </p:nvSpPr>
        <p:spPr>
          <a:xfrm>
            <a:off x="2052377" y="624953"/>
            <a:ext cx="9804343" cy="731651"/>
          </a:xfrm>
          <a:prstGeom prst="roundRect">
            <a:avLst/>
          </a:pr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AB67B1-A1DA-4883-AD09-CDA40B7390BC}"/>
              </a:ext>
            </a:extLst>
          </p:cNvPr>
          <p:cNvSpPr txBox="1"/>
          <p:nvPr/>
        </p:nvSpPr>
        <p:spPr>
          <a:xfrm>
            <a:off x="2062533" y="739364"/>
            <a:ext cx="912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Xu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Bảng tuần hoàn">
            <a:extLst>
              <a:ext uri="{FF2B5EF4-FFF2-40B4-BE49-F238E27FC236}">
                <a16:creationId xmlns:a16="http://schemas.microsoft.com/office/drawing/2014/main" id="{8EA835EC-C84A-4B8D-9A35-CD4AB2343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610" y="658193"/>
            <a:ext cx="614905" cy="61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A24170E-C4F8-4407-B90E-709EF12BB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57" y="3147265"/>
            <a:ext cx="4564641" cy="282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ED48A3-3103-4825-86FE-5639E3A4E92E}"/>
              </a:ext>
            </a:extLst>
          </p:cNvPr>
          <p:cNvSpPr txBox="1"/>
          <p:nvPr/>
        </p:nvSpPr>
        <p:spPr>
          <a:xfrm>
            <a:off x="214297" y="2243642"/>
            <a:ext cx="545183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5BA1CF-3CE6-41E7-BDEC-CE4D4303A7F8}"/>
              </a:ext>
            </a:extLst>
          </p:cNvPr>
          <p:cNvSpPr txBox="1"/>
          <p:nvPr/>
        </p:nvSpPr>
        <p:spPr>
          <a:xfrm>
            <a:off x="5762584" y="2680140"/>
            <a:ext cx="4641153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354AE8-7E46-409B-8AF9-9E602B062E69}"/>
              </a:ext>
            </a:extLst>
          </p:cNvPr>
          <p:cNvSpPr txBox="1"/>
          <p:nvPr/>
        </p:nvSpPr>
        <p:spPr>
          <a:xfrm>
            <a:off x="5762584" y="3352430"/>
            <a:ext cx="427542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Kiểm tra biểu tượng miễn phí">
            <a:extLst>
              <a:ext uri="{FF2B5EF4-FFF2-40B4-BE49-F238E27FC236}">
                <a16:creationId xmlns:a16="http://schemas.microsoft.com/office/drawing/2014/main" id="{B428DFD9-C65A-4875-8F9C-D7F0B178F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613" y="2614556"/>
            <a:ext cx="631201" cy="63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Kiểm tra biểu tượng miễn phí">
            <a:extLst>
              <a:ext uri="{FF2B5EF4-FFF2-40B4-BE49-F238E27FC236}">
                <a16:creationId xmlns:a16="http://schemas.microsoft.com/office/drawing/2014/main" id="{01224C0E-C761-425E-8F16-360F463E4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221" y="3332475"/>
            <a:ext cx="631201" cy="63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Biểu tượng miễn phí mũi tên phải">
            <a:extLst>
              <a:ext uri="{FF2B5EF4-FFF2-40B4-BE49-F238E27FC236}">
                <a16:creationId xmlns:a16="http://schemas.microsoft.com/office/drawing/2014/main" id="{B8B553F7-6C53-4951-8E72-1FC657611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613" y="4129674"/>
            <a:ext cx="623839" cy="62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8B2D6C-ECDF-46BC-8E65-5AB2F1ED9D09}"/>
              </a:ext>
            </a:extLst>
          </p:cNvPr>
          <p:cNvSpPr txBox="1"/>
          <p:nvPr/>
        </p:nvSpPr>
        <p:spPr>
          <a:xfrm>
            <a:off x="5762582" y="4141215"/>
            <a:ext cx="645681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tới electron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4" descr="Biểu tượng miễn phí mũi tên phải">
            <a:extLst>
              <a:ext uri="{FF2B5EF4-FFF2-40B4-BE49-F238E27FC236}">
                <a16:creationId xmlns:a16="http://schemas.microsoft.com/office/drawing/2014/main" id="{16170DCD-CCA1-457A-81AC-4E3892AC8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613" y="4827141"/>
            <a:ext cx="623839" cy="62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F7DA83E-4ABD-43FB-8B71-434AA76CFA6D}"/>
              </a:ext>
            </a:extLst>
          </p:cNvPr>
          <p:cNvSpPr txBox="1"/>
          <p:nvPr/>
        </p:nvSpPr>
        <p:spPr>
          <a:xfrm>
            <a:off x="5809482" y="4834716"/>
            <a:ext cx="645681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</a:p>
        </p:txBody>
      </p:sp>
      <p:pic>
        <p:nvPicPr>
          <p:cNvPr id="22" name="Picture 4" descr="Biểu tượng miễn phí mũi tên phải">
            <a:extLst>
              <a:ext uri="{FF2B5EF4-FFF2-40B4-BE49-F238E27FC236}">
                <a16:creationId xmlns:a16="http://schemas.microsoft.com/office/drawing/2014/main" id="{1CC426DA-0334-4471-BAA7-745694487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747" y="5499857"/>
            <a:ext cx="623839" cy="62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1EDE9B4-43B4-4451-A68C-141E36C07CF1}"/>
              </a:ext>
            </a:extLst>
          </p:cNvPr>
          <p:cNvSpPr txBox="1"/>
          <p:nvPr/>
        </p:nvSpPr>
        <p:spPr>
          <a:xfrm>
            <a:off x="5801616" y="5507432"/>
            <a:ext cx="645681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phi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611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9" grpId="0"/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>
            <a:off x="-3706273" y="1332308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2666994" y="6085536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5771450" flipH="1">
            <a:off x="10858880" y="2855347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5604880" y="-282986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391DEAC-1A20-418C-AAA5-4B42A9D24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8590" y="946150"/>
            <a:ext cx="4762500" cy="47625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F285167-D572-49B2-992C-BEED02FCB993}"/>
              </a:ext>
            </a:extLst>
          </p:cNvPr>
          <p:cNvSpPr txBox="1"/>
          <p:nvPr/>
        </p:nvSpPr>
        <p:spPr>
          <a:xfrm>
            <a:off x="6741313" y="2032582"/>
            <a:ext cx="4598675" cy="269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600" b="1" dirty="0" err="1"/>
              <a:t>Quy</a:t>
            </a:r>
            <a:r>
              <a:rPr lang="en-US" sz="3600" b="1" dirty="0"/>
              <a:t> </a:t>
            </a:r>
            <a:r>
              <a:rPr lang="en-US" sz="3600" b="1" dirty="0" err="1"/>
              <a:t>luật</a:t>
            </a:r>
            <a:r>
              <a:rPr lang="en-US" sz="3600" b="1" dirty="0"/>
              <a:t> </a:t>
            </a:r>
            <a:r>
              <a:rPr lang="en-US" sz="3600" b="1" dirty="0" err="1"/>
              <a:t>biến</a:t>
            </a:r>
            <a:r>
              <a:rPr lang="en-US" sz="3600" b="1" dirty="0"/>
              <a:t> </a:t>
            </a:r>
            <a:r>
              <a:rPr lang="en-US" sz="3600" b="1" dirty="0" err="1"/>
              <a:t>đổi</a:t>
            </a:r>
            <a:r>
              <a:rPr lang="en-US" sz="3600" b="1" dirty="0"/>
              <a:t> </a:t>
            </a:r>
            <a:r>
              <a:rPr lang="en-US" sz="3600" b="1" dirty="0" err="1"/>
              <a:t>các</a:t>
            </a:r>
            <a:r>
              <a:rPr lang="en-US" sz="3600" b="1" dirty="0"/>
              <a:t> </a:t>
            </a:r>
            <a:r>
              <a:rPr lang="en-US" sz="3600" b="1" dirty="0" err="1"/>
              <a:t>tính</a:t>
            </a:r>
            <a:r>
              <a:rPr lang="en-US" sz="3600" b="1" dirty="0"/>
              <a:t> </a:t>
            </a:r>
            <a:r>
              <a:rPr lang="en-US" sz="3600" b="1" dirty="0" err="1"/>
              <a:t>chất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đơn</a:t>
            </a:r>
            <a:r>
              <a:rPr lang="en-US" sz="3600" b="1" dirty="0"/>
              <a:t> </a:t>
            </a:r>
            <a:r>
              <a:rPr lang="en-US" sz="3600" b="1" dirty="0" err="1"/>
              <a:t>chất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hợp</a:t>
            </a:r>
            <a:r>
              <a:rPr lang="en-US" sz="3600" b="1" dirty="0"/>
              <a:t> </a:t>
            </a:r>
            <a:r>
              <a:rPr lang="en-US" sz="3600" b="1" dirty="0" err="1"/>
              <a:t>chất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 </a:t>
            </a:r>
            <a:r>
              <a:rPr lang="en-US" sz="3600" b="1" dirty="0" err="1"/>
              <a:t>gì</a:t>
            </a:r>
            <a:r>
              <a:rPr lang="en-US" sz="3600" b="1" dirty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2622680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A9F07FA-24D4-4F31-AB29-EF3ECA6E34B2}"/>
              </a:ext>
            </a:extLst>
          </p:cNvPr>
          <p:cNvSpPr/>
          <p:nvPr/>
        </p:nvSpPr>
        <p:spPr>
          <a:xfrm>
            <a:off x="226648" y="494626"/>
            <a:ext cx="11684000" cy="6160851"/>
          </a:xfrm>
          <a:prstGeom prst="roundRect">
            <a:avLst/>
          </a:prstGeom>
          <a:noFill/>
          <a:ln w="28575" cmpd="thickThin">
            <a:solidFill>
              <a:srgbClr val="24A19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 rot="9447758">
            <a:off x="9019769" y="589319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10892318" y="-147364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8297882" flipH="1">
            <a:off x="-1967846" y="-261151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13796761">
            <a:off x="-2003294" y="5204101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7D3583-45E2-40D9-ABD9-97644AA4B69E}"/>
              </a:ext>
            </a:extLst>
          </p:cNvPr>
          <p:cNvSpPr txBox="1"/>
          <p:nvPr/>
        </p:nvSpPr>
        <p:spPr>
          <a:xfrm>
            <a:off x="420079" y="1378319"/>
            <a:ext cx="642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phi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5AC28AF-D663-41D7-A192-7A96EE80A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943197" y="3189755"/>
            <a:ext cx="3518696" cy="35186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67866E-83F6-444B-AF2B-F0FE52241F21}"/>
              </a:ext>
            </a:extLst>
          </p:cNvPr>
          <p:cNvSpPr txBox="1"/>
          <p:nvPr/>
        </p:nvSpPr>
        <p:spPr>
          <a:xfrm>
            <a:off x="601901" y="1892958"/>
            <a:ext cx="1070018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kim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trưng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khả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nhường</a:t>
            </a:r>
            <a:r>
              <a:rPr lang="en-US" dirty="0"/>
              <a:t> electron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180C46-C3F2-4CCC-B18F-25B81B2BC9BD}"/>
              </a:ext>
            </a:extLst>
          </p:cNvPr>
          <p:cNvSpPr/>
          <p:nvPr/>
        </p:nvSpPr>
        <p:spPr>
          <a:xfrm>
            <a:off x="195657" y="388678"/>
            <a:ext cx="9804343" cy="731651"/>
          </a:xfrm>
          <a:prstGeom prst="roundRect">
            <a:avLst/>
          </a:pr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381261-1327-4D43-A7BA-6983ADFDA0F5}"/>
              </a:ext>
            </a:extLst>
          </p:cNvPr>
          <p:cNvSpPr txBox="1"/>
          <p:nvPr/>
        </p:nvSpPr>
        <p:spPr>
          <a:xfrm>
            <a:off x="710476" y="515631"/>
            <a:ext cx="9367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Xu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0" descr="Bảng tuần hoàn">
            <a:extLst>
              <a:ext uri="{FF2B5EF4-FFF2-40B4-BE49-F238E27FC236}">
                <a16:creationId xmlns:a16="http://schemas.microsoft.com/office/drawing/2014/main" id="{0DC2EA7D-A463-40A0-9129-6F26AFDD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53" y="410556"/>
            <a:ext cx="614905" cy="61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649A100-A41B-4B17-B381-39C1933F7D59}"/>
              </a:ext>
            </a:extLst>
          </p:cNvPr>
          <p:cNvSpPr txBox="1"/>
          <p:nvPr/>
        </p:nvSpPr>
        <p:spPr>
          <a:xfrm>
            <a:off x="587265" y="2422495"/>
            <a:ext cx="1070018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Tính</a:t>
            </a:r>
            <a:r>
              <a:rPr lang="en-US" dirty="0"/>
              <a:t> phi </a:t>
            </a:r>
            <a:r>
              <a:rPr lang="en-US" dirty="0" err="1"/>
              <a:t>kim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trưng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khả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electron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7EA387-8349-4132-B27C-8E360144AEE6}"/>
              </a:ext>
            </a:extLst>
          </p:cNvPr>
          <p:cNvSpPr txBox="1"/>
          <p:nvPr/>
        </p:nvSpPr>
        <p:spPr>
          <a:xfrm>
            <a:off x="601901" y="2919643"/>
            <a:ext cx="1070018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luật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A: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0B1064-8142-41C0-B810-583EB50C8C94}"/>
              </a:ext>
            </a:extLst>
          </p:cNvPr>
          <p:cNvSpPr txBox="1"/>
          <p:nvPr/>
        </p:nvSpPr>
        <p:spPr>
          <a:xfrm>
            <a:off x="1532499" y="3485483"/>
            <a:ext cx="8058542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chu </a:t>
            </a:r>
            <a:r>
              <a:rPr lang="en-US" dirty="0" err="1"/>
              <a:t>kì</a:t>
            </a:r>
            <a:r>
              <a:rPr lang="en-US" dirty="0"/>
              <a:t>,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,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kim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có xu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, </a:t>
            </a:r>
            <a:r>
              <a:rPr lang="en-US" dirty="0" err="1"/>
              <a:t>tính</a:t>
            </a:r>
            <a:r>
              <a:rPr lang="en-US" dirty="0"/>
              <a:t> phi </a:t>
            </a:r>
            <a:r>
              <a:rPr lang="en-US" dirty="0" err="1"/>
              <a:t>kim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có xu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dần</a:t>
            </a:r>
            <a:endParaRPr lang="en-US" dirty="0"/>
          </a:p>
        </p:txBody>
      </p:sp>
      <p:pic>
        <p:nvPicPr>
          <p:cNvPr id="17" name="Picture 2" descr="Kho sách">
            <a:extLst>
              <a:ext uri="{FF2B5EF4-FFF2-40B4-BE49-F238E27FC236}">
                <a16:creationId xmlns:a16="http://schemas.microsoft.com/office/drawing/2014/main" id="{1E958DFE-C80D-41DB-8CE0-EDC6D3845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08" y="3962395"/>
            <a:ext cx="494751" cy="49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357010-2EDA-4727-89DC-E7BEC38C6C94}"/>
              </a:ext>
            </a:extLst>
          </p:cNvPr>
          <p:cNvSpPr txBox="1"/>
          <p:nvPr/>
        </p:nvSpPr>
        <p:spPr>
          <a:xfrm>
            <a:off x="1532499" y="4930019"/>
            <a:ext cx="8058542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,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,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kim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có xu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, </a:t>
            </a:r>
            <a:r>
              <a:rPr lang="en-US" dirty="0" err="1"/>
              <a:t>tính</a:t>
            </a:r>
            <a:r>
              <a:rPr lang="en-US" dirty="0"/>
              <a:t> phi </a:t>
            </a:r>
            <a:r>
              <a:rPr lang="en-US" dirty="0" err="1"/>
              <a:t>kim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có xu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dần</a:t>
            </a:r>
            <a:endParaRPr lang="en-US" dirty="0"/>
          </a:p>
        </p:txBody>
      </p:sp>
      <p:pic>
        <p:nvPicPr>
          <p:cNvPr id="19" name="Picture 2" descr="Kho sách">
            <a:extLst>
              <a:ext uri="{FF2B5EF4-FFF2-40B4-BE49-F238E27FC236}">
                <a16:creationId xmlns:a16="http://schemas.microsoft.com/office/drawing/2014/main" id="{8B1C82F4-3427-4B51-9D4A-BDA621826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08" y="5406931"/>
            <a:ext cx="494751" cy="49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83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5" grpId="0"/>
      <p:bldP spid="16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>
            <a:off x="-2448535" y="-218624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-2448535" y="521208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7987039" flipH="1">
            <a:off x="8675238" y="579158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11018520" y="-218624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E67EDF8-2AF3-4BA9-B727-84E8F134877D}"/>
              </a:ext>
            </a:extLst>
          </p:cNvPr>
          <p:cNvSpPr/>
          <p:nvPr/>
        </p:nvSpPr>
        <p:spPr>
          <a:xfrm>
            <a:off x="261032" y="396007"/>
            <a:ext cx="9804343" cy="731651"/>
          </a:xfrm>
          <a:prstGeom prst="roundRect">
            <a:avLst/>
          </a:pr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CB868A-A4D0-484C-9135-33DB0EA35B01}"/>
              </a:ext>
            </a:extLst>
          </p:cNvPr>
          <p:cNvSpPr txBox="1"/>
          <p:nvPr/>
        </p:nvSpPr>
        <p:spPr>
          <a:xfrm>
            <a:off x="902030" y="530999"/>
            <a:ext cx="9237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Xu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" descr="Bảng tuần hoàn">
            <a:extLst>
              <a:ext uri="{FF2B5EF4-FFF2-40B4-BE49-F238E27FC236}">
                <a16:creationId xmlns:a16="http://schemas.microsoft.com/office/drawing/2014/main" id="{A0D4C4E1-CE12-43B3-AADF-2C7FAEE8F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28" y="417885"/>
            <a:ext cx="614905" cy="61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34092BE-57C4-43FD-BA42-D159C7491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559550" y="1623408"/>
            <a:ext cx="4762500" cy="4762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31BF5F-C401-4486-AE6E-2DA26FC9A4BF}"/>
              </a:ext>
            </a:extLst>
          </p:cNvPr>
          <p:cNvSpPr txBox="1"/>
          <p:nvPr/>
        </p:nvSpPr>
        <p:spPr>
          <a:xfrm>
            <a:off x="1201643" y="2778619"/>
            <a:ext cx="456464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phi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O, S, F.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29304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>
            <a:off x="-3706273" y="1332308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2666994" y="6085536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5771450" flipH="1">
            <a:off x="10858880" y="2855347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5604880" y="-282986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12C8C3C-052D-48DD-A348-EBB793C37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982" y="1398035"/>
            <a:ext cx="4357711" cy="4357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50EEAF-1AC9-4E74-8BD2-3E6739A71D9C}"/>
                  </a:ext>
                </a:extLst>
              </p:cNvPr>
              <p:cNvSpPr txBox="1"/>
              <p:nvPr/>
            </p:nvSpPr>
            <p:spPr>
              <a:xfrm>
                <a:off x="4892125" y="2453127"/>
                <a:ext cx="5592623" cy="1381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nhóm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VIA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nhóm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phi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phi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 &gt; 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50EEAF-1AC9-4E74-8BD2-3E6739A71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125" y="2453127"/>
                <a:ext cx="5592623" cy="1381147"/>
              </a:xfrm>
              <a:prstGeom prst="rect">
                <a:avLst/>
              </a:prstGeom>
              <a:blipFill>
                <a:blip r:embed="rId4"/>
                <a:stretch>
                  <a:fillRect l="-1745" t="-881" b="-9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30" name="Picture 2" descr="Biểu tượng miễn phí ý tưởng">
            <a:extLst>
              <a:ext uri="{FF2B5EF4-FFF2-40B4-BE49-F238E27FC236}">
                <a16:creationId xmlns:a16="http://schemas.microsoft.com/office/drawing/2014/main" id="{4B75D1D9-9766-4141-BC25-A8A6DF07C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25" y="2105297"/>
            <a:ext cx="816812" cy="81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2B04A7-A006-49F6-9CA7-8A8677C7A122}"/>
              </a:ext>
            </a:extLst>
          </p:cNvPr>
          <p:cNvSpPr/>
          <p:nvPr/>
        </p:nvSpPr>
        <p:spPr>
          <a:xfrm>
            <a:off x="1798321" y="403320"/>
            <a:ext cx="10078720" cy="731651"/>
          </a:xfrm>
          <a:prstGeom prst="roundRect">
            <a:avLst/>
          </a:pr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9F0DF2-CA0A-4194-B392-57A731E64992}"/>
              </a:ext>
            </a:extLst>
          </p:cNvPr>
          <p:cNvSpPr txBox="1"/>
          <p:nvPr/>
        </p:nvSpPr>
        <p:spPr>
          <a:xfrm>
            <a:off x="1798321" y="538310"/>
            <a:ext cx="9261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Xu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Bảng tuần hoàn">
            <a:extLst>
              <a:ext uri="{FF2B5EF4-FFF2-40B4-BE49-F238E27FC236}">
                <a16:creationId xmlns:a16="http://schemas.microsoft.com/office/drawing/2014/main" id="{A96796E5-A75D-4419-B98A-A897D609A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930" y="436560"/>
            <a:ext cx="614905" cy="61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795C0B5-DEC8-4DE4-9AD8-D6E1891D611D}"/>
              </a:ext>
            </a:extLst>
          </p:cNvPr>
          <p:cNvGrpSpPr/>
          <p:nvPr/>
        </p:nvGrpSpPr>
        <p:grpSpPr>
          <a:xfrm>
            <a:off x="10122317" y="1217045"/>
            <a:ext cx="1469701" cy="1444121"/>
            <a:chOff x="6096000" y="1490801"/>
            <a:chExt cx="1469701" cy="144412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E4AEE35-13E7-4A70-803F-4531B9B8FC65}"/>
                </a:ext>
              </a:extLst>
            </p:cNvPr>
            <p:cNvSpPr txBox="1"/>
            <p:nvPr/>
          </p:nvSpPr>
          <p:spPr>
            <a:xfrm>
              <a:off x="6096000" y="1490801"/>
              <a:ext cx="638121" cy="696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364FA8-B624-4EC5-8359-5CAC7436878A}"/>
                </a:ext>
              </a:extLst>
            </p:cNvPr>
            <p:cNvSpPr txBox="1"/>
            <p:nvPr/>
          </p:nvSpPr>
          <p:spPr>
            <a:xfrm>
              <a:off x="6096000" y="2238898"/>
              <a:ext cx="638121" cy="696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192EB8-9CFE-481D-A9EA-387FD89E956B}"/>
                </a:ext>
              </a:extLst>
            </p:cNvPr>
            <p:cNvSpPr txBox="1"/>
            <p:nvPr/>
          </p:nvSpPr>
          <p:spPr>
            <a:xfrm>
              <a:off x="6927580" y="1490801"/>
              <a:ext cx="638121" cy="696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4EAE21C-4DEA-4F98-B987-04AF10D9C779}"/>
              </a:ext>
            </a:extLst>
          </p:cNvPr>
          <p:cNvSpPr txBox="1"/>
          <p:nvPr/>
        </p:nvSpPr>
        <p:spPr>
          <a:xfrm>
            <a:off x="4212095" y="1546823"/>
            <a:ext cx="6061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415C96-6A60-431B-8A13-115D0D457897}"/>
                  </a:ext>
                </a:extLst>
              </p:cNvPr>
              <p:cNvSpPr txBox="1"/>
              <p:nvPr/>
            </p:nvSpPr>
            <p:spPr>
              <a:xfrm>
                <a:off x="4891979" y="3961682"/>
                <a:ext cx="5592623" cy="1381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chu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chu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phi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phi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 &gt; O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415C96-6A60-431B-8A13-115D0D457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979" y="3961682"/>
                <a:ext cx="5592623" cy="1381147"/>
              </a:xfrm>
              <a:prstGeom prst="rect">
                <a:avLst/>
              </a:prstGeom>
              <a:blipFill>
                <a:blip r:embed="rId7"/>
                <a:stretch>
                  <a:fillRect l="-1634" t="-885" b="-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A557AE7-9A80-428C-B11F-06B6BE4FB2C3}"/>
                  </a:ext>
                </a:extLst>
              </p:cNvPr>
              <p:cNvSpPr txBox="1"/>
              <p:nvPr/>
            </p:nvSpPr>
            <p:spPr>
              <a:xfrm>
                <a:off x="4891979" y="5457992"/>
                <a:ext cx="5592623" cy="49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phi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 &gt; O &gt; S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A557AE7-9A80-428C-B11F-06B6BE4FB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979" y="5457992"/>
                <a:ext cx="5592623" cy="494751"/>
              </a:xfrm>
              <a:prstGeom prst="rect">
                <a:avLst/>
              </a:prstGeom>
              <a:blipFill>
                <a:blip r:embed="rId8"/>
                <a:stretch>
                  <a:fillRect t="-2469" b="-28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1518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>
            <a:off x="-2448535" y="-218624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-2448535" y="521208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7987039" flipH="1">
            <a:off x="8675238" y="579158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11018520" y="-218624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4A6CDA-096E-40ED-A77A-61C794A4E49E}"/>
              </a:ext>
            </a:extLst>
          </p:cNvPr>
          <p:cNvSpPr/>
          <p:nvPr/>
        </p:nvSpPr>
        <p:spPr>
          <a:xfrm>
            <a:off x="233737" y="301721"/>
            <a:ext cx="10972743" cy="565880"/>
          </a:xfrm>
          <a:prstGeom prst="roundRect">
            <a:avLst/>
          </a:prstGeom>
          <a:solidFill>
            <a:srgbClr val="D96098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EE4718-F9A0-4448-AEF2-DBCABDF23F9C}"/>
              </a:ext>
            </a:extLst>
          </p:cNvPr>
          <p:cNvSpPr txBox="1"/>
          <p:nvPr/>
        </p:nvSpPr>
        <p:spPr>
          <a:xfrm>
            <a:off x="800610" y="350321"/>
            <a:ext cx="10314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000" b="1" dirty="0">
                <a:solidFill>
                  <a:schemeClr val="bg1"/>
                </a:solidFill>
              </a:rPr>
              <a:t>Xu </a:t>
            </a:r>
            <a:r>
              <a:rPr lang="en-US" sz="2000" b="1" dirty="0" err="1">
                <a:solidFill>
                  <a:schemeClr val="bg1"/>
                </a:solidFill>
              </a:rPr>
              <a:t>hướng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biến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đổi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thành</a:t>
            </a:r>
            <a:r>
              <a:rPr lang="en-US" sz="2000" b="1" dirty="0">
                <a:solidFill>
                  <a:schemeClr val="bg1"/>
                </a:solidFill>
              </a:rPr>
              <a:t> phần </a:t>
            </a:r>
            <a:r>
              <a:rPr lang="en-US" sz="2000" b="1" dirty="0" err="1">
                <a:solidFill>
                  <a:schemeClr val="bg1"/>
                </a:solidFill>
              </a:rPr>
              <a:t>và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tính</a:t>
            </a:r>
            <a:r>
              <a:rPr lang="en-US" sz="2000" b="1" dirty="0">
                <a:solidFill>
                  <a:schemeClr val="bg1"/>
                </a:solidFill>
              </a:rPr>
              <a:t> acid, </a:t>
            </a:r>
            <a:r>
              <a:rPr lang="en-US" sz="2000" b="1" dirty="0" err="1">
                <a:solidFill>
                  <a:schemeClr val="bg1"/>
                </a:solidFill>
              </a:rPr>
              <a:t>tính</a:t>
            </a:r>
            <a:r>
              <a:rPr lang="en-US" sz="2000" b="1" dirty="0">
                <a:solidFill>
                  <a:schemeClr val="bg1"/>
                </a:solidFill>
              </a:rPr>
              <a:t> base </a:t>
            </a:r>
            <a:r>
              <a:rPr lang="en-US" sz="2000" b="1" dirty="0" err="1">
                <a:solidFill>
                  <a:schemeClr val="bg1"/>
                </a:solidFill>
              </a:rPr>
              <a:t>của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oxide </a:t>
            </a:r>
            <a:r>
              <a:rPr lang="en-US" sz="2000" b="1" dirty="0" err="1">
                <a:solidFill>
                  <a:schemeClr val="bg1"/>
                </a:solidFill>
              </a:rPr>
              <a:t>và</a:t>
            </a:r>
            <a:r>
              <a:rPr lang="en-US" sz="2000" b="1" dirty="0">
                <a:solidFill>
                  <a:schemeClr val="bg1"/>
                </a:solidFill>
              </a:rPr>
              <a:t> hydroxide </a:t>
            </a:r>
            <a:r>
              <a:rPr lang="en-US" sz="2000" b="1" dirty="0" err="1">
                <a:solidFill>
                  <a:schemeClr val="bg1"/>
                </a:solidFill>
              </a:rPr>
              <a:t>theo</a:t>
            </a:r>
            <a:r>
              <a:rPr lang="en-US" sz="2000" b="1" dirty="0">
                <a:solidFill>
                  <a:schemeClr val="bg1"/>
                </a:solidFill>
              </a:rPr>
              <a:t> chu </a:t>
            </a:r>
            <a:r>
              <a:rPr lang="en-US" sz="2000" b="1" dirty="0" err="1">
                <a:solidFill>
                  <a:schemeClr val="bg1"/>
                </a:solidFill>
              </a:rPr>
              <a:t>kì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4" descr="Biểu tượng bảng tuần hoàn miễn phí">
            <a:extLst>
              <a:ext uri="{FF2B5EF4-FFF2-40B4-BE49-F238E27FC236}">
                <a16:creationId xmlns:a16="http://schemas.microsoft.com/office/drawing/2014/main" id="{C20F7D57-3761-42F1-90F9-6564FDE9E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07" y="256194"/>
            <a:ext cx="656934" cy="65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C80DCBE-C60F-4C30-A096-3E3B006BCECB}"/>
              </a:ext>
            </a:extLst>
          </p:cNvPr>
          <p:cNvGrpSpPr/>
          <p:nvPr/>
        </p:nvGrpSpPr>
        <p:grpSpPr>
          <a:xfrm>
            <a:off x="575877" y="1648243"/>
            <a:ext cx="1041400" cy="1041400"/>
            <a:chOff x="640080" y="2897713"/>
            <a:chExt cx="1041400" cy="10414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796FCDA-F76B-4A1C-93DD-EF8FC7F975DC}"/>
                </a:ext>
              </a:extLst>
            </p:cNvPr>
            <p:cNvSpPr/>
            <p:nvPr/>
          </p:nvSpPr>
          <p:spPr>
            <a:xfrm>
              <a:off x="640080" y="2897713"/>
              <a:ext cx="1041400" cy="1041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rgbClr val="24A19C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 descr="Câu hỏi">
              <a:extLst>
                <a:ext uri="{FF2B5EF4-FFF2-40B4-BE49-F238E27FC236}">
                  <a16:creationId xmlns:a16="http://schemas.microsoft.com/office/drawing/2014/main" id="{ABFEA199-010D-4709-A971-DB2E1D2159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040" y="2991693"/>
              <a:ext cx="853440" cy="853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AE84360-D2C3-4679-81AD-9761C2363351}"/>
              </a:ext>
            </a:extLst>
          </p:cNvPr>
          <p:cNvSpPr txBox="1"/>
          <p:nvPr/>
        </p:nvSpPr>
        <p:spPr>
          <a:xfrm>
            <a:off x="1754794" y="1854447"/>
            <a:ext cx="3376006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Oxide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C5B9F12-E5CB-4F24-9F5B-ADC74CB0AE88}"/>
              </a:ext>
            </a:extLst>
          </p:cNvPr>
          <p:cNvGrpSpPr/>
          <p:nvPr/>
        </p:nvGrpSpPr>
        <p:grpSpPr>
          <a:xfrm>
            <a:off x="575877" y="3032977"/>
            <a:ext cx="1041400" cy="1041400"/>
            <a:chOff x="200657" y="4811473"/>
            <a:chExt cx="1041400" cy="10414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5082DAD-57FA-4A06-9014-EDB587CBC473}"/>
                </a:ext>
              </a:extLst>
            </p:cNvPr>
            <p:cNvSpPr/>
            <p:nvPr/>
          </p:nvSpPr>
          <p:spPr>
            <a:xfrm>
              <a:off x="200657" y="4811473"/>
              <a:ext cx="1041400" cy="1041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rgbClr val="D96098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4" descr="Ghi chú biểu tượng miễn phí">
              <a:extLst>
                <a:ext uri="{FF2B5EF4-FFF2-40B4-BE49-F238E27FC236}">
                  <a16:creationId xmlns:a16="http://schemas.microsoft.com/office/drawing/2014/main" id="{113CF243-10F2-4D2A-A9A4-25F90C1CB4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20" y="4977533"/>
              <a:ext cx="762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4CC3551-BA5F-4967-BC9E-6177D92755EC}"/>
              </a:ext>
            </a:extLst>
          </p:cNvPr>
          <p:cNvSpPr txBox="1"/>
          <p:nvPr/>
        </p:nvSpPr>
        <p:spPr>
          <a:xfrm>
            <a:off x="1834474" y="3075988"/>
            <a:ext cx="944312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Oxide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oxide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có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</p:txBody>
      </p:sp>
      <p:pic>
        <p:nvPicPr>
          <p:cNvPr id="11266" name="Picture 2" descr="Icon hóa học miễn phí">
            <a:extLst>
              <a:ext uri="{FF2B5EF4-FFF2-40B4-BE49-F238E27FC236}">
                <a16:creationId xmlns:a16="http://schemas.microsoft.com/office/drawing/2014/main" id="{1D2EFD2B-1C47-441F-8FCE-7544272ED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988" y="4255259"/>
            <a:ext cx="2460661" cy="246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668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097FEA-71CD-4D04-B768-0CA43A9523C7}"/>
              </a:ext>
            </a:extLst>
          </p:cNvPr>
          <p:cNvSpPr/>
          <p:nvPr/>
        </p:nvSpPr>
        <p:spPr>
          <a:xfrm>
            <a:off x="237067" y="213299"/>
            <a:ext cx="11684000" cy="6492301"/>
          </a:xfrm>
          <a:prstGeom prst="roundRect">
            <a:avLst/>
          </a:prstGeom>
          <a:noFill/>
          <a:ln w="28575" cmpd="thickThin">
            <a:solidFill>
              <a:srgbClr val="D9609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>
            <a:off x="-3706273" y="1332308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2666994" y="6085536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5771450" flipH="1">
            <a:off x="10858880" y="2855347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5604880" y="-282986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081E5D2-F05C-4333-80CF-637B1F75E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407557" y="3029917"/>
            <a:ext cx="3990184" cy="39901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840BF9-BB17-4B7C-8A60-427F2216FB1E}"/>
              </a:ext>
            </a:extLst>
          </p:cNvPr>
          <p:cNvSpPr txBox="1"/>
          <p:nvPr/>
        </p:nvSpPr>
        <p:spPr>
          <a:xfrm>
            <a:off x="270933" y="1193541"/>
            <a:ext cx="11446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phần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acid,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base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oxide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chu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82319-7DFF-4232-852C-66FE7C034BD3}"/>
              </a:ext>
            </a:extLst>
          </p:cNvPr>
          <p:cNvSpPr txBox="1"/>
          <p:nvPr/>
        </p:nvSpPr>
        <p:spPr>
          <a:xfrm>
            <a:off x="1273784" y="1724613"/>
            <a:ext cx="976018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Oxide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oxide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có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</p:txBody>
      </p:sp>
      <p:pic>
        <p:nvPicPr>
          <p:cNvPr id="11" name="Picture 2" descr="Kho sách">
            <a:extLst>
              <a:ext uri="{FF2B5EF4-FFF2-40B4-BE49-F238E27FC236}">
                <a16:creationId xmlns:a16="http://schemas.microsoft.com/office/drawing/2014/main" id="{A1F66E80-84C9-4CCB-95F6-60ECBB298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40" y="1958285"/>
            <a:ext cx="400240" cy="4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8E732D8-5455-47E9-BE39-3EAE56E0FD71}"/>
              </a:ext>
            </a:extLst>
          </p:cNvPr>
          <p:cNvSpPr/>
          <p:nvPr/>
        </p:nvSpPr>
        <p:spPr>
          <a:xfrm>
            <a:off x="237067" y="181368"/>
            <a:ext cx="10972743" cy="565880"/>
          </a:xfrm>
          <a:prstGeom prst="roundRect">
            <a:avLst/>
          </a:prstGeom>
          <a:solidFill>
            <a:srgbClr val="D96098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3A5459-C34E-482E-B5BF-9AC7713C959E}"/>
              </a:ext>
            </a:extLst>
          </p:cNvPr>
          <p:cNvSpPr txBox="1"/>
          <p:nvPr/>
        </p:nvSpPr>
        <p:spPr>
          <a:xfrm>
            <a:off x="803940" y="229968"/>
            <a:ext cx="10314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000" b="1" dirty="0">
                <a:solidFill>
                  <a:schemeClr val="bg1"/>
                </a:solidFill>
              </a:rPr>
              <a:t>Xu </a:t>
            </a:r>
            <a:r>
              <a:rPr lang="en-US" sz="2000" b="1" dirty="0" err="1">
                <a:solidFill>
                  <a:schemeClr val="bg1"/>
                </a:solidFill>
              </a:rPr>
              <a:t>hướng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biến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đổi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thành</a:t>
            </a:r>
            <a:r>
              <a:rPr lang="en-US" sz="2000" b="1" dirty="0">
                <a:solidFill>
                  <a:schemeClr val="bg1"/>
                </a:solidFill>
              </a:rPr>
              <a:t> phần </a:t>
            </a:r>
            <a:r>
              <a:rPr lang="en-US" sz="2000" b="1" dirty="0" err="1">
                <a:solidFill>
                  <a:schemeClr val="bg1"/>
                </a:solidFill>
              </a:rPr>
              <a:t>và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tính</a:t>
            </a:r>
            <a:r>
              <a:rPr lang="en-US" sz="2000" b="1" dirty="0">
                <a:solidFill>
                  <a:schemeClr val="bg1"/>
                </a:solidFill>
              </a:rPr>
              <a:t> acid, </a:t>
            </a:r>
            <a:r>
              <a:rPr lang="en-US" sz="2000" b="1" dirty="0" err="1">
                <a:solidFill>
                  <a:schemeClr val="bg1"/>
                </a:solidFill>
              </a:rPr>
              <a:t>tính</a:t>
            </a:r>
            <a:r>
              <a:rPr lang="en-US" sz="2000" b="1" dirty="0">
                <a:solidFill>
                  <a:schemeClr val="bg1"/>
                </a:solidFill>
              </a:rPr>
              <a:t> base </a:t>
            </a:r>
            <a:r>
              <a:rPr lang="en-US" sz="2000" b="1" dirty="0" err="1">
                <a:solidFill>
                  <a:schemeClr val="bg1"/>
                </a:solidFill>
              </a:rPr>
              <a:t>của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oxide </a:t>
            </a:r>
            <a:r>
              <a:rPr lang="en-US" sz="2000" b="1" dirty="0" err="1">
                <a:solidFill>
                  <a:schemeClr val="bg1"/>
                </a:solidFill>
              </a:rPr>
              <a:t>và</a:t>
            </a:r>
            <a:r>
              <a:rPr lang="en-US" sz="2000" b="1" dirty="0">
                <a:solidFill>
                  <a:schemeClr val="bg1"/>
                </a:solidFill>
              </a:rPr>
              <a:t> hydroxide </a:t>
            </a:r>
            <a:r>
              <a:rPr lang="en-US" sz="2000" b="1" dirty="0" err="1">
                <a:solidFill>
                  <a:schemeClr val="bg1"/>
                </a:solidFill>
              </a:rPr>
              <a:t>theo</a:t>
            </a:r>
            <a:r>
              <a:rPr lang="en-US" sz="2000" b="1" dirty="0">
                <a:solidFill>
                  <a:schemeClr val="bg1"/>
                </a:solidFill>
              </a:rPr>
              <a:t> chu </a:t>
            </a:r>
            <a:r>
              <a:rPr lang="en-US" sz="2000" b="1" dirty="0" err="1">
                <a:solidFill>
                  <a:schemeClr val="bg1"/>
                </a:solidFill>
              </a:rPr>
              <a:t>kì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Biểu tượng bảng tuần hoàn miễn phí">
            <a:extLst>
              <a:ext uri="{FF2B5EF4-FFF2-40B4-BE49-F238E27FC236}">
                <a16:creationId xmlns:a16="http://schemas.microsoft.com/office/drawing/2014/main" id="{44B38092-3579-478B-9425-612B2DB2C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37" y="135841"/>
            <a:ext cx="656934" cy="65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6CF283-AC31-4706-BEB2-DAFAB28B2928}"/>
              </a:ext>
            </a:extLst>
          </p:cNvPr>
          <p:cNvSpPr txBox="1"/>
          <p:nvPr/>
        </p:nvSpPr>
        <p:spPr>
          <a:xfrm>
            <a:off x="1264388" y="2725880"/>
            <a:ext cx="976018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IA </a:t>
            </a:r>
            <a:r>
              <a:rPr lang="en-US" dirty="0" err="1"/>
              <a:t>đến</a:t>
            </a:r>
            <a:r>
              <a:rPr lang="en-US" dirty="0"/>
              <a:t> VII (</a:t>
            </a:r>
            <a:r>
              <a:rPr lang="en-US" dirty="0" err="1"/>
              <a:t>trừ</a:t>
            </a:r>
            <a:r>
              <a:rPr lang="en-US" dirty="0"/>
              <a:t> fluorine) có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</a:p>
        </p:txBody>
      </p:sp>
      <p:pic>
        <p:nvPicPr>
          <p:cNvPr id="16" name="Picture 2" descr="Kho sách">
            <a:extLst>
              <a:ext uri="{FF2B5EF4-FFF2-40B4-BE49-F238E27FC236}">
                <a16:creationId xmlns:a16="http://schemas.microsoft.com/office/drawing/2014/main" id="{7D828951-4F11-44B3-AB75-B94E3214F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02" y="3024830"/>
            <a:ext cx="400240" cy="4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93967B-EC72-48EA-9AD8-08D5AB251754}"/>
                  </a:ext>
                </a:extLst>
              </p:cNvPr>
              <p:cNvSpPr txBox="1"/>
              <p:nvPr/>
            </p:nvSpPr>
            <p:spPr>
              <a:xfrm>
                <a:off x="848971" y="4021558"/>
                <a:ext cx="9760184" cy="49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20000"/>
                  </a:lnSpc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ctr"/>
                <a:r>
                  <a:rPr lang="en-US" dirty="0"/>
                  <a:t>Ca ở </a:t>
                </a:r>
                <a:r>
                  <a:rPr lang="en-US" dirty="0" err="1"/>
                  <a:t>nhóm</a:t>
                </a:r>
                <a:r>
                  <a:rPr lang="en-US" dirty="0"/>
                  <a:t> IIA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lang="en-US" dirty="0"/>
                  <a:t> Ca có </a:t>
                </a:r>
                <a:r>
                  <a:rPr lang="en-US" dirty="0" err="1"/>
                  <a:t>hóa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II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93967B-EC72-48EA-9AD8-08D5AB251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971" y="4021558"/>
                <a:ext cx="9760184" cy="494751"/>
              </a:xfrm>
              <a:prstGeom prst="rect">
                <a:avLst/>
              </a:prstGeom>
              <a:blipFill>
                <a:blip r:embed="rId6"/>
                <a:stretch>
                  <a:fillRect t="-2469" b="-28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7187F5-4032-4503-A6DE-3640C8DF0602}"/>
                  </a:ext>
                </a:extLst>
              </p:cNvPr>
              <p:cNvSpPr txBox="1"/>
              <p:nvPr/>
            </p:nvSpPr>
            <p:spPr>
              <a:xfrm>
                <a:off x="848971" y="4612596"/>
                <a:ext cx="9760184" cy="49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20000"/>
                  </a:lnSpc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ctr"/>
                <a:r>
                  <a:rPr lang="en-US" dirty="0"/>
                  <a:t>C ở </a:t>
                </a:r>
                <a:r>
                  <a:rPr lang="en-US" dirty="0" err="1"/>
                  <a:t>nhóm</a:t>
                </a:r>
                <a:r>
                  <a:rPr lang="en-US" dirty="0"/>
                  <a:t> IVA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lang="en-US" dirty="0"/>
                  <a:t> Ca có </a:t>
                </a:r>
                <a:r>
                  <a:rPr lang="en-US" dirty="0" err="1"/>
                  <a:t>hóa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IV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7187F5-4032-4503-A6DE-3640C8DF0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971" y="4612596"/>
                <a:ext cx="9760184" cy="494751"/>
              </a:xfrm>
              <a:prstGeom prst="rect">
                <a:avLst/>
              </a:prstGeom>
              <a:blipFill>
                <a:blip r:embed="rId7"/>
                <a:stretch>
                  <a:fillRect t="-2469" b="-28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009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7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>
            <a:off x="-2448535" y="-218624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-2448535" y="521208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7987039" flipH="1">
            <a:off x="8675238" y="579158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11018520" y="-218624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34092BE-57C4-43FD-BA42-D159C7491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877339" y="1372792"/>
            <a:ext cx="5226050" cy="5226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31BF5F-C401-4486-AE6E-2DA26FC9A4BF}"/>
              </a:ext>
            </a:extLst>
          </p:cNvPr>
          <p:cNvSpPr txBox="1"/>
          <p:nvPr/>
        </p:nvSpPr>
        <p:spPr>
          <a:xfrm>
            <a:off x="1436821" y="3019334"/>
            <a:ext cx="3867314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oxide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chu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Li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chu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37B668A-1F09-444A-8AC0-CC918B75B1B0}"/>
              </a:ext>
            </a:extLst>
          </p:cNvPr>
          <p:cNvSpPr/>
          <p:nvPr/>
        </p:nvSpPr>
        <p:spPr>
          <a:xfrm>
            <a:off x="222086" y="550029"/>
            <a:ext cx="10972743" cy="565880"/>
          </a:xfrm>
          <a:prstGeom prst="roundRect">
            <a:avLst/>
          </a:prstGeom>
          <a:solidFill>
            <a:srgbClr val="D96098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796EEA-A304-4678-A749-22C59ADE2110}"/>
              </a:ext>
            </a:extLst>
          </p:cNvPr>
          <p:cNvSpPr txBox="1"/>
          <p:nvPr/>
        </p:nvSpPr>
        <p:spPr>
          <a:xfrm>
            <a:off x="788959" y="598629"/>
            <a:ext cx="10314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000" b="1" dirty="0">
                <a:solidFill>
                  <a:schemeClr val="bg1"/>
                </a:solidFill>
              </a:rPr>
              <a:t>Xu </a:t>
            </a:r>
            <a:r>
              <a:rPr lang="en-US" sz="2000" b="1" dirty="0" err="1">
                <a:solidFill>
                  <a:schemeClr val="bg1"/>
                </a:solidFill>
              </a:rPr>
              <a:t>hướng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biến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đổi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thành</a:t>
            </a:r>
            <a:r>
              <a:rPr lang="en-US" sz="2000" b="1" dirty="0">
                <a:solidFill>
                  <a:schemeClr val="bg1"/>
                </a:solidFill>
              </a:rPr>
              <a:t> phần </a:t>
            </a:r>
            <a:r>
              <a:rPr lang="en-US" sz="2000" b="1" dirty="0" err="1">
                <a:solidFill>
                  <a:schemeClr val="bg1"/>
                </a:solidFill>
              </a:rPr>
              <a:t>và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tính</a:t>
            </a:r>
            <a:r>
              <a:rPr lang="en-US" sz="2000" b="1" dirty="0">
                <a:solidFill>
                  <a:schemeClr val="bg1"/>
                </a:solidFill>
              </a:rPr>
              <a:t> acid, </a:t>
            </a:r>
            <a:r>
              <a:rPr lang="en-US" sz="2000" b="1" dirty="0" err="1">
                <a:solidFill>
                  <a:schemeClr val="bg1"/>
                </a:solidFill>
              </a:rPr>
              <a:t>tính</a:t>
            </a:r>
            <a:r>
              <a:rPr lang="en-US" sz="2000" b="1" dirty="0">
                <a:solidFill>
                  <a:schemeClr val="bg1"/>
                </a:solidFill>
              </a:rPr>
              <a:t> base </a:t>
            </a:r>
            <a:r>
              <a:rPr lang="en-US" sz="2000" b="1" dirty="0" err="1">
                <a:solidFill>
                  <a:schemeClr val="bg1"/>
                </a:solidFill>
              </a:rPr>
              <a:t>của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oxide </a:t>
            </a:r>
            <a:r>
              <a:rPr lang="en-US" sz="2000" b="1" dirty="0" err="1">
                <a:solidFill>
                  <a:schemeClr val="bg1"/>
                </a:solidFill>
              </a:rPr>
              <a:t>và</a:t>
            </a:r>
            <a:r>
              <a:rPr lang="en-US" sz="2000" b="1" dirty="0">
                <a:solidFill>
                  <a:schemeClr val="bg1"/>
                </a:solidFill>
              </a:rPr>
              <a:t> hydroxide </a:t>
            </a:r>
            <a:r>
              <a:rPr lang="en-US" sz="2000" b="1" dirty="0" err="1">
                <a:solidFill>
                  <a:schemeClr val="bg1"/>
                </a:solidFill>
              </a:rPr>
              <a:t>theo</a:t>
            </a:r>
            <a:r>
              <a:rPr lang="en-US" sz="2000" b="1" dirty="0">
                <a:solidFill>
                  <a:schemeClr val="bg1"/>
                </a:solidFill>
              </a:rPr>
              <a:t> chu </a:t>
            </a:r>
            <a:r>
              <a:rPr lang="en-US" sz="2000" b="1" dirty="0" err="1">
                <a:solidFill>
                  <a:schemeClr val="bg1"/>
                </a:solidFill>
              </a:rPr>
              <a:t>kì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Biểu tượng bảng tuần hoàn miễn phí">
            <a:extLst>
              <a:ext uri="{FF2B5EF4-FFF2-40B4-BE49-F238E27FC236}">
                <a16:creationId xmlns:a16="http://schemas.microsoft.com/office/drawing/2014/main" id="{44CC5ED0-8FB3-487B-8E42-62C308FEC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56" y="504502"/>
            <a:ext cx="656934" cy="65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540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5771450" flipH="1">
            <a:off x="10858880" y="2855347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12" name="Table 15">
            <a:extLst>
              <a:ext uri="{FF2B5EF4-FFF2-40B4-BE49-F238E27FC236}">
                <a16:creationId xmlns:a16="http://schemas.microsoft.com/office/drawing/2014/main" id="{280AF0DF-D25D-44BB-AE7A-7713C477B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675528"/>
              </p:ext>
            </p:extLst>
          </p:nvPr>
        </p:nvGraphicFramePr>
        <p:xfrm>
          <a:off x="578843" y="2433563"/>
          <a:ext cx="11040000" cy="3801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000">
                  <a:extLst>
                    <a:ext uri="{9D8B030D-6E8A-4147-A177-3AD203B41FA5}">
                      <a16:colId xmlns:a16="http://schemas.microsoft.com/office/drawing/2014/main" val="3970870358"/>
                    </a:ext>
                  </a:extLst>
                </a:gridCol>
                <a:gridCol w="1380000">
                  <a:extLst>
                    <a:ext uri="{9D8B030D-6E8A-4147-A177-3AD203B41FA5}">
                      <a16:colId xmlns:a16="http://schemas.microsoft.com/office/drawing/2014/main" val="2718005400"/>
                    </a:ext>
                  </a:extLst>
                </a:gridCol>
                <a:gridCol w="1380000">
                  <a:extLst>
                    <a:ext uri="{9D8B030D-6E8A-4147-A177-3AD203B41FA5}">
                      <a16:colId xmlns:a16="http://schemas.microsoft.com/office/drawing/2014/main" val="3969169099"/>
                    </a:ext>
                  </a:extLst>
                </a:gridCol>
                <a:gridCol w="1380000">
                  <a:extLst>
                    <a:ext uri="{9D8B030D-6E8A-4147-A177-3AD203B41FA5}">
                      <a16:colId xmlns:a16="http://schemas.microsoft.com/office/drawing/2014/main" val="3567478423"/>
                    </a:ext>
                  </a:extLst>
                </a:gridCol>
                <a:gridCol w="1380000">
                  <a:extLst>
                    <a:ext uri="{9D8B030D-6E8A-4147-A177-3AD203B41FA5}">
                      <a16:colId xmlns:a16="http://schemas.microsoft.com/office/drawing/2014/main" val="3481537168"/>
                    </a:ext>
                  </a:extLst>
                </a:gridCol>
                <a:gridCol w="1380000">
                  <a:extLst>
                    <a:ext uri="{9D8B030D-6E8A-4147-A177-3AD203B41FA5}">
                      <a16:colId xmlns:a16="http://schemas.microsoft.com/office/drawing/2014/main" val="3166008000"/>
                    </a:ext>
                  </a:extLst>
                </a:gridCol>
                <a:gridCol w="1380000">
                  <a:extLst>
                    <a:ext uri="{9D8B030D-6E8A-4147-A177-3AD203B41FA5}">
                      <a16:colId xmlns:a16="http://schemas.microsoft.com/office/drawing/2014/main" val="76449405"/>
                    </a:ext>
                  </a:extLst>
                </a:gridCol>
                <a:gridCol w="1380000">
                  <a:extLst>
                    <a:ext uri="{9D8B030D-6E8A-4147-A177-3AD203B41FA5}">
                      <a16:colId xmlns:a16="http://schemas.microsoft.com/office/drawing/2014/main" val="3786496134"/>
                    </a:ext>
                  </a:extLst>
                </a:gridCol>
              </a:tblGrid>
              <a:tr h="9504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24A1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067180"/>
                  </a:ext>
                </a:extLst>
              </a:tr>
              <a:tr h="9504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Hóa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24A1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527289"/>
                  </a:ext>
                </a:extLst>
              </a:tr>
              <a:tr h="9504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CK 2</a:t>
                      </a:r>
                    </a:p>
                  </a:txBody>
                  <a:tcPr anchor="ctr">
                    <a:solidFill>
                      <a:srgbClr val="24A1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  <a:r>
                        <a:rPr lang="en-US" sz="2400" baseline="-250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BeO</a:t>
                      </a:r>
                      <a:endParaRPr lang="en-US" sz="2400" dirty="0">
                        <a:solidFill>
                          <a:srgbClr val="24A19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400" baseline="-250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400" baseline="-250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en-US" sz="2400" baseline="-250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2400" baseline="-250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400" baseline="-250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24A19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24A19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867226"/>
                  </a:ext>
                </a:extLst>
              </a:tr>
              <a:tr h="9504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CK 3</a:t>
                      </a:r>
                    </a:p>
                  </a:txBody>
                  <a:tcPr anchor="ctr">
                    <a:solidFill>
                      <a:srgbClr val="24A1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r>
                        <a:rPr lang="en-US" sz="2400" baseline="-250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MgO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lang="en-US" sz="2400" baseline="-250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400" baseline="-250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SiO</a:t>
                      </a:r>
                      <a:r>
                        <a:rPr lang="en-US" sz="2400" baseline="-250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2400" baseline="-250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400" baseline="-250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r>
                        <a:rPr lang="en-US" sz="2400" baseline="-250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400" baseline="-250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252978"/>
                  </a:ext>
                </a:extLst>
              </a:tr>
            </a:tbl>
          </a:graphicData>
        </a:graphic>
      </p:graphicFrame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>
            <a:off x="-3706273" y="1332308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2666994" y="6085536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5604880" y="-282986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12C8C3C-052D-48DD-A348-EBB793C37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60" y="671300"/>
            <a:ext cx="1991907" cy="199190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4EAE21C-4DEA-4F98-B987-04AF10D9C779}"/>
              </a:ext>
            </a:extLst>
          </p:cNvPr>
          <p:cNvSpPr txBox="1"/>
          <p:nvPr/>
        </p:nvSpPr>
        <p:spPr>
          <a:xfrm>
            <a:off x="2142371" y="1433986"/>
            <a:ext cx="790725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Oxide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A, chu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B362A14-04A3-436A-8DFC-5CA95063B65B}"/>
              </a:ext>
            </a:extLst>
          </p:cNvPr>
          <p:cNvSpPr/>
          <p:nvPr/>
        </p:nvSpPr>
        <p:spPr>
          <a:xfrm>
            <a:off x="371912" y="216075"/>
            <a:ext cx="10972743" cy="565880"/>
          </a:xfrm>
          <a:prstGeom prst="roundRect">
            <a:avLst/>
          </a:prstGeom>
          <a:solidFill>
            <a:srgbClr val="D96098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150478-C8C0-4DC4-A936-A22C1C2A1E51}"/>
              </a:ext>
            </a:extLst>
          </p:cNvPr>
          <p:cNvSpPr txBox="1"/>
          <p:nvPr/>
        </p:nvSpPr>
        <p:spPr>
          <a:xfrm>
            <a:off x="938785" y="264675"/>
            <a:ext cx="10314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000" b="1" dirty="0">
                <a:solidFill>
                  <a:schemeClr val="bg1"/>
                </a:solidFill>
              </a:rPr>
              <a:t>Xu </a:t>
            </a:r>
            <a:r>
              <a:rPr lang="en-US" sz="2000" b="1" dirty="0" err="1">
                <a:solidFill>
                  <a:schemeClr val="bg1"/>
                </a:solidFill>
              </a:rPr>
              <a:t>hướng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biến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đổi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thành</a:t>
            </a:r>
            <a:r>
              <a:rPr lang="en-US" sz="2000" b="1" dirty="0">
                <a:solidFill>
                  <a:schemeClr val="bg1"/>
                </a:solidFill>
              </a:rPr>
              <a:t> phần </a:t>
            </a:r>
            <a:r>
              <a:rPr lang="en-US" sz="2000" b="1" dirty="0" err="1">
                <a:solidFill>
                  <a:schemeClr val="bg1"/>
                </a:solidFill>
              </a:rPr>
              <a:t>và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tính</a:t>
            </a:r>
            <a:r>
              <a:rPr lang="en-US" sz="2000" b="1" dirty="0">
                <a:solidFill>
                  <a:schemeClr val="bg1"/>
                </a:solidFill>
              </a:rPr>
              <a:t> acid, </a:t>
            </a:r>
            <a:r>
              <a:rPr lang="en-US" sz="2000" b="1" dirty="0" err="1">
                <a:solidFill>
                  <a:schemeClr val="bg1"/>
                </a:solidFill>
              </a:rPr>
              <a:t>tính</a:t>
            </a:r>
            <a:r>
              <a:rPr lang="en-US" sz="2000" b="1" dirty="0">
                <a:solidFill>
                  <a:schemeClr val="bg1"/>
                </a:solidFill>
              </a:rPr>
              <a:t> base </a:t>
            </a:r>
            <a:r>
              <a:rPr lang="en-US" sz="2000" b="1" dirty="0" err="1">
                <a:solidFill>
                  <a:schemeClr val="bg1"/>
                </a:solidFill>
              </a:rPr>
              <a:t>của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oxide </a:t>
            </a:r>
            <a:r>
              <a:rPr lang="en-US" sz="2000" b="1" dirty="0" err="1">
                <a:solidFill>
                  <a:schemeClr val="bg1"/>
                </a:solidFill>
              </a:rPr>
              <a:t>và</a:t>
            </a:r>
            <a:r>
              <a:rPr lang="en-US" sz="2000" b="1" dirty="0">
                <a:solidFill>
                  <a:schemeClr val="bg1"/>
                </a:solidFill>
              </a:rPr>
              <a:t> hydroxide </a:t>
            </a:r>
            <a:r>
              <a:rPr lang="en-US" sz="2000" b="1" dirty="0" err="1">
                <a:solidFill>
                  <a:schemeClr val="bg1"/>
                </a:solidFill>
              </a:rPr>
              <a:t>theo</a:t>
            </a:r>
            <a:r>
              <a:rPr lang="en-US" sz="2000" b="1" dirty="0">
                <a:solidFill>
                  <a:schemeClr val="bg1"/>
                </a:solidFill>
              </a:rPr>
              <a:t> chu </a:t>
            </a:r>
            <a:r>
              <a:rPr lang="en-US" sz="2000" b="1" dirty="0" err="1">
                <a:solidFill>
                  <a:schemeClr val="bg1"/>
                </a:solidFill>
              </a:rPr>
              <a:t>kì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5" name="Picture 4" descr="Biểu tượng bảng tuần hoàn miễn phí">
            <a:extLst>
              <a:ext uri="{FF2B5EF4-FFF2-40B4-BE49-F238E27FC236}">
                <a16:creationId xmlns:a16="http://schemas.microsoft.com/office/drawing/2014/main" id="{0476C025-05EE-4AA8-A367-A37864DB4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2" y="170548"/>
            <a:ext cx="656934" cy="65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793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B9D1E6B-B5B7-4D06-AB34-A3A7453E5BB4}"/>
              </a:ext>
            </a:extLst>
          </p:cNvPr>
          <p:cNvSpPr/>
          <p:nvPr/>
        </p:nvSpPr>
        <p:spPr>
          <a:xfrm>
            <a:off x="237067" y="213299"/>
            <a:ext cx="11684000" cy="6492301"/>
          </a:xfrm>
          <a:prstGeom prst="roundRect">
            <a:avLst/>
          </a:prstGeom>
          <a:noFill/>
          <a:ln w="28575" cmpd="thickThin">
            <a:solidFill>
              <a:srgbClr val="D9609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>
            <a:off x="-3310488" y="342900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6646889" y="6070765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1805582" flipH="1">
            <a:off x="10913472" y="679867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514265" y="-2529608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C35FB92-890E-4822-9D0D-16C5E8F7AB59}"/>
              </a:ext>
            </a:extLst>
          </p:cNvPr>
          <p:cNvSpPr/>
          <p:nvPr/>
        </p:nvSpPr>
        <p:spPr>
          <a:xfrm>
            <a:off x="237067" y="181368"/>
            <a:ext cx="10972743" cy="565880"/>
          </a:xfrm>
          <a:prstGeom prst="roundRect">
            <a:avLst/>
          </a:prstGeom>
          <a:solidFill>
            <a:srgbClr val="D96098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907A48-2C3B-473C-B1E2-60D2A62A0D08}"/>
              </a:ext>
            </a:extLst>
          </p:cNvPr>
          <p:cNvSpPr txBox="1"/>
          <p:nvPr/>
        </p:nvSpPr>
        <p:spPr>
          <a:xfrm>
            <a:off x="803940" y="229968"/>
            <a:ext cx="10314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000" b="1" dirty="0">
                <a:solidFill>
                  <a:schemeClr val="bg1"/>
                </a:solidFill>
              </a:rPr>
              <a:t>Xu </a:t>
            </a:r>
            <a:r>
              <a:rPr lang="en-US" sz="2000" b="1" dirty="0" err="1">
                <a:solidFill>
                  <a:schemeClr val="bg1"/>
                </a:solidFill>
              </a:rPr>
              <a:t>hướng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biến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đổi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thành</a:t>
            </a:r>
            <a:r>
              <a:rPr lang="en-US" sz="2000" b="1" dirty="0">
                <a:solidFill>
                  <a:schemeClr val="bg1"/>
                </a:solidFill>
              </a:rPr>
              <a:t> phần </a:t>
            </a:r>
            <a:r>
              <a:rPr lang="en-US" sz="2000" b="1" dirty="0" err="1">
                <a:solidFill>
                  <a:schemeClr val="bg1"/>
                </a:solidFill>
              </a:rPr>
              <a:t>và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tính</a:t>
            </a:r>
            <a:r>
              <a:rPr lang="en-US" sz="2000" b="1" dirty="0">
                <a:solidFill>
                  <a:schemeClr val="bg1"/>
                </a:solidFill>
              </a:rPr>
              <a:t> acid, </a:t>
            </a:r>
            <a:r>
              <a:rPr lang="en-US" sz="2000" b="1" dirty="0" err="1">
                <a:solidFill>
                  <a:schemeClr val="bg1"/>
                </a:solidFill>
              </a:rPr>
              <a:t>tính</a:t>
            </a:r>
            <a:r>
              <a:rPr lang="en-US" sz="2000" b="1" dirty="0">
                <a:solidFill>
                  <a:schemeClr val="bg1"/>
                </a:solidFill>
              </a:rPr>
              <a:t> base </a:t>
            </a:r>
            <a:r>
              <a:rPr lang="en-US" sz="2000" b="1" dirty="0" err="1">
                <a:solidFill>
                  <a:schemeClr val="bg1"/>
                </a:solidFill>
              </a:rPr>
              <a:t>của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oxide </a:t>
            </a:r>
            <a:r>
              <a:rPr lang="en-US" sz="2000" b="1" dirty="0" err="1">
                <a:solidFill>
                  <a:schemeClr val="bg1"/>
                </a:solidFill>
              </a:rPr>
              <a:t>và</a:t>
            </a:r>
            <a:r>
              <a:rPr lang="en-US" sz="2000" b="1" dirty="0">
                <a:solidFill>
                  <a:schemeClr val="bg1"/>
                </a:solidFill>
              </a:rPr>
              <a:t> hydroxide </a:t>
            </a:r>
            <a:r>
              <a:rPr lang="en-US" sz="2000" b="1" dirty="0" err="1">
                <a:solidFill>
                  <a:schemeClr val="bg1"/>
                </a:solidFill>
              </a:rPr>
              <a:t>theo</a:t>
            </a:r>
            <a:r>
              <a:rPr lang="en-US" sz="2000" b="1" dirty="0">
                <a:solidFill>
                  <a:schemeClr val="bg1"/>
                </a:solidFill>
              </a:rPr>
              <a:t> chu </a:t>
            </a:r>
            <a:r>
              <a:rPr lang="en-US" sz="2000" b="1" dirty="0" err="1">
                <a:solidFill>
                  <a:schemeClr val="bg1"/>
                </a:solidFill>
              </a:rPr>
              <a:t>kì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4" descr="Biểu tượng bảng tuần hoàn miễn phí">
            <a:extLst>
              <a:ext uri="{FF2B5EF4-FFF2-40B4-BE49-F238E27FC236}">
                <a16:creationId xmlns:a16="http://schemas.microsoft.com/office/drawing/2014/main" id="{C39C356D-3C87-4E7E-9B71-0FE903A1F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37" y="135841"/>
            <a:ext cx="656934" cy="65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C797126-05B3-4FA3-8E4F-78EF07625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725444" y="3353585"/>
            <a:ext cx="3660521" cy="36605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E4E7BA-B078-48E7-8D42-649F9D198223}"/>
              </a:ext>
            </a:extLst>
          </p:cNvPr>
          <p:cNvSpPr txBox="1"/>
          <p:nvPr/>
        </p:nvSpPr>
        <p:spPr>
          <a:xfrm>
            <a:off x="270933" y="1136543"/>
            <a:ext cx="11446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phần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acid,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base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oxide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chu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C21263-C58F-409B-B226-45E6862BCD88}"/>
              </a:ext>
            </a:extLst>
          </p:cNvPr>
          <p:cNvSpPr txBox="1"/>
          <p:nvPr/>
        </p:nvSpPr>
        <p:spPr>
          <a:xfrm>
            <a:off x="734366" y="1717595"/>
            <a:ext cx="9760184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i="1" dirty="0"/>
              <a:t>Xu </a:t>
            </a:r>
            <a:r>
              <a:rPr lang="en-US" i="1" dirty="0" err="1"/>
              <a:t>hướng</a:t>
            </a:r>
            <a:r>
              <a:rPr lang="en-US" i="1" dirty="0"/>
              <a:t> </a:t>
            </a:r>
            <a:r>
              <a:rPr lang="en-US" i="1" dirty="0" err="1"/>
              <a:t>biến</a:t>
            </a:r>
            <a:r>
              <a:rPr lang="en-US" i="1" dirty="0"/>
              <a:t> </a:t>
            </a:r>
            <a:r>
              <a:rPr lang="en-US" i="1" dirty="0" err="1"/>
              <a:t>đổi</a:t>
            </a:r>
            <a:r>
              <a:rPr lang="en-US" i="1" dirty="0"/>
              <a:t> </a:t>
            </a:r>
            <a:r>
              <a:rPr lang="en-US" i="1" dirty="0" err="1"/>
              <a:t>thành</a:t>
            </a:r>
            <a:r>
              <a:rPr lang="en-US" i="1" dirty="0"/>
              <a:t> phần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oxide </a:t>
            </a:r>
            <a:r>
              <a:rPr lang="en-US" i="1" dirty="0" err="1"/>
              <a:t>cao</a:t>
            </a:r>
            <a:r>
              <a:rPr lang="en-US" i="1" dirty="0"/>
              <a:t> </a:t>
            </a:r>
            <a:r>
              <a:rPr lang="en-US" i="1" dirty="0" err="1"/>
              <a:t>nhất</a:t>
            </a:r>
            <a:endParaRPr lang="en-US" i="1" dirty="0"/>
          </a:p>
        </p:txBody>
      </p:sp>
      <p:pic>
        <p:nvPicPr>
          <p:cNvPr id="14" name="Picture 2" descr="Kho sách">
            <a:extLst>
              <a:ext uri="{FF2B5EF4-FFF2-40B4-BE49-F238E27FC236}">
                <a16:creationId xmlns:a16="http://schemas.microsoft.com/office/drawing/2014/main" id="{45B6E387-56A2-4DFB-B8AD-C72EF670C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52" y="2521452"/>
            <a:ext cx="400240" cy="4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E6F51B7-9335-43B9-BE0E-2CDC501CA950}"/>
              </a:ext>
            </a:extLst>
          </p:cNvPr>
          <p:cNvSpPr txBox="1"/>
          <p:nvPr/>
        </p:nvSpPr>
        <p:spPr>
          <a:xfrm>
            <a:off x="1801403" y="2387252"/>
            <a:ext cx="9136445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chu </a:t>
            </a:r>
            <a:r>
              <a:rPr lang="en-US" dirty="0" err="1"/>
              <a:t>kì</a:t>
            </a:r>
            <a:r>
              <a:rPr lang="en-US" dirty="0"/>
              <a:t>,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, </a:t>
            </a:r>
            <a:r>
              <a:rPr lang="en-US" dirty="0" err="1"/>
              <a:t>tỉ</a:t>
            </a:r>
            <a:r>
              <a:rPr lang="en-US" dirty="0"/>
              <a:t> </a:t>
            </a:r>
            <a:r>
              <a:rPr lang="en-US" dirty="0" err="1"/>
              <a:t>lệ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oxygen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nguyển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lại </a:t>
            </a:r>
            <a:r>
              <a:rPr lang="en-US" dirty="0" err="1"/>
              <a:t>trong</a:t>
            </a:r>
            <a:r>
              <a:rPr lang="en-US" dirty="0"/>
              <a:t> oxide có xu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dần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312B64-E9DD-4C43-973C-B61564EB95F3}"/>
              </a:ext>
            </a:extLst>
          </p:cNvPr>
          <p:cNvSpPr txBox="1"/>
          <p:nvPr/>
        </p:nvSpPr>
        <p:spPr>
          <a:xfrm>
            <a:off x="587355" y="3780800"/>
            <a:ext cx="9760184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i="1" dirty="0"/>
              <a:t>Xu </a:t>
            </a:r>
            <a:r>
              <a:rPr lang="en-US" i="1" dirty="0" err="1"/>
              <a:t>hướng</a:t>
            </a:r>
            <a:r>
              <a:rPr lang="en-US" i="1" dirty="0"/>
              <a:t> </a:t>
            </a:r>
            <a:r>
              <a:rPr lang="en-US" i="1" dirty="0" err="1"/>
              <a:t>biến</a:t>
            </a:r>
            <a:r>
              <a:rPr lang="en-US" i="1" dirty="0"/>
              <a:t> </a:t>
            </a:r>
            <a:r>
              <a:rPr lang="en-US" i="1" dirty="0" err="1"/>
              <a:t>đổi</a:t>
            </a:r>
            <a:r>
              <a:rPr lang="en-US" i="1" dirty="0"/>
              <a:t> </a:t>
            </a:r>
            <a:r>
              <a:rPr lang="en-US" i="1" dirty="0" err="1"/>
              <a:t>tính</a:t>
            </a:r>
            <a:r>
              <a:rPr lang="en-US" i="1" dirty="0"/>
              <a:t> acid, </a:t>
            </a:r>
            <a:r>
              <a:rPr lang="en-US" i="1" dirty="0" err="1"/>
              <a:t>tính</a:t>
            </a:r>
            <a:r>
              <a:rPr lang="en-US" i="1" dirty="0"/>
              <a:t> base </a:t>
            </a:r>
            <a:r>
              <a:rPr lang="en-US" i="1" dirty="0" err="1"/>
              <a:t>của</a:t>
            </a:r>
            <a:r>
              <a:rPr lang="en-US" i="1" dirty="0"/>
              <a:t> oxide </a:t>
            </a:r>
            <a:r>
              <a:rPr lang="en-US" i="1" dirty="0" err="1"/>
              <a:t>cao</a:t>
            </a:r>
            <a:r>
              <a:rPr lang="en-US" i="1" dirty="0"/>
              <a:t> </a:t>
            </a:r>
            <a:r>
              <a:rPr lang="en-US" i="1" dirty="0" err="1"/>
              <a:t>nhất</a:t>
            </a:r>
            <a:endParaRPr lang="en-US" i="1" dirty="0"/>
          </a:p>
        </p:txBody>
      </p:sp>
      <p:pic>
        <p:nvPicPr>
          <p:cNvPr id="19" name="Picture 2" descr="Kho sách">
            <a:extLst>
              <a:ext uri="{FF2B5EF4-FFF2-40B4-BE49-F238E27FC236}">
                <a16:creationId xmlns:a16="http://schemas.microsoft.com/office/drawing/2014/main" id="{17A2E550-D45A-4F45-A79A-3AE9BE92C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43" y="4527974"/>
            <a:ext cx="400240" cy="4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46567DA-AD80-4D45-BFF0-4B5B1EA28523}"/>
              </a:ext>
            </a:extLst>
          </p:cNvPr>
          <p:cNvSpPr txBox="1"/>
          <p:nvPr/>
        </p:nvSpPr>
        <p:spPr>
          <a:xfrm>
            <a:off x="1654392" y="4450457"/>
            <a:ext cx="7529365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chu </a:t>
            </a:r>
            <a:r>
              <a:rPr lang="en-US" dirty="0" err="1"/>
              <a:t>kì</a:t>
            </a:r>
            <a:r>
              <a:rPr lang="en-US" dirty="0"/>
              <a:t>,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, </a:t>
            </a:r>
            <a:r>
              <a:rPr lang="en-US" dirty="0" err="1"/>
              <a:t>tính</a:t>
            </a:r>
            <a:r>
              <a:rPr lang="en-US" dirty="0"/>
              <a:t> acid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oxide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có xu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, </a:t>
            </a:r>
            <a:r>
              <a:rPr lang="en-US" dirty="0" err="1"/>
              <a:t>tính</a:t>
            </a:r>
            <a:r>
              <a:rPr lang="en-US" dirty="0"/>
              <a:t> base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có xu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dần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68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8" grpId="0"/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764F4AC-A4A5-408C-AB37-D36D8A3AA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8555" y="1374390"/>
            <a:ext cx="7610990" cy="4564426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 rot="14622788">
            <a:off x="-2515540" y="4978591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10028488" y="6086925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1805582" flipH="1">
            <a:off x="10394858" y="-2104276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-2870380" y="-2324891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69DB884-3E9C-4727-91F3-211510CAA7B6}"/>
              </a:ext>
            </a:extLst>
          </p:cNvPr>
          <p:cNvSpPr/>
          <p:nvPr/>
        </p:nvSpPr>
        <p:spPr>
          <a:xfrm>
            <a:off x="237067" y="459718"/>
            <a:ext cx="10972743" cy="565880"/>
          </a:xfrm>
          <a:prstGeom prst="roundRect">
            <a:avLst/>
          </a:prstGeom>
          <a:solidFill>
            <a:srgbClr val="D96098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868C71-6A43-4D56-8163-93803FE81BE0}"/>
              </a:ext>
            </a:extLst>
          </p:cNvPr>
          <p:cNvSpPr txBox="1"/>
          <p:nvPr/>
        </p:nvSpPr>
        <p:spPr>
          <a:xfrm>
            <a:off x="803940" y="508318"/>
            <a:ext cx="10314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000" b="1" dirty="0">
                <a:solidFill>
                  <a:schemeClr val="bg1"/>
                </a:solidFill>
              </a:rPr>
              <a:t>Xu </a:t>
            </a:r>
            <a:r>
              <a:rPr lang="en-US" sz="2000" b="1" dirty="0" err="1">
                <a:solidFill>
                  <a:schemeClr val="bg1"/>
                </a:solidFill>
              </a:rPr>
              <a:t>hướng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biến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đổi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thành</a:t>
            </a:r>
            <a:r>
              <a:rPr lang="en-US" sz="2000" b="1" dirty="0">
                <a:solidFill>
                  <a:schemeClr val="bg1"/>
                </a:solidFill>
              </a:rPr>
              <a:t> phần </a:t>
            </a:r>
            <a:r>
              <a:rPr lang="en-US" sz="2000" b="1" dirty="0" err="1">
                <a:solidFill>
                  <a:schemeClr val="bg1"/>
                </a:solidFill>
              </a:rPr>
              <a:t>và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tính</a:t>
            </a:r>
            <a:r>
              <a:rPr lang="en-US" sz="2000" b="1" dirty="0">
                <a:solidFill>
                  <a:schemeClr val="bg1"/>
                </a:solidFill>
              </a:rPr>
              <a:t> acid, </a:t>
            </a:r>
            <a:r>
              <a:rPr lang="en-US" sz="2000" b="1" dirty="0" err="1">
                <a:solidFill>
                  <a:schemeClr val="bg1"/>
                </a:solidFill>
              </a:rPr>
              <a:t>tính</a:t>
            </a:r>
            <a:r>
              <a:rPr lang="en-US" sz="2000" b="1" dirty="0">
                <a:solidFill>
                  <a:schemeClr val="bg1"/>
                </a:solidFill>
              </a:rPr>
              <a:t> base </a:t>
            </a:r>
            <a:r>
              <a:rPr lang="en-US" sz="2000" b="1" dirty="0" err="1">
                <a:solidFill>
                  <a:schemeClr val="bg1"/>
                </a:solidFill>
              </a:rPr>
              <a:t>của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oxide </a:t>
            </a:r>
            <a:r>
              <a:rPr lang="en-US" sz="2000" b="1" dirty="0" err="1">
                <a:solidFill>
                  <a:schemeClr val="bg1"/>
                </a:solidFill>
              </a:rPr>
              <a:t>và</a:t>
            </a:r>
            <a:r>
              <a:rPr lang="en-US" sz="2000" b="1" dirty="0">
                <a:solidFill>
                  <a:schemeClr val="bg1"/>
                </a:solidFill>
              </a:rPr>
              <a:t> hydroxide </a:t>
            </a:r>
            <a:r>
              <a:rPr lang="en-US" sz="2000" b="1" dirty="0" err="1">
                <a:solidFill>
                  <a:schemeClr val="bg1"/>
                </a:solidFill>
              </a:rPr>
              <a:t>theo</a:t>
            </a:r>
            <a:r>
              <a:rPr lang="en-US" sz="2000" b="1" dirty="0">
                <a:solidFill>
                  <a:schemeClr val="bg1"/>
                </a:solidFill>
              </a:rPr>
              <a:t> chu </a:t>
            </a:r>
            <a:r>
              <a:rPr lang="en-US" sz="2000" b="1" dirty="0" err="1">
                <a:solidFill>
                  <a:schemeClr val="bg1"/>
                </a:solidFill>
              </a:rPr>
              <a:t>kì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Biểu tượng bảng tuần hoàn miễn phí">
            <a:extLst>
              <a:ext uri="{FF2B5EF4-FFF2-40B4-BE49-F238E27FC236}">
                <a16:creationId xmlns:a16="http://schemas.microsoft.com/office/drawing/2014/main" id="{E86A4B20-7185-41C9-A084-D28308371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37" y="414191"/>
            <a:ext cx="656934" cy="65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0746D3-7D35-4D9E-B91F-241526851669}"/>
              </a:ext>
            </a:extLst>
          </p:cNvPr>
          <p:cNvSpPr txBox="1"/>
          <p:nvPr/>
        </p:nvSpPr>
        <p:spPr>
          <a:xfrm>
            <a:off x="6879405" y="1249108"/>
            <a:ext cx="1590259" cy="494751"/>
          </a:xfrm>
          <a:prstGeom prst="rect">
            <a:avLst/>
          </a:prstGeom>
          <a:solidFill>
            <a:srgbClr val="A8ED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Tính</a:t>
            </a:r>
            <a:r>
              <a:rPr lang="en-US" dirty="0"/>
              <a:t> base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742159-7657-4E57-9C5D-B78FB0EF5004}"/>
              </a:ext>
            </a:extLst>
          </p:cNvPr>
          <p:cNvSpPr txBox="1"/>
          <p:nvPr/>
        </p:nvSpPr>
        <p:spPr>
          <a:xfrm>
            <a:off x="6889324" y="2567439"/>
            <a:ext cx="1797476" cy="494751"/>
          </a:xfrm>
          <a:prstGeom prst="rect">
            <a:avLst/>
          </a:prstGeom>
          <a:solidFill>
            <a:srgbClr val="FFFF8B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Lưỡng</a:t>
            </a:r>
            <a:r>
              <a:rPr lang="en-US" dirty="0"/>
              <a:t> </a:t>
            </a:r>
            <a:r>
              <a:rPr lang="en-US" dirty="0" err="1"/>
              <a:t>tính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D8E766-3B10-4224-80EC-D5BA52843362}"/>
              </a:ext>
            </a:extLst>
          </p:cNvPr>
          <p:cNvSpPr txBox="1"/>
          <p:nvPr/>
        </p:nvSpPr>
        <p:spPr>
          <a:xfrm>
            <a:off x="6949730" y="5041363"/>
            <a:ext cx="1449607" cy="494751"/>
          </a:xfrm>
          <a:prstGeom prst="rect">
            <a:avLst/>
          </a:prstGeom>
          <a:solidFill>
            <a:srgbClr val="A6EB6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Tính</a:t>
            </a:r>
            <a:r>
              <a:rPr lang="en-US" dirty="0"/>
              <a:t> acid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4605C3-8A50-498C-8C07-BC089DB0BEEE}"/>
              </a:ext>
            </a:extLst>
          </p:cNvPr>
          <p:cNvSpPr txBox="1"/>
          <p:nvPr/>
        </p:nvSpPr>
        <p:spPr>
          <a:xfrm>
            <a:off x="6879405" y="1148899"/>
            <a:ext cx="51238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                   </a:t>
            </a:r>
            <a:r>
              <a:rPr lang="en-US" dirty="0" err="1"/>
              <a:t>Trong</a:t>
            </a:r>
            <a:r>
              <a:rPr lang="en-US" dirty="0"/>
              <a:t> chu </a:t>
            </a:r>
            <a:r>
              <a:rPr lang="en-US" dirty="0" err="1"/>
              <a:t>kì</a:t>
            </a:r>
            <a:r>
              <a:rPr lang="en-US" dirty="0"/>
              <a:t> 3, Na</a:t>
            </a:r>
            <a:r>
              <a:rPr lang="en-US" baseline="-25000" dirty="0"/>
              <a:t>2</a:t>
            </a:r>
            <a:r>
              <a:rPr lang="en-US" dirty="0"/>
              <a:t>O có </a:t>
            </a:r>
            <a:r>
              <a:rPr lang="en-US" dirty="0" err="1"/>
              <a:t>tính</a:t>
            </a:r>
            <a:r>
              <a:rPr lang="en-US" dirty="0"/>
              <a:t> base </a:t>
            </a:r>
            <a:r>
              <a:rPr lang="en-US" dirty="0" err="1"/>
              <a:t>mạnh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(basic oxide)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7BACB6-C8F5-478A-9FAA-1F9A1C8A6ECA}"/>
              </a:ext>
            </a:extLst>
          </p:cNvPr>
          <p:cNvSpPr txBox="1"/>
          <p:nvPr/>
        </p:nvSpPr>
        <p:spPr>
          <a:xfrm>
            <a:off x="6949730" y="2505682"/>
            <a:ext cx="530729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                     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có </a:t>
            </a:r>
            <a:r>
              <a:rPr lang="en-US" dirty="0" err="1"/>
              <a:t>tính</a:t>
            </a:r>
            <a:r>
              <a:rPr lang="en-US" dirty="0"/>
              <a:t> acid </a:t>
            </a:r>
            <a:r>
              <a:rPr lang="en-US" dirty="0" err="1"/>
              <a:t>vừa</a:t>
            </a:r>
            <a:r>
              <a:rPr lang="en-US" dirty="0"/>
              <a:t> có </a:t>
            </a:r>
            <a:r>
              <a:rPr lang="en-US" dirty="0" err="1"/>
              <a:t>tính</a:t>
            </a:r>
            <a:r>
              <a:rPr lang="en-US" dirty="0"/>
              <a:t> base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92039D-F0A7-4F8F-8331-4A87A0915F37}"/>
                  </a:ext>
                </a:extLst>
              </p:cNvPr>
              <p:cNvSpPr txBox="1"/>
              <p:nvPr/>
            </p:nvSpPr>
            <p:spPr>
              <a:xfrm>
                <a:off x="6781549" y="3684580"/>
                <a:ext cx="5392102" cy="537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20000"/>
                  </a:lnSpc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200" dirty="0"/>
                  <a:t>Al</a:t>
                </a:r>
                <a:r>
                  <a:rPr lang="en-US" sz="2200" baseline="-25000" dirty="0"/>
                  <a:t>2</a:t>
                </a:r>
                <a:r>
                  <a:rPr lang="en-US" sz="2200" dirty="0"/>
                  <a:t>O</a:t>
                </a:r>
                <a:r>
                  <a:rPr lang="en-US" sz="2200" baseline="-25000" dirty="0"/>
                  <a:t>3</a:t>
                </a:r>
                <a:r>
                  <a:rPr lang="en-US" sz="2200" dirty="0"/>
                  <a:t> + 2NaOH + 3H</a:t>
                </a:r>
                <a:r>
                  <a:rPr lang="en-US" sz="2200" baseline="-25000" dirty="0"/>
                  <a:t>2</a:t>
                </a:r>
                <a:r>
                  <a:rPr lang="en-US" sz="2200" dirty="0"/>
                  <a:t>O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</m:e>
                    </m:groupChr>
                  </m:oMath>
                </a14:m>
                <a:r>
                  <a:rPr lang="en-US" sz="2200" dirty="0"/>
                  <a:t> 2Na[Al(OH)</a:t>
                </a:r>
                <a:r>
                  <a:rPr lang="en-US" sz="2200" baseline="-25000" dirty="0"/>
                  <a:t>4</a:t>
                </a:r>
                <a:r>
                  <a:rPr lang="en-US" sz="2200" dirty="0"/>
                  <a:t>]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92039D-F0A7-4F8F-8331-4A87A0915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549" y="3684580"/>
                <a:ext cx="5392102" cy="537391"/>
              </a:xfrm>
              <a:prstGeom prst="rect">
                <a:avLst/>
              </a:prstGeom>
              <a:blipFill>
                <a:blip r:embed="rId5"/>
                <a:stretch>
                  <a:fillRect l="-565" r="-565" b="-2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5B66B1E-5369-466E-B9FF-54F2ACA707AB}"/>
                  </a:ext>
                </a:extLst>
              </p:cNvPr>
              <p:cNvSpPr txBox="1"/>
              <p:nvPr/>
            </p:nvSpPr>
            <p:spPr>
              <a:xfrm>
                <a:off x="6781549" y="4264672"/>
                <a:ext cx="5392102" cy="537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20000"/>
                  </a:lnSpc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200" dirty="0"/>
                  <a:t>Al</a:t>
                </a:r>
                <a:r>
                  <a:rPr lang="en-US" sz="2200" baseline="-25000" dirty="0"/>
                  <a:t>2</a:t>
                </a:r>
                <a:r>
                  <a:rPr lang="en-US" sz="2200" dirty="0"/>
                  <a:t>O</a:t>
                </a:r>
                <a:r>
                  <a:rPr lang="en-US" sz="2200" baseline="-25000" dirty="0"/>
                  <a:t>3</a:t>
                </a:r>
                <a:r>
                  <a:rPr lang="en-US" sz="2200" dirty="0"/>
                  <a:t> + 6HCl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</m:e>
                    </m:groupChr>
                  </m:oMath>
                </a14:m>
                <a:r>
                  <a:rPr lang="en-US" sz="2200" dirty="0"/>
                  <a:t> 2AlCl</a:t>
                </a:r>
                <a:r>
                  <a:rPr lang="en-US" sz="2200" baseline="-25000" dirty="0"/>
                  <a:t>3</a:t>
                </a:r>
                <a:r>
                  <a:rPr lang="en-US" sz="2200" dirty="0"/>
                  <a:t> + 3H</a:t>
                </a:r>
                <a:r>
                  <a:rPr lang="en-US" sz="2200" baseline="-25000" dirty="0"/>
                  <a:t>2</a:t>
                </a:r>
                <a:r>
                  <a:rPr lang="en-US" sz="2200" dirty="0"/>
                  <a:t>O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5B66B1E-5369-466E-B9FF-54F2ACA70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549" y="4264672"/>
                <a:ext cx="5392102" cy="537391"/>
              </a:xfrm>
              <a:prstGeom prst="rect">
                <a:avLst/>
              </a:prstGeom>
              <a:blipFill>
                <a:blip r:embed="rId6"/>
                <a:stretch>
                  <a:fillRect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76C14B9-52A8-4D01-A4E9-5B5C8E32814F}"/>
              </a:ext>
            </a:extLst>
          </p:cNvPr>
          <p:cNvSpPr txBox="1"/>
          <p:nvPr/>
        </p:nvSpPr>
        <p:spPr>
          <a:xfrm>
            <a:off x="6823953" y="4983643"/>
            <a:ext cx="530729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                   </a:t>
            </a:r>
            <a:r>
              <a:rPr lang="en-US" dirty="0" err="1"/>
              <a:t>Trong</a:t>
            </a:r>
            <a:r>
              <a:rPr lang="en-US" dirty="0"/>
              <a:t> chu </a:t>
            </a:r>
            <a:r>
              <a:rPr lang="en-US" dirty="0" err="1"/>
              <a:t>kì</a:t>
            </a:r>
            <a:r>
              <a:rPr lang="en-US" dirty="0"/>
              <a:t> 3, Cl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7</a:t>
            </a:r>
            <a:r>
              <a:rPr lang="en-US" dirty="0"/>
              <a:t> có </a:t>
            </a:r>
            <a:r>
              <a:rPr lang="en-US" dirty="0" err="1"/>
              <a:t>tính</a:t>
            </a:r>
            <a:r>
              <a:rPr lang="en-US" dirty="0"/>
              <a:t> acid </a:t>
            </a:r>
            <a:r>
              <a:rPr lang="en-US" dirty="0" err="1"/>
              <a:t>mạnh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(acidic oxide)</a:t>
            </a:r>
          </a:p>
        </p:txBody>
      </p:sp>
    </p:spTree>
    <p:extLst>
      <p:ext uri="{BB962C8B-B14F-4D97-AF65-F5344CB8AC3E}">
        <p14:creationId xmlns:p14="http://schemas.microsoft.com/office/powerpoint/2010/main" val="3836515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B58120-4B40-4EBF-8B38-12F18F671885}"/>
              </a:ext>
            </a:extLst>
          </p:cNvPr>
          <p:cNvSpPr/>
          <p:nvPr/>
        </p:nvSpPr>
        <p:spPr>
          <a:xfrm>
            <a:off x="1091921" y="1318438"/>
            <a:ext cx="10008158" cy="2700903"/>
          </a:xfrm>
          <a:prstGeom prst="roundRect">
            <a:avLst/>
          </a:prstGeom>
          <a:solidFill>
            <a:srgbClr val="FFE082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 rot="14622788">
            <a:off x="4283994" y="583860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11247160" y="1581775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20842103" flipH="1">
            <a:off x="3813679" y="-248683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5185691">
            <a:off x="-3447561" y="1581775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37DD0B-1E8F-4121-B5C2-1FD0D43EFE00}"/>
              </a:ext>
            </a:extLst>
          </p:cNvPr>
          <p:cNvGrpSpPr/>
          <p:nvPr/>
        </p:nvGrpSpPr>
        <p:grpSpPr>
          <a:xfrm>
            <a:off x="791130" y="808159"/>
            <a:ext cx="1322106" cy="1307257"/>
            <a:chOff x="981196" y="1344558"/>
            <a:chExt cx="1048680" cy="1036902"/>
          </a:xfrm>
        </p:grpSpPr>
        <p:pic>
          <p:nvPicPr>
            <p:cNvPr id="2050" name="Picture 2" descr="Đăng nó biểu tượng miễn phí">
              <a:extLst>
                <a:ext uri="{FF2B5EF4-FFF2-40B4-BE49-F238E27FC236}">
                  <a16:creationId xmlns:a16="http://schemas.microsoft.com/office/drawing/2014/main" id="{8CA1EDF9-7515-4D98-A5B3-D9740CD492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196" y="1344558"/>
              <a:ext cx="1036902" cy="1036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2BF8843-8BAC-4F87-BF72-B582682113B2}"/>
                </a:ext>
              </a:extLst>
            </p:cNvPr>
            <p:cNvSpPr txBox="1"/>
            <p:nvPr/>
          </p:nvSpPr>
          <p:spPr>
            <a:xfrm>
              <a:off x="1147330" y="1804144"/>
              <a:ext cx="882546" cy="317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NOTE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0989D15-EEB4-4EF7-8E63-48E6B31BD3BC}"/>
              </a:ext>
            </a:extLst>
          </p:cNvPr>
          <p:cNvSpPr txBox="1"/>
          <p:nvPr/>
        </p:nvSpPr>
        <p:spPr>
          <a:xfrm>
            <a:off x="1420020" y="1772376"/>
            <a:ext cx="9351957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         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A,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,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base </a:t>
            </a:r>
            <a:r>
              <a:rPr lang="en-US" dirty="0" err="1"/>
              <a:t>của</a:t>
            </a:r>
            <a:r>
              <a:rPr lang="en-US" dirty="0"/>
              <a:t> oxide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 (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IIA), </a:t>
            </a:r>
            <a:r>
              <a:rPr lang="en-US" dirty="0" err="1"/>
              <a:t>tính</a:t>
            </a:r>
            <a:r>
              <a:rPr lang="en-US" dirty="0"/>
              <a:t> acid 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 (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VA)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761876-2D55-4A2C-BA82-19DF4EA573F6}"/>
              </a:ext>
            </a:extLst>
          </p:cNvPr>
          <p:cNvSpPr txBox="1"/>
          <p:nvPr/>
        </p:nvSpPr>
        <p:spPr>
          <a:xfrm>
            <a:off x="2298584" y="4142212"/>
            <a:ext cx="528055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: </a:t>
            </a:r>
            <a:r>
              <a:rPr lang="en-US" dirty="0" err="1"/>
              <a:t>Tính</a:t>
            </a:r>
            <a:r>
              <a:rPr lang="en-US" dirty="0"/>
              <a:t> base: K</a:t>
            </a:r>
            <a:r>
              <a:rPr lang="en-US" baseline="-25000" dirty="0"/>
              <a:t>2</a:t>
            </a:r>
            <a:r>
              <a:rPr lang="en-US" dirty="0"/>
              <a:t>O &gt; Na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>
              <a:lnSpc>
                <a:spcPct val="150000"/>
              </a:lnSpc>
            </a:pPr>
            <a:r>
              <a:rPr lang="en-US" dirty="0"/>
              <a:t>           </a:t>
            </a:r>
            <a:r>
              <a:rPr lang="en-US" dirty="0" err="1"/>
              <a:t>Tính</a:t>
            </a:r>
            <a:r>
              <a:rPr lang="en-US" dirty="0"/>
              <a:t> acid: N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5</a:t>
            </a:r>
            <a:r>
              <a:rPr lang="en-US" dirty="0"/>
              <a:t> &gt; P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86275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6528464" y="-3307532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78CD14-CE88-4D9F-9B44-F6CF6E9DD87B}"/>
              </a:ext>
            </a:extLst>
          </p:cNvPr>
          <p:cNvSpPr txBox="1"/>
          <p:nvPr/>
        </p:nvSpPr>
        <p:spPr>
          <a:xfrm>
            <a:off x="1178590" y="651691"/>
            <a:ext cx="9984990" cy="1596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b="1" dirty="0"/>
              <a:t>BÀI 7: XU HƯỚNG BIẾN ĐỔI MỘT SỐ TÍNH CHẤT CỦA ĐƠN CHẤT, BIẾN ĐỔI THÀNH PHẦN VÀ TÍNH CHẤT CỦA HỢP CHẤT TRONG MỘT CHU KÌ VÀ TRONG MỘT NHÓM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E1C69-9684-46D0-93EC-38E9098240E5}"/>
              </a:ext>
            </a:extLst>
          </p:cNvPr>
          <p:cNvSpPr txBox="1"/>
          <p:nvPr/>
        </p:nvSpPr>
        <p:spPr>
          <a:xfrm>
            <a:off x="993297" y="5048984"/>
            <a:ext cx="2528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/>
              <a:t>Xu </a:t>
            </a:r>
            <a:r>
              <a:rPr lang="en-US" b="1" dirty="0" err="1"/>
              <a:t>hướng</a:t>
            </a:r>
            <a:r>
              <a:rPr lang="en-US" b="1" dirty="0"/>
              <a:t> </a:t>
            </a:r>
            <a:r>
              <a:rPr lang="en-US" b="1" dirty="0" err="1"/>
              <a:t>biến</a:t>
            </a:r>
            <a:r>
              <a:rPr lang="en-US" b="1" dirty="0"/>
              <a:t> </a:t>
            </a:r>
            <a:r>
              <a:rPr lang="en-US" b="1" dirty="0" err="1"/>
              <a:t>đổi</a:t>
            </a:r>
            <a:r>
              <a:rPr lang="en-US" b="1" dirty="0"/>
              <a:t> </a:t>
            </a:r>
            <a:r>
              <a:rPr lang="en-US" b="1" dirty="0" err="1"/>
              <a:t>bán</a:t>
            </a:r>
            <a:r>
              <a:rPr lang="en-US" b="1" dirty="0"/>
              <a:t> </a:t>
            </a:r>
            <a:r>
              <a:rPr lang="en-US" b="1" dirty="0" err="1"/>
              <a:t>kính</a:t>
            </a:r>
            <a:r>
              <a:rPr lang="en-US" b="1" dirty="0"/>
              <a:t> </a:t>
            </a:r>
            <a:r>
              <a:rPr lang="en-US" b="1" dirty="0" err="1"/>
              <a:t>nguyên</a:t>
            </a:r>
            <a:r>
              <a:rPr lang="en-US" b="1" dirty="0"/>
              <a:t> </a:t>
            </a:r>
            <a:r>
              <a:rPr lang="en-US" b="1" dirty="0" err="1"/>
              <a:t>tử</a:t>
            </a:r>
            <a:endParaRPr lang="en-US" b="1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244626" flipH="1">
            <a:off x="8867523" y="2883881"/>
            <a:ext cx="2117334" cy="1671408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3076" name="Picture 4" descr="Biểu tượng bảng tuần hoàn miễn phí">
            <a:extLst>
              <a:ext uri="{FF2B5EF4-FFF2-40B4-BE49-F238E27FC236}">
                <a16:creationId xmlns:a16="http://schemas.microsoft.com/office/drawing/2014/main" id="{9519628D-6CA8-4B3F-9716-29E136F2B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167" y="3259666"/>
            <a:ext cx="934478" cy="93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4830351" y="2794150"/>
            <a:ext cx="1912034" cy="1850870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3082" name="Picture 10" descr="Bảng tuần hoàn">
            <a:extLst>
              <a:ext uri="{FF2B5EF4-FFF2-40B4-BE49-F238E27FC236}">
                <a16:creationId xmlns:a16="http://schemas.microsoft.com/office/drawing/2014/main" id="{C9EBA26C-3DBC-4CB0-9BD7-25B2D7CB2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281" y="3252346"/>
            <a:ext cx="934478" cy="93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>
            <a:off x="1404674" y="2804521"/>
            <a:ext cx="2117334" cy="1671408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3084" name="Picture 12" descr="Biểu tượng bảng tuần hoàn miễn phí">
            <a:extLst>
              <a:ext uri="{FF2B5EF4-FFF2-40B4-BE49-F238E27FC236}">
                <a16:creationId xmlns:a16="http://schemas.microsoft.com/office/drawing/2014/main" id="{358496FF-18BC-4F9E-84D6-A13788928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57" y="3118877"/>
            <a:ext cx="876598" cy="8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1E8396D-7E25-46A5-96E3-2B26AC1AE4A5}"/>
              </a:ext>
            </a:extLst>
          </p:cNvPr>
          <p:cNvSpPr txBox="1"/>
          <p:nvPr/>
        </p:nvSpPr>
        <p:spPr>
          <a:xfrm>
            <a:off x="4194506" y="5048984"/>
            <a:ext cx="3237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/>
              <a:t>Xu </a:t>
            </a:r>
            <a:r>
              <a:rPr lang="en-US" b="1" dirty="0" err="1"/>
              <a:t>hướng</a:t>
            </a:r>
            <a:r>
              <a:rPr lang="en-US" b="1" dirty="0"/>
              <a:t> </a:t>
            </a:r>
            <a:r>
              <a:rPr lang="en-US" b="1" dirty="0" err="1"/>
              <a:t>biến</a:t>
            </a:r>
            <a:r>
              <a:rPr lang="en-US" b="1" dirty="0"/>
              <a:t> </a:t>
            </a:r>
            <a:r>
              <a:rPr lang="en-US" b="1" dirty="0" err="1"/>
              <a:t>đổi</a:t>
            </a:r>
            <a:r>
              <a:rPr lang="en-US" b="1" dirty="0"/>
              <a:t> </a:t>
            </a:r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điện</a:t>
            </a:r>
            <a:r>
              <a:rPr lang="en-US" b="1" dirty="0"/>
              <a:t>, </a:t>
            </a:r>
            <a:r>
              <a:rPr lang="en-US" b="1" dirty="0" err="1"/>
              <a:t>tính</a:t>
            </a:r>
            <a:r>
              <a:rPr lang="en-US" b="1" dirty="0"/>
              <a:t> </a:t>
            </a:r>
            <a:r>
              <a:rPr lang="en-US" b="1" dirty="0" err="1"/>
              <a:t>kim</a:t>
            </a:r>
            <a:r>
              <a:rPr lang="en-US" b="1" dirty="0"/>
              <a:t> </a:t>
            </a:r>
            <a:r>
              <a:rPr lang="en-US" b="1" dirty="0" err="1"/>
              <a:t>loại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tính</a:t>
            </a:r>
            <a:r>
              <a:rPr lang="en-US" b="1" dirty="0"/>
              <a:t> phi </a:t>
            </a:r>
            <a:r>
              <a:rPr lang="en-US" b="1" dirty="0" err="1"/>
              <a:t>kim</a:t>
            </a:r>
            <a:endParaRPr lang="en-US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9D60F1-FE12-44A4-989B-EB061820C539}"/>
              </a:ext>
            </a:extLst>
          </p:cNvPr>
          <p:cNvSpPr txBox="1"/>
          <p:nvPr/>
        </p:nvSpPr>
        <p:spPr>
          <a:xfrm>
            <a:off x="8059113" y="4864319"/>
            <a:ext cx="3771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/>
              <a:t>Xu </a:t>
            </a:r>
            <a:r>
              <a:rPr lang="en-US" b="1" dirty="0" err="1"/>
              <a:t>hướng</a:t>
            </a:r>
            <a:r>
              <a:rPr lang="en-US" b="1" dirty="0"/>
              <a:t> </a:t>
            </a:r>
            <a:r>
              <a:rPr lang="en-US" b="1" dirty="0" err="1"/>
              <a:t>biến</a:t>
            </a:r>
            <a:r>
              <a:rPr lang="en-US" b="1" dirty="0"/>
              <a:t> </a:t>
            </a:r>
            <a:r>
              <a:rPr lang="en-US" b="1" dirty="0" err="1"/>
              <a:t>đổi</a:t>
            </a:r>
            <a:r>
              <a:rPr lang="en-US" b="1" dirty="0"/>
              <a:t> </a:t>
            </a:r>
            <a:r>
              <a:rPr lang="en-US" b="1" dirty="0" err="1"/>
              <a:t>thành</a:t>
            </a:r>
            <a:r>
              <a:rPr lang="en-US" b="1" dirty="0"/>
              <a:t> phần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tính</a:t>
            </a:r>
            <a:r>
              <a:rPr lang="en-US" b="1" dirty="0"/>
              <a:t> acid, </a:t>
            </a:r>
            <a:r>
              <a:rPr lang="en-US" b="1" dirty="0" err="1"/>
              <a:t>tính</a:t>
            </a:r>
            <a:r>
              <a:rPr lang="en-US" b="1" dirty="0"/>
              <a:t> base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oxide </a:t>
            </a:r>
            <a:r>
              <a:rPr lang="en-US" b="1" dirty="0" err="1"/>
              <a:t>và</a:t>
            </a:r>
            <a:r>
              <a:rPr lang="en-US" b="1" dirty="0"/>
              <a:t> hydroxide </a:t>
            </a:r>
            <a:r>
              <a:rPr lang="en-US" b="1" dirty="0" err="1"/>
              <a:t>theo</a:t>
            </a:r>
            <a:r>
              <a:rPr lang="en-US" b="1" dirty="0"/>
              <a:t> chu </a:t>
            </a:r>
            <a:r>
              <a:rPr lang="en-US" b="1" dirty="0" err="1"/>
              <a:t>kì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1173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>
            <a:off x="-2448535" y="-218624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-2448535" y="521208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7987039" flipH="1">
            <a:off x="8675238" y="579158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11018520" y="-218624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34092BE-57C4-43FD-BA42-D159C7491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559550" y="1623408"/>
            <a:ext cx="4762500" cy="4762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31BF5F-C401-4486-AE6E-2DA26FC9A4BF}"/>
              </a:ext>
            </a:extLst>
          </p:cNvPr>
          <p:cNvSpPr txBox="1"/>
          <p:nvPr/>
        </p:nvSpPr>
        <p:spPr>
          <a:xfrm>
            <a:off x="1147832" y="1803941"/>
            <a:ext cx="5048432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nhôm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vôi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1207D6B-AF51-4F4F-BEAC-1DD5B5A2BA57}"/>
              </a:ext>
            </a:extLst>
          </p:cNvPr>
          <p:cNvSpPr/>
          <p:nvPr/>
        </p:nvSpPr>
        <p:spPr>
          <a:xfrm>
            <a:off x="237067" y="459718"/>
            <a:ext cx="10972743" cy="565880"/>
          </a:xfrm>
          <a:prstGeom prst="roundRect">
            <a:avLst/>
          </a:prstGeom>
          <a:solidFill>
            <a:srgbClr val="D96098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DA8695-F265-4A09-A560-17F7C2CACB34}"/>
              </a:ext>
            </a:extLst>
          </p:cNvPr>
          <p:cNvSpPr txBox="1"/>
          <p:nvPr/>
        </p:nvSpPr>
        <p:spPr>
          <a:xfrm>
            <a:off x="803940" y="508318"/>
            <a:ext cx="10314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000" b="1" dirty="0">
                <a:solidFill>
                  <a:schemeClr val="bg1"/>
                </a:solidFill>
              </a:rPr>
              <a:t>Xu </a:t>
            </a:r>
            <a:r>
              <a:rPr lang="en-US" sz="2000" b="1" dirty="0" err="1">
                <a:solidFill>
                  <a:schemeClr val="bg1"/>
                </a:solidFill>
              </a:rPr>
              <a:t>hướng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biến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đổi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thành</a:t>
            </a:r>
            <a:r>
              <a:rPr lang="en-US" sz="2000" b="1" dirty="0">
                <a:solidFill>
                  <a:schemeClr val="bg1"/>
                </a:solidFill>
              </a:rPr>
              <a:t> phần </a:t>
            </a:r>
            <a:r>
              <a:rPr lang="en-US" sz="2000" b="1" dirty="0" err="1">
                <a:solidFill>
                  <a:schemeClr val="bg1"/>
                </a:solidFill>
              </a:rPr>
              <a:t>và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tính</a:t>
            </a:r>
            <a:r>
              <a:rPr lang="en-US" sz="2000" b="1" dirty="0">
                <a:solidFill>
                  <a:schemeClr val="bg1"/>
                </a:solidFill>
              </a:rPr>
              <a:t> acid, </a:t>
            </a:r>
            <a:r>
              <a:rPr lang="en-US" sz="2000" b="1" dirty="0" err="1">
                <a:solidFill>
                  <a:schemeClr val="bg1"/>
                </a:solidFill>
              </a:rPr>
              <a:t>tính</a:t>
            </a:r>
            <a:r>
              <a:rPr lang="en-US" sz="2000" b="1" dirty="0">
                <a:solidFill>
                  <a:schemeClr val="bg1"/>
                </a:solidFill>
              </a:rPr>
              <a:t> base </a:t>
            </a:r>
            <a:r>
              <a:rPr lang="en-US" sz="2000" b="1" dirty="0" err="1">
                <a:solidFill>
                  <a:schemeClr val="bg1"/>
                </a:solidFill>
              </a:rPr>
              <a:t>của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oxide </a:t>
            </a:r>
            <a:r>
              <a:rPr lang="en-US" sz="2000" b="1" dirty="0" err="1">
                <a:solidFill>
                  <a:schemeClr val="bg1"/>
                </a:solidFill>
              </a:rPr>
              <a:t>và</a:t>
            </a:r>
            <a:r>
              <a:rPr lang="en-US" sz="2000" b="1" dirty="0">
                <a:solidFill>
                  <a:schemeClr val="bg1"/>
                </a:solidFill>
              </a:rPr>
              <a:t> hydroxide </a:t>
            </a:r>
            <a:r>
              <a:rPr lang="en-US" sz="2000" b="1" dirty="0" err="1">
                <a:solidFill>
                  <a:schemeClr val="bg1"/>
                </a:solidFill>
              </a:rPr>
              <a:t>theo</a:t>
            </a:r>
            <a:r>
              <a:rPr lang="en-US" sz="2000" b="1" dirty="0">
                <a:solidFill>
                  <a:schemeClr val="bg1"/>
                </a:solidFill>
              </a:rPr>
              <a:t> chu </a:t>
            </a:r>
            <a:r>
              <a:rPr lang="en-US" sz="2000" b="1" dirty="0" err="1">
                <a:solidFill>
                  <a:schemeClr val="bg1"/>
                </a:solidFill>
              </a:rPr>
              <a:t>kì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Biểu tượng bảng tuần hoàn miễn phí">
            <a:extLst>
              <a:ext uri="{FF2B5EF4-FFF2-40B4-BE49-F238E27FC236}">
                <a16:creationId xmlns:a16="http://schemas.microsoft.com/office/drawing/2014/main" id="{5E7E6744-9F05-4811-8525-D53260FE8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37" y="414191"/>
            <a:ext cx="656934" cy="65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ôi tôi là gì? Vôi tôi có nguy hiểm không? – Hóa Chất Đại Việt">
            <a:extLst>
              <a:ext uri="{FF2B5EF4-FFF2-40B4-BE49-F238E27FC236}">
                <a16:creationId xmlns:a16="http://schemas.microsoft.com/office/drawing/2014/main" id="{74CF623B-7CA7-4908-92B1-2C6563246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44" y="2920129"/>
            <a:ext cx="4079394" cy="305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278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>
            <a:off x="-3706273" y="1332308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2666994" y="6085536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5771450" flipH="1">
            <a:off x="10858880" y="2855347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5604880" y="-282986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12C8C3C-052D-48DD-A348-EBB793C37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982" y="1398035"/>
            <a:ext cx="4357711" cy="4357711"/>
          </a:xfrm>
          <a:prstGeom prst="rect">
            <a:avLst/>
          </a:prstGeom>
        </p:spPr>
      </p:pic>
      <p:pic>
        <p:nvPicPr>
          <p:cNvPr id="22530" name="Picture 2" descr="Biểu tượng miễn phí ý tưởng">
            <a:extLst>
              <a:ext uri="{FF2B5EF4-FFF2-40B4-BE49-F238E27FC236}">
                <a16:creationId xmlns:a16="http://schemas.microsoft.com/office/drawing/2014/main" id="{4B75D1D9-9766-4141-BC25-A8A6DF07C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25" y="2105297"/>
            <a:ext cx="816812" cy="81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4EAE21C-4DEA-4F98-B987-04AF10D9C779}"/>
              </a:ext>
            </a:extLst>
          </p:cNvPr>
          <p:cNvSpPr txBox="1"/>
          <p:nvPr/>
        </p:nvSpPr>
        <p:spPr>
          <a:xfrm>
            <a:off x="4949314" y="2084932"/>
            <a:ext cx="669952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dirty="0"/>
              <a:t>Vì vôi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vi-VN" dirty="0"/>
              <a:t>có chứa Ca(OH)</a:t>
            </a:r>
            <a:r>
              <a:rPr lang="vi-VN" baseline="-25000" dirty="0"/>
              <a:t>2</a:t>
            </a:r>
            <a:r>
              <a:rPr lang="vi-VN" dirty="0"/>
              <a:t> là </a:t>
            </a:r>
            <a:r>
              <a:rPr lang="en-US" dirty="0" err="1"/>
              <a:t>một</a:t>
            </a:r>
            <a:r>
              <a:rPr lang="en-US" dirty="0"/>
              <a:t> base </a:t>
            </a:r>
            <a:r>
              <a:rPr lang="vi-VN" dirty="0"/>
              <a:t>, chất này sẽ phá hủy dần các đồ vật bằng nhôm do có xảy ra các phản ứng.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415C96-6A60-431B-8A13-115D0D457897}"/>
              </a:ext>
            </a:extLst>
          </p:cNvPr>
          <p:cNvSpPr txBox="1"/>
          <p:nvPr/>
        </p:nvSpPr>
        <p:spPr>
          <a:xfrm>
            <a:off x="5617187" y="3842863"/>
            <a:ext cx="5592623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+ Ca(OH)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→ Ca(AlO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+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557AE7-9A80-428C-B11F-06B6BE4FB2C3}"/>
              </a:ext>
            </a:extLst>
          </p:cNvPr>
          <p:cNvSpPr txBox="1"/>
          <p:nvPr/>
        </p:nvSpPr>
        <p:spPr>
          <a:xfrm>
            <a:off x="5134113" y="4640845"/>
            <a:ext cx="6226391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2Al + Ca(OH)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+ 2H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   → Ca(AlO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+ 3H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1070E0C-A30E-4EE3-8A3D-7F6B229384E2}"/>
              </a:ext>
            </a:extLst>
          </p:cNvPr>
          <p:cNvSpPr/>
          <p:nvPr/>
        </p:nvSpPr>
        <p:spPr>
          <a:xfrm>
            <a:off x="237067" y="459718"/>
            <a:ext cx="10972743" cy="565880"/>
          </a:xfrm>
          <a:prstGeom prst="roundRect">
            <a:avLst/>
          </a:prstGeom>
          <a:solidFill>
            <a:srgbClr val="D96098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772252-DE85-436D-80BA-759251AD75D2}"/>
              </a:ext>
            </a:extLst>
          </p:cNvPr>
          <p:cNvSpPr txBox="1"/>
          <p:nvPr/>
        </p:nvSpPr>
        <p:spPr>
          <a:xfrm>
            <a:off x="803940" y="508318"/>
            <a:ext cx="10314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000" b="1" dirty="0">
                <a:solidFill>
                  <a:schemeClr val="bg1"/>
                </a:solidFill>
              </a:rPr>
              <a:t>Xu </a:t>
            </a:r>
            <a:r>
              <a:rPr lang="en-US" sz="2000" b="1" dirty="0" err="1">
                <a:solidFill>
                  <a:schemeClr val="bg1"/>
                </a:solidFill>
              </a:rPr>
              <a:t>hướng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biến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đổi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thành</a:t>
            </a:r>
            <a:r>
              <a:rPr lang="en-US" sz="2000" b="1" dirty="0">
                <a:solidFill>
                  <a:schemeClr val="bg1"/>
                </a:solidFill>
              </a:rPr>
              <a:t> phần </a:t>
            </a:r>
            <a:r>
              <a:rPr lang="en-US" sz="2000" b="1" dirty="0" err="1">
                <a:solidFill>
                  <a:schemeClr val="bg1"/>
                </a:solidFill>
              </a:rPr>
              <a:t>và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tính</a:t>
            </a:r>
            <a:r>
              <a:rPr lang="en-US" sz="2000" b="1" dirty="0">
                <a:solidFill>
                  <a:schemeClr val="bg1"/>
                </a:solidFill>
              </a:rPr>
              <a:t> acid, </a:t>
            </a:r>
            <a:r>
              <a:rPr lang="en-US" sz="2000" b="1" dirty="0" err="1">
                <a:solidFill>
                  <a:schemeClr val="bg1"/>
                </a:solidFill>
              </a:rPr>
              <a:t>tính</a:t>
            </a:r>
            <a:r>
              <a:rPr lang="en-US" sz="2000" b="1" dirty="0">
                <a:solidFill>
                  <a:schemeClr val="bg1"/>
                </a:solidFill>
              </a:rPr>
              <a:t> base </a:t>
            </a:r>
            <a:r>
              <a:rPr lang="en-US" sz="2000" b="1" dirty="0" err="1">
                <a:solidFill>
                  <a:schemeClr val="bg1"/>
                </a:solidFill>
              </a:rPr>
              <a:t>của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oxide </a:t>
            </a:r>
            <a:r>
              <a:rPr lang="en-US" sz="2000" b="1" dirty="0" err="1">
                <a:solidFill>
                  <a:schemeClr val="bg1"/>
                </a:solidFill>
              </a:rPr>
              <a:t>và</a:t>
            </a:r>
            <a:r>
              <a:rPr lang="en-US" sz="2000" b="1" dirty="0">
                <a:solidFill>
                  <a:schemeClr val="bg1"/>
                </a:solidFill>
              </a:rPr>
              <a:t> hydroxide </a:t>
            </a:r>
            <a:r>
              <a:rPr lang="en-US" sz="2000" b="1" dirty="0" err="1">
                <a:solidFill>
                  <a:schemeClr val="bg1"/>
                </a:solidFill>
              </a:rPr>
              <a:t>theo</a:t>
            </a:r>
            <a:r>
              <a:rPr lang="en-US" sz="2000" b="1" dirty="0">
                <a:solidFill>
                  <a:schemeClr val="bg1"/>
                </a:solidFill>
              </a:rPr>
              <a:t> chu </a:t>
            </a:r>
            <a:r>
              <a:rPr lang="en-US" sz="2000" b="1" dirty="0" err="1">
                <a:solidFill>
                  <a:schemeClr val="bg1"/>
                </a:solidFill>
              </a:rPr>
              <a:t>kì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4" name="Picture 4" descr="Biểu tượng bảng tuần hoàn miễn phí">
            <a:extLst>
              <a:ext uri="{FF2B5EF4-FFF2-40B4-BE49-F238E27FC236}">
                <a16:creationId xmlns:a16="http://schemas.microsoft.com/office/drawing/2014/main" id="{E6210A8C-A3BE-4786-A54C-D467A22D8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37" y="414191"/>
            <a:ext cx="656934" cy="65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98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488C82-6D88-42D2-AA16-63AC8C41AD30}"/>
              </a:ext>
            </a:extLst>
          </p:cNvPr>
          <p:cNvSpPr/>
          <p:nvPr/>
        </p:nvSpPr>
        <p:spPr>
          <a:xfrm>
            <a:off x="237067" y="213299"/>
            <a:ext cx="11684000" cy="6492301"/>
          </a:xfrm>
          <a:prstGeom prst="roundRect">
            <a:avLst/>
          </a:prstGeom>
          <a:noFill/>
          <a:ln w="28575" cmpd="thickThin">
            <a:solidFill>
              <a:srgbClr val="D9609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>
            <a:off x="-3310488" y="342900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6646890" y="577163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1805582" flipH="1">
            <a:off x="10913472" y="679867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307723" y="-3214698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31AE5F-2249-439E-B537-E1C163738FB5}"/>
              </a:ext>
            </a:extLst>
          </p:cNvPr>
          <p:cNvSpPr/>
          <p:nvPr/>
        </p:nvSpPr>
        <p:spPr>
          <a:xfrm>
            <a:off x="334629" y="182503"/>
            <a:ext cx="10972743" cy="565880"/>
          </a:xfrm>
          <a:prstGeom prst="roundRect">
            <a:avLst/>
          </a:prstGeom>
          <a:solidFill>
            <a:srgbClr val="D96098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E14BE5-3783-4C95-BD2C-087D94BF598B}"/>
              </a:ext>
            </a:extLst>
          </p:cNvPr>
          <p:cNvSpPr txBox="1"/>
          <p:nvPr/>
        </p:nvSpPr>
        <p:spPr>
          <a:xfrm>
            <a:off x="901502" y="231103"/>
            <a:ext cx="10314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000" b="1" dirty="0">
                <a:solidFill>
                  <a:schemeClr val="bg1"/>
                </a:solidFill>
              </a:rPr>
              <a:t>Xu </a:t>
            </a:r>
            <a:r>
              <a:rPr lang="en-US" sz="2000" b="1" dirty="0" err="1">
                <a:solidFill>
                  <a:schemeClr val="bg1"/>
                </a:solidFill>
              </a:rPr>
              <a:t>hướng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biến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đổi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thành</a:t>
            </a:r>
            <a:r>
              <a:rPr lang="en-US" sz="2000" b="1" dirty="0">
                <a:solidFill>
                  <a:schemeClr val="bg1"/>
                </a:solidFill>
              </a:rPr>
              <a:t> phần </a:t>
            </a:r>
            <a:r>
              <a:rPr lang="en-US" sz="2000" b="1" dirty="0" err="1">
                <a:solidFill>
                  <a:schemeClr val="bg1"/>
                </a:solidFill>
              </a:rPr>
              <a:t>và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tính</a:t>
            </a:r>
            <a:r>
              <a:rPr lang="en-US" sz="2000" b="1" dirty="0">
                <a:solidFill>
                  <a:schemeClr val="bg1"/>
                </a:solidFill>
              </a:rPr>
              <a:t> acid, </a:t>
            </a:r>
            <a:r>
              <a:rPr lang="en-US" sz="2000" b="1" dirty="0" err="1">
                <a:solidFill>
                  <a:schemeClr val="bg1"/>
                </a:solidFill>
              </a:rPr>
              <a:t>tính</a:t>
            </a:r>
            <a:r>
              <a:rPr lang="en-US" sz="2000" b="1" dirty="0">
                <a:solidFill>
                  <a:schemeClr val="bg1"/>
                </a:solidFill>
              </a:rPr>
              <a:t> base </a:t>
            </a:r>
            <a:r>
              <a:rPr lang="en-US" sz="2000" b="1" dirty="0" err="1">
                <a:solidFill>
                  <a:schemeClr val="bg1"/>
                </a:solidFill>
              </a:rPr>
              <a:t>của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oxide </a:t>
            </a:r>
            <a:r>
              <a:rPr lang="en-US" sz="2000" b="1" dirty="0" err="1">
                <a:solidFill>
                  <a:schemeClr val="bg1"/>
                </a:solidFill>
              </a:rPr>
              <a:t>và</a:t>
            </a:r>
            <a:r>
              <a:rPr lang="en-US" sz="2000" b="1" dirty="0">
                <a:solidFill>
                  <a:schemeClr val="bg1"/>
                </a:solidFill>
              </a:rPr>
              <a:t> hydroxide </a:t>
            </a:r>
            <a:r>
              <a:rPr lang="en-US" sz="2000" b="1" dirty="0" err="1">
                <a:solidFill>
                  <a:schemeClr val="bg1"/>
                </a:solidFill>
              </a:rPr>
              <a:t>theo</a:t>
            </a:r>
            <a:r>
              <a:rPr lang="en-US" sz="2000" b="1" dirty="0">
                <a:solidFill>
                  <a:schemeClr val="bg1"/>
                </a:solidFill>
              </a:rPr>
              <a:t> chu </a:t>
            </a:r>
            <a:r>
              <a:rPr lang="en-US" sz="2000" b="1" dirty="0" err="1">
                <a:solidFill>
                  <a:schemeClr val="bg1"/>
                </a:solidFill>
              </a:rPr>
              <a:t>kì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4" descr="Biểu tượng bảng tuần hoàn miễn phí">
            <a:extLst>
              <a:ext uri="{FF2B5EF4-FFF2-40B4-BE49-F238E27FC236}">
                <a16:creationId xmlns:a16="http://schemas.microsoft.com/office/drawing/2014/main" id="{732E9EA5-7AD7-499D-A7B3-8A282EA78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99" y="136976"/>
            <a:ext cx="656934" cy="65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AD3AD4B-41D3-40B6-A4F5-9B64D3388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555169" y="3227222"/>
            <a:ext cx="3660521" cy="36605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E8C9F6-18B6-43AB-8746-8A40CAAE61FC}"/>
              </a:ext>
            </a:extLst>
          </p:cNvPr>
          <p:cNvSpPr txBox="1"/>
          <p:nvPr/>
        </p:nvSpPr>
        <p:spPr>
          <a:xfrm>
            <a:off x="270933" y="971964"/>
            <a:ext cx="11446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phần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acid,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base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hydroxide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chu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0E6C29-66EA-4191-9A14-BCA7A88697CB}"/>
              </a:ext>
            </a:extLst>
          </p:cNvPr>
          <p:cNvSpPr txBox="1"/>
          <p:nvPr/>
        </p:nvSpPr>
        <p:spPr>
          <a:xfrm>
            <a:off x="412976" y="3722735"/>
            <a:ext cx="9760184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i="1" dirty="0"/>
              <a:t>Xu </a:t>
            </a:r>
            <a:r>
              <a:rPr lang="en-US" i="1" dirty="0" err="1"/>
              <a:t>hướng</a:t>
            </a:r>
            <a:r>
              <a:rPr lang="en-US" i="1" dirty="0"/>
              <a:t> </a:t>
            </a:r>
            <a:r>
              <a:rPr lang="en-US" i="1" dirty="0" err="1"/>
              <a:t>biến</a:t>
            </a:r>
            <a:r>
              <a:rPr lang="en-US" i="1" dirty="0"/>
              <a:t> </a:t>
            </a:r>
            <a:r>
              <a:rPr lang="en-US" i="1" dirty="0" err="1"/>
              <a:t>đổi</a:t>
            </a:r>
            <a:r>
              <a:rPr lang="en-US" i="1" dirty="0"/>
              <a:t> </a:t>
            </a:r>
            <a:r>
              <a:rPr lang="en-US" i="1" dirty="0" err="1"/>
              <a:t>tính</a:t>
            </a:r>
            <a:r>
              <a:rPr lang="en-US" i="1" dirty="0"/>
              <a:t> acid, </a:t>
            </a:r>
            <a:r>
              <a:rPr lang="en-US" i="1" dirty="0" err="1"/>
              <a:t>tính</a:t>
            </a:r>
            <a:r>
              <a:rPr lang="en-US" i="1" dirty="0"/>
              <a:t> base </a:t>
            </a:r>
            <a:r>
              <a:rPr lang="en-US" i="1" dirty="0" err="1"/>
              <a:t>của</a:t>
            </a:r>
            <a:r>
              <a:rPr lang="en-US" i="1" dirty="0"/>
              <a:t> hydroxide</a:t>
            </a:r>
          </a:p>
        </p:txBody>
      </p:sp>
      <p:pic>
        <p:nvPicPr>
          <p:cNvPr id="14" name="Picture 2" descr="Kho sách">
            <a:extLst>
              <a:ext uri="{FF2B5EF4-FFF2-40B4-BE49-F238E27FC236}">
                <a16:creationId xmlns:a16="http://schemas.microsoft.com/office/drawing/2014/main" id="{5C96E63D-8343-43D6-A28A-491DE04B5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93" y="4453604"/>
            <a:ext cx="400240" cy="4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6F339F-A1EF-43B4-B2D2-5ED8D6555A12}"/>
              </a:ext>
            </a:extLst>
          </p:cNvPr>
          <p:cNvSpPr txBox="1"/>
          <p:nvPr/>
        </p:nvSpPr>
        <p:spPr>
          <a:xfrm>
            <a:off x="1361923" y="4343314"/>
            <a:ext cx="7721787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chu </a:t>
            </a:r>
            <a:r>
              <a:rPr lang="en-US" dirty="0" err="1"/>
              <a:t>kì</a:t>
            </a:r>
            <a:r>
              <a:rPr lang="en-US" dirty="0"/>
              <a:t>,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, </a:t>
            </a:r>
            <a:r>
              <a:rPr lang="en-US" dirty="0" err="1"/>
              <a:t>tính</a:t>
            </a:r>
            <a:r>
              <a:rPr lang="en-US" dirty="0"/>
              <a:t> acid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hydroxide có xu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, </a:t>
            </a:r>
            <a:r>
              <a:rPr lang="en-US" dirty="0" err="1"/>
              <a:t>tính</a:t>
            </a:r>
            <a:r>
              <a:rPr lang="en-US" dirty="0"/>
              <a:t> base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có xu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.</a:t>
            </a:r>
          </a:p>
        </p:txBody>
      </p:sp>
      <p:pic>
        <p:nvPicPr>
          <p:cNvPr id="16" name="Picture 2" descr="Kho sách">
            <a:extLst>
              <a:ext uri="{FF2B5EF4-FFF2-40B4-BE49-F238E27FC236}">
                <a16:creationId xmlns:a16="http://schemas.microsoft.com/office/drawing/2014/main" id="{7367C76B-DE99-4812-8C44-8B1DD74FB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60" y="1657210"/>
            <a:ext cx="400240" cy="4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5A64FC-F651-459F-A538-19E3AB13950E}"/>
              </a:ext>
            </a:extLst>
          </p:cNvPr>
          <p:cNvSpPr txBox="1"/>
          <p:nvPr/>
        </p:nvSpPr>
        <p:spPr>
          <a:xfrm>
            <a:off x="1428056" y="1576923"/>
            <a:ext cx="9136445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Hydroxide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kim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M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n có </a:t>
            </a:r>
            <a:r>
              <a:rPr lang="en-US" dirty="0" err="1"/>
              <a:t>dạng</a:t>
            </a:r>
            <a:r>
              <a:rPr lang="en-US" dirty="0"/>
              <a:t> M(OH)</a:t>
            </a:r>
            <a:r>
              <a:rPr lang="en-US" baseline="-25000" dirty="0"/>
              <a:t>n</a:t>
            </a:r>
          </a:p>
        </p:txBody>
      </p:sp>
      <p:pic>
        <p:nvPicPr>
          <p:cNvPr id="18" name="Picture 2" descr="Kho sách">
            <a:extLst>
              <a:ext uri="{FF2B5EF4-FFF2-40B4-BE49-F238E27FC236}">
                <a16:creationId xmlns:a16="http://schemas.microsoft.com/office/drawing/2014/main" id="{08A366C1-FC3A-4F0B-B196-983B85046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60" y="2345755"/>
            <a:ext cx="400240" cy="4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D2D9B1-72CA-4B02-A837-F5B1A6253CA3}"/>
                  </a:ext>
                </a:extLst>
              </p:cNvPr>
              <p:cNvSpPr txBox="1"/>
              <p:nvPr/>
            </p:nvSpPr>
            <p:spPr>
              <a:xfrm>
                <a:off x="1361923" y="2233039"/>
                <a:ext cx="9136445" cy="1381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20000"/>
                  </a:lnSpc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US" dirty="0"/>
                  <a:t>Đối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nguyên</a:t>
                </a:r>
                <a:r>
                  <a:rPr lang="en-US" dirty="0"/>
                  <a:t> </a:t>
                </a:r>
                <a:r>
                  <a:rPr lang="en-US" dirty="0" err="1"/>
                  <a:t>tố</a:t>
                </a:r>
                <a:r>
                  <a:rPr lang="en-US" dirty="0"/>
                  <a:t> phi </a:t>
                </a:r>
                <a:r>
                  <a:rPr lang="en-US" dirty="0" err="1"/>
                  <a:t>kim</a:t>
                </a:r>
                <a:r>
                  <a:rPr lang="en-US" dirty="0"/>
                  <a:t>, hydroxide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 </a:t>
                </a:r>
                <a:r>
                  <a:rPr lang="en-US" dirty="0" err="1"/>
                  <a:t>dạng</a:t>
                </a:r>
                <a:r>
                  <a:rPr lang="en-US" dirty="0"/>
                  <a:t> acid.</a:t>
                </a:r>
              </a:p>
              <a:p>
                <a:r>
                  <a:rPr lang="en-US" dirty="0"/>
                  <a:t>Acid có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coi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dạng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hydroxide </a:t>
                </a:r>
                <a:r>
                  <a:rPr lang="en-US" dirty="0" err="1"/>
                  <a:t>bị</a:t>
                </a:r>
                <a:r>
                  <a:rPr lang="en-US" dirty="0"/>
                  <a:t> </a:t>
                </a:r>
                <a:r>
                  <a:rPr lang="en-US" dirty="0" err="1"/>
                  <a:t>mất</a:t>
                </a:r>
                <a:r>
                  <a:rPr lang="en-US" dirty="0"/>
                  <a:t> </a:t>
                </a:r>
                <a:r>
                  <a:rPr lang="en-US" dirty="0" err="1"/>
                  <a:t>nước</a:t>
                </a:r>
                <a:r>
                  <a:rPr lang="en-US" dirty="0"/>
                  <a:t>. </a:t>
                </a:r>
                <a:r>
                  <a:rPr lang="en-US" dirty="0" err="1"/>
                  <a:t>Ví</a:t>
                </a:r>
                <a:r>
                  <a:rPr lang="en-US" dirty="0"/>
                  <a:t> </a:t>
                </a:r>
                <a:r>
                  <a:rPr lang="en-US" dirty="0" err="1"/>
                  <a:t>dụ</a:t>
                </a:r>
                <a:r>
                  <a:rPr lang="en-US" dirty="0"/>
                  <a:t>:</a:t>
                </a:r>
              </a:p>
              <a:p>
                <a:pPr algn="ctr"/>
                <a:r>
                  <a:rPr lang="en-US" dirty="0"/>
                  <a:t>Si(OH)</a:t>
                </a:r>
                <a:r>
                  <a:rPr lang="en-US" baseline="-25000" dirty="0"/>
                  <a:t>4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lang="en-US" dirty="0"/>
                  <a:t> H</a:t>
                </a:r>
                <a:r>
                  <a:rPr lang="en-US" baseline="-25000" dirty="0"/>
                  <a:t>2</a:t>
                </a:r>
                <a:r>
                  <a:rPr lang="en-US" dirty="0"/>
                  <a:t>SiO</a:t>
                </a:r>
                <a:r>
                  <a:rPr lang="en-US" baseline="-25000" dirty="0"/>
                  <a:t>3</a:t>
                </a:r>
                <a:r>
                  <a:rPr lang="en-US" dirty="0"/>
                  <a:t> + H</a:t>
                </a:r>
                <a:r>
                  <a:rPr lang="en-US" baseline="-25000" dirty="0"/>
                  <a:t>2</a:t>
                </a:r>
                <a:r>
                  <a:rPr lang="en-US" dirty="0"/>
                  <a:t>O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D2D9B1-72CA-4B02-A837-F5B1A6253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923" y="2233039"/>
                <a:ext cx="9136445" cy="1381147"/>
              </a:xfrm>
              <a:prstGeom prst="rect">
                <a:avLst/>
              </a:prstGeom>
              <a:blipFill>
                <a:blip r:embed="rId6"/>
                <a:stretch>
                  <a:fillRect l="-1001" t="-881" b="-9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075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>
            <a:off x="-2448535" y="-218624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-2448535" y="521208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7987039" flipH="1">
            <a:off x="8675238" y="579158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11018520" y="-218624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34092BE-57C4-43FD-BA42-D159C7491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877339" y="1372792"/>
            <a:ext cx="5226050" cy="5226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31BF5F-C401-4486-AE6E-2DA26FC9A4BF}"/>
              </a:ext>
            </a:extLst>
          </p:cNvPr>
          <p:cNvSpPr txBox="1"/>
          <p:nvPr/>
        </p:nvSpPr>
        <p:spPr>
          <a:xfrm>
            <a:off x="1436821" y="2932702"/>
            <a:ext cx="3867314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hydroxide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chu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chu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37B668A-1F09-444A-8AC0-CC918B75B1B0}"/>
              </a:ext>
            </a:extLst>
          </p:cNvPr>
          <p:cNvSpPr/>
          <p:nvPr/>
        </p:nvSpPr>
        <p:spPr>
          <a:xfrm>
            <a:off x="222086" y="550029"/>
            <a:ext cx="10972743" cy="565880"/>
          </a:xfrm>
          <a:prstGeom prst="roundRect">
            <a:avLst/>
          </a:prstGeom>
          <a:solidFill>
            <a:srgbClr val="D96098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796EEA-A304-4678-A749-22C59ADE2110}"/>
              </a:ext>
            </a:extLst>
          </p:cNvPr>
          <p:cNvSpPr txBox="1"/>
          <p:nvPr/>
        </p:nvSpPr>
        <p:spPr>
          <a:xfrm>
            <a:off x="788959" y="598629"/>
            <a:ext cx="10314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III.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Xu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hướng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biến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đổi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phần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acid,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base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oxide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hydroxide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chu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kì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4" descr="Biểu tượng bảng tuần hoàn miễn phí">
            <a:extLst>
              <a:ext uri="{FF2B5EF4-FFF2-40B4-BE49-F238E27FC236}">
                <a16:creationId xmlns:a16="http://schemas.microsoft.com/office/drawing/2014/main" id="{44CC5ED0-8FB3-487B-8E42-62C308FEC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56" y="504502"/>
            <a:ext cx="656934" cy="65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243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5771450" flipH="1">
            <a:off x="10858880" y="2855347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Table 15">
            <a:extLst>
              <a:ext uri="{FF2B5EF4-FFF2-40B4-BE49-F238E27FC236}">
                <a16:creationId xmlns:a16="http://schemas.microsoft.com/office/drawing/2014/main" id="{280AF0DF-D25D-44BB-AE7A-7713C477B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860218"/>
              </p:ext>
            </p:extLst>
          </p:nvPr>
        </p:nvGraphicFramePr>
        <p:xfrm>
          <a:off x="371568" y="2478089"/>
          <a:ext cx="11448864" cy="3801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108">
                  <a:extLst>
                    <a:ext uri="{9D8B030D-6E8A-4147-A177-3AD203B41FA5}">
                      <a16:colId xmlns:a16="http://schemas.microsoft.com/office/drawing/2014/main" val="3970870358"/>
                    </a:ext>
                  </a:extLst>
                </a:gridCol>
                <a:gridCol w="1431108">
                  <a:extLst>
                    <a:ext uri="{9D8B030D-6E8A-4147-A177-3AD203B41FA5}">
                      <a16:colId xmlns:a16="http://schemas.microsoft.com/office/drawing/2014/main" val="2718005400"/>
                    </a:ext>
                  </a:extLst>
                </a:gridCol>
                <a:gridCol w="1431108">
                  <a:extLst>
                    <a:ext uri="{9D8B030D-6E8A-4147-A177-3AD203B41FA5}">
                      <a16:colId xmlns:a16="http://schemas.microsoft.com/office/drawing/2014/main" val="3969169099"/>
                    </a:ext>
                  </a:extLst>
                </a:gridCol>
                <a:gridCol w="1431108">
                  <a:extLst>
                    <a:ext uri="{9D8B030D-6E8A-4147-A177-3AD203B41FA5}">
                      <a16:colId xmlns:a16="http://schemas.microsoft.com/office/drawing/2014/main" val="3567478423"/>
                    </a:ext>
                  </a:extLst>
                </a:gridCol>
                <a:gridCol w="1431108">
                  <a:extLst>
                    <a:ext uri="{9D8B030D-6E8A-4147-A177-3AD203B41FA5}">
                      <a16:colId xmlns:a16="http://schemas.microsoft.com/office/drawing/2014/main" val="3481537168"/>
                    </a:ext>
                  </a:extLst>
                </a:gridCol>
                <a:gridCol w="1431108">
                  <a:extLst>
                    <a:ext uri="{9D8B030D-6E8A-4147-A177-3AD203B41FA5}">
                      <a16:colId xmlns:a16="http://schemas.microsoft.com/office/drawing/2014/main" val="3166008000"/>
                    </a:ext>
                  </a:extLst>
                </a:gridCol>
                <a:gridCol w="1431108">
                  <a:extLst>
                    <a:ext uri="{9D8B030D-6E8A-4147-A177-3AD203B41FA5}">
                      <a16:colId xmlns:a16="http://schemas.microsoft.com/office/drawing/2014/main" val="76449405"/>
                    </a:ext>
                  </a:extLst>
                </a:gridCol>
                <a:gridCol w="1431108">
                  <a:extLst>
                    <a:ext uri="{9D8B030D-6E8A-4147-A177-3AD203B41FA5}">
                      <a16:colId xmlns:a16="http://schemas.microsoft.com/office/drawing/2014/main" val="3786496134"/>
                    </a:ext>
                  </a:extLst>
                </a:gridCol>
              </a:tblGrid>
              <a:tr h="9504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24A1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067180"/>
                  </a:ext>
                </a:extLst>
              </a:tr>
              <a:tr h="9504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Hóa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24A1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527289"/>
                  </a:ext>
                </a:extLst>
              </a:tr>
              <a:tr h="9504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CK 2</a:t>
                      </a:r>
                    </a:p>
                  </a:txBody>
                  <a:tcPr anchor="ctr">
                    <a:solidFill>
                      <a:srgbClr val="24A1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LiOH</a:t>
                      </a:r>
                      <a:endParaRPr lang="en-US" sz="2400" dirty="0">
                        <a:solidFill>
                          <a:srgbClr val="24A19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Be(OH)</a:t>
                      </a:r>
                      <a:r>
                        <a:rPr lang="en-US" sz="2400" baseline="-250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</a:t>
                      </a:r>
                      <a:r>
                        <a:rPr lang="en-US" sz="2400" baseline="-250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en-US" sz="2400" baseline="-250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HNO</a:t>
                      </a:r>
                      <a:r>
                        <a:rPr lang="en-US" sz="2400" baseline="-250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24A19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24A19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867226"/>
                  </a:ext>
                </a:extLst>
              </a:tr>
              <a:tr h="9504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CK 3</a:t>
                      </a:r>
                    </a:p>
                  </a:txBody>
                  <a:tcPr anchor="ctr">
                    <a:solidFill>
                      <a:srgbClr val="24A1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NaOH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Mg(OH)</a:t>
                      </a:r>
                      <a:r>
                        <a:rPr lang="en-US" sz="2400" baseline="-250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lang="en-US" sz="2400" baseline="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OH)</a:t>
                      </a:r>
                      <a:r>
                        <a:rPr lang="en-US" sz="2400" baseline="-250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SiO</a:t>
                      </a:r>
                      <a:r>
                        <a:rPr lang="en-US" sz="2400" baseline="-250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</a:t>
                      </a:r>
                      <a:r>
                        <a:rPr lang="en-US" sz="2400" baseline="-250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HClO</a:t>
                      </a:r>
                      <a:r>
                        <a:rPr lang="en-US" sz="2400" baseline="-25000" dirty="0">
                          <a:solidFill>
                            <a:srgbClr val="24A19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252978"/>
                  </a:ext>
                </a:extLst>
              </a:tr>
            </a:tbl>
          </a:graphicData>
        </a:graphic>
      </p:graphicFrame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>
            <a:off x="-3706273" y="1332308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2790931" y="6527664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5604880" y="-282986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12C8C3C-052D-48DD-A348-EBB793C37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453" y="607762"/>
            <a:ext cx="1991907" cy="199190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4EAE21C-4DEA-4F98-B987-04AF10D9C779}"/>
              </a:ext>
            </a:extLst>
          </p:cNvPr>
          <p:cNvSpPr txBox="1"/>
          <p:nvPr/>
        </p:nvSpPr>
        <p:spPr>
          <a:xfrm>
            <a:off x="2142371" y="1433986"/>
            <a:ext cx="852897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Hydroxide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A, chu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B362A14-04A3-436A-8DFC-5CA95063B65B}"/>
              </a:ext>
            </a:extLst>
          </p:cNvPr>
          <p:cNvSpPr/>
          <p:nvPr/>
        </p:nvSpPr>
        <p:spPr>
          <a:xfrm>
            <a:off x="371912" y="216075"/>
            <a:ext cx="10972743" cy="565880"/>
          </a:xfrm>
          <a:prstGeom prst="roundRect">
            <a:avLst/>
          </a:prstGeom>
          <a:solidFill>
            <a:srgbClr val="D96098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150478-C8C0-4DC4-A936-A22C1C2A1E51}"/>
              </a:ext>
            </a:extLst>
          </p:cNvPr>
          <p:cNvSpPr txBox="1"/>
          <p:nvPr/>
        </p:nvSpPr>
        <p:spPr>
          <a:xfrm>
            <a:off x="938785" y="264675"/>
            <a:ext cx="10314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III.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Xu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hướng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biến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đổi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phần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acid,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base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oxide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hydroxide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chu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kì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4" descr="Biểu tượng bảng tuần hoàn miễn phí">
            <a:extLst>
              <a:ext uri="{FF2B5EF4-FFF2-40B4-BE49-F238E27FC236}">
                <a16:creationId xmlns:a16="http://schemas.microsoft.com/office/drawing/2014/main" id="{0476C025-05EE-4AA8-A367-A37864DB4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2" y="170548"/>
            <a:ext cx="656934" cy="65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79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 rot="14622788">
            <a:off x="-2515540" y="4978591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9909680" y="577163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1805582" flipH="1">
            <a:off x="10394858" y="-2104276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-2870380" y="-2324891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526D87A-CABD-4335-9AF6-8E2DCC643159}"/>
              </a:ext>
            </a:extLst>
          </p:cNvPr>
          <p:cNvSpPr/>
          <p:nvPr/>
        </p:nvSpPr>
        <p:spPr>
          <a:xfrm>
            <a:off x="237067" y="213299"/>
            <a:ext cx="11684000" cy="6492301"/>
          </a:xfrm>
          <a:prstGeom prst="roundRect">
            <a:avLst/>
          </a:prstGeom>
          <a:noFill/>
          <a:ln w="28575" cmpd="thickThin">
            <a:solidFill>
              <a:srgbClr val="D9609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D4ADC48-4574-4194-ABD4-0F08B843DF57}"/>
              </a:ext>
            </a:extLst>
          </p:cNvPr>
          <p:cNvSpPr/>
          <p:nvPr/>
        </p:nvSpPr>
        <p:spPr>
          <a:xfrm>
            <a:off x="334629" y="182503"/>
            <a:ext cx="10972743" cy="565880"/>
          </a:xfrm>
          <a:prstGeom prst="roundRect">
            <a:avLst/>
          </a:prstGeom>
          <a:solidFill>
            <a:srgbClr val="D96098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94FDAC-4FCA-4422-ABC1-24B314DDCD99}"/>
              </a:ext>
            </a:extLst>
          </p:cNvPr>
          <p:cNvSpPr txBox="1"/>
          <p:nvPr/>
        </p:nvSpPr>
        <p:spPr>
          <a:xfrm>
            <a:off x="901502" y="231103"/>
            <a:ext cx="10314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000" b="1" dirty="0">
                <a:solidFill>
                  <a:schemeClr val="bg1"/>
                </a:solidFill>
              </a:rPr>
              <a:t>Xu </a:t>
            </a:r>
            <a:r>
              <a:rPr lang="en-US" sz="2000" b="1" dirty="0" err="1">
                <a:solidFill>
                  <a:schemeClr val="bg1"/>
                </a:solidFill>
              </a:rPr>
              <a:t>hướng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biến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đổi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thành</a:t>
            </a:r>
            <a:r>
              <a:rPr lang="en-US" sz="2000" b="1" dirty="0">
                <a:solidFill>
                  <a:schemeClr val="bg1"/>
                </a:solidFill>
              </a:rPr>
              <a:t> phần </a:t>
            </a:r>
            <a:r>
              <a:rPr lang="en-US" sz="2000" b="1" dirty="0" err="1">
                <a:solidFill>
                  <a:schemeClr val="bg1"/>
                </a:solidFill>
              </a:rPr>
              <a:t>và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tính</a:t>
            </a:r>
            <a:r>
              <a:rPr lang="en-US" sz="2000" b="1" dirty="0">
                <a:solidFill>
                  <a:schemeClr val="bg1"/>
                </a:solidFill>
              </a:rPr>
              <a:t> acid, </a:t>
            </a:r>
            <a:r>
              <a:rPr lang="en-US" sz="2000" b="1" dirty="0" err="1">
                <a:solidFill>
                  <a:schemeClr val="bg1"/>
                </a:solidFill>
              </a:rPr>
              <a:t>tính</a:t>
            </a:r>
            <a:r>
              <a:rPr lang="en-US" sz="2000" b="1" dirty="0">
                <a:solidFill>
                  <a:schemeClr val="bg1"/>
                </a:solidFill>
              </a:rPr>
              <a:t> base </a:t>
            </a:r>
            <a:r>
              <a:rPr lang="en-US" sz="2000" b="1" dirty="0" err="1">
                <a:solidFill>
                  <a:schemeClr val="bg1"/>
                </a:solidFill>
              </a:rPr>
              <a:t>của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oxide </a:t>
            </a:r>
            <a:r>
              <a:rPr lang="en-US" sz="2000" b="1" dirty="0" err="1">
                <a:solidFill>
                  <a:schemeClr val="bg1"/>
                </a:solidFill>
              </a:rPr>
              <a:t>và</a:t>
            </a:r>
            <a:r>
              <a:rPr lang="en-US" sz="2000" b="1" dirty="0">
                <a:solidFill>
                  <a:schemeClr val="bg1"/>
                </a:solidFill>
              </a:rPr>
              <a:t> hydroxide </a:t>
            </a:r>
            <a:r>
              <a:rPr lang="en-US" sz="2000" b="1" dirty="0" err="1">
                <a:solidFill>
                  <a:schemeClr val="bg1"/>
                </a:solidFill>
              </a:rPr>
              <a:t>theo</a:t>
            </a:r>
            <a:r>
              <a:rPr lang="en-US" sz="2000" b="1" dirty="0">
                <a:solidFill>
                  <a:schemeClr val="bg1"/>
                </a:solidFill>
              </a:rPr>
              <a:t> chu </a:t>
            </a:r>
            <a:r>
              <a:rPr lang="en-US" sz="2000" b="1" dirty="0" err="1">
                <a:solidFill>
                  <a:schemeClr val="bg1"/>
                </a:solidFill>
              </a:rPr>
              <a:t>kì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4" descr="Biểu tượng bảng tuần hoàn miễn phí">
            <a:extLst>
              <a:ext uri="{FF2B5EF4-FFF2-40B4-BE49-F238E27FC236}">
                <a16:creationId xmlns:a16="http://schemas.microsoft.com/office/drawing/2014/main" id="{39F071CE-83C9-49B2-B8D9-60C0C8A7C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99" y="136976"/>
            <a:ext cx="656934" cy="65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7A928EC-DCB5-41AE-BA00-4CA610B1B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555169" y="3227222"/>
            <a:ext cx="3660521" cy="36605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E58B68-A7AD-46EB-94CD-6F7BE8D24B80}"/>
              </a:ext>
            </a:extLst>
          </p:cNvPr>
          <p:cNvSpPr txBox="1"/>
          <p:nvPr/>
        </p:nvSpPr>
        <p:spPr>
          <a:xfrm>
            <a:off x="247738" y="1042087"/>
            <a:ext cx="11446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phần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acid,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base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hydroxide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chu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Kho sách">
            <a:extLst>
              <a:ext uri="{FF2B5EF4-FFF2-40B4-BE49-F238E27FC236}">
                <a16:creationId xmlns:a16="http://schemas.microsoft.com/office/drawing/2014/main" id="{4119735D-4D56-4E8B-9A74-25A110B52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60" y="1754425"/>
            <a:ext cx="400240" cy="4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1D40390-1C10-4515-BBD4-69349DBB14B9}"/>
              </a:ext>
            </a:extLst>
          </p:cNvPr>
          <p:cNvSpPr txBox="1"/>
          <p:nvPr/>
        </p:nvSpPr>
        <p:spPr>
          <a:xfrm>
            <a:off x="1428057" y="1655887"/>
            <a:ext cx="3827232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NaOH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base </a:t>
            </a:r>
            <a:r>
              <a:rPr lang="en-US" dirty="0" err="1"/>
              <a:t>mạnh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9BE153-7DA2-46A9-B3D6-904BEBA34126}"/>
                  </a:ext>
                </a:extLst>
              </p:cNvPr>
              <p:cNvSpPr txBox="1"/>
              <p:nvPr/>
            </p:nvSpPr>
            <p:spPr>
              <a:xfrm>
                <a:off x="3435207" y="2226138"/>
                <a:ext cx="5071551" cy="49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20000"/>
                  </a:lnSpc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US" dirty="0"/>
                  <a:t>NaOH + CO</a:t>
                </a:r>
                <a:r>
                  <a:rPr lang="en-US" baseline="-25000" dirty="0"/>
                  <a:t>2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lang="en-US" dirty="0"/>
                  <a:t> Na</a:t>
                </a:r>
                <a:r>
                  <a:rPr lang="en-US" baseline="-25000" dirty="0"/>
                  <a:t>2</a:t>
                </a:r>
                <a:r>
                  <a:rPr lang="en-US" dirty="0"/>
                  <a:t>CO</a:t>
                </a:r>
                <a:r>
                  <a:rPr lang="en-US" baseline="-25000" dirty="0"/>
                  <a:t>3</a:t>
                </a:r>
                <a:r>
                  <a:rPr lang="en-US" dirty="0"/>
                  <a:t> + H</a:t>
                </a:r>
                <a:r>
                  <a:rPr lang="en-US" baseline="-25000" dirty="0"/>
                  <a:t>2</a:t>
                </a:r>
                <a:r>
                  <a:rPr lang="en-US" dirty="0"/>
                  <a:t>O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9BE153-7DA2-46A9-B3D6-904BEBA34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207" y="2226138"/>
                <a:ext cx="5071551" cy="494751"/>
              </a:xfrm>
              <a:prstGeom prst="rect">
                <a:avLst/>
              </a:prstGeom>
              <a:blipFill>
                <a:blip r:embed="rId6"/>
                <a:stretch>
                  <a:fillRect l="-1925" t="-2469" b="-28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Kho sách">
            <a:extLst>
              <a:ext uri="{FF2B5EF4-FFF2-40B4-BE49-F238E27FC236}">
                <a16:creationId xmlns:a16="http://schemas.microsoft.com/office/drawing/2014/main" id="{53A7703F-89FF-4426-B6DD-EDE5D7817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60" y="2885257"/>
            <a:ext cx="400240" cy="4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4E50D3B-68DE-4F91-8133-7B98CC76B3AC}"/>
              </a:ext>
            </a:extLst>
          </p:cNvPr>
          <p:cNvSpPr txBox="1"/>
          <p:nvPr/>
        </p:nvSpPr>
        <p:spPr>
          <a:xfrm>
            <a:off x="1428057" y="2798447"/>
            <a:ext cx="872077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Al(OH)</a:t>
            </a:r>
            <a:r>
              <a:rPr lang="en-US" baseline="-25000" dirty="0"/>
              <a:t>3</a:t>
            </a:r>
            <a:r>
              <a:rPr lang="en-US" dirty="0"/>
              <a:t> có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acid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base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A2BF32A-7274-4A0B-A62F-0C0514E67260}"/>
                  </a:ext>
                </a:extLst>
              </p:cNvPr>
              <p:cNvSpPr txBox="1"/>
              <p:nvPr/>
            </p:nvSpPr>
            <p:spPr>
              <a:xfrm>
                <a:off x="3435207" y="3328154"/>
                <a:ext cx="5071551" cy="49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20000"/>
                  </a:lnSpc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US" dirty="0"/>
                  <a:t>Al(OH)</a:t>
                </a:r>
                <a:r>
                  <a:rPr lang="en-US" baseline="-25000" dirty="0"/>
                  <a:t>3</a:t>
                </a:r>
                <a:r>
                  <a:rPr lang="en-US" dirty="0"/>
                  <a:t> + NaOH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lang="en-US" dirty="0"/>
                  <a:t> 2Na[Al(OH)</a:t>
                </a:r>
                <a:r>
                  <a:rPr lang="en-US" baseline="-25000" dirty="0"/>
                  <a:t>4</a:t>
                </a:r>
                <a:r>
                  <a:rPr lang="en-US" dirty="0"/>
                  <a:t>]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A2BF32A-7274-4A0B-A62F-0C0514E67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207" y="3328154"/>
                <a:ext cx="5071551" cy="494751"/>
              </a:xfrm>
              <a:prstGeom prst="rect">
                <a:avLst/>
              </a:prstGeom>
              <a:blipFill>
                <a:blip r:embed="rId7"/>
                <a:stretch>
                  <a:fillRect l="-1925" t="-2469" b="-28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68426CF-1371-4963-B263-12A131C68BF2}"/>
                  </a:ext>
                </a:extLst>
              </p:cNvPr>
              <p:cNvSpPr txBox="1"/>
              <p:nvPr/>
            </p:nvSpPr>
            <p:spPr>
              <a:xfrm>
                <a:off x="3426778" y="3949473"/>
                <a:ext cx="5071551" cy="49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20000"/>
                  </a:lnSpc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US" dirty="0"/>
                  <a:t>Al(OH)</a:t>
                </a:r>
                <a:r>
                  <a:rPr lang="en-US" baseline="-25000" dirty="0"/>
                  <a:t>3</a:t>
                </a:r>
                <a:r>
                  <a:rPr lang="en-US" dirty="0"/>
                  <a:t> + 3HCl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      </m:t>
                        </m:r>
                      </m:e>
                    </m:groupChr>
                  </m:oMath>
                </a14:m>
                <a:r>
                  <a:rPr lang="en-US" dirty="0"/>
                  <a:t> AlCl</a:t>
                </a:r>
                <a:r>
                  <a:rPr lang="en-US" baseline="-25000" dirty="0"/>
                  <a:t>3</a:t>
                </a:r>
                <a:r>
                  <a:rPr lang="en-US" dirty="0"/>
                  <a:t> + 3H</a:t>
                </a:r>
                <a:r>
                  <a:rPr lang="en-US" baseline="-25000" dirty="0"/>
                  <a:t>2</a:t>
                </a:r>
                <a:r>
                  <a:rPr lang="en-US" dirty="0"/>
                  <a:t>O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68426CF-1371-4963-B263-12A131C68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778" y="3949473"/>
                <a:ext cx="5071551" cy="494751"/>
              </a:xfrm>
              <a:prstGeom prst="rect">
                <a:avLst/>
              </a:prstGeom>
              <a:blipFill>
                <a:blip r:embed="rId8"/>
                <a:stretch>
                  <a:fillRect l="-1803" t="-2469" b="-28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" descr="Kho sách">
            <a:extLst>
              <a:ext uri="{FF2B5EF4-FFF2-40B4-BE49-F238E27FC236}">
                <a16:creationId xmlns:a16="http://schemas.microsoft.com/office/drawing/2014/main" id="{8BEF01A0-171B-435A-BC2C-BD7B14751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60" y="4618047"/>
            <a:ext cx="400240" cy="4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E98C3FD-D175-4104-A825-905253F32D69}"/>
              </a:ext>
            </a:extLst>
          </p:cNvPr>
          <p:cNvSpPr txBox="1"/>
          <p:nvPr/>
        </p:nvSpPr>
        <p:spPr>
          <a:xfrm>
            <a:off x="1428057" y="4570792"/>
            <a:ext cx="7203477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SiO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acid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, H</a:t>
            </a:r>
            <a:r>
              <a:rPr lang="en-US" baseline="-25000" dirty="0"/>
              <a:t>3</a:t>
            </a:r>
            <a:r>
              <a:rPr lang="en-US" dirty="0"/>
              <a:t>PO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acid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,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acid </a:t>
            </a:r>
            <a:r>
              <a:rPr lang="en-US" dirty="0" err="1"/>
              <a:t>mạnh</a:t>
            </a:r>
            <a:r>
              <a:rPr lang="en-US" dirty="0"/>
              <a:t>, HClO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acid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mạnh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6A1559A-6B2E-49C8-B600-66C3CB894F5A}"/>
                  </a:ext>
                </a:extLst>
              </p:cNvPr>
              <p:cNvSpPr txBox="1"/>
              <p:nvPr/>
            </p:nvSpPr>
            <p:spPr>
              <a:xfrm>
                <a:off x="3341673" y="5612419"/>
                <a:ext cx="5599074" cy="49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20000"/>
                  </a:lnSpc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US" dirty="0"/>
                  <a:t>H</a:t>
                </a:r>
                <a:r>
                  <a:rPr lang="en-US" baseline="-25000" dirty="0"/>
                  <a:t>3</a:t>
                </a:r>
                <a:r>
                  <a:rPr lang="en-US" dirty="0"/>
                  <a:t>PO</a:t>
                </a:r>
                <a:r>
                  <a:rPr lang="en-US" baseline="-25000" dirty="0"/>
                  <a:t>4</a:t>
                </a:r>
                <a:r>
                  <a:rPr lang="en-US" dirty="0"/>
                  <a:t> + 3NaOH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lang="en-US" dirty="0"/>
                  <a:t> Na</a:t>
                </a:r>
                <a:r>
                  <a:rPr lang="en-US" baseline="-25000" dirty="0"/>
                  <a:t>3</a:t>
                </a:r>
                <a:r>
                  <a:rPr lang="en-US" dirty="0"/>
                  <a:t>PO</a:t>
                </a:r>
                <a:r>
                  <a:rPr lang="en-US" baseline="-25000" dirty="0"/>
                  <a:t>4</a:t>
                </a:r>
                <a:r>
                  <a:rPr lang="en-US" dirty="0"/>
                  <a:t> + 3H</a:t>
                </a:r>
                <a:r>
                  <a:rPr lang="en-US" baseline="-25000" dirty="0"/>
                  <a:t>2</a:t>
                </a:r>
                <a:r>
                  <a:rPr lang="en-US" dirty="0"/>
                  <a:t>O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6A1559A-6B2E-49C8-B600-66C3CB894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673" y="5612419"/>
                <a:ext cx="5599074" cy="494751"/>
              </a:xfrm>
              <a:prstGeom prst="rect">
                <a:avLst/>
              </a:prstGeom>
              <a:blipFill>
                <a:blip r:embed="rId9"/>
                <a:stretch>
                  <a:fillRect l="-1632" t="-2469" b="-28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124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  <p:bldP spid="21" grpId="0"/>
      <p:bldP spid="22" grpId="0"/>
      <p:bldP spid="24" grpId="0"/>
      <p:bldP spid="2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>
            <a:off x="-2448535" y="-218624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-2448535" y="521208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7987039" flipH="1">
            <a:off x="8675238" y="579158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11018520" y="-218624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34092BE-57C4-43FD-BA42-D159C7491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096000" y="1635782"/>
            <a:ext cx="4762500" cy="4762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31BF5F-C401-4486-AE6E-2DA26FC9A4BF}"/>
              </a:ext>
            </a:extLst>
          </p:cNvPr>
          <p:cNvSpPr txBox="1"/>
          <p:nvPr/>
        </p:nvSpPr>
        <p:spPr>
          <a:xfrm>
            <a:off x="1680395" y="2932702"/>
            <a:ext cx="3816054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nào có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nào có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phi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1207D6B-AF51-4F4F-BEAC-1DD5B5A2BA57}"/>
              </a:ext>
            </a:extLst>
          </p:cNvPr>
          <p:cNvSpPr/>
          <p:nvPr/>
        </p:nvSpPr>
        <p:spPr>
          <a:xfrm>
            <a:off x="237067" y="459718"/>
            <a:ext cx="10972743" cy="565880"/>
          </a:xfrm>
          <a:prstGeom prst="roundRect">
            <a:avLst/>
          </a:prstGeom>
          <a:solidFill>
            <a:srgbClr val="D96098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DA8695-F265-4A09-A560-17F7C2CACB34}"/>
              </a:ext>
            </a:extLst>
          </p:cNvPr>
          <p:cNvSpPr txBox="1"/>
          <p:nvPr/>
        </p:nvSpPr>
        <p:spPr>
          <a:xfrm>
            <a:off x="803940" y="508318"/>
            <a:ext cx="10314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000" b="1" dirty="0">
                <a:solidFill>
                  <a:schemeClr val="bg1"/>
                </a:solidFill>
              </a:rPr>
              <a:t>Xu </a:t>
            </a:r>
            <a:r>
              <a:rPr lang="en-US" sz="2000" b="1" dirty="0" err="1">
                <a:solidFill>
                  <a:schemeClr val="bg1"/>
                </a:solidFill>
              </a:rPr>
              <a:t>hướng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biến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đổi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thành</a:t>
            </a:r>
            <a:r>
              <a:rPr lang="en-US" sz="2000" b="1" dirty="0">
                <a:solidFill>
                  <a:schemeClr val="bg1"/>
                </a:solidFill>
              </a:rPr>
              <a:t> phần </a:t>
            </a:r>
            <a:r>
              <a:rPr lang="en-US" sz="2000" b="1" dirty="0" err="1">
                <a:solidFill>
                  <a:schemeClr val="bg1"/>
                </a:solidFill>
              </a:rPr>
              <a:t>và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tính</a:t>
            </a:r>
            <a:r>
              <a:rPr lang="en-US" sz="2000" b="1" dirty="0">
                <a:solidFill>
                  <a:schemeClr val="bg1"/>
                </a:solidFill>
              </a:rPr>
              <a:t> acid, </a:t>
            </a:r>
            <a:r>
              <a:rPr lang="en-US" sz="2000" b="1" dirty="0" err="1">
                <a:solidFill>
                  <a:schemeClr val="bg1"/>
                </a:solidFill>
              </a:rPr>
              <a:t>tính</a:t>
            </a:r>
            <a:r>
              <a:rPr lang="en-US" sz="2000" b="1" dirty="0">
                <a:solidFill>
                  <a:schemeClr val="bg1"/>
                </a:solidFill>
              </a:rPr>
              <a:t> base </a:t>
            </a:r>
            <a:r>
              <a:rPr lang="en-US" sz="2000" b="1" dirty="0" err="1">
                <a:solidFill>
                  <a:schemeClr val="bg1"/>
                </a:solidFill>
              </a:rPr>
              <a:t>của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oxide </a:t>
            </a:r>
            <a:r>
              <a:rPr lang="en-US" sz="2000" b="1" dirty="0" err="1">
                <a:solidFill>
                  <a:schemeClr val="bg1"/>
                </a:solidFill>
              </a:rPr>
              <a:t>và</a:t>
            </a:r>
            <a:r>
              <a:rPr lang="en-US" sz="2000" b="1" dirty="0">
                <a:solidFill>
                  <a:schemeClr val="bg1"/>
                </a:solidFill>
              </a:rPr>
              <a:t> hydroxide </a:t>
            </a:r>
            <a:r>
              <a:rPr lang="en-US" sz="2000" b="1" dirty="0" err="1">
                <a:solidFill>
                  <a:schemeClr val="bg1"/>
                </a:solidFill>
              </a:rPr>
              <a:t>theo</a:t>
            </a:r>
            <a:r>
              <a:rPr lang="en-US" sz="2000" b="1" dirty="0">
                <a:solidFill>
                  <a:schemeClr val="bg1"/>
                </a:solidFill>
              </a:rPr>
              <a:t> chu </a:t>
            </a:r>
            <a:r>
              <a:rPr lang="en-US" sz="2000" b="1" dirty="0" err="1">
                <a:solidFill>
                  <a:schemeClr val="bg1"/>
                </a:solidFill>
              </a:rPr>
              <a:t>kì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Biểu tượng bảng tuần hoàn miễn phí">
            <a:extLst>
              <a:ext uri="{FF2B5EF4-FFF2-40B4-BE49-F238E27FC236}">
                <a16:creationId xmlns:a16="http://schemas.microsoft.com/office/drawing/2014/main" id="{5E7E6744-9F05-4811-8525-D53260FE8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37" y="414191"/>
            <a:ext cx="656934" cy="65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739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>
            <a:off x="-3706273" y="1332308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2666994" y="6085536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5771450" flipH="1">
            <a:off x="10858880" y="2855347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5604880" y="-282986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12C8C3C-052D-48DD-A348-EBB793C37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830" y="3029241"/>
            <a:ext cx="3520719" cy="3520719"/>
          </a:xfrm>
          <a:prstGeom prst="rect">
            <a:avLst/>
          </a:prstGeom>
        </p:spPr>
      </p:pic>
      <p:pic>
        <p:nvPicPr>
          <p:cNvPr id="22530" name="Picture 2" descr="Biểu tượng miễn phí ý tưởng">
            <a:extLst>
              <a:ext uri="{FF2B5EF4-FFF2-40B4-BE49-F238E27FC236}">
                <a16:creationId xmlns:a16="http://schemas.microsoft.com/office/drawing/2014/main" id="{4B75D1D9-9766-4141-BC25-A8A6DF07C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612" y="3595413"/>
            <a:ext cx="659926" cy="65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4EAE21C-4DEA-4F98-B987-04AF10D9C779}"/>
              </a:ext>
            </a:extLst>
          </p:cNvPr>
          <p:cNvSpPr txBox="1"/>
          <p:nvPr/>
        </p:nvSpPr>
        <p:spPr>
          <a:xfrm>
            <a:off x="807380" y="1058124"/>
            <a:ext cx="10490230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dirty="0"/>
              <a:t>Dựa vào quy luật biến đổi tính chất hoá học của các nguyên tố trong một chu kì, một nhóm A ta có:</a:t>
            </a:r>
          </a:p>
          <a:p>
            <a:r>
              <a:rPr lang="en-US" dirty="0"/>
              <a:t>        </a:t>
            </a:r>
            <a:r>
              <a:rPr lang="vi-VN" dirty="0"/>
              <a:t>+ Kim loại mạnh nhất là nguyên tố Xesi (Cs) </a:t>
            </a:r>
            <a:endParaRPr lang="en-US" dirty="0"/>
          </a:p>
          <a:p>
            <a:r>
              <a:rPr lang="en-US" dirty="0"/>
              <a:t>        </a:t>
            </a:r>
            <a:r>
              <a:rPr lang="vi-VN" dirty="0"/>
              <a:t>+ Phi kim mạnh nhất là nguyên tố flo (F).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1070E0C-A30E-4EE3-8A3D-7F6B229384E2}"/>
              </a:ext>
            </a:extLst>
          </p:cNvPr>
          <p:cNvSpPr/>
          <p:nvPr/>
        </p:nvSpPr>
        <p:spPr>
          <a:xfrm>
            <a:off x="237067" y="459718"/>
            <a:ext cx="10972743" cy="565880"/>
          </a:xfrm>
          <a:prstGeom prst="roundRect">
            <a:avLst/>
          </a:prstGeom>
          <a:solidFill>
            <a:srgbClr val="D96098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772252-DE85-436D-80BA-759251AD75D2}"/>
              </a:ext>
            </a:extLst>
          </p:cNvPr>
          <p:cNvSpPr txBox="1"/>
          <p:nvPr/>
        </p:nvSpPr>
        <p:spPr>
          <a:xfrm>
            <a:off x="803940" y="508318"/>
            <a:ext cx="10314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000" b="1" dirty="0">
                <a:solidFill>
                  <a:schemeClr val="bg1"/>
                </a:solidFill>
              </a:rPr>
              <a:t>Xu </a:t>
            </a:r>
            <a:r>
              <a:rPr lang="en-US" sz="2000" b="1" dirty="0" err="1">
                <a:solidFill>
                  <a:schemeClr val="bg1"/>
                </a:solidFill>
              </a:rPr>
              <a:t>hướng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biến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đổi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thành</a:t>
            </a:r>
            <a:r>
              <a:rPr lang="en-US" sz="2000" b="1" dirty="0">
                <a:solidFill>
                  <a:schemeClr val="bg1"/>
                </a:solidFill>
              </a:rPr>
              <a:t> phần </a:t>
            </a:r>
            <a:r>
              <a:rPr lang="en-US" sz="2000" b="1" dirty="0" err="1">
                <a:solidFill>
                  <a:schemeClr val="bg1"/>
                </a:solidFill>
              </a:rPr>
              <a:t>và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tính</a:t>
            </a:r>
            <a:r>
              <a:rPr lang="en-US" sz="2000" b="1" dirty="0">
                <a:solidFill>
                  <a:schemeClr val="bg1"/>
                </a:solidFill>
              </a:rPr>
              <a:t> acid, </a:t>
            </a:r>
            <a:r>
              <a:rPr lang="en-US" sz="2000" b="1" dirty="0" err="1">
                <a:solidFill>
                  <a:schemeClr val="bg1"/>
                </a:solidFill>
              </a:rPr>
              <a:t>tính</a:t>
            </a:r>
            <a:r>
              <a:rPr lang="en-US" sz="2000" b="1" dirty="0">
                <a:solidFill>
                  <a:schemeClr val="bg1"/>
                </a:solidFill>
              </a:rPr>
              <a:t> base </a:t>
            </a:r>
            <a:r>
              <a:rPr lang="en-US" sz="2000" b="1" dirty="0" err="1">
                <a:solidFill>
                  <a:schemeClr val="bg1"/>
                </a:solidFill>
              </a:rPr>
              <a:t>của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oxide </a:t>
            </a:r>
            <a:r>
              <a:rPr lang="en-US" sz="2000" b="1" dirty="0" err="1">
                <a:solidFill>
                  <a:schemeClr val="bg1"/>
                </a:solidFill>
              </a:rPr>
              <a:t>và</a:t>
            </a:r>
            <a:r>
              <a:rPr lang="en-US" sz="2000" b="1" dirty="0">
                <a:solidFill>
                  <a:schemeClr val="bg1"/>
                </a:solidFill>
              </a:rPr>
              <a:t> hydroxide </a:t>
            </a:r>
            <a:r>
              <a:rPr lang="en-US" sz="2000" b="1" dirty="0" err="1">
                <a:solidFill>
                  <a:schemeClr val="bg1"/>
                </a:solidFill>
              </a:rPr>
              <a:t>theo</a:t>
            </a:r>
            <a:r>
              <a:rPr lang="en-US" sz="2000" b="1" dirty="0">
                <a:solidFill>
                  <a:schemeClr val="bg1"/>
                </a:solidFill>
              </a:rPr>
              <a:t> chu </a:t>
            </a:r>
            <a:r>
              <a:rPr lang="en-US" sz="2000" b="1" dirty="0" err="1">
                <a:solidFill>
                  <a:schemeClr val="bg1"/>
                </a:solidFill>
              </a:rPr>
              <a:t>kì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4" name="Picture 4" descr="Biểu tượng bảng tuần hoàn miễn phí">
            <a:extLst>
              <a:ext uri="{FF2B5EF4-FFF2-40B4-BE49-F238E27FC236}">
                <a16:creationId xmlns:a16="http://schemas.microsoft.com/office/drawing/2014/main" id="{E6210A8C-A3BE-4786-A54C-D467A22D8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37" y="414191"/>
            <a:ext cx="656934" cy="65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BE27BBB-F502-463C-ABA7-1C0F264F9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484" y="3575369"/>
            <a:ext cx="4982886" cy="307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E400756-0523-459C-82CB-64CAD5993643}"/>
              </a:ext>
            </a:extLst>
          </p:cNvPr>
          <p:cNvGrpSpPr/>
          <p:nvPr/>
        </p:nvGrpSpPr>
        <p:grpSpPr>
          <a:xfrm flipH="1">
            <a:off x="6139507" y="2881839"/>
            <a:ext cx="4354995" cy="584344"/>
            <a:chOff x="4209833" y="4025549"/>
            <a:chExt cx="2701507" cy="503264"/>
          </a:xfrm>
        </p:grpSpPr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971F0DE6-8760-409A-B736-EB849DA32386}"/>
                </a:ext>
              </a:extLst>
            </p:cNvPr>
            <p:cNvSpPr/>
            <p:nvPr/>
          </p:nvSpPr>
          <p:spPr>
            <a:xfrm rot="5400000">
              <a:off x="5308955" y="2926427"/>
              <a:ext cx="503264" cy="2701507"/>
            </a:xfrm>
            <a:prstGeom prst="downArrow">
              <a:avLst/>
            </a:prstGeom>
            <a:solidFill>
              <a:srgbClr val="FFDA73"/>
            </a:solidFill>
            <a:ln w="25400" cap="flat" cmpd="sng" algn="ctr">
              <a:solidFill>
                <a:srgbClr val="FFDA7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28E8019-0C33-450F-814C-BD6A84960BFD}"/>
                </a:ext>
              </a:extLst>
            </p:cNvPr>
            <p:cNvSpPr txBox="1"/>
            <p:nvPr/>
          </p:nvSpPr>
          <p:spPr>
            <a:xfrm>
              <a:off x="4334594" y="4149314"/>
              <a:ext cx="2576746" cy="244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1400" b="1" kern="0" dirty="0" err="1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Tính</a:t>
              </a:r>
              <a:r>
                <a:rPr lang="en-US" sz="1400" b="1" kern="0" dirty="0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kim</a:t>
              </a:r>
              <a:r>
                <a:rPr lang="en-US" sz="1400" b="1" kern="0" dirty="0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loại</a:t>
              </a:r>
              <a:r>
                <a:rPr lang="en-US" sz="1400" b="1" kern="0" dirty="0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giảm</a:t>
              </a:r>
              <a:r>
                <a:rPr lang="en-US" sz="1400" b="1" kern="0" dirty="0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dần</a:t>
              </a:r>
              <a:r>
                <a:rPr lang="en-US" sz="1400" b="1" kern="0" dirty="0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, </a:t>
              </a:r>
              <a:r>
                <a:rPr lang="en-US" sz="1400" b="1" kern="0" dirty="0" err="1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tính</a:t>
              </a:r>
              <a:r>
                <a:rPr lang="en-US" sz="1400" b="1" kern="0" dirty="0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 phi </a:t>
              </a:r>
              <a:r>
                <a:rPr lang="en-US" sz="1400" b="1" kern="0" dirty="0" err="1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kim</a:t>
              </a:r>
              <a:r>
                <a:rPr lang="en-US" sz="1400" b="1" kern="0" dirty="0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tăng</a:t>
              </a:r>
              <a:r>
                <a:rPr lang="en-US" sz="1400" b="1" kern="0" dirty="0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dần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D6D81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AC92C42-51B3-41B5-B8D5-E00E840F3870}"/>
              </a:ext>
            </a:extLst>
          </p:cNvPr>
          <p:cNvGrpSpPr/>
          <p:nvPr/>
        </p:nvGrpSpPr>
        <p:grpSpPr>
          <a:xfrm>
            <a:off x="5592327" y="2932624"/>
            <a:ext cx="597302" cy="3871281"/>
            <a:chOff x="3973602" y="2076006"/>
            <a:chExt cx="503264" cy="2207987"/>
          </a:xfrm>
        </p:grpSpPr>
        <p:sp>
          <p:nvSpPr>
            <p:cNvPr id="25" name="Arrow: Down 24">
              <a:extLst>
                <a:ext uri="{FF2B5EF4-FFF2-40B4-BE49-F238E27FC236}">
                  <a16:creationId xmlns:a16="http://schemas.microsoft.com/office/drawing/2014/main" id="{4AE68A57-D4FC-461B-96CD-F1F3519AD612}"/>
                </a:ext>
              </a:extLst>
            </p:cNvPr>
            <p:cNvSpPr/>
            <p:nvPr/>
          </p:nvSpPr>
          <p:spPr>
            <a:xfrm>
              <a:off x="3973602" y="2103199"/>
              <a:ext cx="503264" cy="2180794"/>
            </a:xfrm>
            <a:prstGeom prst="downArrow">
              <a:avLst/>
            </a:prstGeom>
            <a:solidFill>
              <a:srgbClr val="FFDA73"/>
            </a:solidFill>
            <a:ln w="25400" cap="flat" cmpd="sng" algn="ctr">
              <a:solidFill>
                <a:srgbClr val="FFDA7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57FD197-FF78-4086-9578-A32CE009483E}"/>
                </a:ext>
              </a:extLst>
            </p:cNvPr>
            <p:cNvSpPr txBox="1"/>
            <p:nvPr/>
          </p:nvSpPr>
          <p:spPr>
            <a:xfrm rot="16200000">
              <a:off x="3123947" y="3026734"/>
              <a:ext cx="2147811" cy="246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1300" b="1" kern="0" dirty="0" err="1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Tính</a:t>
              </a:r>
              <a:r>
                <a:rPr lang="en-US" sz="1300" b="1" kern="0" dirty="0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1300" b="1" kern="0" dirty="0" err="1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kim</a:t>
              </a:r>
              <a:r>
                <a:rPr lang="en-US" sz="1300" b="1" kern="0" dirty="0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1300" b="1" kern="0" dirty="0" err="1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loại</a:t>
              </a:r>
              <a:r>
                <a:rPr lang="en-US" sz="1300" b="1" kern="0" dirty="0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1300" b="1" kern="0" dirty="0" err="1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tăng</a:t>
              </a:r>
              <a:r>
                <a:rPr lang="en-US" sz="1300" b="1" kern="0" dirty="0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1300" b="1" kern="0" dirty="0" err="1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dần</a:t>
              </a:r>
              <a:r>
                <a:rPr lang="en-US" sz="1300" b="1" kern="0" dirty="0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, </a:t>
              </a:r>
              <a:r>
                <a:rPr lang="en-US" sz="1300" b="1" kern="0" dirty="0" err="1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tính</a:t>
              </a:r>
              <a:r>
                <a:rPr lang="en-US" sz="1300" b="1" kern="0" dirty="0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 phi </a:t>
              </a:r>
              <a:r>
                <a:rPr lang="en-US" sz="1300" b="1" kern="0" dirty="0" err="1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kim</a:t>
              </a:r>
              <a:r>
                <a:rPr lang="en-US" sz="1300" b="1" kern="0" dirty="0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1300" b="1" kern="0" dirty="0" err="1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giảm</a:t>
              </a:r>
              <a:r>
                <a:rPr lang="en-US" sz="1300" b="1" kern="0" dirty="0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1300" b="1" kern="0" dirty="0" err="1">
                  <a:solidFill>
                    <a:srgbClr val="4D6D81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dần</a:t>
              </a:r>
              <a:endPara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4D6D81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4943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 rot="14622788">
            <a:off x="4273946" y="6351075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11628997" y="1581775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20842103" flipH="1">
            <a:off x="3813680" y="-301940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5185691">
            <a:off x="-3628431" y="1581775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29B65DC9-E03F-4A15-800B-BA5B28967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481427"/>
              </p:ext>
            </p:extLst>
          </p:nvPr>
        </p:nvGraphicFramePr>
        <p:xfrm>
          <a:off x="261513" y="2121750"/>
          <a:ext cx="11746521" cy="4389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111">
                  <a:extLst>
                    <a:ext uri="{9D8B030D-6E8A-4147-A177-3AD203B41FA5}">
                      <a16:colId xmlns:a16="http://schemas.microsoft.com/office/drawing/2014/main" val="2605749698"/>
                    </a:ext>
                  </a:extLst>
                </a:gridCol>
                <a:gridCol w="1266092">
                  <a:extLst>
                    <a:ext uri="{9D8B030D-6E8A-4147-A177-3AD203B41FA5}">
                      <a16:colId xmlns:a16="http://schemas.microsoft.com/office/drawing/2014/main" val="3290444210"/>
                    </a:ext>
                  </a:extLst>
                </a:gridCol>
                <a:gridCol w="1065126">
                  <a:extLst>
                    <a:ext uri="{9D8B030D-6E8A-4147-A177-3AD203B41FA5}">
                      <a16:colId xmlns:a16="http://schemas.microsoft.com/office/drawing/2014/main" val="629825230"/>
                    </a:ext>
                  </a:extLst>
                </a:gridCol>
                <a:gridCol w="1185705">
                  <a:extLst>
                    <a:ext uri="{9D8B030D-6E8A-4147-A177-3AD203B41FA5}">
                      <a16:colId xmlns:a16="http://schemas.microsoft.com/office/drawing/2014/main" val="1919974474"/>
                    </a:ext>
                  </a:extLst>
                </a:gridCol>
                <a:gridCol w="1145512">
                  <a:extLst>
                    <a:ext uri="{9D8B030D-6E8A-4147-A177-3AD203B41FA5}">
                      <a16:colId xmlns:a16="http://schemas.microsoft.com/office/drawing/2014/main" val="3847115293"/>
                    </a:ext>
                  </a:extLst>
                </a:gridCol>
                <a:gridCol w="1326383">
                  <a:extLst>
                    <a:ext uri="{9D8B030D-6E8A-4147-A177-3AD203B41FA5}">
                      <a16:colId xmlns:a16="http://schemas.microsoft.com/office/drawing/2014/main" val="1037611326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762798206"/>
                    </a:ext>
                  </a:extLst>
                </a:gridCol>
                <a:gridCol w="1678075">
                  <a:extLst>
                    <a:ext uri="{9D8B030D-6E8A-4147-A177-3AD203B41FA5}">
                      <a16:colId xmlns:a16="http://schemas.microsoft.com/office/drawing/2014/main" val="3246378153"/>
                    </a:ext>
                  </a:extLst>
                </a:gridCol>
                <a:gridCol w="1658232">
                  <a:extLst>
                    <a:ext uri="{9D8B030D-6E8A-4147-A177-3AD203B41FA5}">
                      <a16:colId xmlns:a16="http://schemas.microsoft.com/office/drawing/2014/main" val="908171798"/>
                    </a:ext>
                  </a:extLst>
                </a:gridCol>
              </a:tblGrid>
              <a:tr h="200757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960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Bán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kính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960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âm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960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960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phi </a:t>
                      </a: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960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acid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oxide</a:t>
                      </a:r>
                    </a:p>
                  </a:txBody>
                  <a:tcPr anchor="ctr">
                    <a:solidFill>
                      <a:srgbClr val="D960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base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oxide</a:t>
                      </a:r>
                    </a:p>
                  </a:txBody>
                  <a:tcPr anchor="ctr">
                    <a:solidFill>
                      <a:srgbClr val="D960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acid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hydroxide</a:t>
                      </a:r>
                    </a:p>
                  </a:txBody>
                  <a:tcPr anchor="ctr">
                    <a:solidFill>
                      <a:srgbClr val="D960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base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hydroxide</a:t>
                      </a:r>
                    </a:p>
                  </a:txBody>
                  <a:tcPr anchor="ctr">
                    <a:solidFill>
                      <a:srgbClr val="D960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566781"/>
                  </a:ext>
                </a:extLst>
              </a:tr>
              <a:tr h="12359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960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477842"/>
                  </a:ext>
                </a:extLst>
              </a:tr>
              <a:tr h="114551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kì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960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A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33214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9406BD-E014-49E6-BA73-F2F7D20660D8}"/>
              </a:ext>
            </a:extLst>
          </p:cNvPr>
          <p:cNvSpPr txBox="1"/>
          <p:nvPr/>
        </p:nvSpPr>
        <p:spPr>
          <a:xfrm>
            <a:off x="1191439" y="204739"/>
            <a:ext cx="9984990" cy="1596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b="1" dirty="0"/>
              <a:t>BÀI 7: XU HƯỚNG BIẾN ĐỔI MỘT SỐ TÍNH CHẤT CỦA ĐƠN CHẤT, BIẾN ĐỔI THÀNH PHẦN VÀ TÍNH CHẤT CỦA HỢP CHẤT TRONG MỘT CHU KÌ VÀ TRONG MỘT NHÓM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CB42BA-8683-46FB-BFE1-A219EB2DBC88}"/>
              </a:ext>
            </a:extLst>
          </p:cNvPr>
          <p:cNvCxnSpPr/>
          <p:nvPr/>
        </p:nvCxnSpPr>
        <p:spPr>
          <a:xfrm flipV="1">
            <a:off x="1989573" y="4471517"/>
            <a:ext cx="0" cy="545538"/>
          </a:xfrm>
          <a:prstGeom prst="straightConnector1">
            <a:avLst/>
          </a:prstGeom>
          <a:ln w="57150">
            <a:solidFill>
              <a:srgbClr val="24A1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B6629F4-D690-454F-9218-6AF9D5587415}"/>
              </a:ext>
            </a:extLst>
          </p:cNvPr>
          <p:cNvCxnSpPr/>
          <p:nvPr/>
        </p:nvCxnSpPr>
        <p:spPr>
          <a:xfrm flipV="1">
            <a:off x="4262175" y="4471517"/>
            <a:ext cx="0" cy="545538"/>
          </a:xfrm>
          <a:prstGeom prst="straightConnector1">
            <a:avLst/>
          </a:prstGeom>
          <a:ln w="57150">
            <a:solidFill>
              <a:srgbClr val="24A1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7D04965-FDA8-438C-B6DC-3F634D8139F8}"/>
              </a:ext>
            </a:extLst>
          </p:cNvPr>
          <p:cNvCxnSpPr/>
          <p:nvPr/>
        </p:nvCxnSpPr>
        <p:spPr>
          <a:xfrm flipV="1">
            <a:off x="8001837" y="4471517"/>
            <a:ext cx="0" cy="545538"/>
          </a:xfrm>
          <a:prstGeom prst="straightConnector1">
            <a:avLst/>
          </a:prstGeom>
          <a:ln w="57150">
            <a:solidFill>
              <a:srgbClr val="24A1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E294BA-08F4-4E8E-912E-010345D11F39}"/>
              </a:ext>
            </a:extLst>
          </p:cNvPr>
          <p:cNvCxnSpPr/>
          <p:nvPr/>
        </p:nvCxnSpPr>
        <p:spPr>
          <a:xfrm flipV="1">
            <a:off x="3140108" y="5677597"/>
            <a:ext cx="0" cy="545538"/>
          </a:xfrm>
          <a:prstGeom prst="straightConnector1">
            <a:avLst/>
          </a:prstGeom>
          <a:ln w="57150">
            <a:solidFill>
              <a:srgbClr val="24A1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F9D960-6F9C-43D0-8757-1E394DC4E1FB}"/>
              </a:ext>
            </a:extLst>
          </p:cNvPr>
          <p:cNvCxnSpPr/>
          <p:nvPr/>
        </p:nvCxnSpPr>
        <p:spPr>
          <a:xfrm flipV="1">
            <a:off x="6626887" y="5677597"/>
            <a:ext cx="0" cy="545538"/>
          </a:xfrm>
          <a:prstGeom prst="straightConnector1">
            <a:avLst/>
          </a:prstGeom>
          <a:ln w="57150">
            <a:solidFill>
              <a:srgbClr val="24A1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70B4B37-9DD4-44E8-B73A-17169477F96F}"/>
              </a:ext>
            </a:extLst>
          </p:cNvPr>
          <p:cNvCxnSpPr/>
          <p:nvPr/>
        </p:nvCxnSpPr>
        <p:spPr>
          <a:xfrm flipV="1">
            <a:off x="5432807" y="5706278"/>
            <a:ext cx="0" cy="545538"/>
          </a:xfrm>
          <a:prstGeom prst="straightConnector1">
            <a:avLst/>
          </a:prstGeom>
          <a:ln w="57150">
            <a:solidFill>
              <a:srgbClr val="24A1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82CABD4-81C0-4067-8D90-609AFA6C432D}"/>
              </a:ext>
            </a:extLst>
          </p:cNvPr>
          <p:cNvCxnSpPr/>
          <p:nvPr/>
        </p:nvCxnSpPr>
        <p:spPr>
          <a:xfrm flipV="1">
            <a:off x="11176429" y="4471517"/>
            <a:ext cx="0" cy="545538"/>
          </a:xfrm>
          <a:prstGeom prst="straightConnector1">
            <a:avLst/>
          </a:prstGeom>
          <a:ln w="57150">
            <a:solidFill>
              <a:srgbClr val="24A1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33448A-885A-4C93-AFC8-431882CAE5CD}"/>
              </a:ext>
            </a:extLst>
          </p:cNvPr>
          <p:cNvCxnSpPr/>
          <p:nvPr/>
        </p:nvCxnSpPr>
        <p:spPr>
          <a:xfrm flipV="1">
            <a:off x="9467522" y="5677597"/>
            <a:ext cx="0" cy="545538"/>
          </a:xfrm>
          <a:prstGeom prst="straightConnector1">
            <a:avLst/>
          </a:prstGeom>
          <a:ln w="57150">
            <a:solidFill>
              <a:srgbClr val="24A1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5A79EE2-1008-4469-B7BD-554BD452997B}"/>
              </a:ext>
            </a:extLst>
          </p:cNvPr>
          <p:cNvCxnSpPr>
            <a:cxnSpLocks/>
          </p:cNvCxnSpPr>
          <p:nvPr/>
        </p:nvCxnSpPr>
        <p:spPr>
          <a:xfrm>
            <a:off x="1990861" y="5687349"/>
            <a:ext cx="0" cy="545538"/>
          </a:xfrm>
          <a:prstGeom prst="straightConnector1">
            <a:avLst/>
          </a:prstGeom>
          <a:ln w="57150">
            <a:solidFill>
              <a:srgbClr val="24A1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7A4ADCA-43FB-47DC-A5BC-D747D9759823}"/>
              </a:ext>
            </a:extLst>
          </p:cNvPr>
          <p:cNvCxnSpPr>
            <a:cxnSpLocks/>
          </p:cNvCxnSpPr>
          <p:nvPr/>
        </p:nvCxnSpPr>
        <p:spPr>
          <a:xfrm>
            <a:off x="3140108" y="4471517"/>
            <a:ext cx="0" cy="545538"/>
          </a:xfrm>
          <a:prstGeom prst="straightConnector1">
            <a:avLst/>
          </a:prstGeom>
          <a:ln w="57150">
            <a:solidFill>
              <a:srgbClr val="24A1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1E981A-7E1A-4204-BDC5-80D1500F1168}"/>
              </a:ext>
            </a:extLst>
          </p:cNvPr>
          <p:cNvCxnSpPr>
            <a:cxnSpLocks/>
          </p:cNvCxnSpPr>
          <p:nvPr/>
        </p:nvCxnSpPr>
        <p:spPr>
          <a:xfrm>
            <a:off x="4262175" y="5717809"/>
            <a:ext cx="0" cy="545538"/>
          </a:xfrm>
          <a:prstGeom prst="straightConnector1">
            <a:avLst/>
          </a:prstGeom>
          <a:ln w="57150">
            <a:solidFill>
              <a:srgbClr val="24A1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DD8C990-1C72-4BBA-B633-7F517C98E436}"/>
              </a:ext>
            </a:extLst>
          </p:cNvPr>
          <p:cNvCxnSpPr>
            <a:cxnSpLocks/>
          </p:cNvCxnSpPr>
          <p:nvPr/>
        </p:nvCxnSpPr>
        <p:spPr>
          <a:xfrm>
            <a:off x="5432807" y="4483622"/>
            <a:ext cx="0" cy="545538"/>
          </a:xfrm>
          <a:prstGeom prst="straightConnector1">
            <a:avLst/>
          </a:prstGeom>
          <a:ln w="57150">
            <a:solidFill>
              <a:srgbClr val="24A1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8C3239D-2978-4D53-9880-618D1FAA37A8}"/>
              </a:ext>
            </a:extLst>
          </p:cNvPr>
          <p:cNvCxnSpPr>
            <a:cxnSpLocks/>
          </p:cNvCxnSpPr>
          <p:nvPr/>
        </p:nvCxnSpPr>
        <p:spPr>
          <a:xfrm>
            <a:off x="6626887" y="4471517"/>
            <a:ext cx="0" cy="545538"/>
          </a:xfrm>
          <a:prstGeom prst="straightConnector1">
            <a:avLst/>
          </a:prstGeom>
          <a:ln w="57150">
            <a:solidFill>
              <a:srgbClr val="24A1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CD6AE96-0C77-4CE2-9A99-E6AB38A29945}"/>
              </a:ext>
            </a:extLst>
          </p:cNvPr>
          <p:cNvCxnSpPr>
            <a:cxnSpLocks/>
          </p:cNvCxnSpPr>
          <p:nvPr/>
        </p:nvCxnSpPr>
        <p:spPr>
          <a:xfrm>
            <a:off x="8001837" y="5687349"/>
            <a:ext cx="0" cy="545538"/>
          </a:xfrm>
          <a:prstGeom prst="straightConnector1">
            <a:avLst/>
          </a:prstGeom>
          <a:ln w="57150">
            <a:solidFill>
              <a:srgbClr val="24A1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24E0EBF-8118-4201-AEFC-5D11DB5E743A}"/>
              </a:ext>
            </a:extLst>
          </p:cNvPr>
          <p:cNvCxnSpPr>
            <a:cxnSpLocks/>
          </p:cNvCxnSpPr>
          <p:nvPr/>
        </p:nvCxnSpPr>
        <p:spPr>
          <a:xfrm>
            <a:off x="9479245" y="4471517"/>
            <a:ext cx="0" cy="545538"/>
          </a:xfrm>
          <a:prstGeom prst="straightConnector1">
            <a:avLst/>
          </a:prstGeom>
          <a:ln w="57150">
            <a:solidFill>
              <a:srgbClr val="24A1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7044A0B-A0A6-4431-A892-09EB135786A7}"/>
              </a:ext>
            </a:extLst>
          </p:cNvPr>
          <p:cNvCxnSpPr>
            <a:cxnSpLocks/>
          </p:cNvCxnSpPr>
          <p:nvPr/>
        </p:nvCxnSpPr>
        <p:spPr>
          <a:xfrm>
            <a:off x="11176429" y="5717809"/>
            <a:ext cx="0" cy="545538"/>
          </a:xfrm>
          <a:prstGeom prst="straightConnector1">
            <a:avLst/>
          </a:prstGeom>
          <a:ln w="57150">
            <a:solidFill>
              <a:srgbClr val="24A1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895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 rot="9447758">
            <a:off x="9019769" y="589319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10892318" y="-147364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8297882" flipH="1">
            <a:off x="-1967846" y="-261151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13796761">
            <a:off x="-2003294" y="5204101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CC5D19-BC25-4967-8D4A-906A5FEE8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95" y="2027030"/>
            <a:ext cx="8785609" cy="41237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94C4AA-3FB2-4D41-BAC2-A871C57B81FC}"/>
              </a:ext>
            </a:extLst>
          </p:cNvPr>
          <p:cNvSpPr txBox="1"/>
          <p:nvPr/>
        </p:nvSpPr>
        <p:spPr>
          <a:xfrm>
            <a:off x="1317099" y="888026"/>
            <a:ext cx="9984990" cy="83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b="1" dirty="0"/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725357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>
            <a:off x="-3310488" y="342900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6646890" y="577163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1805582" flipH="1">
            <a:off x="10913472" y="679867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840123">
            <a:off x="-438992" y="-316594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AC4792-1728-4EB5-BFE1-92ED7875A6F6}"/>
              </a:ext>
            </a:extLst>
          </p:cNvPr>
          <p:cNvSpPr/>
          <p:nvPr/>
        </p:nvSpPr>
        <p:spPr>
          <a:xfrm>
            <a:off x="250405" y="245383"/>
            <a:ext cx="7061389" cy="731651"/>
          </a:xfrm>
          <a:prstGeom prst="roundRect">
            <a:avLst/>
          </a:prstGeom>
          <a:solidFill>
            <a:srgbClr val="D96098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850ED0-11EF-4120-8463-0AFADDCC8F32}"/>
              </a:ext>
            </a:extLst>
          </p:cNvPr>
          <p:cNvSpPr txBox="1"/>
          <p:nvPr/>
        </p:nvSpPr>
        <p:spPr>
          <a:xfrm>
            <a:off x="888291" y="380374"/>
            <a:ext cx="642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Xu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2" descr="Biểu tượng bảng tuần hoàn miễn phí">
            <a:extLst>
              <a:ext uri="{FF2B5EF4-FFF2-40B4-BE49-F238E27FC236}">
                <a16:creationId xmlns:a16="http://schemas.microsoft.com/office/drawing/2014/main" id="{24E6638A-D091-4010-9046-3D12A1F24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9" y="303336"/>
            <a:ext cx="615743" cy="61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06F7F60-DF6E-4AEB-ADBE-6FA57B62FDDA}"/>
              </a:ext>
            </a:extLst>
          </p:cNvPr>
          <p:cNvGrpSpPr/>
          <p:nvPr/>
        </p:nvGrpSpPr>
        <p:grpSpPr>
          <a:xfrm>
            <a:off x="482883" y="1318861"/>
            <a:ext cx="1041400" cy="1041400"/>
            <a:chOff x="640080" y="2897713"/>
            <a:chExt cx="1041400" cy="10414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7953E69-FDD9-4355-BD66-0B30FDD01854}"/>
                </a:ext>
              </a:extLst>
            </p:cNvPr>
            <p:cNvSpPr/>
            <p:nvPr/>
          </p:nvSpPr>
          <p:spPr>
            <a:xfrm>
              <a:off x="640080" y="2897713"/>
              <a:ext cx="1041400" cy="1041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rgbClr val="24A19C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 descr="Câu hỏi">
              <a:extLst>
                <a:ext uri="{FF2B5EF4-FFF2-40B4-BE49-F238E27FC236}">
                  <a16:creationId xmlns:a16="http://schemas.microsoft.com/office/drawing/2014/main" id="{2F716D8D-A265-4DC3-A141-03C926797A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040" y="2991693"/>
              <a:ext cx="853440" cy="853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95A42DC-461F-41F6-9055-D7E6AAD7CAA4}"/>
              </a:ext>
            </a:extLst>
          </p:cNvPr>
          <p:cNvSpPr txBox="1"/>
          <p:nvPr/>
        </p:nvSpPr>
        <p:spPr>
          <a:xfrm>
            <a:off x="1712243" y="1516435"/>
            <a:ext cx="3995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50D90B-A817-4175-AE74-79B628E35547}"/>
              </a:ext>
            </a:extLst>
          </p:cNvPr>
          <p:cNvGrpSpPr/>
          <p:nvPr/>
        </p:nvGrpSpPr>
        <p:grpSpPr>
          <a:xfrm>
            <a:off x="482883" y="2640015"/>
            <a:ext cx="1041400" cy="1041400"/>
            <a:chOff x="200657" y="4811473"/>
            <a:chExt cx="1041400" cy="10414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4FF449D-0058-423A-91AA-F9897B839F61}"/>
                </a:ext>
              </a:extLst>
            </p:cNvPr>
            <p:cNvSpPr/>
            <p:nvPr/>
          </p:nvSpPr>
          <p:spPr>
            <a:xfrm>
              <a:off x="200657" y="4811473"/>
              <a:ext cx="1041400" cy="1041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rgbClr val="D96098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4" descr="Ghi chú biểu tượng miễn phí">
              <a:extLst>
                <a:ext uri="{FF2B5EF4-FFF2-40B4-BE49-F238E27FC236}">
                  <a16:creationId xmlns:a16="http://schemas.microsoft.com/office/drawing/2014/main" id="{DE61E868-7BEB-4859-A769-47E02F30A0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20" y="4977533"/>
              <a:ext cx="762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B0D9CEC-DCF2-407C-ACEE-5F512A7925C9}"/>
              </a:ext>
            </a:extLst>
          </p:cNvPr>
          <p:cNvSpPr txBox="1"/>
          <p:nvPr/>
        </p:nvSpPr>
        <p:spPr>
          <a:xfrm>
            <a:off x="1712243" y="2728552"/>
            <a:ext cx="964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electron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Arrow: Left-Right 32">
            <a:extLst>
              <a:ext uri="{FF2B5EF4-FFF2-40B4-BE49-F238E27FC236}">
                <a16:creationId xmlns:a16="http://schemas.microsoft.com/office/drawing/2014/main" id="{403BB1F4-8ED7-443B-A535-1D5AA4E55A97}"/>
              </a:ext>
            </a:extLst>
          </p:cNvPr>
          <p:cNvSpPr/>
          <p:nvPr/>
        </p:nvSpPr>
        <p:spPr>
          <a:xfrm rot="20211483" flipV="1">
            <a:off x="5870121" y="4527547"/>
            <a:ext cx="1397640" cy="155164"/>
          </a:xfrm>
          <a:prstGeom prst="leftRightArrow">
            <a:avLst/>
          </a:prstGeom>
          <a:solidFill>
            <a:srgbClr val="24A1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FA0400A-C009-4C3D-8770-99018B54DBAB}"/>
              </a:ext>
            </a:extLst>
          </p:cNvPr>
          <p:cNvGrpSpPr/>
          <p:nvPr/>
        </p:nvGrpSpPr>
        <p:grpSpPr>
          <a:xfrm>
            <a:off x="3989456" y="3268531"/>
            <a:ext cx="3379248" cy="3379248"/>
            <a:chOff x="4130040" y="1325880"/>
            <a:chExt cx="3931920" cy="393192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127AFBB-8DA7-47D3-A40C-63FFBB7B1316}"/>
                </a:ext>
              </a:extLst>
            </p:cNvPr>
            <p:cNvSpPr/>
            <p:nvPr/>
          </p:nvSpPr>
          <p:spPr>
            <a:xfrm>
              <a:off x="4770120" y="1965960"/>
              <a:ext cx="2651760" cy="26517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F21F39B-979D-4C3A-8305-BC26CC3EF651}"/>
                </a:ext>
              </a:extLst>
            </p:cNvPr>
            <p:cNvSpPr/>
            <p:nvPr/>
          </p:nvSpPr>
          <p:spPr>
            <a:xfrm flipV="1">
              <a:off x="5775960" y="2971800"/>
              <a:ext cx="640080" cy="640080"/>
            </a:xfrm>
            <a:prstGeom prst="ellipse">
              <a:avLst/>
            </a:prstGeom>
            <a:solidFill>
              <a:srgbClr val="D960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752BE3E-231A-4BED-BADF-C537FBF2A825}"/>
                </a:ext>
              </a:extLst>
            </p:cNvPr>
            <p:cNvSpPr/>
            <p:nvPr/>
          </p:nvSpPr>
          <p:spPr>
            <a:xfrm>
              <a:off x="5090160" y="2286000"/>
              <a:ext cx="2011680" cy="20116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FC639F2-E79A-48F8-84AB-C2B8623DD286}"/>
                </a:ext>
              </a:extLst>
            </p:cNvPr>
            <p:cNvSpPr/>
            <p:nvPr/>
          </p:nvSpPr>
          <p:spPr>
            <a:xfrm>
              <a:off x="4450080" y="1645920"/>
              <a:ext cx="3291840" cy="32918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97FFA39-23F4-46C6-BC15-10EFF46FE76F}"/>
                </a:ext>
              </a:extLst>
            </p:cNvPr>
            <p:cNvSpPr/>
            <p:nvPr/>
          </p:nvSpPr>
          <p:spPr>
            <a:xfrm>
              <a:off x="4130040" y="1325880"/>
              <a:ext cx="3931920" cy="39319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41" name="Graphic 40" descr="Line arrow Clockwise curve">
            <a:extLst>
              <a:ext uri="{FF2B5EF4-FFF2-40B4-BE49-F238E27FC236}">
                <a16:creationId xmlns:a16="http://schemas.microsoft.com/office/drawing/2014/main" id="{9E30C29E-48B5-44D3-B05C-8EF3EF0C0B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531647" flipH="1">
            <a:off x="6885680" y="4296913"/>
            <a:ext cx="914400" cy="9144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AAEF38F-C5EE-4F09-9010-2A99C327BFD0}"/>
              </a:ext>
            </a:extLst>
          </p:cNvPr>
          <p:cNvSpPr txBox="1"/>
          <p:nvPr/>
        </p:nvSpPr>
        <p:spPr>
          <a:xfrm>
            <a:off x="7860540" y="4489447"/>
            <a:ext cx="2937314" cy="461665"/>
          </a:xfrm>
          <a:prstGeom prst="rect">
            <a:avLst/>
          </a:prstGeom>
          <a:solidFill>
            <a:srgbClr val="D96098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721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33" grpId="0" animBg="1"/>
      <p:bldP spid="4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539DFD6-9AAA-4F0A-9C68-10798354E022}"/>
              </a:ext>
            </a:extLst>
          </p:cNvPr>
          <p:cNvSpPr/>
          <p:nvPr/>
        </p:nvSpPr>
        <p:spPr>
          <a:xfrm>
            <a:off x="868124" y="1311702"/>
            <a:ext cx="3684668" cy="690702"/>
          </a:xfrm>
          <a:prstGeom prst="roundRect">
            <a:avLst>
              <a:gd name="adj" fmla="val 50000"/>
            </a:avLst>
          </a:prstGeom>
          <a:solidFill>
            <a:srgbClr val="D96098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 rot="14622788">
            <a:off x="-2515540" y="4978591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9909680" y="577163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1805582" flipH="1">
            <a:off x="10394858" y="-2104276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-2870380" y="-2324891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EB2C537-AFFF-48E3-9CAB-3B351560C790}"/>
              </a:ext>
            </a:extLst>
          </p:cNvPr>
          <p:cNvSpPr/>
          <p:nvPr/>
        </p:nvSpPr>
        <p:spPr>
          <a:xfrm>
            <a:off x="593016" y="1258824"/>
            <a:ext cx="773560" cy="743580"/>
          </a:xfrm>
          <a:prstGeom prst="ellipse">
            <a:avLst/>
          </a:prstGeom>
          <a:solidFill>
            <a:srgbClr val="D96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231631-212C-4075-BBEA-28F673B38E8E}"/>
              </a:ext>
            </a:extLst>
          </p:cNvPr>
          <p:cNvSpPr txBox="1"/>
          <p:nvPr/>
        </p:nvSpPr>
        <p:spPr>
          <a:xfrm>
            <a:off x="1366577" y="1383238"/>
            <a:ext cx="275324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trống</a:t>
            </a:r>
            <a:endParaRPr lang="vi-V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AB71CB-0BC2-4751-8FE4-B8071B1D448A}"/>
              </a:ext>
            </a:extLst>
          </p:cNvPr>
          <p:cNvSpPr txBox="1"/>
          <p:nvPr/>
        </p:nvSpPr>
        <p:spPr>
          <a:xfrm>
            <a:off x="1135465" y="2390349"/>
            <a:ext cx="10450286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a)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chu </a:t>
            </a:r>
            <a:r>
              <a:rPr lang="en-US" dirty="0" err="1"/>
              <a:t>kì</a:t>
            </a:r>
            <a:r>
              <a:rPr lang="en-US" dirty="0"/>
              <a:t>,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……………………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,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có xu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, </a:t>
            </a:r>
            <a:r>
              <a:rPr lang="en-US" dirty="0" err="1"/>
              <a:t>tính</a:t>
            </a:r>
            <a:r>
              <a:rPr lang="en-US" dirty="0"/>
              <a:t> base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hydroxide ………………… </a:t>
            </a:r>
            <a:r>
              <a:rPr lang="en-US" dirty="0" err="1"/>
              <a:t>dần</a:t>
            </a:r>
            <a:endParaRPr lang="vi-V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8687CC-F447-45B4-A808-E50E63AA91FE}"/>
              </a:ext>
            </a:extLst>
          </p:cNvPr>
          <p:cNvSpPr txBox="1"/>
          <p:nvPr/>
        </p:nvSpPr>
        <p:spPr>
          <a:xfrm>
            <a:off x="1135465" y="4308222"/>
            <a:ext cx="10450286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b)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,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……………………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,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có xu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, </a:t>
            </a:r>
            <a:r>
              <a:rPr lang="en-US" dirty="0" err="1"/>
              <a:t>tính</a:t>
            </a:r>
            <a:r>
              <a:rPr lang="en-US" dirty="0"/>
              <a:t> acid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oxide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………………… </a:t>
            </a:r>
            <a:r>
              <a:rPr lang="en-US" dirty="0" err="1"/>
              <a:t>dần</a:t>
            </a:r>
            <a:endParaRPr lang="vi-V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95E730-AAB9-499E-B50F-20B626FB094B}"/>
              </a:ext>
            </a:extLst>
          </p:cNvPr>
          <p:cNvSpPr txBox="1"/>
          <p:nvPr/>
        </p:nvSpPr>
        <p:spPr>
          <a:xfrm>
            <a:off x="6114517" y="2334446"/>
            <a:ext cx="106978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 err="1">
                <a:solidFill>
                  <a:srgbClr val="24A19C"/>
                </a:solidFill>
              </a:rPr>
              <a:t>tăng</a:t>
            </a:r>
            <a:endParaRPr lang="vi-VN" b="1" dirty="0">
              <a:solidFill>
                <a:srgbClr val="24A19C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461E08-DE14-4C91-B83D-67C60B7AD292}"/>
              </a:ext>
            </a:extLst>
          </p:cNvPr>
          <p:cNvSpPr txBox="1"/>
          <p:nvPr/>
        </p:nvSpPr>
        <p:spPr>
          <a:xfrm>
            <a:off x="1748602" y="3242949"/>
            <a:ext cx="106978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 err="1">
                <a:solidFill>
                  <a:srgbClr val="24A19C"/>
                </a:solidFill>
              </a:rPr>
              <a:t>giảm</a:t>
            </a:r>
            <a:endParaRPr lang="vi-VN" b="1" dirty="0">
              <a:solidFill>
                <a:srgbClr val="24A19C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DB42C4-64A8-43F6-952A-B25DA9E461A0}"/>
              </a:ext>
            </a:extLst>
          </p:cNvPr>
          <p:cNvSpPr txBox="1"/>
          <p:nvPr/>
        </p:nvSpPr>
        <p:spPr>
          <a:xfrm>
            <a:off x="6094421" y="4297916"/>
            <a:ext cx="106978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 err="1">
                <a:solidFill>
                  <a:srgbClr val="24A19C"/>
                </a:solidFill>
              </a:rPr>
              <a:t>giảm</a:t>
            </a:r>
            <a:endParaRPr lang="vi-VN" b="1" dirty="0">
              <a:solidFill>
                <a:srgbClr val="24A19C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195305-68A0-4F31-B7EA-C19548E44C34}"/>
              </a:ext>
            </a:extLst>
          </p:cNvPr>
          <p:cNvSpPr txBox="1"/>
          <p:nvPr/>
        </p:nvSpPr>
        <p:spPr>
          <a:xfrm>
            <a:off x="1748328" y="5141553"/>
            <a:ext cx="106978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 err="1">
                <a:solidFill>
                  <a:srgbClr val="24A19C"/>
                </a:solidFill>
              </a:rPr>
              <a:t>tăng</a:t>
            </a:r>
            <a:endParaRPr lang="vi-VN" b="1" dirty="0">
              <a:solidFill>
                <a:srgbClr val="24A1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476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7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 rot="14622788">
            <a:off x="4283994" y="583860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11247160" y="1581775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20842103" flipH="1">
            <a:off x="3813679" y="-248683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5185691">
            <a:off x="-3447561" y="1581775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62C07FD-4F5D-4C43-AD58-D8A6849FD648}"/>
              </a:ext>
            </a:extLst>
          </p:cNvPr>
          <p:cNvSpPr/>
          <p:nvPr/>
        </p:nvSpPr>
        <p:spPr>
          <a:xfrm>
            <a:off x="787737" y="1227565"/>
            <a:ext cx="3684668" cy="690702"/>
          </a:xfrm>
          <a:prstGeom prst="roundRect">
            <a:avLst>
              <a:gd name="adj" fmla="val 50000"/>
            </a:avLst>
          </a:prstGeom>
          <a:solidFill>
            <a:srgbClr val="24A19C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E21232-99D1-4C68-AD59-DEE527BCE9C3}"/>
              </a:ext>
            </a:extLst>
          </p:cNvPr>
          <p:cNvSpPr/>
          <p:nvPr/>
        </p:nvSpPr>
        <p:spPr>
          <a:xfrm>
            <a:off x="512629" y="1174687"/>
            <a:ext cx="773560" cy="743580"/>
          </a:xfrm>
          <a:prstGeom prst="ellipse">
            <a:avLst/>
          </a:prstGeom>
          <a:solidFill>
            <a:srgbClr val="24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3219F5-AB9A-4021-9D67-72401D1323B2}"/>
              </a:ext>
            </a:extLst>
          </p:cNvPr>
          <p:cNvSpPr txBox="1"/>
          <p:nvPr/>
        </p:nvSpPr>
        <p:spPr>
          <a:xfrm>
            <a:off x="1286190" y="1299101"/>
            <a:ext cx="275324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trống</a:t>
            </a:r>
            <a:endParaRPr lang="vi-V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1C44D6-AA64-49EB-9F5F-1ED708C3403D}"/>
              </a:ext>
            </a:extLst>
          </p:cNvPr>
          <p:cNvSpPr txBox="1"/>
          <p:nvPr/>
        </p:nvSpPr>
        <p:spPr>
          <a:xfrm>
            <a:off x="1075175" y="2218768"/>
            <a:ext cx="1045028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trưng</a:t>
            </a:r>
            <a:r>
              <a:rPr lang="en-US" dirty="0"/>
              <a:t> nào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kim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A,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trưng</a:t>
            </a:r>
            <a:r>
              <a:rPr lang="en-US" dirty="0"/>
              <a:t> nào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phi </a:t>
            </a:r>
            <a:r>
              <a:rPr lang="en-US" dirty="0" err="1"/>
              <a:t>kim</a:t>
            </a:r>
            <a:endParaRPr lang="vi-V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D7DD5D-C0AC-4021-B5AD-08BFDFF1A65C}"/>
              </a:ext>
            </a:extLst>
          </p:cNvPr>
          <p:cNvSpPr txBox="1"/>
          <p:nvPr/>
        </p:nvSpPr>
        <p:spPr>
          <a:xfrm>
            <a:off x="1868993" y="3478469"/>
            <a:ext cx="3436536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(1) </a:t>
            </a:r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nhường</a:t>
            </a:r>
            <a:r>
              <a:rPr lang="en-US" dirty="0"/>
              <a:t> electron</a:t>
            </a:r>
            <a:endParaRPr lang="vi-V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E99DE4-A790-451C-A928-513925035DF0}"/>
              </a:ext>
            </a:extLst>
          </p:cNvPr>
          <p:cNvSpPr txBox="1"/>
          <p:nvPr/>
        </p:nvSpPr>
        <p:spPr>
          <a:xfrm>
            <a:off x="7053941" y="3478468"/>
            <a:ext cx="3436536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(2) </a:t>
            </a:r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electron</a:t>
            </a:r>
            <a:endParaRPr lang="vi-V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251DE5-AB92-4507-80F1-8BD4F8BE24C1}"/>
              </a:ext>
            </a:extLst>
          </p:cNvPr>
          <p:cNvSpPr txBox="1"/>
          <p:nvPr/>
        </p:nvSpPr>
        <p:spPr>
          <a:xfrm>
            <a:off x="1856152" y="4252691"/>
            <a:ext cx="465517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(3) Oxide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có </a:t>
            </a:r>
            <a:r>
              <a:rPr lang="en-US" dirty="0" err="1"/>
              <a:t>tính</a:t>
            </a:r>
            <a:r>
              <a:rPr lang="en-US" dirty="0"/>
              <a:t> base</a:t>
            </a:r>
            <a:endParaRPr lang="vi-V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66A997-681F-489B-AD4A-3C422FF21AA5}"/>
              </a:ext>
            </a:extLst>
          </p:cNvPr>
          <p:cNvSpPr txBox="1"/>
          <p:nvPr/>
        </p:nvSpPr>
        <p:spPr>
          <a:xfrm>
            <a:off x="7041101" y="4252690"/>
            <a:ext cx="436377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(4) Oxide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có </a:t>
            </a:r>
            <a:r>
              <a:rPr lang="en-US" dirty="0" err="1"/>
              <a:t>tính</a:t>
            </a:r>
            <a:r>
              <a:rPr lang="en-US" dirty="0"/>
              <a:t> acid</a:t>
            </a:r>
            <a:endParaRPr lang="vi-VN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3C27D8F-FF76-46A4-ACAD-08868343424C}"/>
              </a:ext>
            </a:extLst>
          </p:cNvPr>
          <p:cNvSpPr/>
          <p:nvPr/>
        </p:nvSpPr>
        <p:spPr>
          <a:xfrm>
            <a:off x="2558407" y="5341626"/>
            <a:ext cx="1748444" cy="583053"/>
          </a:xfrm>
          <a:prstGeom prst="roundRect">
            <a:avLst>
              <a:gd name="adj" fmla="val 50000"/>
            </a:avLst>
          </a:prstGeom>
          <a:solidFill>
            <a:srgbClr val="24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7FDD8B3-C443-4965-A767-84DAB765476B}"/>
              </a:ext>
            </a:extLst>
          </p:cNvPr>
          <p:cNvSpPr/>
          <p:nvPr/>
        </p:nvSpPr>
        <p:spPr>
          <a:xfrm>
            <a:off x="8089826" y="5341626"/>
            <a:ext cx="1748444" cy="583053"/>
          </a:xfrm>
          <a:prstGeom prst="roundRect">
            <a:avLst>
              <a:gd name="adj" fmla="val 50000"/>
            </a:avLst>
          </a:prstGeom>
          <a:solidFill>
            <a:srgbClr val="D96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571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A19C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6098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A19C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6098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4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 rot="9447758">
            <a:off x="9019769" y="589319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10892318" y="-147364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8297882" flipH="1">
            <a:off x="-1967846" y="-261151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13796761">
            <a:off x="-2003294" y="5204101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879411-E158-419F-BD38-FF51ED76CAE9}"/>
              </a:ext>
            </a:extLst>
          </p:cNvPr>
          <p:cNvSpPr/>
          <p:nvPr/>
        </p:nvSpPr>
        <p:spPr>
          <a:xfrm>
            <a:off x="868124" y="1090639"/>
            <a:ext cx="8949116" cy="690702"/>
          </a:xfrm>
          <a:prstGeom prst="roundRect">
            <a:avLst>
              <a:gd name="adj" fmla="val 50000"/>
            </a:avLst>
          </a:prstGeom>
          <a:solidFill>
            <a:srgbClr val="D96098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1AA49B5-F372-4659-93B1-04A4F32E20C0}"/>
              </a:ext>
            </a:extLst>
          </p:cNvPr>
          <p:cNvSpPr/>
          <p:nvPr/>
        </p:nvSpPr>
        <p:spPr>
          <a:xfrm>
            <a:off x="593016" y="1037761"/>
            <a:ext cx="773560" cy="743580"/>
          </a:xfrm>
          <a:prstGeom prst="ellipse">
            <a:avLst/>
          </a:prstGeom>
          <a:solidFill>
            <a:srgbClr val="D96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B64C20-F577-4D0E-8DF6-6C82C6BE2DF6}"/>
              </a:ext>
            </a:extLst>
          </p:cNvPr>
          <p:cNvSpPr txBox="1"/>
          <p:nvPr/>
        </p:nvSpPr>
        <p:spPr>
          <a:xfrm>
            <a:off x="1366576" y="1162175"/>
            <a:ext cx="8450663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kim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 K, Al, Mg, Na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903CB6E-E3F1-4BEA-83F2-0C677614A69F}"/>
                  </a:ext>
                </a:extLst>
              </p:cNvPr>
              <p:cNvSpPr txBox="1"/>
              <p:nvPr/>
            </p:nvSpPr>
            <p:spPr>
              <a:xfrm>
                <a:off x="1446964" y="2914771"/>
                <a:ext cx="10745036" cy="1381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Na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K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nhóm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nhóm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điện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K &gt; Na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903CB6E-E3F1-4BEA-83F2-0C677614A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964" y="2914771"/>
                <a:ext cx="10745036" cy="1381147"/>
              </a:xfrm>
              <a:prstGeom prst="rect">
                <a:avLst/>
              </a:prstGeom>
              <a:blipFill>
                <a:blip r:embed="rId2"/>
                <a:stretch>
                  <a:fillRect l="-851" t="-881" b="-9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4080B19-428C-420E-A94E-5E034F6F07E4}"/>
              </a:ext>
            </a:extLst>
          </p:cNvPr>
          <p:cNvGrpSpPr/>
          <p:nvPr/>
        </p:nvGrpSpPr>
        <p:grpSpPr>
          <a:xfrm>
            <a:off x="7322926" y="1859202"/>
            <a:ext cx="2809900" cy="1444121"/>
            <a:chOff x="6096000" y="1490801"/>
            <a:chExt cx="3025911" cy="144412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3F8CC5F-DDCD-4D9B-8A24-FA9FF0226B7C}"/>
                </a:ext>
              </a:extLst>
            </p:cNvPr>
            <p:cNvSpPr txBox="1"/>
            <p:nvPr/>
          </p:nvSpPr>
          <p:spPr>
            <a:xfrm>
              <a:off x="6096000" y="1490801"/>
              <a:ext cx="831580" cy="696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Na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7F0816-A5C7-4AB9-9052-361FD1884541}"/>
                </a:ext>
              </a:extLst>
            </p:cNvPr>
            <p:cNvSpPr txBox="1"/>
            <p:nvPr/>
          </p:nvSpPr>
          <p:spPr>
            <a:xfrm>
              <a:off x="6096000" y="2238898"/>
              <a:ext cx="638121" cy="696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0F6A9AB-805B-4A80-AF95-F7C787F52132}"/>
                </a:ext>
              </a:extLst>
            </p:cNvPr>
            <p:cNvSpPr txBox="1"/>
            <p:nvPr/>
          </p:nvSpPr>
          <p:spPr>
            <a:xfrm>
              <a:off x="7107990" y="1490801"/>
              <a:ext cx="966290" cy="696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Mg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35A3D21-0113-4548-BC69-96923F2B0A29}"/>
                </a:ext>
              </a:extLst>
            </p:cNvPr>
            <p:cNvSpPr txBox="1"/>
            <p:nvPr/>
          </p:nvSpPr>
          <p:spPr>
            <a:xfrm>
              <a:off x="8155620" y="1490801"/>
              <a:ext cx="966291" cy="696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Al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071340B-D5FD-41DC-BB24-4CAACAE6DE09}"/>
              </a:ext>
            </a:extLst>
          </p:cNvPr>
          <p:cNvSpPr txBox="1"/>
          <p:nvPr/>
        </p:nvSpPr>
        <p:spPr>
          <a:xfrm>
            <a:off x="1446964" y="2194698"/>
            <a:ext cx="6061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82904A3-DEB3-493A-BC5B-ADB861B0A8B6}"/>
                  </a:ext>
                </a:extLst>
              </p:cNvPr>
              <p:cNvSpPr txBox="1"/>
              <p:nvPr/>
            </p:nvSpPr>
            <p:spPr>
              <a:xfrm>
                <a:off x="1427090" y="4340605"/>
                <a:ext cx="10500303" cy="1381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Na, Mg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Al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chu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chu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điện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Na &gt; Mg &gt; Al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82904A3-DEB3-493A-BC5B-ADB861B0A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090" y="4340605"/>
                <a:ext cx="10500303" cy="1381147"/>
              </a:xfrm>
              <a:prstGeom prst="rect">
                <a:avLst/>
              </a:prstGeom>
              <a:blipFill>
                <a:blip r:embed="rId3"/>
                <a:stretch>
                  <a:fillRect l="-871" t="-881" b="-9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AF67579-95E6-4DEE-B560-45346D397DFA}"/>
                  </a:ext>
                </a:extLst>
              </p:cNvPr>
              <p:cNvSpPr txBox="1"/>
              <p:nvPr/>
            </p:nvSpPr>
            <p:spPr>
              <a:xfrm>
                <a:off x="2502519" y="5867687"/>
                <a:ext cx="5592623" cy="49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phi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K &gt; Na &gt; Mg &gt; Al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AF67579-95E6-4DEE-B560-45346D397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519" y="5867687"/>
                <a:ext cx="5592623" cy="494751"/>
              </a:xfrm>
              <a:prstGeom prst="rect">
                <a:avLst/>
              </a:prstGeom>
              <a:blipFill>
                <a:blip r:embed="rId4"/>
                <a:stretch>
                  <a:fillRect t="-2469" b="-28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969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5" grpId="0"/>
      <p:bldP spid="20" grpId="0"/>
      <p:bldP spid="21" grpId="0"/>
      <p:bldP spid="2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>
            <a:off x="-2448535" y="-218624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-2448535" y="521208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7987039" flipH="1">
            <a:off x="8675238" y="579158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11018520" y="-218624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F5C1F7F-6C43-4D45-93A8-162CB434C4B0}"/>
              </a:ext>
            </a:extLst>
          </p:cNvPr>
          <p:cNvSpPr/>
          <p:nvPr/>
        </p:nvSpPr>
        <p:spPr>
          <a:xfrm>
            <a:off x="757592" y="1006913"/>
            <a:ext cx="8949116" cy="690702"/>
          </a:xfrm>
          <a:prstGeom prst="roundRect">
            <a:avLst>
              <a:gd name="adj" fmla="val 50000"/>
            </a:avLst>
          </a:prstGeom>
          <a:solidFill>
            <a:srgbClr val="24A19C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5F7031-0F33-4B9E-8CAA-6E5783D970E5}"/>
              </a:ext>
            </a:extLst>
          </p:cNvPr>
          <p:cNvSpPr/>
          <p:nvPr/>
        </p:nvSpPr>
        <p:spPr>
          <a:xfrm>
            <a:off x="482484" y="954035"/>
            <a:ext cx="773560" cy="743580"/>
          </a:xfrm>
          <a:prstGeom prst="ellipse">
            <a:avLst/>
          </a:prstGeom>
          <a:solidFill>
            <a:srgbClr val="24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37F3AA-9770-43F8-B554-751D5FE3BD6B}"/>
              </a:ext>
            </a:extLst>
          </p:cNvPr>
          <p:cNvSpPr txBox="1"/>
          <p:nvPr/>
        </p:nvSpPr>
        <p:spPr>
          <a:xfrm>
            <a:off x="1256044" y="1078449"/>
            <a:ext cx="8450663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phi </a:t>
            </a:r>
            <a:r>
              <a:rPr lang="en-US" dirty="0" err="1"/>
              <a:t>kim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 F, S, O, P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308D64-B0B3-4EED-A86B-47E3D39B0B94}"/>
                  </a:ext>
                </a:extLst>
              </p:cNvPr>
              <p:cNvSpPr txBox="1"/>
              <p:nvPr/>
            </p:nvSpPr>
            <p:spPr>
              <a:xfrm>
                <a:off x="1144078" y="2626537"/>
                <a:ext cx="10745036" cy="1381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nhóm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nhóm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điện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phi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phi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O &gt; 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308D64-B0B3-4EED-A86B-47E3D39B0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078" y="2626537"/>
                <a:ext cx="10745036" cy="1381147"/>
              </a:xfrm>
              <a:prstGeom prst="rect">
                <a:avLst/>
              </a:prstGeom>
              <a:blipFill>
                <a:blip r:embed="rId2"/>
                <a:stretch>
                  <a:fillRect l="-908" t="-885" b="-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4E85EDB-AFC2-4E04-A7CB-87A5BB9BDF7D}"/>
              </a:ext>
            </a:extLst>
          </p:cNvPr>
          <p:cNvGrpSpPr/>
          <p:nvPr/>
        </p:nvGrpSpPr>
        <p:grpSpPr>
          <a:xfrm>
            <a:off x="7205478" y="1593717"/>
            <a:ext cx="1895766" cy="1466659"/>
            <a:chOff x="5380559" y="1479991"/>
            <a:chExt cx="2041504" cy="14666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980BA5-7AAF-4E05-873E-D9E21E223938}"/>
                </a:ext>
              </a:extLst>
            </p:cNvPr>
            <p:cNvSpPr txBox="1"/>
            <p:nvPr/>
          </p:nvSpPr>
          <p:spPr>
            <a:xfrm>
              <a:off x="6096000" y="1490801"/>
              <a:ext cx="831580" cy="696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18017F-8AE8-460B-A362-89979D1D2DC2}"/>
                </a:ext>
              </a:extLst>
            </p:cNvPr>
            <p:cNvSpPr txBox="1"/>
            <p:nvPr/>
          </p:nvSpPr>
          <p:spPr>
            <a:xfrm>
              <a:off x="6096000" y="2238898"/>
              <a:ext cx="638121" cy="696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8D959F-C08E-4DB8-A97A-A9261788245F}"/>
                </a:ext>
              </a:extLst>
            </p:cNvPr>
            <p:cNvSpPr txBox="1"/>
            <p:nvPr/>
          </p:nvSpPr>
          <p:spPr>
            <a:xfrm>
              <a:off x="6927580" y="1479991"/>
              <a:ext cx="494483" cy="696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3EB61CD-CBE6-475E-8545-C0F62BFF0E09}"/>
                </a:ext>
              </a:extLst>
            </p:cNvPr>
            <p:cNvSpPr txBox="1"/>
            <p:nvPr/>
          </p:nvSpPr>
          <p:spPr>
            <a:xfrm>
              <a:off x="5380559" y="2250626"/>
              <a:ext cx="638121" cy="696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322AC47-21BA-46F8-A978-7C7C2C645B33}"/>
              </a:ext>
            </a:extLst>
          </p:cNvPr>
          <p:cNvSpPr txBox="1"/>
          <p:nvPr/>
        </p:nvSpPr>
        <p:spPr>
          <a:xfrm>
            <a:off x="1144078" y="1899074"/>
            <a:ext cx="6061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E634B5-CCD0-49AB-8FC2-3961969E8D95}"/>
                  </a:ext>
                </a:extLst>
              </p:cNvPr>
              <p:cNvSpPr txBox="1"/>
              <p:nvPr/>
            </p:nvSpPr>
            <p:spPr>
              <a:xfrm>
                <a:off x="1144078" y="4161985"/>
                <a:ext cx="10500303" cy="1381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chu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chu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chu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điện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phi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phi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 &gt; P; F &gt; O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E634B5-CCD0-49AB-8FC2-3961969E8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078" y="4161985"/>
                <a:ext cx="10500303" cy="1381147"/>
              </a:xfrm>
              <a:prstGeom prst="rect">
                <a:avLst/>
              </a:prstGeom>
              <a:blipFill>
                <a:blip r:embed="rId3"/>
                <a:stretch>
                  <a:fillRect l="-929" t="-885" b="-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26163A-34A1-4FE6-A1F2-8696C8EA3722}"/>
                  </a:ext>
                </a:extLst>
              </p:cNvPr>
              <p:cNvSpPr txBox="1"/>
              <p:nvPr/>
            </p:nvSpPr>
            <p:spPr>
              <a:xfrm>
                <a:off x="1256044" y="5779551"/>
                <a:ext cx="5592623" cy="49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phi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 &gt; O &gt; S &gt; P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26163A-34A1-4FE6-A1F2-8696C8EA3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044" y="5779551"/>
                <a:ext cx="5592623" cy="494751"/>
              </a:xfrm>
              <a:prstGeom prst="rect">
                <a:avLst/>
              </a:prstGeom>
              <a:blipFill>
                <a:blip r:embed="rId4"/>
                <a:stretch>
                  <a:fillRect t="-2469" b="-28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381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6" grpId="0"/>
      <p:bldP spid="17" grpId="0"/>
      <p:bldP spid="1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>
            <a:off x="-3706273" y="1332308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2666994" y="6085536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5771450" flipH="1">
            <a:off x="10858880" y="2855347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5604880" y="-282986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ED7B37-EE3C-4701-A09C-B91CD183C9CD}"/>
              </a:ext>
            </a:extLst>
          </p:cNvPr>
          <p:cNvSpPr/>
          <p:nvPr/>
        </p:nvSpPr>
        <p:spPr>
          <a:xfrm>
            <a:off x="1007272" y="1588386"/>
            <a:ext cx="8949116" cy="690702"/>
          </a:xfrm>
          <a:prstGeom prst="roundRect">
            <a:avLst>
              <a:gd name="adj" fmla="val 50000"/>
            </a:avLst>
          </a:prstGeom>
          <a:solidFill>
            <a:srgbClr val="D96098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63811E-D5DF-4B4B-BF01-068F03C7C591}"/>
              </a:ext>
            </a:extLst>
          </p:cNvPr>
          <p:cNvSpPr/>
          <p:nvPr/>
        </p:nvSpPr>
        <p:spPr>
          <a:xfrm>
            <a:off x="732164" y="1535508"/>
            <a:ext cx="773560" cy="743580"/>
          </a:xfrm>
          <a:prstGeom prst="ellipse">
            <a:avLst/>
          </a:prstGeom>
          <a:solidFill>
            <a:srgbClr val="D96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8EE95A-E388-495C-9E7E-E4D1E3CACBCD}"/>
              </a:ext>
            </a:extLst>
          </p:cNvPr>
          <p:cNvSpPr txBox="1"/>
          <p:nvPr/>
        </p:nvSpPr>
        <p:spPr>
          <a:xfrm>
            <a:off x="1505724" y="1649623"/>
            <a:ext cx="8450663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Phản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nào </a:t>
            </a:r>
            <a:r>
              <a:rPr lang="en-US" dirty="0" err="1"/>
              <a:t>xảy</a:t>
            </a:r>
            <a:r>
              <a:rPr lang="en-US" dirty="0"/>
              <a:t> ra, </a:t>
            </a:r>
            <a:r>
              <a:rPr lang="en-US" dirty="0" err="1"/>
              <a:t>phản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nào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ra.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32C3D2-196C-498B-99F9-6606E75AB185}"/>
                  </a:ext>
                </a:extLst>
              </p:cNvPr>
              <p:cNvSpPr txBox="1"/>
              <p:nvPr/>
            </p:nvSpPr>
            <p:spPr>
              <a:xfrm>
                <a:off x="1586112" y="3713775"/>
                <a:ext cx="4317732" cy="49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   HNO</a:t>
                </a:r>
                <a:r>
                  <a:rPr lang="en-US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+ Na</a:t>
                </a:r>
                <a:r>
                  <a:rPr lang="en-US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</a:t>
                </a:r>
                <a:r>
                  <a:rPr lang="en-US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             </m:t>
                        </m:r>
                      </m:e>
                    </m:groupCh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32C3D2-196C-498B-99F9-6606E75AB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112" y="3713775"/>
                <a:ext cx="4317732" cy="494751"/>
              </a:xfrm>
              <a:prstGeom prst="rect">
                <a:avLst/>
              </a:prstGeom>
              <a:blipFill>
                <a:blip r:embed="rId2"/>
                <a:stretch>
                  <a:fillRect l="-2119" t="-2469" b="-28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252F02-A2E6-4491-8CBE-1296479984B8}"/>
                  </a:ext>
                </a:extLst>
              </p:cNvPr>
              <p:cNvSpPr txBox="1"/>
              <p:nvPr/>
            </p:nvSpPr>
            <p:spPr>
              <a:xfrm>
                <a:off x="1586112" y="2692445"/>
                <a:ext cx="4317732" cy="49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    H</a:t>
                </a:r>
                <a:r>
                  <a:rPr lang="en-US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PO</a:t>
                </a:r>
                <a:r>
                  <a:rPr lang="en-US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+ Na</a:t>
                </a:r>
                <a:r>
                  <a:rPr lang="en-US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SO</a:t>
                </a:r>
                <a:r>
                  <a:rPr lang="en-US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             </m:t>
                        </m:r>
                      </m:e>
                    </m:groupCh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252F02-A2E6-4491-8CBE-129647998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112" y="2692445"/>
                <a:ext cx="4317732" cy="494751"/>
              </a:xfrm>
              <a:prstGeom prst="rect">
                <a:avLst/>
              </a:prstGeom>
              <a:blipFill>
                <a:blip r:embed="rId3"/>
                <a:stretch>
                  <a:fillRect l="-2119" t="-2469" b="-28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D23ADCD-D487-4AB7-AF62-F0DDBB6E148D}"/>
              </a:ext>
            </a:extLst>
          </p:cNvPr>
          <p:cNvSpPr txBox="1"/>
          <p:nvPr/>
        </p:nvSpPr>
        <p:spPr>
          <a:xfrm>
            <a:off x="1005520" y="4578913"/>
            <a:ext cx="1018096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ra,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Đóng biểu tượng miễn phí">
            <a:extLst>
              <a:ext uri="{FF2B5EF4-FFF2-40B4-BE49-F238E27FC236}">
                <a16:creationId xmlns:a16="http://schemas.microsoft.com/office/drawing/2014/main" id="{472DF118-D916-41E9-9905-7A70F98BD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802" y="2746224"/>
            <a:ext cx="417444" cy="41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89337E-B3F7-407A-AAC8-68C27CB1A225}"/>
              </a:ext>
            </a:extLst>
          </p:cNvPr>
          <p:cNvSpPr txBox="1"/>
          <p:nvPr/>
        </p:nvSpPr>
        <p:spPr>
          <a:xfrm>
            <a:off x="5623657" y="3736998"/>
            <a:ext cx="4317732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2NaNO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+ 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F81D2F-3F64-4DE1-8857-D98C1753509D}"/>
              </a:ext>
            </a:extLst>
          </p:cNvPr>
          <p:cNvSpPr txBox="1"/>
          <p:nvPr/>
        </p:nvSpPr>
        <p:spPr>
          <a:xfrm>
            <a:off x="1997874" y="3713774"/>
            <a:ext cx="505473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21207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>
            <a:off x="-3310488" y="342900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6646890" y="577163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1805582" flipH="1">
            <a:off x="10913472" y="679867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-189198" y="-298680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232C010-5DFB-4678-9B33-0136CAA38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5745" y="1144520"/>
            <a:ext cx="8570220" cy="57134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B40B40-E0E6-4045-810F-D4CF8E126F38}"/>
              </a:ext>
            </a:extLst>
          </p:cNvPr>
          <p:cNvSpPr txBox="1"/>
          <p:nvPr/>
        </p:nvSpPr>
        <p:spPr>
          <a:xfrm>
            <a:off x="1060753" y="897412"/>
            <a:ext cx="9984990" cy="83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b="1" dirty="0"/>
              <a:t>CHÚC CÁC EM HỌC TỐT!!!</a:t>
            </a:r>
          </a:p>
        </p:txBody>
      </p:sp>
    </p:spTree>
    <p:extLst>
      <p:ext uri="{BB962C8B-B14F-4D97-AF65-F5344CB8AC3E}">
        <p14:creationId xmlns:p14="http://schemas.microsoft.com/office/powerpoint/2010/main" val="2026934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 rot="14622788">
            <a:off x="-2515540" y="4978591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9909680" y="577163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1805582" flipH="1">
            <a:off x="10394858" y="-2104276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-2870380" y="-2324891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E112B7-F61C-4124-84EF-0E4DB6A70C4D}"/>
              </a:ext>
            </a:extLst>
          </p:cNvPr>
          <p:cNvGrpSpPr/>
          <p:nvPr/>
        </p:nvGrpSpPr>
        <p:grpSpPr>
          <a:xfrm>
            <a:off x="1394956" y="1175359"/>
            <a:ext cx="1041400" cy="1041400"/>
            <a:chOff x="640080" y="2897713"/>
            <a:chExt cx="1041400" cy="10414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956D8DC-D7F9-4B5B-B688-3B1369E9CB1F}"/>
                </a:ext>
              </a:extLst>
            </p:cNvPr>
            <p:cNvSpPr/>
            <p:nvPr/>
          </p:nvSpPr>
          <p:spPr>
            <a:xfrm>
              <a:off x="640080" y="2897713"/>
              <a:ext cx="1041400" cy="1041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rgbClr val="24A19C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Câu hỏi">
              <a:extLst>
                <a:ext uri="{FF2B5EF4-FFF2-40B4-BE49-F238E27FC236}">
                  <a16:creationId xmlns:a16="http://schemas.microsoft.com/office/drawing/2014/main" id="{998AB679-7D38-42CA-9857-0596EFBBF6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040" y="2991693"/>
              <a:ext cx="853440" cy="853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06E3E4C-7BA9-498A-9CED-5B1EF644FB6B}"/>
              </a:ext>
            </a:extLst>
          </p:cNvPr>
          <p:cNvSpPr txBox="1"/>
          <p:nvPr/>
        </p:nvSpPr>
        <p:spPr>
          <a:xfrm>
            <a:off x="2436356" y="1300972"/>
            <a:ext cx="9042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Rutherford – Bord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858F2C-C04D-4C00-91DD-F83196AD9796}"/>
              </a:ext>
            </a:extLst>
          </p:cNvPr>
          <p:cNvSpPr txBox="1"/>
          <p:nvPr/>
        </p:nvSpPr>
        <p:spPr>
          <a:xfrm>
            <a:off x="816400" y="2444879"/>
            <a:ext cx="9625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260C13-9D3C-4B29-8BB3-279AEAA1FBA7}"/>
              </a:ext>
            </a:extLst>
          </p:cNvPr>
          <p:cNvSpPr txBox="1"/>
          <p:nvPr/>
        </p:nvSpPr>
        <p:spPr>
          <a:xfrm>
            <a:off x="816399" y="3907137"/>
            <a:ext cx="11183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c. </a:t>
            </a:r>
            <a:r>
              <a:rPr lang="en-US" dirty="0" err="1"/>
              <a:t>Số</a:t>
            </a:r>
            <a:r>
              <a:rPr lang="en-US" dirty="0"/>
              <a:t> electron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Li </a:t>
            </a:r>
            <a:r>
              <a:rPr lang="en-US" dirty="0" err="1"/>
              <a:t>đến</a:t>
            </a:r>
            <a:r>
              <a:rPr lang="en-US" dirty="0"/>
              <a:t> F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đồi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nào?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064E11-9056-4B02-8E84-4C4B803FD2D6}"/>
              </a:ext>
            </a:extLst>
          </p:cNvPr>
          <p:cNvSpPr txBox="1"/>
          <p:nvPr/>
        </p:nvSpPr>
        <p:spPr>
          <a:xfrm>
            <a:off x="816399" y="3204219"/>
            <a:ext cx="11183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B669DD-3C77-448E-AF5C-72C335E6C8DA}"/>
              </a:ext>
            </a:extLst>
          </p:cNvPr>
          <p:cNvSpPr txBox="1"/>
          <p:nvPr/>
        </p:nvSpPr>
        <p:spPr>
          <a:xfrm>
            <a:off x="816398" y="4856934"/>
            <a:ext cx="11183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F7E1882-0CC1-456D-BE22-D802146D8B4E}"/>
              </a:ext>
            </a:extLst>
          </p:cNvPr>
          <p:cNvSpPr/>
          <p:nvPr/>
        </p:nvSpPr>
        <p:spPr>
          <a:xfrm>
            <a:off x="385871" y="177135"/>
            <a:ext cx="7061389" cy="731651"/>
          </a:xfrm>
          <a:prstGeom prst="roundRect">
            <a:avLst/>
          </a:prstGeom>
          <a:solidFill>
            <a:srgbClr val="D96098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25E1AB-C33E-4D35-AD09-27D0CEFD3838}"/>
              </a:ext>
            </a:extLst>
          </p:cNvPr>
          <p:cNvSpPr txBox="1"/>
          <p:nvPr/>
        </p:nvSpPr>
        <p:spPr>
          <a:xfrm>
            <a:off x="1023757" y="312126"/>
            <a:ext cx="642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Xu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2" descr="Biểu tượng bảng tuần hoàn miễn phí">
            <a:extLst>
              <a:ext uri="{FF2B5EF4-FFF2-40B4-BE49-F238E27FC236}">
                <a16:creationId xmlns:a16="http://schemas.microsoft.com/office/drawing/2014/main" id="{8588FACD-4079-4AED-8455-25D198F9A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75" y="235088"/>
            <a:ext cx="615743" cy="61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453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 rot="14622788">
            <a:off x="4283994" y="583860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11308403" y="174707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20842103" flipH="1">
            <a:off x="3813679" y="-248683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5185691">
            <a:off x="-3570731" y="1807374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6305F0-10B6-4719-979D-7FC4195C8145}"/>
              </a:ext>
            </a:extLst>
          </p:cNvPr>
          <p:cNvGrpSpPr/>
          <p:nvPr/>
        </p:nvGrpSpPr>
        <p:grpSpPr>
          <a:xfrm>
            <a:off x="345711" y="114989"/>
            <a:ext cx="1041400" cy="1041400"/>
            <a:chOff x="200657" y="4811473"/>
            <a:chExt cx="1041400" cy="10414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9EFD049-EA15-4CFB-9452-312A75927C07}"/>
                </a:ext>
              </a:extLst>
            </p:cNvPr>
            <p:cNvSpPr/>
            <p:nvPr/>
          </p:nvSpPr>
          <p:spPr>
            <a:xfrm>
              <a:off x="200657" y="4811473"/>
              <a:ext cx="1041400" cy="1041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rgbClr val="D96098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Ghi chú biểu tượng miễn phí">
              <a:extLst>
                <a:ext uri="{FF2B5EF4-FFF2-40B4-BE49-F238E27FC236}">
                  <a16:creationId xmlns:a16="http://schemas.microsoft.com/office/drawing/2014/main" id="{384FF3BF-73CB-4425-9C22-AEC0E60B6B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20" y="4977533"/>
              <a:ext cx="762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15E313C-D4F1-418C-B1D5-70EB3AAA410D}"/>
              </a:ext>
            </a:extLst>
          </p:cNvPr>
          <p:cNvSpPr txBox="1"/>
          <p:nvPr/>
        </p:nvSpPr>
        <p:spPr>
          <a:xfrm>
            <a:off x="1398722" y="677778"/>
            <a:ext cx="9645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Li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F: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4B559E9-F735-43F8-81DF-541B43199E5C}"/>
              </a:ext>
            </a:extLst>
          </p:cNvPr>
          <p:cNvGrpSpPr/>
          <p:nvPr/>
        </p:nvGrpSpPr>
        <p:grpSpPr>
          <a:xfrm>
            <a:off x="127036" y="1259788"/>
            <a:ext cx="1462426" cy="1410763"/>
            <a:chOff x="4438093" y="935581"/>
            <a:chExt cx="1725354" cy="1664403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032E74AC-DA94-48E5-A8D1-B82093E92AF7}"/>
                </a:ext>
              </a:extLst>
            </p:cNvPr>
            <p:cNvSpPr/>
            <p:nvPr/>
          </p:nvSpPr>
          <p:spPr>
            <a:xfrm>
              <a:off x="4499044" y="935581"/>
              <a:ext cx="1664403" cy="166440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2283A25-ED99-4189-9597-26C1C0485006}"/>
                </a:ext>
              </a:extLst>
            </p:cNvPr>
            <p:cNvSpPr/>
            <p:nvPr/>
          </p:nvSpPr>
          <p:spPr>
            <a:xfrm flipV="1">
              <a:off x="5130369" y="1566906"/>
              <a:ext cx="401753" cy="401753"/>
            </a:xfrm>
            <a:prstGeom prst="ellipse">
              <a:avLst/>
            </a:prstGeom>
            <a:solidFill>
              <a:srgbClr val="F6D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BF7A0D3E-9D31-41DF-98E9-22ADC297C166}"/>
                </a:ext>
              </a:extLst>
            </p:cNvPr>
            <p:cNvSpPr/>
            <p:nvPr/>
          </p:nvSpPr>
          <p:spPr>
            <a:xfrm>
              <a:off x="4699921" y="1136457"/>
              <a:ext cx="1262651" cy="12626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6EA6A3C-9B84-4AD9-B616-E894DF46B141}"/>
                </a:ext>
              </a:extLst>
            </p:cNvPr>
            <p:cNvSpPr/>
            <p:nvPr/>
          </p:nvSpPr>
          <p:spPr>
            <a:xfrm>
              <a:off x="5269656" y="1101340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DDC4A5D6-BC4B-4F2D-8B05-695E6539532C}"/>
                </a:ext>
              </a:extLst>
            </p:cNvPr>
            <p:cNvSpPr/>
            <p:nvPr/>
          </p:nvSpPr>
          <p:spPr>
            <a:xfrm>
              <a:off x="5269656" y="2322392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F06DC29D-8EFE-4069-8316-E0C9FE108B06}"/>
                </a:ext>
              </a:extLst>
            </p:cNvPr>
            <p:cNvSpPr/>
            <p:nvPr/>
          </p:nvSpPr>
          <p:spPr>
            <a:xfrm>
              <a:off x="4438093" y="1706192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ADC0B5A-6353-4F54-9D2B-BB4306FD0EF4}"/>
              </a:ext>
            </a:extLst>
          </p:cNvPr>
          <p:cNvGrpSpPr/>
          <p:nvPr/>
        </p:nvGrpSpPr>
        <p:grpSpPr>
          <a:xfrm>
            <a:off x="10400561" y="1246265"/>
            <a:ext cx="1515170" cy="1437808"/>
            <a:chOff x="5339897" y="4134473"/>
            <a:chExt cx="1787581" cy="1696310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88A2A7D4-9333-4126-8FB6-6F72C904EC70}"/>
                </a:ext>
              </a:extLst>
            </p:cNvPr>
            <p:cNvSpPr/>
            <p:nvPr/>
          </p:nvSpPr>
          <p:spPr>
            <a:xfrm>
              <a:off x="5401486" y="4166380"/>
              <a:ext cx="1664403" cy="166440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2A3A12D-3E94-4237-8825-FFF221B9AB48}"/>
                </a:ext>
              </a:extLst>
            </p:cNvPr>
            <p:cNvSpPr/>
            <p:nvPr/>
          </p:nvSpPr>
          <p:spPr>
            <a:xfrm flipV="1">
              <a:off x="6032811" y="4797705"/>
              <a:ext cx="401753" cy="401753"/>
            </a:xfrm>
            <a:prstGeom prst="ellipse">
              <a:avLst/>
            </a:prstGeom>
            <a:solidFill>
              <a:srgbClr val="F6D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A4BC624-44C3-469C-BE12-9CC0C0A641CF}"/>
                </a:ext>
              </a:extLst>
            </p:cNvPr>
            <p:cNvSpPr/>
            <p:nvPr/>
          </p:nvSpPr>
          <p:spPr>
            <a:xfrm>
              <a:off x="5602363" y="4367256"/>
              <a:ext cx="1262651" cy="12626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B7D06D0A-90ED-4B74-9FAA-DA5B576650C9}"/>
                </a:ext>
              </a:extLst>
            </p:cNvPr>
            <p:cNvSpPr/>
            <p:nvPr/>
          </p:nvSpPr>
          <p:spPr>
            <a:xfrm>
              <a:off x="6172098" y="4332139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06CA64A9-8925-49BD-8650-07AEE013E5CA}"/>
                </a:ext>
              </a:extLst>
            </p:cNvPr>
            <p:cNvSpPr/>
            <p:nvPr/>
          </p:nvSpPr>
          <p:spPr>
            <a:xfrm>
              <a:off x="6172098" y="5553191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3AC954DB-CB14-46C6-A8EA-114D1A5C422F}"/>
                </a:ext>
              </a:extLst>
            </p:cNvPr>
            <p:cNvSpPr/>
            <p:nvPr/>
          </p:nvSpPr>
          <p:spPr>
            <a:xfrm>
              <a:off x="5339897" y="4936992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57A15CC9-25F1-4C01-A86C-D0A9E415F486}"/>
                </a:ext>
              </a:extLst>
            </p:cNvPr>
            <p:cNvSpPr/>
            <p:nvPr/>
          </p:nvSpPr>
          <p:spPr>
            <a:xfrm>
              <a:off x="7004299" y="4998581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6141509A-DA4D-4720-9773-E6D79B18F395}"/>
                </a:ext>
              </a:extLst>
            </p:cNvPr>
            <p:cNvSpPr/>
            <p:nvPr/>
          </p:nvSpPr>
          <p:spPr>
            <a:xfrm>
              <a:off x="6174058" y="4134473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7BD022FE-C7D9-4603-9E44-761E3958DFB1}"/>
                </a:ext>
              </a:extLst>
            </p:cNvPr>
            <p:cNvSpPr/>
            <p:nvPr/>
          </p:nvSpPr>
          <p:spPr>
            <a:xfrm>
              <a:off x="6772629" y="4369417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285642EE-8D4A-4513-88E8-5A42B19C2768}"/>
                </a:ext>
              </a:extLst>
            </p:cNvPr>
            <p:cNvSpPr/>
            <p:nvPr/>
          </p:nvSpPr>
          <p:spPr>
            <a:xfrm>
              <a:off x="6798561" y="5534400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F11994F7-B440-4879-8F06-3A48F67A7F87}"/>
                </a:ext>
              </a:extLst>
            </p:cNvPr>
            <p:cNvSpPr/>
            <p:nvPr/>
          </p:nvSpPr>
          <p:spPr>
            <a:xfrm>
              <a:off x="5573489" y="5531580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55044EA5-D513-41F7-AAFC-E7FE82405DA8}"/>
                </a:ext>
              </a:extLst>
            </p:cNvPr>
            <p:cNvSpPr/>
            <p:nvPr/>
          </p:nvSpPr>
          <p:spPr>
            <a:xfrm>
              <a:off x="5571567" y="4348447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A08F46C-621F-4B64-9232-638B8603EF3E}"/>
              </a:ext>
            </a:extLst>
          </p:cNvPr>
          <p:cNvGrpSpPr/>
          <p:nvPr/>
        </p:nvGrpSpPr>
        <p:grpSpPr>
          <a:xfrm>
            <a:off x="8672622" y="1259788"/>
            <a:ext cx="1515170" cy="1410763"/>
            <a:chOff x="3446432" y="4104790"/>
            <a:chExt cx="1787581" cy="1664403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25B2FCEC-2F1B-4E78-BF31-0E2858CF6F2E}"/>
                </a:ext>
              </a:extLst>
            </p:cNvPr>
            <p:cNvSpPr/>
            <p:nvPr/>
          </p:nvSpPr>
          <p:spPr>
            <a:xfrm>
              <a:off x="3508021" y="4104790"/>
              <a:ext cx="1664403" cy="166440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7D387DF3-CCFD-4F30-AB84-B011D9272B1E}"/>
                </a:ext>
              </a:extLst>
            </p:cNvPr>
            <p:cNvSpPr/>
            <p:nvPr/>
          </p:nvSpPr>
          <p:spPr>
            <a:xfrm flipV="1">
              <a:off x="4139346" y="4736115"/>
              <a:ext cx="401753" cy="401753"/>
            </a:xfrm>
            <a:prstGeom prst="ellipse">
              <a:avLst/>
            </a:prstGeom>
            <a:solidFill>
              <a:srgbClr val="F6D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697DFC7-6D11-42F9-81AD-F45C51C04131}"/>
                </a:ext>
              </a:extLst>
            </p:cNvPr>
            <p:cNvSpPr/>
            <p:nvPr/>
          </p:nvSpPr>
          <p:spPr>
            <a:xfrm>
              <a:off x="3708898" y="4305666"/>
              <a:ext cx="1262651" cy="12626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4A6F921B-C9FC-48B8-B4AC-6E5913B41BF8}"/>
                </a:ext>
              </a:extLst>
            </p:cNvPr>
            <p:cNvSpPr/>
            <p:nvPr/>
          </p:nvSpPr>
          <p:spPr>
            <a:xfrm>
              <a:off x="4278633" y="4270549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3F9E130E-434C-45ED-A6B1-65999ED152C1}"/>
                </a:ext>
              </a:extLst>
            </p:cNvPr>
            <p:cNvSpPr/>
            <p:nvPr/>
          </p:nvSpPr>
          <p:spPr>
            <a:xfrm>
              <a:off x="4278633" y="5491601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AD44529F-76FE-4998-92A4-4BB3B04C6990}"/>
                </a:ext>
              </a:extLst>
            </p:cNvPr>
            <p:cNvSpPr/>
            <p:nvPr/>
          </p:nvSpPr>
          <p:spPr>
            <a:xfrm>
              <a:off x="3446432" y="4875402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7E7BD1D-C340-43B5-9E3B-9843828F69D7}"/>
                </a:ext>
              </a:extLst>
            </p:cNvPr>
            <p:cNvSpPr/>
            <p:nvPr/>
          </p:nvSpPr>
          <p:spPr>
            <a:xfrm>
              <a:off x="5110834" y="4936991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FE1893BB-EE20-468B-B19C-38748827E897}"/>
                </a:ext>
              </a:extLst>
            </p:cNvPr>
            <p:cNvSpPr/>
            <p:nvPr/>
          </p:nvSpPr>
          <p:spPr>
            <a:xfrm>
              <a:off x="4879164" y="4307827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7E09A16D-0781-4AC8-A44E-06625B705DE2}"/>
                </a:ext>
              </a:extLst>
            </p:cNvPr>
            <p:cNvSpPr/>
            <p:nvPr/>
          </p:nvSpPr>
          <p:spPr>
            <a:xfrm>
              <a:off x="4905096" y="5472810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74DC76ED-F8E6-4CB5-B195-31271F16F7E0}"/>
                </a:ext>
              </a:extLst>
            </p:cNvPr>
            <p:cNvSpPr/>
            <p:nvPr/>
          </p:nvSpPr>
          <p:spPr>
            <a:xfrm>
              <a:off x="3680024" y="5469990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A9D02C0-F6EB-46D0-9BD0-9A78EDDBE12B}"/>
                </a:ext>
              </a:extLst>
            </p:cNvPr>
            <p:cNvSpPr/>
            <p:nvPr/>
          </p:nvSpPr>
          <p:spPr>
            <a:xfrm>
              <a:off x="3678102" y="4286857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526FA27-2DD0-496F-8A9D-954F8F4AEC35}"/>
              </a:ext>
            </a:extLst>
          </p:cNvPr>
          <p:cNvGrpSpPr/>
          <p:nvPr/>
        </p:nvGrpSpPr>
        <p:grpSpPr>
          <a:xfrm>
            <a:off x="6996887" y="1259787"/>
            <a:ext cx="1462967" cy="1410764"/>
            <a:chOff x="4589855" y="1087981"/>
            <a:chExt cx="1725992" cy="1664403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510D21D6-7219-4494-8C73-CA73CCC497BD}"/>
                </a:ext>
              </a:extLst>
            </p:cNvPr>
            <p:cNvSpPr/>
            <p:nvPr/>
          </p:nvSpPr>
          <p:spPr>
            <a:xfrm>
              <a:off x="4651444" y="1087981"/>
              <a:ext cx="1664403" cy="166440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D182D05A-02AA-4F0E-96C3-B2B5C500EC0E}"/>
                </a:ext>
              </a:extLst>
            </p:cNvPr>
            <p:cNvSpPr/>
            <p:nvPr/>
          </p:nvSpPr>
          <p:spPr>
            <a:xfrm flipV="1">
              <a:off x="5282769" y="1719306"/>
              <a:ext cx="401753" cy="401753"/>
            </a:xfrm>
            <a:prstGeom prst="ellipse">
              <a:avLst/>
            </a:prstGeom>
            <a:solidFill>
              <a:srgbClr val="F6D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AD8D95E2-768C-48F3-BDC4-D40C4DE366AB}"/>
                </a:ext>
              </a:extLst>
            </p:cNvPr>
            <p:cNvSpPr/>
            <p:nvPr/>
          </p:nvSpPr>
          <p:spPr>
            <a:xfrm>
              <a:off x="4852321" y="1288857"/>
              <a:ext cx="1262651" cy="12626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147975E7-E272-4808-9833-2E96CE9454E2}"/>
                </a:ext>
              </a:extLst>
            </p:cNvPr>
            <p:cNvSpPr/>
            <p:nvPr/>
          </p:nvSpPr>
          <p:spPr>
            <a:xfrm>
              <a:off x="5422056" y="1253740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CAFD8476-1406-4D82-A0B5-408733D49E90}"/>
                </a:ext>
              </a:extLst>
            </p:cNvPr>
            <p:cNvSpPr/>
            <p:nvPr/>
          </p:nvSpPr>
          <p:spPr>
            <a:xfrm>
              <a:off x="5422056" y="2474792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5EC6C8CD-27F9-4888-96EC-5BDBAD22B2F3}"/>
                </a:ext>
              </a:extLst>
            </p:cNvPr>
            <p:cNvSpPr/>
            <p:nvPr/>
          </p:nvSpPr>
          <p:spPr>
            <a:xfrm>
              <a:off x="4589855" y="1858593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6BE57A49-46FE-4DD5-8991-FDAA431C135D}"/>
                </a:ext>
              </a:extLst>
            </p:cNvPr>
            <p:cNvSpPr/>
            <p:nvPr/>
          </p:nvSpPr>
          <p:spPr>
            <a:xfrm>
              <a:off x="6022587" y="1291018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77AE327-BDC8-4212-803F-2D369D07B531}"/>
                </a:ext>
              </a:extLst>
            </p:cNvPr>
            <p:cNvSpPr/>
            <p:nvPr/>
          </p:nvSpPr>
          <p:spPr>
            <a:xfrm>
              <a:off x="6048519" y="2456001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15B4119C-45DB-4CF5-BF3F-49EFDFD57220}"/>
                </a:ext>
              </a:extLst>
            </p:cNvPr>
            <p:cNvSpPr/>
            <p:nvPr/>
          </p:nvSpPr>
          <p:spPr>
            <a:xfrm>
              <a:off x="4823447" y="2453181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A32EAE4D-2AA6-4F2B-A6E7-1559AAC714A8}"/>
                </a:ext>
              </a:extLst>
            </p:cNvPr>
            <p:cNvSpPr/>
            <p:nvPr/>
          </p:nvSpPr>
          <p:spPr>
            <a:xfrm>
              <a:off x="4821525" y="1270048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2E9DA0C-61D5-408F-86A9-8C47ED9C9CA7}"/>
              </a:ext>
            </a:extLst>
          </p:cNvPr>
          <p:cNvGrpSpPr/>
          <p:nvPr/>
        </p:nvGrpSpPr>
        <p:grpSpPr>
          <a:xfrm>
            <a:off x="5274455" y="1202073"/>
            <a:ext cx="1509665" cy="1526193"/>
            <a:chOff x="4590493" y="1029005"/>
            <a:chExt cx="1781086" cy="1800585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F071C926-39CB-42A1-A6C6-39CE12BF8DE3}"/>
                </a:ext>
              </a:extLst>
            </p:cNvPr>
            <p:cNvSpPr/>
            <p:nvPr/>
          </p:nvSpPr>
          <p:spPr>
            <a:xfrm>
              <a:off x="4651444" y="1087981"/>
              <a:ext cx="1664403" cy="166440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03123626-567F-43D9-9DE2-1B8904A5CB15}"/>
                </a:ext>
              </a:extLst>
            </p:cNvPr>
            <p:cNvSpPr/>
            <p:nvPr/>
          </p:nvSpPr>
          <p:spPr>
            <a:xfrm flipV="1">
              <a:off x="5282769" y="1719306"/>
              <a:ext cx="401753" cy="401753"/>
            </a:xfrm>
            <a:prstGeom prst="ellipse">
              <a:avLst/>
            </a:prstGeom>
            <a:solidFill>
              <a:srgbClr val="F6D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ABE872D6-6752-4C8B-98B3-7B08716444B5}"/>
                </a:ext>
              </a:extLst>
            </p:cNvPr>
            <p:cNvSpPr/>
            <p:nvPr/>
          </p:nvSpPr>
          <p:spPr>
            <a:xfrm>
              <a:off x="4852321" y="1288857"/>
              <a:ext cx="1262651" cy="12626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A746921E-6F17-4908-B95B-E22D803E5877}"/>
                </a:ext>
              </a:extLst>
            </p:cNvPr>
            <p:cNvSpPr/>
            <p:nvPr/>
          </p:nvSpPr>
          <p:spPr>
            <a:xfrm>
              <a:off x="5422056" y="1253740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E3560FBA-126F-46E3-B93F-74EAADD4B072}"/>
                </a:ext>
              </a:extLst>
            </p:cNvPr>
            <p:cNvSpPr/>
            <p:nvPr/>
          </p:nvSpPr>
          <p:spPr>
            <a:xfrm>
              <a:off x="5422056" y="2474792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7DBD0F29-DAE8-4430-91ED-43FE2785F03A}"/>
                </a:ext>
              </a:extLst>
            </p:cNvPr>
            <p:cNvSpPr/>
            <p:nvPr/>
          </p:nvSpPr>
          <p:spPr>
            <a:xfrm>
              <a:off x="6248400" y="1829974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6DCA9681-BA3A-4881-A766-D3D1EBC7B07D}"/>
                </a:ext>
              </a:extLst>
            </p:cNvPr>
            <p:cNvSpPr/>
            <p:nvPr/>
          </p:nvSpPr>
          <p:spPr>
            <a:xfrm>
              <a:off x="5417758" y="2706411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DF34F290-1964-49B6-9228-E17181A08FC8}"/>
                </a:ext>
              </a:extLst>
            </p:cNvPr>
            <p:cNvSpPr/>
            <p:nvPr/>
          </p:nvSpPr>
          <p:spPr>
            <a:xfrm>
              <a:off x="4590493" y="1858592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B7B993CA-FE35-4DFC-9A62-887188CB537B}"/>
                </a:ext>
              </a:extLst>
            </p:cNvPr>
            <p:cNvSpPr/>
            <p:nvPr/>
          </p:nvSpPr>
          <p:spPr>
            <a:xfrm>
              <a:off x="5417758" y="1029005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21FB3457-C4A4-47AF-8E9B-8B00236AE734}"/>
              </a:ext>
            </a:extLst>
          </p:cNvPr>
          <p:cNvGrpSpPr/>
          <p:nvPr/>
        </p:nvGrpSpPr>
        <p:grpSpPr>
          <a:xfrm>
            <a:off x="3535923" y="1234793"/>
            <a:ext cx="1525765" cy="1460752"/>
            <a:chOff x="4590493" y="1029005"/>
            <a:chExt cx="1800081" cy="1723379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6303D6D1-CDE1-42CE-91B9-59C2B8CF3B95}"/>
                </a:ext>
              </a:extLst>
            </p:cNvPr>
            <p:cNvSpPr/>
            <p:nvPr/>
          </p:nvSpPr>
          <p:spPr>
            <a:xfrm>
              <a:off x="4651444" y="1087981"/>
              <a:ext cx="1664403" cy="166440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7E3A3590-B720-49F3-9066-E2CE258CF34C}"/>
                </a:ext>
              </a:extLst>
            </p:cNvPr>
            <p:cNvSpPr/>
            <p:nvPr/>
          </p:nvSpPr>
          <p:spPr>
            <a:xfrm flipV="1">
              <a:off x="5282769" y="1719306"/>
              <a:ext cx="401753" cy="401753"/>
            </a:xfrm>
            <a:prstGeom prst="ellipse">
              <a:avLst/>
            </a:prstGeom>
            <a:solidFill>
              <a:srgbClr val="F6D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12248F50-6559-495A-AE43-30237C6D027B}"/>
                </a:ext>
              </a:extLst>
            </p:cNvPr>
            <p:cNvSpPr/>
            <p:nvPr/>
          </p:nvSpPr>
          <p:spPr>
            <a:xfrm>
              <a:off x="4852321" y="1288857"/>
              <a:ext cx="1262651" cy="12626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B8712C7E-00EC-4AB5-ACD6-9D00E320BFFB}"/>
                </a:ext>
              </a:extLst>
            </p:cNvPr>
            <p:cNvSpPr/>
            <p:nvPr/>
          </p:nvSpPr>
          <p:spPr>
            <a:xfrm>
              <a:off x="5422056" y="1253740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55FE8514-41FF-4658-A3D5-550E515C19B0}"/>
                </a:ext>
              </a:extLst>
            </p:cNvPr>
            <p:cNvSpPr/>
            <p:nvPr/>
          </p:nvSpPr>
          <p:spPr>
            <a:xfrm>
              <a:off x="5422056" y="2474792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DF5CC9B1-27E0-4F98-B191-1450FA912492}"/>
                </a:ext>
              </a:extLst>
            </p:cNvPr>
            <p:cNvSpPr/>
            <p:nvPr/>
          </p:nvSpPr>
          <p:spPr>
            <a:xfrm>
              <a:off x="6267395" y="1953681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A04207CD-49A3-43BE-AAC4-1F9208D99558}"/>
                </a:ext>
              </a:extLst>
            </p:cNvPr>
            <p:cNvSpPr/>
            <p:nvPr/>
          </p:nvSpPr>
          <p:spPr>
            <a:xfrm>
              <a:off x="4590493" y="1858592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D5D50CFA-CBCF-4C22-BE1E-FE1AE636E623}"/>
                </a:ext>
              </a:extLst>
            </p:cNvPr>
            <p:cNvSpPr/>
            <p:nvPr/>
          </p:nvSpPr>
          <p:spPr>
            <a:xfrm>
              <a:off x="5417758" y="1029005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F99A74CD-64A5-4066-9139-8096A57D3339}"/>
              </a:ext>
            </a:extLst>
          </p:cNvPr>
          <p:cNvGrpSpPr/>
          <p:nvPr/>
        </p:nvGrpSpPr>
        <p:grpSpPr>
          <a:xfrm>
            <a:off x="1802229" y="1259788"/>
            <a:ext cx="1520927" cy="1410763"/>
            <a:chOff x="4590493" y="1087981"/>
            <a:chExt cx="1794373" cy="1664403"/>
          </a:xfrm>
        </p:grpSpPr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8C46DEB8-D3C1-4319-A6C2-7CE322126B03}"/>
                </a:ext>
              </a:extLst>
            </p:cNvPr>
            <p:cNvSpPr/>
            <p:nvPr/>
          </p:nvSpPr>
          <p:spPr>
            <a:xfrm>
              <a:off x="4651444" y="1087981"/>
              <a:ext cx="1664403" cy="166440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A707FCD2-42C6-415A-A8DD-A951350613BA}"/>
                </a:ext>
              </a:extLst>
            </p:cNvPr>
            <p:cNvSpPr/>
            <p:nvPr/>
          </p:nvSpPr>
          <p:spPr>
            <a:xfrm flipV="1">
              <a:off x="5282769" y="1719306"/>
              <a:ext cx="401753" cy="401753"/>
            </a:xfrm>
            <a:prstGeom prst="ellipse">
              <a:avLst/>
            </a:prstGeom>
            <a:solidFill>
              <a:srgbClr val="F6D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DF51DAB6-21DA-4C6A-90C8-551605B01BCD}"/>
                </a:ext>
              </a:extLst>
            </p:cNvPr>
            <p:cNvSpPr/>
            <p:nvPr/>
          </p:nvSpPr>
          <p:spPr>
            <a:xfrm>
              <a:off x="4852321" y="1288857"/>
              <a:ext cx="1262651" cy="12626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DEAA3A42-60F3-4FB6-9229-30AC06EF2CA9}"/>
                </a:ext>
              </a:extLst>
            </p:cNvPr>
            <p:cNvSpPr/>
            <p:nvPr/>
          </p:nvSpPr>
          <p:spPr>
            <a:xfrm>
              <a:off x="5422056" y="1253740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3E9950C9-F1E4-4002-9303-D61836A8CFD6}"/>
                </a:ext>
              </a:extLst>
            </p:cNvPr>
            <p:cNvSpPr/>
            <p:nvPr/>
          </p:nvSpPr>
          <p:spPr>
            <a:xfrm>
              <a:off x="5422056" y="2474792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A8D31063-0A78-4D7A-A9BA-ABBD69E9B5E4}"/>
                </a:ext>
              </a:extLst>
            </p:cNvPr>
            <p:cNvSpPr/>
            <p:nvPr/>
          </p:nvSpPr>
          <p:spPr>
            <a:xfrm>
              <a:off x="6261687" y="1839944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3764FF93-9B7B-4EE5-A946-0B9AEABFE1BB}"/>
                </a:ext>
              </a:extLst>
            </p:cNvPr>
            <p:cNvSpPr/>
            <p:nvPr/>
          </p:nvSpPr>
          <p:spPr>
            <a:xfrm>
              <a:off x="4590493" y="1858592"/>
              <a:ext cx="123179" cy="123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281851E-52CA-418C-AEA7-9A9E638CC845}"/>
              </a:ext>
            </a:extLst>
          </p:cNvPr>
          <p:cNvGrpSpPr/>
          <p:nvPr/>
        </p:nvGrpSpPr>
        <p:grpSpPr>
          <a:xfrm>
            <a:off x="461126" y="2836043"/>
            <a:ext cx="845907" cy="480531"/>
            <a:chOff x="548845" y="2942251"/>
            <a:chExt cx="845907" cy="480531"/>
          </a:xfrm>
        </p:grpSpPr>
        <p:pic>
          <p:nvPicPr>
            <p:cNvPr id="173" name="Picture 31">
              <a:extLst>
                <a:ext uri="{FF2B5EF4-FFF2-40B4-BE49-F238E27FC236}">
                  <a16:creationId xmlns:a16="http://schemas.microsoft.com/office/drawing/2014/main" id="{45F42E86-2E23-441E-BC96-985144CC6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48845" y="2942251"/>
              <a:ext cx="845907" cy="480531"/>
            </a:xfrm>
            <a:prstGeom prst="rect">
              <a:avLst/>
            </a:prstGeom>
          </p:spPr>
        </p:pic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4EFB1399-594D-42C6-AA02-5359B031B3C0}"/>
                </a:ext>
              </a:extLst>
            </p:cNvPr>
            <p:cNvSpPr txBox="1"/>
            <p:nvPr/>
          </p:nvSpPr>
          <p:spPr>
            <a:xfrm>
              <a:off x="721960" y="2942251"/>
              <a:ext cx="455355" cy="42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Li</a:t>
              </a:r>
              <a:endParaRPr lang="vi-V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94D75EDB-7530-4A04-9A42-3D1BD164EB4F}"/>
              </a:ext>
            </a:extLst>
          </p:cNvPr>
          <p:cNvGrpSpPr/>
          <p:nvPr/>
        </p:nvGrpSpPr>
        <p:grpSpPr>
          <a:xfrm>
            <a:off x="2136319" y="2836043"/>
            <a:ext cx="845907" cy="480531"/>
            <a:chOff x="548845" y="2942251"/>
            <a:chExt cx="845907" cy="480531"/>
          </a:xfrm>
        </p:grpSpPr>
        <p:pic>
          <p:nvPicPr>
            <p:cNvPr id="176" name="Picture 31">
              <a:extLst>
                <a:ext uri="{FF2B5EF4-FFF2-40B4-BE49-F238E27FC236}">
                  <a16:creationId xmlns:a16="http://schemas.microsoft.com/office/drawing/2014/main" id="{ADDBBEE3-378B-483B-B8E4-B4EEE7E7A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48845" y="2942251"/>
              <a:ext cx="845907" cy="480531"/>
            </a:xfrm>
            <a:prstGeom prst="rect">
              <a:avLst/>
            </a:prstGeom>
          </p:spPr>
        </p:pic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E5D4DA1C-1CCE-4DE2-A8B3-0FAF06EEC9D4}"/>
                </a:ext>
              </a:extLst>
            </p:cNvPr>
            <p:cNvSpPr txBox="1"/>
            <p:nvPr/>
          </p:nvSpPr>
          <p:spPr>
            <a:xfrm>
              <a:off x="612090" y="2942251"/>
              <a:ext cx="782662" cy="42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Be</a:t>
              </a:r>
              <a:endParaRPr lang="vi-V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02E18AF8-1A38-467E-AFA7-8CBF89AE548D}"/>
              </a:ext>
            </a:extLst>
          </p:cNvPr>
          <p:cNvGrpSpPr/>
          <p:nvPr/>
        </p:nvGrpSpPr>
        <p:grpSpPr>
          <a:xfrm>
            <a:off x="3866370" y="2836043"/>
            <a:ext cx="845907" cy="480531"/>
            <a:chOff x="548845" y="2942251"/>
            <a:chExt cx="845907" cy="480531"/>
          </a:xfrm>
        </p:grpSpPr>
        <p:pic>
          <p:nvPicPr>
            <p:cNvPr id="179" name="Picture 31">
              <a:extLst>
                <a:ext uri="{FF2B5EF4-FFF2-40B4-BE49-F238E27FC236}">
                  <a16:creationId xmlns:a16="http://schemas.microsoft.com/office/drawing/2014/main" id="{FA2AC0D5-8DEC-447F-9E1D-429E493F5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48845" y="2942251"/>
              <a:ext cx="845907" cy="480531"/>
            </a:xfrm>
            <a:prstGeom prst="rect">
              <a:avLst/>
            </a:prstGeom>
          </p:spPr>
        </p:pic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F0ABC9D1-3C26-40D3-A6FE-11801B7F1F2F}"/>
                </a:ext>
              </a:extLst>
            </p:cNvPr>
            <p:cNvSpPr txBox="1"/>
            <p:nvPr/>
          </p:nvSpPr>
          <p:spPr>
            <a:xfrm>
              <a:off x="612090" y="2942251"/>
              <a:ext cx="782662" cy="42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vi-V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52024113-F11E-46B0-9782-DCEC1A094F70}"/>
              </a:ext>
            </a:extLst>
          </p:cNvPr>
          <p:cNvGrpSpPr/>
          <p:nvPr/>
        </p:nvGrpSpPr>
        <p:grpSpPr>
          <a:xfrm>
            <a:off x="5601009" y="2836043"/>
            <a:ext cx="845907" cy="480531"/>
            <a:chOff x="548845" y="2942251"/>
            <a:chExt cx="845907" cy="480531"/>
          </a:xfrm>
        </p:grpSpPr>
        <p:pic>
          <p:nvPicPr>
            <p:cNvPr id="182" name="Picture 31">
              <a:extLst>
                <a:ext uri="{FF2B5EF4-FFF2-40B4-BE49-F238E27FC236}">
                  <a16:creationId xmlns:a16="http://schemas.microsoft.com/office/drawing/2014/main" id="{01CBCCFD-97F9-48E7-9AD1-9674FD4D0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48845" y="2942251"/>
              <a:ext cx="845907" cy="480531"/>
            </a:xfrm>
            <a:prstGeom prst="rect">
              <a:avLst/>
            </a:prstGeom>
          </p:spPr>
        </p:pic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42BF41C7-813A-4AEF-A6E8-ADCBA7C71FF9}"/>
                </a:ext>
              </a:extLst>
            </p:cNvPr>
            <p:cNvSpPr txBox="1"/>
            <p:nvPr/>
          </p:nvSpPr>
          <p:spPr>
            <a:xfrm>
              <a:off x="612090" y="2942251"/>
              <a:ext cx="782662" cy="42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vi-V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FDEE255D-01B1-4582-B83F-0DDE75592504}"/>
              </a:ext>
            </a:extLst>
          </p:cNvPr>
          <p:cNvGrpSpPr/>
          <p:nvPr/>
        </p:nvGrpSpPr>
        <p:grpSpPr>
          <a:xfrm>
            <a:off x="7352270" y="2836043"/>
            <a:ext cx="845907" cy="480531"/>
            <a:chOff x="548845" y="2942251"/>
            <a:chExt cx="845907" cy="480531"/>
          </a:xfrm>
        </p:grpSpPr>
        <p:pic>
          <p:nvPicPr>
            <p:cNvPr id="185" name="Picture 31">
              <a:extLst>
                <a:ext uri="{FF2B5EF4-FFF2-40B4-BE49-F238E27FC236}">
                  <a16:creationId xmlns:a16="http://schemas.microsoft.com/office/drawing/2014/main" id="{26A030F8-7BED-483C-8E87-67924CC1C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48845" y="2942251"/>
              <a:ext cx="845907" cy="480531"/>
            </a:xfrm>
            <a:prstGeom prst="rect">
              <a:avLst/>
            </a:prstGeom>
          </p:spPr>
        </p:pic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38FB3CFC-54B7-4563-ADF1-F925962B3974}"/>
                </a:ext>
              </a:extLst>
            </p:cNvPr>
            <p:cNvSpPr txBox="1"/>
            <p:nvPr/>
          </p:nvSpPr>
          <p:spPr>
            <a:xfrm>
              <a:off x="612090" y="2942251"/>
              <a:ext cx="782662" cy="42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vi-V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BD9FF734-FE9F-49DD-9338-2829F9BD686A}"/>
              </a:ext>
            </a:extLst>
          </p:cNvPr>
          <p:cNvGrpSpPr/>
          <p:nvPr/>
        </p:nvGrpSpPr>
        <p:grpSpPr>
          <a:xfrm>
            <a:off x="9022875" y="2836043"/>
            <a:ext cx="845907" cy="480531"/>
            <a:chOff x="548845" y="2942251"/>
            <a:chExt cx="845907" cy="480531"/>
          </a:xfrm>
        </p:grpSpPr>
        <p:pic>
          <p:nvPicPr>
            <p:cNvPr id="188" name="Picture 31">
              <a:extLst>
                <a:ext uri="{FF2B5EF4-FFF2-40B4-BE49-F238E27FC236}">
                  <a16:creationId xmlns:a16="http://schemas.microsoft.com/office/drawing/2014/main" id="{D998E2F3-9AC0-4E24-AEC3-4F16A291B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48845" y="2942251"/>
              <a:ext cx="845907" cy="480531"/>
            </a:xfrm>
            <a:prstGeom prst="rect">
              <a:avLst/>
            </a:prstGeom>
          </p:spPr>
        </p:pic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82F4028E-6B73-4957-A160-22062E9F8FB1}"/>
                </a:ext>
              </a:extLst>
            </p:cNvPr>
            <p:cNvSpPr txBox="1"/>
            <p:nvPr/>
          </p:nvSpPr>
          <p:spPr>
            <a:xfrm>
              <a:off x="612090" y="2942251"/>
              <a:ext cx="782662" cy="42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vi-V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4AFF1739-404F-4B85-8341-2DC551C47734}"/>
              </a:ext>
            </a:extLst>
          </p:cNvPr>
          <p:cNvGrpSpPr/>
          <p:nvPr/>
        </p:nvGrpSpPr>
        <p:grpSpPr>
          <a:xfrm>
            <a:off x="10735191" y="2836043"/>
            <a:ext cx="845907" cy="480531"/>
            <a:chOff x="548845" y="2942251"/>
            <a:chExt cx="845907" cy="480531"/>
          </a:xfrm>
        </p:grpSpPr>
        <p:pic>
          <p:nvPicPr>
            <p:cNvPr id="191" name="Picture 31">
              <a:extLst>
                <a:ext uri="{FF2B5EF4-FFF2-40B4-BE49-F238E27FC236}">
                  <a16:creationId xmlns:a16="http://schemas.microsoft.com/office/drawing/2014/main" id="{EC3B838E-4EE5-45D7-A65D-33083BAFC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48845" y="2942251"/>
              <a:ext cx="845907" cy="480531"/>
            </a:xfrm>
            <a:prstGeom prst="rect">
              <a:avLst/>
            </a:prstGeom>
          </p:spPr>
        </p:pic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DDCCA939-2148-4A98-A6CC-1EDBFB1F8AB4}"/>
                </a:ext>
              </a:extLst>
            </p:cNvPr>
            <p:cNvSpPr txBox="1"/>
            <p:nvPr/>
          </p:nvSpPr>
          <p:spPr>
            <a:xfrm>
              <a:off x="612090" y="2942251"/>
              <a:ext cx="782662" cy="42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vi-V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3" name="TextBox 192">
            <a:extLst>
              <a:ext uri="{FF2B5EF4-FFF2-40B4-BE49-F238E27FC236}">
                <a16:creationId xmlns:a16="http://schemas.microsoft.com/office/drawing/2014/main" id="{664796B1-1309-4FD7-8A79-25B6653BA904}"/>
              </a:ext>
            </a:extLst>
          </p:cNvPr>
          <p:cNvSpPr txBox="1"/>
          <p:nvPr/>
        </p:nvSpPr>
        <p:spPr>
          <a:xfrm>
            <a:off x="798555" y="3507369"/>
            <a:ext cx="9625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có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electron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C9E79217-1D76-4C45-833C-13A3326B3884}"/>
              </a:ext>
            </a:extLst>
          </p:cNvPr>
          <p:cNvSpPr txBox="1"/>
          <p:nvPr/>
        </p:nvSpPr>
        <p:spPr>
          <a:xfrm>
            <a:off x="798554" y="4769591"/>
            <a:ext cx="11183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7D6A36AC-F113-4888-8E71-5E991AA51A38}"/>
              </a:ext>
            </a:extLst>
          </p:cNvPr>
          <p:cNvSpPr txBox="1"/>
          <p:nvPr/>
        </p:nvSpPr>
        <p:spPr>
          <a:xfrm>
            <a:off x="798554" y="4130470"/>
            <a:ext cx="11183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B3B6D0BE-2E92-499D-B176-7DD7C1EA3E94}"/>
                  </a:ext>
                </a:extLst>
              </p:cNvPr>
              <p:cNvSpPr txBox="1"/>
              <p:nvPr/>
            </p:nvSpPr>
            <p:spPr>
              <a:xfrm>
                <a:off x="798553" y="5354262"/>
                <a:ext cx="1118368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20000"/>
                  </a:lnSpc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US" dirty="0"/>
                  <a:t>d.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nguyên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có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lớp</a:t>
                </a:r>
                <a:r>
                  <a:rPr lang="en-US" dirty="0"/>
                  <a:t> electron, </a:t>
                </a:r>
                <a:r>
                  <a:rPr lang="en-US" dirty="0" err="1"/>
                  <a:t>số</a:t>
                </a:r>
                <a:r>
                  <a:rPr lang="en-US" dirty="0"/>
                  <a:t> electron </a:t>
                </a:r>
                <a:r>
                  <a:rPr lang="en-US" dirty="0" err="1"/>
                  <a:t>ngoài</a:t>
                </a:r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tăng</a:t>
                </a:r>
                <a:r>
                  <a:rPr lang="en-US" dirty="0"/>
                  <a:t> </a:t>
                </a:r>
                <a:r>
                  <a:rPr lang="en-US" dirty="0" err="1"/>
                  <a:t>dần</a:t>
                </a:r>
                <a:r>
                  <a:rPr lang="en-US" dirty="0"/>
                  <a:t>, </a:t>
                </a:r>
                <a:r>
                  <a:rPr lang="en-US" dirty="0" err="1"/>
                  <a:t>điện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hạt</a:t>
                </a:r>
                <a:r>
                  <a:rPr lang="en-US" dirty="0"/>
                  <a:t> </a:t>
                </a:r>
                <a:r>
                  <a:rPr lang="en-US" dirty="0" err="1"/>
                  <a:t>nhân</a:t>
                </a:r>
                <a:r>
                  <a:rPr lang="en-US" dirty="0"/>
                  <a:t> tang </a:t>
                </a:r>
                <a:r>
                  <a:rPr lang="en-US" dirty="0" err="1"/>
                  <a:t>dần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       </m:t>
                        </m:r>
                      </m:e>
                    </m:groupCh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lực</a:t>
                </a:r>
                <a:r>
                  <a:rPr lang="en-US" dirty="0"/>
                  <a:t> </a:t>
                </a:r>
                <a:r>
                  <a:rPr lang="en-US" dirty="0" err="1"/>
                  <a:t>hút</a:t>
                </a:r>
                <a:r>
                  <a:rPr lang="en-US" dirty="0"/>
                  <a:t> </a:t>
                </a:r>
                <a:r>
                  <a:rPr lang="en-US" dirty="0" err="1"/>
                  <a:t>giữa</a:t>
                </a:r>
                <a:r>
                  <a:rPr lang="en-US" dirty="0"/>
                  <a:t> </a:t>
                </a:r>
                <a:r>
                  <a:rPr lang="en-US" dirty="0" err="1"/>
                  <a:t>hạt</a:t>
                </a:r>
                <a:r>
                  <a:rPr lang="en-US" dirty="0"/>
                  <a:t> </a:t>
                </a:r>
                <a:r>
                  <a:rPr lang="en-US" dirty="0" err="1"/>
                  <a:t>nhân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electron </a:t>
                </a:r>
                <a:r>
                  <a:rPr lang="en-US" dirty="0" err="1"/>
                  <a:t>lớp</a:t>
                </a:r>
                <a:r>
                  <a:rPr lang="en-US" dirty="0"/>
                  <a:t> </a:t>
                </a:r>
                <a:r>
                  <a:rPr lang="en-US" dirty="0" err="1"/>
                  <a:t>ngoài</a:t>
                </a:r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mạnh</a:t>
                </a:r>
                <a:r>
                  <a:rPr lang="en-US" dirty="0"/>
                  <a:t> </a:t>
                </a:r>
                <a:r>
                  <a:rPr lang="en-US" dirty="0" err="1"/>
                  <a:t>dần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       </m:t>
                        </m:r>
                      </m:e>
                    </m:groupChr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:r>
                  <a:rPr lang="en-US" dirty="0" err="1"/>
                  <a:t>nguyên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giảm</a:t>
                </a:r>
                <a:r>
                  <a:rPr lang="en-US" dirty="0"/>
                  <a:t> </a:t>
                </a:r>
                <a:r>
                  <a:rPr lang="en-US" dirty="0" err="1"/>
                  <a:t>dần</a:t>
                </a:r>
                <a:endParaRPr lang="en-US" dirty="0"/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B3B6D0BE-2E92-499D-B176-7DD7C1EA3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53" y="5354262"/>
                <a:ext cx="11183689" cy="1200329"/>
              </a:xfrm>
              <a:prstGeom prst="rect">
                <a:avLst/>
              </a:prstGeom>
              <a:blipFill>
                <a:blip r:embed="rId5"/>
                <a:stretch>
                  <a:fillRect l="-872" t="-881" b="-9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id="{49A68721-9232-46EA-93DB-01505672C0F7}"/>
              </a:ext>
            </a:extLst>
          </p:cNvPr>
          <p:cNvSpPr/>
          <p:nvPr/>
        </p:nvSpPr>
        <p:spPr>
          <a:xfrm>
            <a:off x="5061688" y="109923"/>
            <a:ext cx="7006965" cy="574964"/>
          </a:xfrm>
          <a:prstGeom prst="roundRect">
            <a:avLst/>
          </a:prstGeom>
          <a:solidFill>
            <a:srgbClr val="D96098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CCAFF508-7D0B-4133-B157-4B1B8B8638B6}"/>
              </a:ext>
            </a:extLst>
          </p:cNvPr>
          <p:cNvSpPr txBox="1"/>
          <p:nvPr/>
        </p:nvSpPr>
        <p:spPr>
          <a:xfrm>
            <a:off x="5056792" y="152478"/>
            <a:ext cx="642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Xu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9" name="Picture 12" descr="Biểu tượng bảng tuần hoàn miễn phí">
            <a:extLst>
              <a:ext uri="{FF2B5EF4-FFF2-40B4-BE49-F238E27FC236}">
                <a16:creationId xmlns:a16="http://schemas.microsoft.com/office/drawing/2014/main" id="{4DE73A4E-3C32-4DE8-B237-DF66885C0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295" y="85746"/>
            <a:ext cx="615743" cy="61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9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3" grpId="0"/>
      <p:bldP spid="194" grpId="0"/>
      <p:bldP spid="195" grpId="0"/>
      <p:bldP spid="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 rot="9447758">
            <a:off x="9019769" y="589319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10892318" y="-1473649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8297882" flipH="1">
            <a:off x="-1967846" y="-261151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13796761">
            <a:off x="-2003294" y="5204101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E09FE7-3A17-468E-A47F-9CF0F46F9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"/>
                    </a14:imgEffect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679" y="150544"/>
            <a:ext cx="4971632" cy="655691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F46AA4A-F852-434C-BCB3-D00AC724A261}"/>
              </a:ext>
            </a:extLst>
          </p:cNvPr>
          <p:cNvGrpSpPr/>
          <p:nvPr/>
        </p:nvGrpSpPr>
        <p:grpSpPr>
          <a:xfrm>
            <a:off x="5170311" y="290204"/>
            <a:ext cx="1041400" cy="1041400"/>
            <a:chOff x="640080" y="2897713"/>
            <a:chExt cx="1041400" cy="10414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A7999C2-0A14-4712-ADB7-3C2860044447}"/>
                </a:ext>
              </a:extLst>
            </p:cNvPr>
            <p:cNvSpPr/>
            <p:nvPr/>
          </p:nvSpPr>
          <p:spPr>
            <a:xfrm>
              <a:off x="640080" y="2897713"/>
              <a:ext cx="1041400" cy="1041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rgbClr val="24A19C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 descr="Câu hỏi">
              <a:extLst>
                <a:ext uri="{FF2B5EF4-FFF2-40B4-BE49-F238E27FC236}">
                  <a16:creationId xmlns:a16="http://schemas.microsoft.com/office/drawing/2014/main" id="{E4E653A8-F58F-402A-B775-6BCE3E23A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040" y="2991693"/>
              <a:ext cx="853440" cy="853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5CC06A9-BCCD-4E91-B6A9-15B7F7D996ED}"/>
              </a:ext>
            </a:extLst>
          </p:cNvPr>
          <p:cNvSpPr txBox="1"/>
          <p:nvPr/>
        </p:nvSpPr>
        <p:spPr>
          <a:xfrm>
            <a:off x="5433277" y="1350964"/>
            <a:ext cx="586881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chu </a:t>
            </a:r>
            <a:r>
              <a:rPr lang="en-US" dirty="0" err="1"/>
              <a:t>kì</a:t>
            </a:r>
            <a:r>
              <a:rPr lang="en-US" dirty="0"/>
              <a:t> 3, 4, 5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1859FF-08BD-4C11-AED2-F94B93B0131E}"/>
              </a:ext>
            </a:extLst>
          </p:cNvPr>
          <p:cNvSpPr txBox="1"/>
          <p:nvPr/>
        </p:nvSpPr>
        <p:spPr>
          <a:xfrm>
            <a:off x="5433276" y="2677896"/>
            <a:ext cx="586881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Rút</a:t>
            </a:r>
            <a:r>
              <a:rPr lang="en-US" dirty="0"/>
              <a:t> ra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luật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chu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tang </a:t>
            </a:r>
            <a:r>
              <a:rPr lang="en-US" dirty="0" err="1"/>
              <a:t>dần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nhân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000F253-4980-4AED-93B2-E79FD4B65312}"/>
              </a:ext>
            </a:extLst>
          </p:cNvPr>
          <p:cNvGrpSpPr/>
          <p:nvPr/>
        </p:nvGrpSpPr>
        <p:grpSpPr>
          <a:xfrm>
            <a:off x="5148907" y="4172383"/>
            <a:ext cx="1041400" cy="1041400"/>
            <a:chOff x="200657" y="4811473"/>
            <a:chExt cx="1041400" cy="10414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039EE7F-B2C0-4783-87FB-C060F6ED2C82}"/>
                </a:ext>
              </a:extLst>
            </p:cNvPr>
            <p:cNvSpPr/>
            <p:nvPr/>
          </p:nvSpPr>
          <p:spPr>
            <a:xfrm>
              <a:off x="200657" y="4811473"/>
              <a:ext cx="1041400" cy="1041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srgbClr val="D96098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4" descr="Ghi chú biểu tượng miễn phí">
              <a:extLst>
                <a:ext uri="{FF2B5EF4-FFF2-40B4-BE49-F238E27FC236}">
                  <a16:creationId xmlns:a16="http://schemas.microsoft.com/office/drawing/2014/main" id="{F0E9BE04-2D23-4D56-96C2-0ACD24E8F5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20" y="4977533"/>
              <a:ext cx="762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710BC7-E4C9-426C-B17E-F852538CF8D2}"/>
                  </a:ext>
                </a:extLst>
              </p:cNvPr>
              <p:cNvSpPr txBox="1"/>
              <p:nvPr/>
            </p:nvSpPr>
            <p:spPr>
              <a:xfrm>
                <a:off x="5433278" y="5213783"/>
                <a:ext cx="586881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20000"/>
                  </a:lnSpc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nguyên</a:t>
                </a:r>
                <a:r>
                  <a:rPr lang="en-US" dirty="0"/>
                  <a:t> </a:t>
                </a:r>
                <a:r>
                  <a:rPr lang="en-US" dirty="0" err="1"/>
                  <a:t>tố</a:t>
                </a:r>
                <a:r>
                  <a:rPr lang="en-US" dirty="0"/>
                  <a:t> chu </a:t>
                </a:r>
                <a:r>
                  <a:rPr lang="en-US" dirty="0" err="1"/>
                  <a:t>kì</a:t>
                </a:r>
                <a:r>
                  <a:rPr lang="en-US" dirty="0"/>
                  <a:t> 3, 4, 5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tăng</a:t>
                </a:r>
                <a:r>
                  <a:rPr lang="en-US" dirty="0"/>
                  <a:t> </a:t>
                </a:r>
                <a:r>
                  <a:rPr lang="en-US" dirty="0" err="1"/>
                  <a:t>dần</a:t>
                </a:r>
                <a:r>
                  <a:rPr lang="en-US" dirty="0"/>
                  <a:t> </a:t>
                </a:r>
                <a:r>
                  <a:rPr lang="en-US" dirty="0" err="1"/>
                  <a:t>điện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hạt</a:t>
                </a:r>
                <a:r>
                  <a:rPr lang="en-US" dirty="0"/>
                  <a:t> </a:t>
                </a:r>
                <a:r>
                  <a:rPr lang="en-US" dirty="0" err="1"/>
                  <a:t>nhân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       </m:t>
                        </m:r>
                      </m:e>
                    </m:groupCh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:r>
                  <a:rPr lang="en-US" dirty="0" err="1"/>
                  <a:t>nguyên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giảm</a:t>
                </a:r>
                <a:r>
                  <a:rPr lang="en-US" dirty="0"/>
                  <a:t> </a:t>
                </a:r>
                <a:r>
                  <a:rPr lang="en-US" dirty="0" err="1"/>
                  <a:t>dần</a:t>
                </a:r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710BC7-E4C9-426C-B17E-F852538CF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278" y="5213783"/>
                <a:ext cx="5868811" cy="1200329"/>
              </a:xfrm>
              <a:prstGeom prst="rect">
                <a:avLst/>
              </a:prstGeom>
              <a:blipFill>
                <a:blip r:embed="rId6"/>
                <a:stretch>
                  <a:fillRect l="-1558" t="-881" b="-9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091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1CC830-02C0-476D-9DA9-29417F506001}"/>
              </a:ext>
            </a:extLst>
          </p:cNvPr>
          <p:cNvSpPr/>
          <p:nvPr/>
        </p:nvSpPr>
        <p:spPr>
          <a:xfrm>
            <a:off x="-2448535" y="-218624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4B69C-15BF-49D6-BBCA-4CDF4370EF56}"/>
              </a:ext>
            </a:extLst>
          </p:cNvPr>
          <p:cNvSpPr/>
          <p:nvPr/>
        </p:nvSpPr>
        <p:spPr>
          <a:xfrm rot="14519481">
            <a:off x="-2448535" y="5212080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F7581D-0149-4D87-A5ED-8E74FC6DD518}"/>
              </a:ext>
            </a:extLst>
          </p:cNvPr>
          <p:cNvSpPr/>
          <p:nvPr/>
        </p:nvSpPr>
        <p:spPr>
          <a:xfrm rot="7987039" flipH="1">
            <a:off x="8675238" y="579158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FFCCD2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DB502B-EEDA-4722-B278-7CA5E68F47A3}"/>
              </a:ext>
            </a:extLst>
          </p:cNvPr>
          <p:cNvSpPr/>
          <p:nvPr/>
        </p:nvSpPr>
        <p:spPr>
          <a:xfrm rot="2236116">
            <a:off x="11018520" y="-2186243"/>
            <a:ext cx="4564640" cy="3990184"/>
          </a:xfrm>
          <a:custGeom>
            <a:avLst/>
            <a:gdLst>
              <a:gd name="connsiteX0" fmla="*/ 469236 w 4564640"/>
              <a:gd name="connsiteY0" fmla="*/ 1171546 h 3990184"/>
              <a:gd name="connsiteX1" fmla="*/ 8956 w 4564640"/>
              <a:gd name="connsiteY1" fmla="*/ 2691339 h 3990184"/>
              <a:gd name="connsiteX2" fmla="*/ 1444401 w 4564640"/>
              <a:gd name="connsiteY2" fmla="*/ 3961452 h 3990184"/>
              <a:gd name="connsiteX3" fmla="*/ 2608996 w 4564640"/>
              <a:gd name="connsiteY3" fmla="*/ 3340073 h 3990184"/>
              <a:gd name="connsiteX4" fmla="*/ 4371630 w 4564640"/>
              <a:gd name="connsiteY4" fmla="*/ 2779704 h 3990184"/>
              <a:gd name="connsiteX5" fmla="*/ 3746778 w 4564640"/>
              <a:gd name="connsiteY5" fmla="*/ 384077 h 3990184"/>
              <a:gd name="connsiteX6" fmla="*/ 469236 w 4564640"/>
              <a:gd name="connsiteY6" fmla="*/ 1171546 h 399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640" h="3990184">
                <a:moveTo>
                  <a:pt x="469236" y="1171546"/>
                </a:moveTo>
                <a:cubicBezTo>
                  <a:pt x="469236" y="1171546"/>
                  <a:pt x="-75826" y="1697503"/>
                  <a:pt x="8956" y="2691339"/>
                </a:cubicBezTo>
                <a:cubicBezTo>
                  <a:pt x="93739" y="3685175"/>
                  <a:pt x="885985" y="4109523"/>
                  <a:pt x="1444401" y="3961452"/>
                </a:cubicBezTo>
                <a:cubicBezTo>
                  <a:pt x="2002816" y="3813380"/>
                  <a:pt x="2150019" y="3494658"/>
                  <a:pt x="2608996" y="3340073"/>
                </a:cubicBezTo>
                <a:cubicBezTo>
                  <a:pt x="3067973" y="3185489"/>
                  <a:pt x="3901471" y="3379371"/>
                  <a:pt x="4371630" y="2779704"/>
                </a:cubicBezTo>
                <a:cubicBezTo>
                  <a:pt x="4841789" y="2180037"/>
                  <a:pt x="4382920" y="1092843"/>
                  <a:pt x="3746778" y="384077"/>
                </a:cubicBezTo>
                <a:cubicBezTo>
                  <a:pt x="3110636" y="-324690"/>
                  <a:pt x="1329113" y="-47002"/>
                  <a:pt x="469236" y="1171546"/>
                </a:cubicBezTo>
                <a:close/>
              </a:path>
            </a:pathLst>
          </a:custGeom>
          <a:solidFill>
            <a:srgbClr val="24A19C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50CE686-1B06-4B7F-8BDC-524281632866}"/>
              </a:ext>
            </a:extLst>
          </p:cNvPr>
          <p:cNvSpPr/>
          <p:nvPr/>
        </p:nvSpPr>
        <p:spPr>
          <a:xfrm>
            <a:off x="237067" y="213299"/>
            <a:ext cx="11684000" cy="6492301"/>
          </a:xfrm>
          <a:prstGeom prst="roundRect">
            <a:avLst/>
          </a:prstGeom>
          <a:noFill/>
          <a:ln w="28575" cmpd="thickThin">
            <a:solidFill>
              <a:srgbClr val="D9609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1A9C2310-FB51-4C63-B26D-31C2557AE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677149" y="2391476"/>
            <a:ext cx="4762500" cy="4762500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F4427B1-015F-4AB7-8067-814CFFDEE01F}"/>
              </a:ext>
            </a:extLst>
          </p:cNvPr>
          <p:cNvSpPr/>
          <p:nvPr/>
        </p:nvSpPr>
        <p:spPr>
          <a:xfrm>
            <a:off x="615760" y="405559"/>
            <a:ext cx="7061389" cy="731651"/>
          </a:xfrm>
          <a:prstGeom prst="roundRect">
            <a:avLst/>
          </a:prstGeom>
          <a:solidFill>
            <a:srgbClr val="D96098">
              <a:alpha val="78000"/>
            </a:srgbClr>
          </a:solidFill>
          <a:ln w="108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6A4006-7FD7-4E31-B703-E1F6FC6EBF10}"/>
              </a:ext>
            </a:extLst>
          </p:cNvPr>
          <p:cNvSpPr txBox="1"/>
          <p:nvPr/>
        </p:nvSpPr>
        <p:spPr>
          <a:xfrm>
            <a:off x="1253646" y="540550"/>
            <a:ext cx="642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Xu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12" descr="Biểu tượng bảng tuần hoàn miễn phí">
            <a:extLst>
              <a:ext uri="{FF2B5EF4-FFF2-40B4-BE49-F238E27FC236}">
                <a16:creationId xmlns:a16="http://schemas.microsoft.com/office/drawing/2014/main" id="{18101921-B93D-4E48-9878-5753D8244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64" y="463512"/>
            <a:ext cx="615743" cy="61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5B17790-F977-4944-9983-2ACC4C671F97}"/>
              </a:ext>
            </a:extLst>
          </p:cNvPr>
          <p:cNvSpPr txBox="1"/>
          <p:nvPr/>
        </p:nvSpPr>
        <p:spPr>
          <a:xfrm>
            <a:off x="385238" y="2617547"/>
            <a:ext cx="642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chu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E1EDEC-CE3F-4022-9E9D-7D18D675B6CD}"/>
              </a:ext>
            </a:extLst>
          </p:cNvPr>
          <p:cNvSpPr txBox="1"/>
          <p:nvPr/>
        </p:nvSpPr>
        <p:spPr>
          <a:xfrm>
            <a:off x="1388156" y="3121253"/>
            <a:ext cx="7061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có xu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 descr="Kho sách">
            <a:extLst>
              <a:ext uri="{FF2B5EF4-FFF2-40B4-BE49-F238E27FC236}">
                <a16:creationId xmlns:a16="http://schemas.microsoft.com/office/drawing/2014/main" id="{BB96D3D6-F503-471A-B1B6-7F24F7925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16" y="3296756"/>
            <a:ext cx="400240" cy="4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B9E91B4-717C-4D5E-BAF7-3404C9D69118}"/>
              </a:ext>
            </a:extLst>
          </p:cNvPr>
          <p:cNvSpPr txBox="1"/>
          <p:nvPr/>
        </p:nvSpPr>
        <p:spPr>
          <a:xfrm>
            <a:off x="385238" y="1977153"/>
            <a:ext cx="667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luật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A: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22D27E-9934-4E5F-B502-D723F0BD5BEE}"/>
              </a:ext>
            </a:extLst>
          </p:cNvPr>
          <p:cNvSpPr txBox="1"/>
          <p:nvPr/>
        </p:nvSpPr>
        <p:spPr>
          <a:xfrm>
            <a:off x="385238" y="1385204"/>
            <a:ext cx="11328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electron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450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</TotalTime>
  <Words>4022</Words>
  <PresentationFormat>Widescreen</PresentationFormat>
  <Paragraphs>370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2022-01-17T08:08:28Z</dcterms:created>
  <dcterms:modified xsi:type="dcterms:W3CDTF">2022-08-29T14:55:39Z</dcterms:modified>
</cp:coreProperties>
</file>