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5"/>
  </p:notesMasterIdLst>
  <p:sldIdLst>
    <p:sldId id="309" r:id="rId3"/>
    <p:sldId id="277" r:id="rId4"/>
    <p:sldId id="310" r:id="rId5"/>
    <p:sldId id="311" r:id="rId6"/>
    <p:sldId id="313" r:id="rId7"/>
    <p:sldId id="312" r:id="rId8"/>
    <p:sldId id="261" r:id="rId9"/>
    <p:sldId id="278" r:id="rId10"/>
    <p:sldId id="319" r:id="rId11"/>
    <p:sldId id="293" r:id="rId12"/>
    <p:sldId id="295" r:id="rId13"/>
    <p:sldId id="314" r:id="rId14"/>
    <p:sldId id="265" r:id="rId15"/>
    <p:sldId id="297" r:id="rId16"/>
    <p:sldId id="308" r:id="rId17"/>
    <p:sldId id="279" r:id="rId18"/>
    <p:sldId id="299" r:id="rId19"/>
    <p:sldId id="315" r:id="rId20"/>
    <p:sldId id="316" r:id="rId21"/>
    <p:sldId id="318" r:id="rId22"/>
    <p:sldId id="267" r:id="rId23"/>
    <p:sldId id="31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CCFF"/>
    <a:srgbClr val="FFFF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83" d="100"/>
          <a:sy n="83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12" Type="http://schemas.openxmlformats.org/officeDocument/2006/relationships/image" Target="../media/image64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0" Type="http://schemas.openxmlformats.org/officeDocument/2006/relationships/image" Target="../media/image62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9.wmf"/><Relationship Id="rId7" Type="http://schemas.openxmlformats.org/officeDocument/2006/relationships/image" Target="../media/image32.wmf"/><Relationship Id="rId2" Type="http://schemas.openxmlformats.org/officeDocument/2006/relationships/image" Target="../media/image28.wmf"/><Relationship Id="rId1" Type="http://schemas.openxmlformats.org/officeDocument/2006/relationships/image" Target="../media/image20.wmf"/><Relationship Id="rId6" Type="http://schemas.openxmlformats.org/officeDocument/2006/relationships/image" Target="../media/image31.wmf"/><Relationship Id="rId5" Type="http://schemas.openxmlformats.org/officeDocument/2006/relationships/image" Target="../media/image24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14087-3539-419A-AAAF-DB4EC60915D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9F44B-DC3A-484F-9B92-1285970AA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0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40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16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06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45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70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99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05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4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16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97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4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0C165-B762-42E3-8810-94456B5AF9B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5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29.bin"/><Relationship Id="rId3" Type="http://schemas.openxmlformats.org/officeDocument/2006/relationships/image" Target="../media/image34.jpg"/><Relationship Id="rId21" Type="http://schemas.openxmlformats.org/officeDocument/2006/relationships/oleObject" Target="../embeddings/oleObject22.bin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0.wmf"/><Relationship Id="rId5" Type="http://schemas.openxmlformats.org/officeDocument/2006/relationships/image" Target="../media/image20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9.emf"/><Relationship Id="rId18" Type="http://schemas.openxmlformats.org/officeDocument/2006/relationships/oleObject" Target="../embeddings/oleObject37.bin"/><Relationship Id="rId3" Type="http://schemas.openxmlformats.org/officeDocument/2006/relationships/image" Target="../media/image43.jpg"/><Relationship Id="rId7" Type="http://schemas.openxmlformats.org/officeDocument/2006/relationships/image" Target="../media/image36.e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41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8.emf"/><Relationship Id="rId5" Type="http://schemas.openxmlformats.org/officeDocument/2006/relationships/image" Target="../media/image35.emf"/><Relationship Id="rId15" Type="http://schemas.openxmlformats.org/officeDocument/2006/relationships/image" Target="../media/image40.e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42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7.emf"/><Relationship Id="rId14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51.wmf"/><Relationship Id="rId3" Type="http://schemas.openxmlformats.org/officeDocument/2006/relationships/image" Target="../media/image8.jpg"/><Relationship Id="rId7" Type="http://schemas.openxmlformats.org/officeDocument/2006/relationships/image" Target="../media/image48.emf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50.emf"/><Relationship Id="rId5" Type="http://schemas.openxmlformats.org/officeDocument/2006/relationships/image" Target="../media/image47.e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9.emf"/><Relationship Id="rId14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52.bin"/><Relationship Id="rId26" Type="http://schemas.openxmlformats.org/officeDocument/2006/relationships/oleObject" Target="../embeddings/oleObject56.bin"/><Relationship Id="rId3" Type="http://schemas.openxmlformats.org/officeDocument/2006/relationships/image" Target="../media/image8.jpg"/><Relationship Id="rId21" Type="http://schemas.openxmlformats.org/officeDocument/2006/relationships/image" Target="../media/image61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59.wmf"/><Relationship Id="rId25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6.wmf"/><Relationship Id="rId24" Type="http://schemas.openxmlformats.org/officeDocument/2006/relationships/oleObject" Target="../embeddings/oleObject55.bin"/><Relationship Id="rId5" Type="http://schemas.openxmlformats.org/officeDocument/2006/relationships/image" Target="../media/image53.wmf"/><Relationship Id="rId15" Type="http://schemas.openxmlformats.org/officeDocument/2006/relationships/image" Target="../media/image58.wmf"/><Relationship Id="rId23" Type="http://schemas.openxmlformats.org/officeDocument/2006/relationships/image" Target="../media/image62.wmf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60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54.bin"/><Relationship Id="rId27" Type="http://schemas.openxmlformats.org/officeDocument/2006/relationships/image" Target="../media/image6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image" Target="../media/image70.jp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75.wmf"/><Relationship Id="rId3" Type="http://schemas.openxmlformats.org/officeDocument/2006/relationships/image" Target="../media/image70.jpg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73.wmf"/><Relationship Id="rId14" Type="http://schemas.openxmlformats.org/officeDocument/2006/relationships/image" Target="../media/image7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77.emf"/><Relationship Id="rId4" Type="http://schemas.openxmlformats.org/officeDocument/2006/relationships/oleObject" Target="../embeddings/oleObject6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jp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5.wmf"/><Relationship Id="rId3" Type="http://schemas.openxmlformats.org/officeDocument/2006/relationships/image" Target="../media/image16.jp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wmf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134831"/>
            <a:ext cx="12192000" cy="1723169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93" cy="882370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70693" y="763107"/>
            <a:ext cx="975564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TỚI BÀI HỌC HÔM NAY!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1441" y="3205233"/>
            <a:ext cx="617076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9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1386261" y="160931"/>
            <a:ext cx="47484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659260"/>
              </p:ext>
            </p:extLst>
          </p:nvPr>
        </p:nvGraphicFramePr>
        <p:xfrm>
          <a:off x="6233244" y="234505"/>
          <a:ext cx="4086413" cy="589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0" name="Equation" r:id="rId4" imgW="1422400" imgH="203200" progId="Equation.DSMT4">
                  <p:embed/>
                </p:oleObj>
              </mc:Choice>
              <mc:Fallback>
                <p:oleObj name="Equation" r:id="rId4" imgW="1422400" imgH="203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244" y="234505"/>
                        <a:ext cx="4086413" cy="5899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198202" y="825377"/>
            <a:ext cx="936475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663073"/>
              </p:ext>
            </p:extLst>
          </p:nvPr>
        </p:nvGraphicFramePr>
        <p:xfrm>
          <a:off x="820721" y="1307462"/>
          <a:ext cx="4035953" cy="56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1" name="Equation" r:id="rId6" imgW="1586811" imgH="215806" progId="Equation.DSMT4">
                  <p:embed/>
                </p:oleObj>
              </mc:Choice>
              <mc:Fallback>
                <p:oleObj name="Equation" r:id="rId6" imgW="1586811" imgH="215806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21" y="1307462"/>
                        <a:ext cx="4035953" cy="5621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614349"/>
              </p:ext>
            </p:extLst>
          </p:nvPr>
        </p:nvGraphicFramePr>
        <p:xfrm>
          <a:off x="893094" y="1925573"/>
          <a:ext cx="3700072" cy="497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2" name="Equation" r:id="rId8" imgW="1409088" imgH="190417" progId="Equation.DSMT4">
                  <p:embed/>
                </p:oleObj>
              </mc:Choice>
              <mc:Fallback>
                <p:oleObj name="Equation" r:id="rId8" imgW="1409088" imgH="190417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094" y="1925573"/>
                        <a:ext cx="3700072" cy="4972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697384"/>
              </p:ext>
            </p:extLst>
          </p:nvPr>
        </p:nvGraphicFramePr>
        <p:xfrm>
          <a:off x="820721" y="2699517"/>
          <a:ext cx="3374669" cy="46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3" name="Equation" r:id="rId10" imgW="1384300" imgH="190500" progId="Equation.DSMT4">
                  <p:embed/>
                </p:oleObj>
              </mc:Choice>
              <mc:Fallback>
                <p:oleObj name="Equation" r:id="rId10" imgW="1384300" imgH="1905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21" y="2699517"/>
                        <a:ext cx="3374669" cy="4660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084628"/>
              </p:ext>
            </p:extLst>
          </p:nvPr>
        </p:nvGraphicFramePr>
        <p:xfrm>
          <a:off x="4766011" y="2616968"/>
          <a:ext cx="600417" cy="485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4" name="Equation" r:id="rId12" imgW="203024" imgH="152268" progId="Equation.DSMT4">
                  <p:embed/>
                </p:oleObj>
              </mc:Choice>
              <mc:Fallback>
                <p:oleObj name="Equation" r:id="rId12" imgW="203024" imgH="152268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6011" y="2616968"/>
                        <a:ext cx="600417" cy="4851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592286"/>
              </p:ext>
            </p:extLst>
          </p:nvPr>
        </p:nvGraphicFramePr>
        <p:xfrm>
          <a:off x="2477048" y="3661160"/>
          <a:ext cx="1327157" cy="460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5" name="Equation" r:id="rId14" imgW="545863" imgH="190417" progId="Equation.DSMT4">
                  <p:embed/>
                </p:oleObj>
              </mc:Choice>
              <mc:Fallback>
                <p:oleObj name="Equation" r:id="rId14" imgW="545863" imgH="190417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048" y="3661160"/>
                        <a:ext cx="1327157" cy="4602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401191"/>
              </p:ext>
            </p:extLst>
          </p:nvPr>
        </p:nvGraphicFramePr>
        <p:xfrm>
          <a:off x="2663674" y="4257046"/>
          <a:ext cx="1177566" cy="1971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6" name="Equation" r:id="rId16" imgW="495085" imgH="812447" progId="Equation.DSMT4">
                  <p:embed/>
                </p:oleObj>
              </mc:Choice>
              <mc:Fallback>
                <p:oleObj name="Equation" r:id="rId16" imgW="495085" imgH="812447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674" y="4257046"/>
                        <a:ext cx="1177566" cy="1971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673362"/>
              </p:ext>
            </p:extLst>
          </p:nvPr>
        </p:nvGraphicFramePr>
        <p:xfrm>
          <a:off x="6383142" y="5826192"/>
          <a:ext cx="1050985" cy="1031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7" name="Equation" r:id="rId18" imgW="431613" imgH="418918" progId="Equation.DSMT4">
                  <p:embed/>
                </p:oleObj>
              </mc:Choice>
              <mc:Fallback>
                <p:oleObj name="Equation" r:id="rId18" imgW="431613" imgH="418918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142" y="5826192"/>
                        <a:ext cx="1050985" cy="10318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5536878" y="1839253"/>
            <a:ext cx="59234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ngoặc</a:t>
            </a:r>
            <a:endParaRPr kumimoji="0" lang="en-US" altLang="en-US" sz="30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1642105" y="42826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7630097" y="3613409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35"/>
          <p:cNvSpPr>
            <a:spLocks noChangeArrowheads="1"/>
          </p:cNvSpPr>
          <p:nvPr/>
        </p:nvSpPr>
        <p:spPr bwMode="auto">
          <a:xfrm>
            <a:off x="5494793" y="2530359"/>
            <a:ext cx="679809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altLang="en-US" sz="3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altLang="en-US" sz="3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altLang="en-US" sz="3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altLang="en-US" sz="30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sang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</a:t>
            </a:r>
            <a:r>
              <a:rPr kumimoji="0" lang="en-US" altLang="en-US" sz="3000" b="0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0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5271603" y="3634567"/>
            <a:ext cx="65742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endParaRPr kumimoji="0" lang="en-US" altLang="en-US" sz="30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820721" y="6092122"/>
            <a:ext cx="56172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739927"/>
              </p:ext>
            </p:extLst>
          </p:nvPr>
        </p:nvGraphicFramePr>
        <p:xfrm>
          <a:off x="4796185" y="3714692"/>
          <a:ext cx="600417" cy="485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8" name="Equation" r:id="rId20" imgW="203024" imgH="152268" progId="Equation.DSMT4">
                  <p:embed/>
                </p:oleObj>
              </mc:Choice>
              <mc:Fallback>
                <p:oleObj name="Equation" r:id="rId20" imgW="203024" imgH="1522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6185" y="3714692"/>
                        <a:ext cx="600417" cy="4851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008816"/>
              </p:ext>
            </p:extLst>
          </p:nvPr>
        </p:nvGraphicFramePr>
        <p:xfrm>
          <a:off x="4766011" y="1944019"/>
          <a:ext cx="600417" cy="485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9" name="Equation" r:id="rId21" imgW="203024" imgH="152268" progId="Equation.DSMT4">
                  <p:embed/>
                </p:oleObj>
              </mc:Choice>
              <mc:Fallback>
                <p:oleObj name="Equation" r:id="rId21" imgW="203024" imgH="1522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6011" y="1944019"/>
                        <a:ext cx="600417" cy="4851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6" grpId="0"/>
      <p:bldP spid="29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5957" y="285775"/>
            <a:ext cx="838276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(SGK):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223022"/>
              </p:ext>
            </p:extLst>
          </p:nvPr>
        </p:nvGraphicFramePr>
        <p:xfrm>
          <a:off x="6872125" y="161910"/>
          <a:ext cx="3961203" cy="1156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0" name="Equation" r:id="rId4" imgW="1374140" imgH="401320" progId="Equation.DSMT4">
                  <p:embed/>
                </p:oleObj>
              </mc:Choice>
              <mc:Fallback>
                <p:oleObj name="Equation" r:id="rId4" imgW="1374140" imgH="401320" progId="Equation.DSMT4">
                  <p:embed/>
                  <p:pic>
                    <p:nvPicPr>
                      <p:cNvPr id="0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72125" y="161910"/>
                        <a:ext cx="3961203" cy="1156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78220" y="1247104"/>
            <a:ext cx="129616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788851"/>
              </p:ext>
            </p:extLst>
          </p:nvPr>
        </p:nvGraphicFramePr>
        <p:xfrm>
          <a:off x="2028417" y="1078059"/>
          <a:ext cx="5323506" cy="114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1" name="Equation" r:id="rId6" imgW="1870075" imgH="401320" progId="Equation.DSMT4">
                  <p:embed/>
                </p:oleObj>
              </mc:Choice>
              <mc:Fallback>
                <p:oleObj name="Equation" r:id="rId6" imgW="1870075" imgH="401320" progId="Equation.DSMT4">
                  <p:embed/>
                  <p:pic>
                    <p:nvPicPr>
                      <p:cNvPr id="0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28417" y="1078059"/>
                        <a:ext cx="5323506" cy="1141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789912"/>
              </p:ext>
            </p:extLst>
          </p:nvPr>
        </p:nvGraphicFramePr>
        <p:xfrm>
          <a:off x="2117596" y="2224589"/>
          <a:ext cx="5145148" cy="596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2" name="Equation" r:id="rId8" imgW="1812290" imgH="210820" progId="Equation.DSMT4">
                  <p:embed/>
                </p:oleObj>
              </mc:Choice>
              <mc:Fallback>
                <p:oleObj name="Equation" r:id="rId8" imgW="1812290" imgH="210820" progId="Equation.DSMT4">
                  <p:embed/>
                  <p:pic>
                    <p:nvPicPr>
                      <p:cNvPr id="0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7596" y="2224589"/>
                        <a:ext cx="5145148" cy="596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748209"/>
              </p:ext>
            </p:extLst>
          </p:nvPr>
        </p:nvGraphicFramePr>
        <p:xfrm>
          <a:off x="2504040" y="2924471"/>
          <a:ext cx="4440128" cy="512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3" name="Equation" r:id="rId10" imgW="1488440" imgH="172720" progId="Equation.DSMT4">
                  <p:embed/>
                </p:oleObj>
              </mc:Choice>
              <mc:Fallback>
                <p:oleObj name="Equation" r:id="rId10" imgW="1488440" imgH="172720" progId="Equation.DSMT4">
                  <p:embed/>
                  <p:pic>
                    <p:nvPicPr>
                      <p:cNvPr id="0" name="Object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04040" y="2924471"/>
                        <a:ext cx="4440128" cy="512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034246"/>
              </p:ext>
            </p:extLst>
          </p:nvPr>
        </p:nvGraphicFramePr>
        <p:xfrm>
          <a:off x="2251364" y="3623436"/>
          <a:ext cx="4483700" cy="511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4" name="Equation" r:id="rId12" imgW="1506855" imgH="172720" progId="Equation.DSMT4">
                  <p:embed/>
                </p:oleObj>
              </mc:Choice>
              <mc:Fallback>
                <p:oleObj name="Equation" r:id="rId12" imgW="1506855" imgH="172720" progId="Equation.DSMT4">
                  <p:embed/>
                  <p:pic>
                    <p:nvPicPr>
                      <p:cNvPr id="0" name="Object 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51364" y="3623436"/>
                        <a:ext cx="4483700" cy="511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747521"/>
              </p:ext>
            </p:extLst>
          </p:nvPr>
        </p:nvGraphicFramePr>
        <p:xfrm>
          <a:off x="3767905" y="4210148"/>
          <a:ext cx="1783570" cy="535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5" name="Equation" r:id="rId14" imgW="574040" imgH="172720" progId="Equation.DSMT4">
                  <p:embed/>
                </p:oleObj>
              </mc:Choice>
              <mc:Fallback>
                <p:oleObj name="Equation" r:id="rId14" imgW="574040" imgH="172720" progId="Equation.DSMT4">
                  <p:embed/>
                  <p:pic>
                    <p:nvPicPr>
                      <p:cNvPr id="0" name="Object 1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67905" y="4210148"/>
                        <a:ext cx="1783570" cy="535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931748"/>
              </p:ext>
            </p:extLst>
          </p:nvPr>
        </p:nvGraphicFramePr>
        <p:xfrm>
          <a:off x="6060232" y="5577839"/>
          <a:ext cx="1355532" cy="1186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6" name="Equation" r:id="rId16" imgW="459740" imgH="401320" progId="Equation.DSMT4">
                  <p:embed/>
                </p:oleObj>
              </mc:Choice>
              <mc:Fallback>
                <p:oleObj name="Equation" r:id="rId16" imgW="459740" imgH="401320" progId="Equation.DSMT4">
                  <p:embed/>
                  <p:pic>
                    <p:nvPicPr>
                      <p:cNvPr id="0" name="Object 1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60232" y="5577839"/>
                        <a:ext cx="1355532" cy="1186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78220" y="5832097"/>
            <a:ext cx="5700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098883"/>
              </p:ext>
            </p:extLst>
          </p:nvPr>
        </p:nvGraphicFramePr>
        <p:xfrm>
          <a:off x="4234134" y="4700017"/>
          <a:ext cx="1328466" cy="110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7" name="Equation" r:id="rId18" imgW="459740" imgH="382905" progId="Equation.DSMT4">
                  <p:embed/>
                </p:oleObj>
              </mc:Choice>
              <mc:Fallback>
                <p:oleObj name="Equation" r:id="rId18" imgW="459740" imgH="382905" progId="Equation.DSMT4">
                  <p:embed/>
                  <p:pic>
                    <p:nvPicPr>
                      <p:cNvPr id="0" name="Object 1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234134" y="4700017"/>
                        <a:ext cx="1328466" cy="1107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" y="16462"/>
            <a:ext cx="1185672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600" b="1" i="1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3600" dirty="0" smtClean="0">
                <a:solidFill>
                  <a:schemeClr val="bg1"/>
                </a:solidFill>
              </a:rPr>
              <a:t>- </a:t>
            </a:r>
            <a:r>
              <a:rPr lang="en-US" sz="3600" b="1" i="1" dirty="0" err="1">
                <a:solidFill>
                  <a:srgbClr val="FFFF00"/>
                </a:solidFill>
              </a:rPr>
              <a:t>Bước</a:t>
            </a:r>
            <a:r>
              <a:rPr lang="en-US" sz="3600" b="1" i="1" dirty="0">
                <a:solidFill>
                  <a:srgbClr val="FFFF00"/>
                </a:solidFill>
              </a:rPr>
              <a:t> 1: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Quy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đồng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và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khử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mẫu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hai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vế</a:t>
            </a:r>
            <a:r>
              <a:rPr lang="en-US" sz="3600" i="1" dirty="0">
                <a:solidFill>
                  <a:schemeClr val="bg1"/>
                </a:solidFill>
              </a:rPr>
              <a:t> (</a:t>
            </a:r>
            <a:r>
              <a:rPr lang="en-US" sz="3600" i="1" dirty="0" err="1">
                <a:solidFill>
                  <a:schemeClr val="bg1"/>
                </a:solidFill>
              </a:rPr>
              <a:t>nếu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cần</a:t>
            </a:r>
            <a:r>
              <a:rPr lang="en-US" sz="3600" i="1" dirty="0">
                <a:solidFill>
                  <a:schemeClr val="bg1"/>
                </a:solidFill>
              </a:rPr>
              <a:t>)</a:t>
            </a:r>
            <a:endParaRPr lang="en-US" sz="3600" dirty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3600" i="1" dirty="0">
                <a:solidFill>
                  <a:schemeClr val="bg1"/>
                </a:solidFill>
              </a:rPr>
              <a:t>- </a:t>
            </a:r>
            <a:r>
              <a:rPr lang="en-US" sz="3600" b="1" i="1" dirty="0" err="1">
                <a:solidFill>
                  <a:srgbClr val="FFFF00"/>
                </a:solidFill>
              </a:rPr>
              <a:t>Bước</a:t>
            </a:r>
            <a:r>
              <a:rPr lang="en-US" sz="3600" b="1" i="1" dirty="0">
                <a:solidFill>
                  <a:srgbClr val="FFFF00"/>
                </a:solidFill>
              </a:rPr>
              <a:t> 2: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Thực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hiện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phép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tính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để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bỏ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dấu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ngoặc</a:t>
            </a:r>
            <a:r>
              <a:rPr lang="en-US" sz="3600" i="1" dirty="0">
                <a:solidFill>
                  <a:schemeClr val="bg1"/>
                </a:solidFill>
              </a:rPr>
              <a:t>,</a:t>
            </a:r>
            <a:endParaRPr lang="en-US" sz="3600" dirty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3600" i="1" dirty="0">
                <a:solidFill>
                  <a:schemeClr val="bg1"/>
                </a:solidFill>
              </a:rPr>
              <a:t>- </a:t>
            </a:r>
            <a:r>
              <a:rPr lang="en-US" sz="3600" b="1" i="1" dirty="0" err="1">
                <a:solidFill>
                  <a:srgbClr val="FFFF00"/>
                </a:solidFill>
              </a:rPr>
              <a:t>Bước</a:t>
            </a:r>
            <a:r>
              <a:rPr lang="en-US" sz="3600" b="1" i="1" dirty="0">
                <a:solidFill>
                  <a:srgbClr val="FFFF00"/>
                </a:solidFill>
              </a:rPr>
              <a:t> 3: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Chuyển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các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hạng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tử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chứa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ẩn</a:t>
            </a:r>
            <a:r>
              <a:rPr lang="en-US" sz="3600" i="1" dirty="0">
                <a:solidFill>
                  <a:schemeClr val="bg1"/>
                </a:solidFill>
              </a:rPr>
              <a:t> sang </a:t>
            </a:r>
            <a:r>
              <a:rPr lang="en-US" sz="3600" i="1" dirty="0" err="1">
                <a:solidFill>
                  <a:schemeClr val="bg1"/>
                </a:solidFill>
              </a:rPr>
              <a:t>một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vế</a:t>
            </a:r>
            <a:r>
              <a:rPr lang="en-US" sz="3600" i="1" dirty="0">
                <a:solidFill>
                  <a:schemeClr val="bg1"/>
                </a:solidFill>
              </a:rPr>
              <a:t>, </a:t>
            </a:r>
            <a:r>
              <a:rPr lang="en-US" sz="3600" i="1" dirty="0" err="1">
                <a:solidFill>
                  <a:schemeClr val="bg1"/>
                </a:solidFill>
              </a:rPr>
              <a:t>các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hạng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tử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không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chứa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ẩn</a:t>
            </a:r>
            <a:r>
              <a:rPr lang="en-US" sz="3600" i="1" dirty="0">
                <a:solidFill>
                  <a:schemeClr val="bg1"/>
                </a:solidFill>
              </a:rPr>
              <a:t> sang </a:t>
            </a:r>
            <a:r>
              <a:rPr lang="en-US" sz="3600" i="1" dirty="0" err="1">
                <a:solidFill>
                  <a:schemeClr val="bg1"/>
                </a:solidFill>
              </a:rPr>
              <a:t>vế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còn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lại</a:t>
            </a:r>
            <a:endParaRPr lang="en-US" sz="3600" dirty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3600" i="1" dirty="0">
                <a:solidFill>
                  <a:schemeClr val="bg1"/>
                </a:solidFill>
              </a:rPr>
              <a:t>- </a:t>
            </a:r>
            <a:r>
              <a:rPr lang="en-US" sz="3600" b="1" i="1" dirty="0" err="1">
                <a:solidFill>
                  <a:srgbClr val="FFFF00"/>
                </a:solidFill>
              </a:rPr>
              <a:t>Bước</a:t>
            </a:r>
            <a:r>
              <a:rPr lang="en-US" sz="3600" b="1" i="1" dirty="0">
                <a:solidFill>
                  <a:srgbClr val="FFFF00"/>
                </a:solidFill>
              </a:rPr>
              <a:t> 4:</a:t>
            </a:r>
            <a:r>
              <a:rPr lang="en-US" sz="3600" i="1" dirty="0">
                <a:solidFill>
                  <a:schemeClr val="bg1"/>
                </a:solidFill>
              </a:rPr>
              <a:t> Thu </a:t>
            </a:r>
            <a:r>
              <a:rPr lang="en-US" sz="3600" i="1" dirty="0" err="1">
                <a:solidFill>
                  <a:schemeClr val="bg1"/>
                </a:solidFill>
              </a:rPr>
              <a:t>gọn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và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giải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phương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trình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vừa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nhận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được</a:t>
            </a:r>
            <a:r>
              <a:rPr lang="en-US" sz="3600" i="1" dirty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680386"/>
              </p:ext>
            </p:extLst>
          </p:nvPr>
        </p:nvGraphicFramePr>
        <p:xfrm>
          <a:off x="9140371" y="168049"/>
          <a:ext cx="2296887" cy="574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4" imgW="761760" imgH="190440" progId="Equation.DSMT4">
                  <p:embed/>
                </p:oleObj>
              </mc:Choice>
              <mc:Fallback>
                <p:oleObj name="Equation" r:id="rId4" imgW="761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0371" y="168049"/>
                        <a:ext cx="2296887" cy="574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85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8315" y="2348357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520" y="16246"/>
            <a:ext cx="690372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48137" y="929158"/>
          <a:ext cx="4173560" cy="547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8" name="Equation" r:id="rId4" imgW="1602740" imgH="210820" progId="Equation.DSMT4">
                  <p:embed/>
                </p:oleObj>
              </mc:Choice>
              <mc:Fallback>
                <p:oleObj name="Equation" r:id="rId4" imgW="1602740" imgH="210820" progId="Equation.DSMT4">
                  <p:embed/>
                  <p:pic>
                    <p:nvPicPr>
                      <p:cNvPr id="0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8137" y="929158"/>
                        <a:ext cx="4173560" cy="547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246432" y="504145"/>
          <a:ext cx="3437428" cy="1017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9" name="Equation" r:id="rId6" imgW="1355725" imgH="401320" progId="Equation.DSMT4">
                  <p:embed/>
                </p:oleObj>
              </mc:Choice>
              <mc:Fallback>
                <p:oleObj name="Equation" r:id="rId6" imgW="1355725" imgH="401320" progId="Equation.DSMT4">
                  <p:embed/>
                  <p:pic>
                    <p:nvPicPr>
                      <p:cNvPr id="0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46432" y="504145"/>
                        <a:ext cx="3437428" cy="1017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24795" y="1522044"/>
          <a:ext cx="4067556" cy="3292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0" name="Equation" r:id="rId8" imgW="1602740" imgH="1297305" progId="Equation.DSMT4">
                  <p:embed/>
                </p:oleObj>
              </mc:Choice>
              <mc:Fallback>
                <p:oleObj name="Equation" r:id="rId8" imgW="1602740" imgH="1297305" progId="Equation.DSMT4">
                  <p:embed/>
                  <p:pic>
                    <p:nvPicPr>
                      <p:cNvPr id="0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4795" y="1522044"/>
                        <a:ext cx="4067556" cy="3292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246432" y="1406572"/>
          <a:ext cx="5424754" cy="4843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1" name="Equation" r:id="rId10" imgW="2137410" imgH="1908175" progId="Equation.DSMT4">
                  <p:embed/>
                </p:oleObj>
              </mc:Choice>
              <mc:Fallback>
                <p:oleObj name="Equation" r:id="rId10" imgW="2137410" imgH="1908175" progId="Equation.DSMT4">
                  <p:embed/>
                  <p:pic>
                    <p:nvPicPr>
                      <p:cNvPr id="0" name="Object 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46432" y="1406572"/>
                        <a:ext cx="5424754" cy="4843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3839" y="883352"/>
            <a:ext cx="718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416965" y="929158"/>
            <a:ext cx="7872" cy="58883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00965" y="794360"/>
            <a:ext cx="718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342" y="5095236"/>
            <a:ext cx="4424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196685"/>
              </p:ext>
            </p:extLst>
          </p:nvPr>
        </p:nvGraphicFramePr>
        <p:xfrm>
          <a:off x="4324205" y="4929530"/>
          <a:ext cx="824484" cy="851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2" name="Equation" r:id="rId12" imgW="9144000" imgH="9448800" progId="Equation.DSMT4">
                  <p:embed/>
                </p:oleObj>
              </mc:Choice>
              <mc:Fallback>
                <p:oleObj name="Equation" r:id="rId12" imgW="9144000" imgH="9448800" progId="Equation.DSMT4">
                  <p:embed/>
                  <p:pic>
                    <p:nvPicPr>
                      <p:cNvPr id="0" name="Picture 1642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24205" y="4929530"/>
                        <a:ext cx="824484" cy="851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5527695" y="6142990"/>
            <a:ext cx="4424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290035"/>
              </p:ext>
            </p:extLst>
          </p:nvPr>
        </p:nvGraphicFramePr>
        <p:xfrm>
          <a:off x="9855614" y="5987024"/>
          <a:ext cx="942912" cy="835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3" name="Equation" r:id="rId14" imgW="10668000" imgH="9448800" progId="Equation.DSMT4">
                  <p:embed/>
                </p:oleObj>
              </mc:Choice>
              <mc:Fallback>
                <p:oleObj name="Equation" r:id="rId14" imgW="10668000" imgH="9448800" progId="Equation.DSMT4">
                  <p:embed/>
                  <p:pic>
                    <p:nvPicPr>
                      <p:cNvPr id="0" name="Picture 1642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855614" y="5987024"/>
                        <a:ext cx="942912" cy="835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53820" y="2181520"/>
            <a:ext cx="50828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903192" y="2140505"/>
            <a:ext cx="61079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369309"/>
              </p:ext>
            </p:extLst>
          </p:nvPr>
        </p:nvGraphicFramePr>
        <p:xfrm>
          <a:off x="1289445" y="262068"/>
          <a:ext cx="2417576" cy="519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0" name="Equation" r:id="rId4" imgW="825142" imgH="177723" progId="Equation.DSMT4">
                  <p:embed/>
                </p:oleObj>
              </mc:Choice>
              <mc:Fallback>
                <p:oleObj name="Equation" r:id="rId4" imgW="825142" imgH="177723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445" y="262068"/>
                        <a:ext cx="2417576" cy="5194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324205"/>
              </p:ext>
            </p:extLst>
          </p:nvPr>
        </p:nvGraphicFramePr>
        <p:xfrm>
          <a:off x="1144293" y="944838"/>
          <a:ext cx="2774679" cy="523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1" name="Equation" r:id="rId6" imgW="926698" imgH="177723" progId="Equation.DSMT4">
                  <p:embed/>
                </p:oleObj>
              </mc:Choice>
              <mc:Fallback>
                <p:oleObj name="Equation" r:id="rId6" imgW="926698" imgH="177723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293" y="944838"/>
                        <a:ext cx="2774679" cy="5239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544946"/>
              </p:ext>
            </p:extLst>
          </p:nvPr>
        </p:nvGraphicFramePr>
        <p:xfrm>
          <a:off x="1642958" y="1625038"/>
          <a:ext cx="1618402" cy="509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2" name="Equation" r:id="rId8" imgW="558558" imgH="177723" progId="Equation.DSMT4">
                  <p:embed/>
                </p:oleObj>
              </mc:Choice>
              <mc:Fallback>
                <p:oleObj name="Equation" r:id="rId8" imgW="558558" imgH="177723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2958" y="1625038"/>
                        <a:ext cx="1618402" cy="509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417319" y="2033241"/>
            <a:ext cx="210871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8086532" y="1570987"/>
            <a:ext cx="32548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(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720312" y="60960"/>
            <a:ext cx="0" cy="25395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615611" y="199407"/>
            <a:ext cx="20327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6113896" y="146193"/>
            <a:ext cx="24026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508806"/>
              </p:ext>
            </p:extLst>
          </p:nvPr>
        </p:nvGraphicFramePr>
        <p:xfrm>
          <a:off x="6743451" y="203086"/>
          <a:ext cx="2108950" cy="510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3" name="Equation" r:id="rId10" imgW="787058" imgH="177723" progId="Equation.DSMT4">
                  <p:embed/>
                </p:oleObj>
              </mc:Choice>
              <mc:Fallback>
                <p:oleObj name="Equation" r:id="rId10" imgW="787058" imgH="177723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451" y="203086"/>
                        <a:ext cx="2108950" cy="510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968187"/>
              </p:ext>
            </p:extLst>
          </p:nvPr>
        </p:nvGraphicFramePr>
        <p:xfrm>
          <a:off x="6647384" y="938803"/>
          <a:ext cx="2161336" cy="492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4" name="Equation" r:id="rId12" imgW="787058" imgH="177723" progId="Equation.DSMT4">
                  <p:embed/>
                </p:oleObj>
              </mc:Choice>
              <mc:Fallback>
                <p:oleObj name="Equation" r:id="rId12" imgW="787058" imgH="177723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7384" y="938803"/>
                        <a:ext cx="2161336" cy="4920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636245"/>
              </p:ext>
            </p:extLst>
          </p:nvPr>
        </p:nvGraphicFramePr>
        <p:xfrm>
          <a:off x="7038246" y="1659775"/>
          <a:ext cx="1267554" cy="4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5" name="Equation" r:id="rId14" imgW="469696" imgH="177723" progId="Equation.DSMT4">
                  <p:embed/>
                </p:oleObj>
              </mc:Choice>
              <mc:Fallback>
                <p:oleObj name="Equation" r:id="rId14" imgW="469696" imgH="177723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246" y="1659775"/>
                        <a:ext cx="1267554" cy="471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0" y="685799"/>
            <a:ext cx="246569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228600" y="892174"/>
            <a:ext cx="246569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0" y="967278"/>
            <a:ext cx="2465696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553820" y="2700190"/>
            <a:ext cx="1113526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altLang="en-US" sz="3200" b="0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32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3200" b="0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TH1:                          </a:t>
            </a:r>
            <a:r>
              <a:rPr lang="en-US" alt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altLang="en-US" sz="3200" i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TH2:</a:t>
            </a:r>
            <a:r>
              <a:rPr kumimoji="0" lang="en-US" altLang="en-US" sz="3200" b="0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3200" b="0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20"/>
          <p:cNvSpPr>
            <a:spLocks noChangeArrowheads="1"/>
          </p:cNvSpPr>
          <p:nvPr/>
        </p:nvSpPr>
        <p:spPr bwMode="auto">
          <a:xfrm>
            <a:off x="3105562" y="1541774"/>
            <a:ext cx="20906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(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789456"/>
              </p:ext>
            </p:extLst>
          </p:nvPr>
        </p:nvGraphicFramePr>
        <p:xfrm>
          <a:off x="8852401" y="2954133"/>
          <a:ext cx="188817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6" name="Equation" r:id="rId16" imgW="723600" imgH="190440" progId="Equation.DSMT4">
                  <p:embed/>
                </p:oleObj>
              </mc:Choice>
              <mc:Fallback>
                <p:oleObj name="Equation" r:id="rId16" imgW="7236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852401" y="2954133"/>
                        <a:ext cx="1888170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599165"/>
              </p:ext>
            </p:extLst>
          </p:nvPr>
        </p:nvGraphicFramePr>
        <p:xfrm>
          <a:off x="8777313" y="3620966"/>
          <a:ext cx="1145446" cy="536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7" name="Equation" r:id="rId18" imgW="406080" imgH="190440" progId="Equation.DSMT4">
                  <p:embed/>
                </p:oleObj>
              </mc:Choice>
              <mc:Fallback>
                <p:oleObj name="Equation" r:id="rId18" imgW="4060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777313" y="3620966"/>
                        <a:ext cx="1145446" cy="536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45641"/>
              </p:ext>
            </p:extLst>
          </p:nvPr>
        </p:nvGraphicFramePr>
        <p:xfrm>
          <a:off x="393155" y="3676845"/>
          <a:ext cx="1024164" cy="49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8" name="Equation" r:id="rId20" imgW="393480" imgH="190440" progId="Equation.DSMT4">
                  <p:embed/>
                </p:oleObj>
              </mc:Choice>
              <mc:Fallback>
                <p:oleObj name="Equation" r:id="rId20" imgW="393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93155" y="3676845"/>
                        <a:ext cx="1024164" cy="495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366347"/>
              </p:ext>
            </p:extLst>
          </p:nvPr>
        </p:nvGraphicFramePr>
        <p:xfrm>
          <a:off x="1489889" y="4417882"/>
          <a:ext cx="257931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9" name="Equation" r:id="rId22" imgW="1028520" imgH="215640" progId="Equation.DSMT4">
                  <p:embed/>
                </p:oleObj>
              </mc:Choice>
              <mc:Fallback>
                <p:oleObj name="Equation" r:id="rId22" imgW="10285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489889" y="4417882"/>
                        <a:ext cx="2579312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98367"/>
              </p:ext>
            </p:extLst>
          </p:nvPr>
        </p:nvGraphicFramePr>
        <p:xfrm>
          <a:off x="1527740" y="5119285"/>
          <a:ext cx="1315357" cy="519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0" name="Equation" r:id="rId24" imgW="482400" imgH="190440" progId="Equation.DSMT4">
                  <p:embed/>
                </p:oleObj>
              </mc:Choice>
              <mc:Fallback>
                <p:oleObj name="Equation" r:id="rId24" imgW="4824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27740" y="5119285"/>
                        <a:ext cx="1315357" cy="519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469822"/>
              </p:ext>
            </p:extLst>
          </p:nvPr>
        </p:nvGraphicFramePr>
        <p:xfrm>
          <a:off x="9230169" y="5225700"/>
          <a:ext cx="363774" cy="396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1" name="Equation" r:id="rId26" imgW="139680" imgH="152280" progId="Equation.DSMT4">
                  <p:embed/>
                </p:oleObj>
              </mc:Choice>
              <mc:Fallback>
                <p:oleObj name="Equation" r:id="rId26" imgW="1396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230169" y="5225700"/>
                        <a:ext cx="363774" cy="396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3" grpId="0"/>
      <p:bldP spid="28" grpId="0"/>
      <p:bldP spid="29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4561" y="2457717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VẬN 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DỤNG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4840" y="836666"/>
            <a:ext cx="1106424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71600"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Hai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Lan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914400"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Lan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50000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96875"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Lan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74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Lan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(nghìn đồng) là giá tiền của mỗi quyển vở. Viết phương trình biểu thị tổng số tiền mua sách và vở của hai bạn Lan và Hương là bằng nhau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 trình nhận được ở câu a để tìm giá tiền của mỗi quyển vở.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45920" y="665483"/>
            <a:ext cx="10287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(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45920" y="2746087"/>
            <a:ext cx="10287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45920" y="4178538"/>
            <a:ext cx="99748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270851"/>
              </p:ext>
            </p:extLst>
          </p:nvPr>
        </p:nvGraphicFramePr>
        <p:xfrm>
          <a:off x="3094764" y="2361350"/>
          <a:ext cx="2178275" cy="464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5" name="Equation" r:id="rId4" imgW="774028" imgH="177646" progId="Equation.DSMT4">
                  <p:embed/>
                </p:oleObj>
              </mc:Choice>
              <mc:Fallback>
                <p:oleObj name="Equation" r:id="rId4" imgW="774028" imgH="17764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764" y="2361350"/>
                        <a:ext cx="2178275" cy="4641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650183"/>
              </p:ext>
            </p:extLst>
          </p:nvPr>
        </p:nvGraphicFramePr>
        <p:xfrm>
          <a:off x="3094764" y="3751312"/>
          <a:ext cx="2284956" cy="464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6" name="Equation" r:id="rId6" imgW="774028" imgH="177646" progId="Equation.DSMT4">
                  <p:embed/>
                </p:oleObj>
              </mc:Choice>
              <mc:Fallback>
                <p:oleObj name="Equation" r:id="rId6" imgW="774028" imgH="17764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764" y="3751312"/>
                        <a:ext cx="2284956" cy="4641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331610"/>
              </p:ext>
            </p:extLst>
          </p:nvPr>
        </p:nvGraphicFramePr>
        <p:xfrm>
          <a:off x="3094764" y="5144630"/>
          <a:ext cx="4616676" cy="464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7" name="Equation" r:id="rId8" imgW="1651000" imgH="177800" progId="Equation.DSMT4">
                  <p:embed/>
                </p:oleObj>
              </mc:Choice>
              <mc:Fallback>
                <p:oleObj name="Equation" r:id="rId8" imgW="1651000" imgH="177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764" y="5144630"/>
                        <a:ext cx="4616676" cy="4641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524218" y="158001"/>
            <a:ext cx="98980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354129"/>
              </p:ext>
            </p:extLst>
          </p:nvPr>
        </p:nvGraphicFramePr>
        <p:xfrm>
          <a:off x="2911385" y="972441"/>
          <a:ext cx="366758" cy="4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8" name="Equation" r:id="rId10" imgW="139680" imgH="152280" progId="Equation.DSMT4">
                  <p:embed/>
                </p:oleObj>
              </mc:Choice>
              <mc:Fallback>
                <p:oleObj name="Equation" r:id="rId10" imgW="1396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11385" y="972441"/>
                        <a:ext cx="366758" cy="4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149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496655"/>
              </p:ext>
            </p:extLst>
          </p:nvPr>
        </p:nvGraphicFramePr>
        <p:xfrm>
          <a:off x="2765455" y="942177"/>
          <a:ext cx="4573490" cy="482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3" name="Equation" r:id="rId4" imgW="1651000" imgH="177800" progId="Equation.DSMT4">
                  <p:embed/>
                </p:oleObj>
              </mc:Choice>
              <mc:Fallback>
                <p:oleObj name="Equation" r:id="rId4" imgW="1651000" imgH="177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55" y="942177"/>
                        <a:ext cx="4573490" cy="4828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426331"/>
              </p:ext>
            </p:extLst>
          </p:nvPr>
        </p:nvGraphicFramePr>
        <p:xfrm>
          <a:off x="3474720" y="1538526"/>
          <a:ext cx="4573490" cy="482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4" name="Equation" r:id="rId6" imgW="1651000" imgH="177800" progId="Equation.DSMT4">
                  <p:embed/>
                </p:oleObj>
              </mc:Choice>
              <mc:Fallback>
                <p:oleObj name="Equation" r:id="rId6" imgW="1651000" imgH="177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4720" y="1538526"/>
                        <a:ext cx="4573490" cy="4828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021733"/>
              </p:ext>
            </p:extLst>
          </p:nvPr>
        </p:nvGraphicFramePr>
        <p:xfrm>
          <a:off x="4297679" y="2275634"/>
          <a:ext cx="2212129" cy="482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5" name="Equation" r:id="rId8" imgW="799753" imgH="177723" progId="Equation.DSMT4">
                  <p:embed/>
                </p:oleObj>
              </mc:Choice>
              <mc:Fallback>
                <p:oleObj name="Equation" r:id="rId8" imgW="799753" imgH="17772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679" y="2275634"/>
                        <a:ext cx="2212129" cy="4828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207144"/>
              </p:ext>
            </p:extLst>
          </p:nvPr>
        </p:nvGraphicFramePr>
        <p:xfrm>
          <a:off x="4541520" y="2937939"/>
          <a:ext cx="1918058" cy="482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6" name="Equation" r:id="rId10" imgW="698197" imgH="177723" progId="Equation.DSMT4">
                  <p:embed/>
                </p:oleObj>
              </mc:Choice>
              <mc:Fallback>
                <p:oleObj name="Equation" r:id="rId10" imgW="698197" imgH="17772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520" y="2937939"/>
                        <a:ext cx="1918058" cy="4828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459670"/>
              </p:ext>
            </p:extLst>
          </p:nvPr>
        </p:nvGraphicFramePr>
        <p:xfrm>
          <a:off x="6387888" y="3778375"/>
          <a:ext cx="1137044" cy="44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7" name="Equation" r:id="rId12" imgW="444114" imgH="177646" progId="Equation.DSMT4">
                  <p:embed/>
                </p:oleObj>
              </mc:Choice>
              <mc:Fallback>
                <p:oleObj name="Equation" r:id="rId12" imgW="444114" imgH="17764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7888" y="3778375"/>
                        <a:ext cx="1137044" cy="4419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18360" y="840208"/>
            <a:ext cx="8753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98519" y="3187494"/>
            <a:ext cx="158378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7063" y="3670300"/>
            <a:ext cx="78333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979" y="4279512"/>
            <a:ext cx="6935021" cy="25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1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trò chơi khởi động cho một buổi sinh hoạt tập thể - Sinh Viên Công Giáo  Trung C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47" y="340894"/>
            <a:ext cx="6780832" cy="6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60755" y="2579841"/>
            <a:ext cx="16995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động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10394" y="3126763"/>
            <a:ext cx="158378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979" y="4279512"/>
            <a:ext cx="6935021" cy="255599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20634" y="1935678"/>
            <a:ext cx="2624447" cy="17890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25: 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PHƯƠNG </a:t>
            </a:r>
            <a:r>
              <a:rPr lang="en-US" dirty="0">
                <a:solidFill>
                  <a:srgbClr val="FF0000"/>
                </a:solidFill>
              </a:rPr>
              <a:t>TRÌNH BẬC NHẤT MỘT ẨN</a:t>
            </a:r>
          </a:p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945081" y="1270660"/>
            <a:ext cx="2149433" cy="795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45081" y="2945081"/>
            <a:ext cx="2311898" cy="23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66951" y="3724769"/>
            <a:ext cx="2173184" cy="1037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xplosion 1 20"/>
          <p:cNvSpPr/>
          <p:nvPr/>
        </p:nvSpPr>
        <p:spPr>
          <a:xfrm>
            <a:off x="4019797" y="-106878"/>
            <a:ext cx="4381996" cy="209414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Phương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trình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một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ẩn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Nghiệm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phương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trình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3" name="Flowchart: Terminator 22"/>
          <p:cNvSpPr/>
          <p:nvPr/>
        </p:nvSpPr>
        <p:spPr>
          <a:xfrm>
            <a:off x="5256979" y="2377106"/>
            <a:ext cx="3978234" cy="1159699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Phương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trình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bậc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nhất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một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ẩn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" name="Explosion 1 23"/>
          <p:cNvSpPr/>
          <p:nvPr/>
        </p:nvSpPr>
        <p:spPr>
          <a:xfrm>
            <a:off x="3994071" y="4035626"/>
            <a:ext cx="4769921" cy="209414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Phương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trình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đưa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được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về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dạng</a:t>
            </a:r>
            <a:r>
              <a:rPr lang="en-US" sz="2000" dirty="0" smtClean="0">
                <a:solidFill>
                  <a:srgbClr val="FF0000"/>
                </a:solidFill>
              </a:rPr>
              <a:t> ax + b = 0</a:t>
            </a:r>
          </a:p>
        </p:txBody>
      </p:sp>
    </p:spTree>
    <p:extLst>
      <p:ext uri="{BB962C8B-B14F-4D97-AF65-F5344CB8AC3E}">
        <p14:creationId xmlns:p14="http://schemas.microsoft.com/office/powerpoint/2010/main" val="70514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214" y="737764"/>
            <a:ext cx="4438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HƯỚNG DẪN VỀ NHÀ</a:t>
            </a:r>
          </a:p>
        </p:txBody>
      </p:sp>
      <p:sp>
        <p:nvSpPr>
          <p:cNvPr id="8" name="Rectangle 7"/>
          <p:cNvSpPr/>
          <p:nvPr/>
        </p:nvSpPr>
        <p:spPr>
          <a:xfrm>
            <a:off x="2150372" y="1827750"/>
            <a:ext cx="8305590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251604"/>
              </p:ext>
            </p:extLst>
          </p:nvPr>
        </p:nvGraphicFramePr>
        <p:xfrm>
          <a:off x="3710568" y="2791398"/>
          <a:ext cx="1927797" cy="5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1" name="Equation" r:id="rId4" imgW="630555" imgH="172720" progId="Equation.DSMT4">
                  <p:embed/>
                </p:oleObj>
              </mc:Choice>
              <mc:Fallback>
                <p:oleObj name="Equation" r:id="rId4" imgW="630555" imgH="172720" progId="Equation.DSMT4">
                  <p:embed/>
                  <p:pic>
                    <p:nvPicPr>
                      <p:cNvPr id="0" name="Picture 2048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10568" y="2791398"/>
                        <a:ext cx="1927797" cy="52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109356" y="3257448"/>
            <a:ext cx="8624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7.3, 7.4,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7.5, 7.6 (SGK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32)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09356" y="5474967"/>
            <a:ext cx="9172947" cy="1265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26: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endParaRPr lang="en-US" sz="32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2109356" y="3950094"/>
            <a:ext cx="82448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692460"/>
              </p:ext>
            </p:extLst>
          </p:nvPr>
        </p:nvGraphicFramePr>
        <p:xfrm>
          <a:off x="4145280" y="4534869"/>
          <a:ext cx="3307080" cy="1050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Equation" r:id="rId6" imgW="1524000" imgH="431800" progId="Equation.DSMT4">
                  <p:embed/>
                </p:oleObj>
              </mc:Choice>
              <mc:Fallback>
                <p:oleObj name="Equation" r:id="rId6" imgW="1524000" imgH="431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5280" y="4534869"/>
                        <a:ext cx="3307080" cy="10502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4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11302"/>
            <a:ext cx="5730240" cy="434657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a)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b)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c)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d)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838200" y="850325"/>
            <a:ext cx="10970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389606"/>
              </p:ext>
            </p:extLst>
          </p:nvPr>
        </p:nvGraphicFramePr>
        <p:xfrm>
          <a:off x="1463080" y="2678190"/>
          <a:ext cx="1950679" cy="482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6" name="Equation" r:id="rId4" imgW="694511" imgH="171271" progId="Equation.DSMT4">
                  <p:embed/>
                </p:oleObj>
              </mc:Choice>
              <mc:Fallback>
                <p:oleObj name="Equation" r:id="rId4" imgW="694511" imgH="17127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3080" y="2678190"/>
                        <a:ext cx="1950679" cy="482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746596"/>
              </p:ext>
            </p:extLst>
          </p:nvPr>
        </p:nvGraphicFramePr>
        <p:xfrm>
          <a:off x="1418949" y="3507580"/>
          <a:ext cx="1994809" cy="492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7" name="Equation" r:id="rId6" imgW="694511" imgH="171271" progId="Equation.DSMT4">
                  <p:embed/>
                </p:oleObj>
              </mc:Choice>
              <mc:Fallback>
                <p:oleObj name="Equation" r:id="rId6" imgW="694511" imgH="17127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18949" y="3507580"/>
                        <a:ext cx="1994809" cy="492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0510"/>
              </p:ext>
            </p:extLst>
          </p:nvPr>
        </p:nvGraphicFramePr>
        <p:xfrm>
          <a:off x="1417360" y="4277140"/>
          <a:ext cx="2165516" cy="6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8" name="Equation" r:id="rId8" imgW="770760" imgH="219126" progId="Equation.DSMT4">
                  <p:embed/>
                </p:oleObj>
              </mc:Choice>
              <mc:Fallback>
                <p:oleObj name="Equation" r:id="rId8" imgW="770760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17360" y="4277140"/>
                        <a:ext cx="2165516" cy="61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297936"/>
              </p:ext>
            </p:extLst>
          </p:nvPr>
        </p:nvGraphicFramePr>
        <p:xfrm>
          <a:off x="1417360" y="5209227"/>
          <a:ext cx="1461135" cy="487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9" name="Equation" r:id="rId10" imgW="513960" imgH="171271" progId="Equation.DSMT4">
                  <p:embed/>
                </p:oleObj>
              </mc:Choice>
              <mc:Fallback>
                <p:oleObj name="Equation" r:id="rId10" imgW="513960" imgH="17127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17360" y="5209227"/>
                        <a:ext cx="1461135" cy="487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Google Shape;88;p2"/>
          <p:cNvSpPr/>
          <p:nvPr/>
        </p:nvSpPr>
        <p:spPr>
          <a:xfrm>
            <a:off x="720607" y="2590631"/>
            <a:ext cx="696753" cy="640386"/>
          </a:xfrm>
          <a:prstGeom prst="ellipse">
            <a:avLst/>
          </a:prstGeom>
          <a:noFill/>
          <a:ln w="414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862" tIns="121862" rIns="121862" bIns="121862" anchor="ctr" anchorCtr="0">
            <a:noAutofit/>
          </a:bodyPr>
          <a:lstStyle/>
          <a:p>
            <a:endParaRPr sz="2400"/>
          </a:p>
        </p:txBody>
      </p:sp>
      <p:sp>
        <p:nvSpPr>
          <p:cNvPr id="21" name="Google Shape;88;p2"/>
          <p:cNvSpPr/>
          <p:nvPr/>
        </p:nvSpPr>
        <p:spPr>
          <a:xfrm>
            <a:off x="707530" y="5122446"/>
            <a:ext cx="696753" cy="640386"/>
          </a:xfrm>
          <a:prstGeom prst="ellipse">
            <a:avLst/>
          </a:prstGeom>
          <a:noFill/>
          <a:ln w="414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862" tIns="121862" rIns="121862" bIns="121862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0888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4840" y="816426"/>
            <a:ext cx="1089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707700"/>
              </p:ext>
            </p:extLst>
          </p:nvPr>
        </p:nvGraphicFramePr>
        <p:xfrm>
          <a:off x="2745649" y="1739900"/>
          <a:ext cx="1838325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Equation" r:id="rId4" imgW="627973" imgH="837644" progId="Equation.DSMT4">
                  <p:embed/>
                </p:oleObj>
              </mc:Choice>
              <mc:Fallback>
                <p:oleObj name="Equation" r:id="rId4" imgW="627973" imgH="83764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5649" y="1739900"/>
                        <a:ext cx="1838325" cy="245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6141" y="4098116"/>
            <a:ext cx="90006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617434"/>
              </p:ext>
            </p:extLst>
          </p:nvPr>
        </p:nvGraphicFramePr>
        <p:xfrm>
          <a:off x="5527862" y="4041173"/>
          <a:ext cx="1045028" cy="1066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Equation" r:id="rId6" imgW="380835" imgH="393529" progId="Equation.DSMT4">
                  <p:embed/>
                </p:oleObj>
              </mc:Choice>
              <mc:Fallback>
                <p:oleObj name="Equation" r:id="rId6" imgW="380835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862" y="4041173"/>
                        <a:ext cx="1045028" cy="1066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06141" y="5007888"/>
            <a:ext cx="10320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3515096" y="2386086"/>
            <a:ext cx="676894" cy="5708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621974" y="2695699"/>
            <a:ext cx="118753" cy="11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53741" y="3370617"/>
            <a:ext cx="118753" cy="11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47464" y="4283039"/>
            <a:ext cx="118753" cy="11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5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8560" y="3409609"/>
            <a:ext cx="8199120" cy="19843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rgbClr val="0000FF"/>
                </a:solidFill>
              </a:rPr>
              <a:t>Quy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tắc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nhân</a:t>
            </a:r>
            <a:r>
              <a:rPr lang="en-US" sz="3600" b="1" dirty="0" smtClean="0">
                <a:solidFill>
                  <a:srgbClr val="0000FF"/>
                </a:solidFill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             hay                      </a:t>
            </a:r>
            <a:r>
              <a:rPr lang="en-US" sz="3600" dirty="0" err="1" smtClean="0"/>
              <a:t>nếu</a:t>
            </a:r>
            <a:endParaRPr lang="en-US" sz="36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84586" y="3614487"/>
            <a:ext cx="8199120" cy="198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quy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tắc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</a:rPr>
              <a:t>, ta </a:t>
            </a:r>
            <a:r>
              <a:rPr lang="en-US" sz="3600" b="1" dirty="0" err="1" smtClean="0">
                <a:solidFill>
                  <a:srgbClr val="FF0000"/>
                </a:solidFill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đưa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một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phương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trình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ẩn</a:t>
            </a:r>
            <a:r>
              <a:rPr lang="en-US" sz="3600" b="1" dirty="0" smtClean="0">
                <a:solidFill>
                  <a:srgbClr val="0000FF"/>
                </a:solidFill>
              </a:rPr>
              <a:t> x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18560" y="5803741"/>
            <a:ext cx="6873240" cy="1054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 smtClean="0">
                <a:solidFill>
                  <a:srgbClr val="0000FF"/>
                </a:solidFill>
              </a:rPr>
              <a:t>Phương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trình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dạng</a:t>
            </a:r>
            <a:r>
              <a:rPr lang="en-US" sz="3600" b="1" dirty="0" smtClean="0">
                <a:solidFill>
                  <a:srgbClr val="0000FF"/>
                </a:solidFill>
              </a:rPr>
              <a:t> ax + b = 0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797040" y="5455920"/>
            <a:ext cx="396240" cy="51816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718560" y="1311116"/>
            <a:ext cx="6035040" cy="1935004"/>
            <a:chOff x="3718560" y="1311116"/>
            <a:chExt cx="6035040" cy="1935004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3718560" y="1311116"/>
              <a:ext cx="6035040" cy="19350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3600" b="1" dirty="0" err="1" smtClean="0">
                  <a:solidFill>
                    <a:srgbClr val="0000FF"/>
                  </a:solidFill>
                </a:rPr>
                <a:t>Quy</a:t>
              </a:r>
              <a:r>
                <a:rPr lang="en-US" sz="36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</a:rPr>
                <a:t>tắc</a:t>
              </a:r>
              <a:r>
                <a:rPr lang="en-US" sz="36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</a:rPr>
                <a:t>chuyển</a:t>
              </a:r>
              <a:r>
                <a:rPr lang="en-US" sz="36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</a:rPr>
                <a:t>vế</a:t>
              </a:r>
              <a:r>
                <a:rPr lang="en-US" sz="3600" b="1" dirty="0" smtClean="0">
                  <a:solidFill>
                    <a:srgbClr val="0000FF"/>
                  </a:solidFill>
                </a:rPr>
                <a:t>:</a:t>
              </a:r>
            </a:p>
            <a:p>
              <a:pPr marL="0" indent="0"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sz="3600" dirty="0" smtClean="0"/>
                <a:t>  hay</a:t>
              </a:r>
              <a:endParaRPr lang="en-US" sz="3600" dirty="0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0219974"/>
                </p:ext>
              </p:extLst>
            </p:nvPr>
          </p:nvGraphicFramePr>
          <p:xfrm>
            <a:off x="4255008" y="2532220"/>
            <a:ext cx="2140500" cy="544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6" name="Equation" r:id="rId4" imgW="749160" imgH="190440" progId="Equation.DSMT4">
                    <p:embed/>
                  </p:oleObj>
                </mc:Choice>
                <mc:Fallback>
                  <p:oleObj name="Equation" r:id="rId4" imgW="74916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255008" y="2532220"/>
                          <a:ext cx="2140500" cy="5441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6399124"/>
                </p:ext>
              </p:extLst>
            </p:nvPr>
          </p:nvGraphicFramePr>
          <p:xfrm>
            <a:off x="7312659" y="2480388"/>
            <a:ext cx="2104221" cy="544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7" name="Equation" r:id="rId6" imgW="736560" imgH="190440" progId="Equation.DSMT4">
                    <p:embed/>
                  </p:oleObj>
                </mc:Choice>
                <mc:Fallback>
                  <p:oleObj name="Equation" r:id="rId6" imgW="73656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312659" y="2480388"/>
                          <a:ext cx="2104221" cy="5441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3887724" y="4574223"/>
            <a:ext cx="6694379" cy="548677"/>
            <a:chOff x="3887724" y="4574223"/>
            <a:chExt cx="6694379" cy="548677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1172457"/>
                </p:ext>
              </p:extLst>
            </p:nvPr>
          </p:nvGraphicFramePr>
          <p:xfrm>
            <a:off x="3887724" y="4595559"/>
            <a:ext cx="1306068" cy="507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8" name="Equation" r:id="rId8" imgW="457200" imgH="177480" progId="Equation.DSMT4">
                    <p:embed/>
                  </p:oleObj>
                </mc:Choice>
                <mc:Fallback>
                  <p:oleObj name="Equation" r:id="rId8" imgW="45720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887724" y="4595559"/>
                          <a:ext cx="1306068" cy="5079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2927691"/>
                </p:ext>
              </p:extLst>
            </p:nvPr>
          </p:nvGraphicFramePr>
          <p:xfrm>
            <a:off x="6056418" y="4578531"/>
            <a:ext cx="2249339" cy="544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9" name="Equation" r:id="rId10" imgW="787320" imgH="190440" progId="Equation.DSMT4">
                    <p:embed/>
                  </p:oleObj>
                </mc:Choice>
                <mc:Fallback>
                  <p:oleObj name="Equation" r:id="rId10" imgW="78732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056418" y="4578531"/>
                          <a:ext cx="2249339" cy="5441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3866391"/>
                </p:ext>
              </p:extLst>
            </p:nvPr>
          </p:nvGraphicFramePr>
          <p:xfrm>
            <a:off x="9338436" y="4574223"/>
            <a:ext cx="1243667" cy="5486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0" name="Equation" r:id="rId12" imgW="431640" imgH="190440" progId="Equation.DSMT4">
                    <p:embed/>
                  </p:oleObj>
                </mc:Choice>
                <mc:Fallback>
                  <p:oleObj name="Equation" r:id="rId12" imgW="43164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9338436" y="4574223"/>
                          <a:ext cx="1243667" cy="5486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9242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7395 -0.164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-824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6016 -0.235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118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3359 -0.243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215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13047 -0.2421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3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3" y="533400"/>
            <a:ext cx="10977815" cy="799864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-376243" y="6153150"/>
            <a:ext cx="12944487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3580689" y="1309344"/>
            <a:ext cx="7173975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56 - BÀI 25: PHƯƠNG TRÌNH BẬC NHẤT MỘT ẨN (TIẾT 2)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1848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que 14"/>
          <p:cNvSpPr/>
          <p:nvPr/>
        </p:nvSpPr>
        <p:spPr>
          <a:xfrm>
            <a:off x="223059" y="3882034"/>
            <a:ext cx="1585537" cy="1518361"/>
          </a:xfrm>
          <a:prstGeom prst="plaqu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que 3"/>
          <p:cNvSpPr/>
          <p:nvPr/>
        </p:nvSpPr>
        <p:spPr>
          <a:xfrm>
            <a:off x="128266" y="1404481"/>
            <a:ext cx="1585537" cy="1518361"/>
          </a:xfrm>
          <a:prstGeom prst="plaqu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713802" y="1203249"/>
            <a:ext cx="10059097" cy="4398380"/>
            <a:chOff x="3290330" y="1080157"/>
            <a:chExt cx="6559897" cy="3449142"/>
          </a:xfrm>
        </p:grpSpPr>
        <p:sp>
          <p:nvSpPr>
            <p:cNvPr id="6" name="Freeform 5"/>
            <p:cNvSpPr/>
            <p:nvPr/>
          </p:nvSpPr>
          <p:spPr>
            <a:xfrm rot="21600000">
              <a:off x="3290330" y="1080157"/>
              <a:ext cx="6507641" cy="1506284"/>
            </a:xfrm>
            <a:custGeom>
              <a:avLst/>
              <a:gdLst>
                <a:gd name="connsiteX0" fmla="*/ 0 w 6507641"/>
                <a:gd name="connsiteY0" fmla="*/ 0 h 1506282"/>
                <a:gd name="connsiteX1" fmla="*/ 5754500 w 6507641"/>
                <a:gd name="connsiteY1" fmla="*/ 0 h 1506282"/>
                <a:gd name="connsiteX2" fmla="*/ 6507641 w 6507641"/>
                <a:gd name="connsiteY2" fmla="*/ 753141 h 1506282"/>
                <a:gd name="connsiteX3" fmla="*/ 5754500 w 6507641"/>
                <a:gd name="connsiteY3" fmla="*/ 1506282 h 1506282"/>
                <a:gd name="connsiteX4" fmla="*/ 0 w 6507641"/>
                <a:gd name="connsiteY4" fmla="*/ 1506282 h 1506282"/>
                <a:gd name="connsiteX5" fmla="*/ 0 w 6507641"/>
                <a:gd name="connsiteY5" fmla="*/ 0 h 150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7641" h="1506282">
                  <a:moveTo>
                    <a:pt x="6507641" y="1506281"/>
                  </a:moveTo>
                  <a:lnTo>
                    <a:pt x="753141" y="1506281"/>
                  </a:lnTo>
                  <a:lnTo>
                    <a:pt x="0" y="753141"/>
                  </a:lnTo>
                  <a:lnTo>
                    <a:pt x="753141" y="1"/>
                  </a:lnTo>
                  <a:lnTo>
                    <a:pt x="6507641" y="1"/>
                  </a:lnTo>
                  <a:lnTo>
                    <a:pt x="6507641" y="1506281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40799" tIns="114301" rIns="213360" bIns="114301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Giải</a:t>
              </a:r>
              <a:r>
                <a:rPr lang="en-US" sz="30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0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một</a:t>
              </a:r>
              <a:r>
                <a:rPr lang="en-US" sz="30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0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số</a:t>
              </a:r>
              <a:r>
                <a:rPr lang="en-US" sz="30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0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phương</a:t>
              </a:r>
              <a:r>
                <a:rPr lang="en-US" sz="30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0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trình</a:t>
              </a:r>
              <a:r>
                <a:rPr lang="en-US" sz="30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0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đưa</a:t>
              </a:r>
              <a:r>
                <a:rPr lang="en-US" sz="30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0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được</a:t>
              </a:r>
              <a:r>
                <a:rPr lang="en-US" sz="30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0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về</a:t>
              </a:r>
              <a:r>
                <a:rPr lang="en-US" sz="30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0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dạng</a:t>
              </a:r>
              <a:r>
                <a:rPr lang="en-US" sz="30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30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21600000">
              <a:off x="3342586" y="3023016"/>
              <a:ext cx="6507641" cy="1506283"/>
            </a:xfrm>
            <a:custGeom>
              <a:avLst/>
              <a:gdLst>
                <a:gd name="connsiteX0" fmla="*/ 0 w 6507641"/>
                <a:gd name="connsiteY0" fmla="*/ 0 h 1506282"/>
                <a:gd name="connsiteX1" fmla="*/ 5754500 w 6507641"/>
                <a:gd name="connsiteY1" fmla="*/ 0 h 1506282"/>
                <a:gd name="connsiteX2" fmla="*/ 6507641 w 6507641"/>
                <a:gd name="connsiteY2" fmla="*/ 753141 h 1506282"/>
                <a:gd name="connsiteX3" fmla="*/ 5754500 w 6507641"/>
                <a:gd name="connsiteY3" fmla="*/ 1506282 h 1506282"/>
                <a:gd name="connsiteX4" fmla="*/ 0 w 6507641"/>
                <a:gd name="connsiteY4" fmla="*/ 1506282 h 1506282"/>
                <a:gd name="connsiteX5" fmla="*/ 0 w 6507641"/>
                <a:gd name="connsiteY5" fmla="*/ 0 h 150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7641" h="1506282">
                  <a:moveTo>
                    <a:pt x="6507641" y="1506281"/>
                  </a:moveTo>
                  <a:lnTo>
                    <a:pt x="753141" y="1506281"/>
                  </a:lnTo>
                  <a:lnTo>
                    <a:pt x="0" y="753141"/>
                  </a:lnTo>
                  <a:lnTo>
                    <a:pt x="753141" y="1"/>
                  </a:lnTo>
                  <a:lnTo>
                    <a:pt x="6507641" y="1"/>
                  </a:lnTo>
                  <a:lnTo>
                    <a:pt x="6507641" y="1506281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040799" tIns="114301" rIns="213360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Vận</a:t>
              </a:r>
              <a:r>
                <a:rPr lang="en-US" sz="30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0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dụng</a:t>
              </a:r>
              <a:r>
                <a:rPr lang="en-US" sz="30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0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vào</a:t>
              </a:r>
              <a:r>
                <a:rPr lang="en-US" sz="30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0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giải</a:t>
              </a:r>
              <a:r>
                <a:rPr lang="en-US" sz="30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0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một</a:t>
              </a:r>
              <a:r>
                <a:rPr lang="en-US" sz="30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0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số</a:t>
              </a:r>
              <a:r>
                <a:rPr lang="en-US" sz="30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0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bài</a:t>
              </a:r>
              <a:r>
                <a:rPr lang="en-US" sz="30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0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toán</a:t>
              </a:r>
              <a:r>
                <a:rPr lang="en-US" sz="30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0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thực</a:t>
              </a:r>
              <a:r>
                <a:rPr lang="en-US" sz="30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0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tế</a:t>
              </a:r>
              <a:r>
                <a:rPr lang="en-US" dirty="0" smtClean="0"/>
                <a:t> </a:t>
              </a:r>
              <a:endParaRPr lang="en-US" sz="320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89011" y="178117"/>
            <a:ext cx="2781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MỤC TIÊU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989427"/>
              </p:ext>
            </p:extLst>
          </p:nvPr>
        </p:nvGraphicFramePr>
        <p:xfrm>
          <a:off x="9550686" y="1907722"/>
          <a:ext cx="1719293" cy="481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Equation" r:id="rId3" imgW="15240000" imgH="4267200" progId="Equation.DSMT4">
                  <p:embed/>
                </p:oleObj>
              </mc:Choice>
              <mc:Fallback>
                <p:oleObj name="Equation" r:id="rId3" imgW="15240000" imgH="4267200" progId="Equation.DSMT4">
                  <p:embed/>
                  <p:pic>
                    <p:nvPicPr>
                      <p:cNvPr id="0" name="Picture 1947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50686" y="1907722"/>
                        <a:ext cx="1719293" cy="481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26306" y="1701997"/>
            <a:ext cx="606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1</a:t>
            </a:r>
            <a:endParaRPr lang="en-US" sz="5400" dirty="0"/>
          </a:p>
        </p:txBody>
      </p:sp>
      <p:sp>
        <p:nvSpPr>
          <p:cNvPr id="23" name="TextBox 22"/>
          <p:cNvSpPr txBox="1"/>
          <p:nvPr/>
        </p:nvSpPr>
        <p:spPr>
          <a:xfrm>
            <a:off x="718323" y="4179549"/>
            <a:ext cx="102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8192" y="3061873"/>
            <a:ext cx="90727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HÌNH THÀNH KIẾN THỨC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765900" y="160931"/>
            <a:ext cx="59891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(SGK):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459223"/>
              </p:ext>
            </p:extLst>
          </p:nvPr>
        </p:nvGraphicFramePr>
        <p:xfrm>
          <a:off x="6777254" y="234505"/>
          <a:ext cx="4086413" cy="589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3" imgW="1422400" imgH="203200" progId="Equation.DSMT4">
                  <p:embed/>
                </p:oleObj>
              </mc:Choice>
              <mc:Fallback>
                <p:oleObj name="Equation" r:id="rId3" imgW="1422400" imgH="203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254" y="234505"/>
                        <a:ext cx="4086413" cy="5899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198202" y="825377"/>
            <a:ext cx="936475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8161"/>
              </p:ext>
            </p:extLst>
          </p:nvPr>
        </p:nvGraphicFramePr>
        <p:xfrm>
          <a:off x="836613" y="1292225"/>
          <a:ext cx="40036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5" imgW="1574640" imgH="228600" progId="Equation.DSMT4">
                  <p:embed/>
                </p:oleObj>
              </mc:Choice>
              <mc:Fallback>
                <p:oleObj name="Equation" r:id="rId5" imgW="157464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1292225"/>
                        <a:ext cx="4003675" cy="595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557660"/>
              </p:ext>
            </p:extLst>
          </p:nvPr>
        </p:nvGraphicFramePr>
        <p:xfrm>
          <a:off x="827088" y="1925638"/>
          <a:ext cx="38322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Equation" r:id="rId7" imgW="1460160" imgH="190440" progId="Equation.DSMT4">
                  <p:embed/>
                </p:oleObj>
              </mc:Choice>
              <mc:Fallback>
                <p:oleObj name="Equation" r:id="rId7" imgW="1460160" imgH="1904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25638"/>
                        <a:ext cx="3832225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292581"/>
              </p:ext>
            </p:extLst>
          </p:nvPr>
        </p:nvGraphicFramePr>
        <p:xfrm>
          <a:off x="774700" y="2698750"/>
          <a:ext cx="34686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Equation" r:id="rId9" imgW="1422360" imgH="190440" progId="Equation.DSMT4">
                  <p:embed/>
                </p:oleObj>
              </mc:Choice>
              <mc:Fallback>
                <p:oleObj name="Equation" r:id="rId9" imgW="1422360" imgH="1904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2698750"/>
                        <a:ext cx="3468688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4766011" y="2616968"/>
          <a:ext cx="600417" cy="485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Equation" r:id="rId11" imgW="203024" imgH="152268" progId="Equation.DSMT4">
                  <p:embed/>
                </p:oleObj>
              </mc:Choice>
              <mc:Fallback>
                <p:oleObj name="Equation" r:id="rId11" imgW="203024" imgH="152268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6011" y="2616968"/>
                        <a:ext cx="600417" cy="4851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119437"/>
              </p:ext>
            </p:extLst>
          </p:nvPr>
        </p:nvGraphicFramePr>
        <p:xfrm>
          <a:off x="2477048" y="3661160"/>
          <a:ext cx="1327157" cy="460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Equation" r:id="rId13" imgW="545760" imgH="190440" progId="Equation.DSMT4">
                  <p:embed/>
                </p:oleObj>
              </mc:Choice>
              <mc:Fallback>
                <p:oleObj name="Equation" r:id="rId13" imgW="545760" imgH="1904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048" y="3661160"/>
                        <a:ext cx="1327157" cy="4602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148906"/>
              </p:ext>
            </p:extLst>
          </p:nvPr>
        </p:nvGraphicFramePr>
        <p:xfrm>
          <a:off x="2678113" y="4257675"/>
          <a:ext cx="1147762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Equation" r:id="rId15" imgW="482400" imgH="812520" progId="Equation.DSMT4">
                  <p:embed/>
                </p:oleObj>
              </mc:Choice>
              <mc:Fallback>
                <p:oleObj name="Equation" r:id="rId15" imgW="482400" imgH="81252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4257675"/>
                        <a:ext cx="1147762" cy="1971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310078"/>
              </p:ext>
            </p:extLst>
          </p:nvPr>
        </p:nvGraphicFramePr>
        <p:xfrm>
          <a:off x="6399213" y="5810250"/>
          <a:ext cx="101917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Equation" r:id="rId17" imgW="419040" imgH="431640" progId="Equation.DSMT4">
                  <p:embed/>
                </p:oleObj>
              </mc:Choice>
              <mc:Fallback>
                <p:oleObj name="Equation" r:id="rId17" imgW="419040" imgH="43164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213" y="5810250"/>
                        <a:ext cx="1019175" cy="106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5536878" y="1839253"/>
            <a:ext cx="59234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ngoặc</a:t>
            </a:r>
            <a:endParaRPr kumimoji="0" lang="en-US" altLang="en-US" sz="30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1642105" y="42826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7630097" y="3613409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35"/>
          <p:cNvSpPr>
            <a:spLocks noChangeArrowheads="1"/>
          </p:cNvSpPr>
          <p:nvPr/>
        </p:nvSpPr>
        <p:spPr bwMode="auto">
          <a:xfrm>
            <a:off x="5494793" y="2530359"/>
            <a:ext cx="679809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altLang="en-US" sz="3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altLang="en-US" sz="3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altLang="en-US" sz="3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altLang="en-US" sz="30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sang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</a:t>
            </a:r>
            <a:r>
              <a:rPr kumimoji="0" lang="en-US" altLang="en-US" sz="3000" b="0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0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5271603" y="3634567"/>
            <a:ext cx="65742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endParaRPr kumimoji="0" lang="en-US" altLang="en-US" sz="30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820721" y="6092122"/>
            <a:ext cx="56172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4796185" y="3714692"/>
          <a:ext cx="600417" cy="485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Equation" r:id="rId19" imgW="203024" imgH="152268" progId="Equation.DSMT4">
                  <p:embed/>
                </p:oleObj>
              </mc:Choice>
              <mc:Fallback>
                <p:oleObj name="Equation" r:id="rId19" imgW="203024" imgH="152268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6185" y="3714692"/>
                        <a:ext cx="600417" cy="4851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4766011" y="1944019"/>
          <a:ext cx="600417" cy="485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Equation" r:id="rId20" imgW="203024" imgH="152268" progId="Equation.DSMT4">
                  <p:embed/>
                </p:oleObj>
              </mc:Choice>
              <mc:Fallback>
                <p:oleObj name="Equation" r:id="rId20" imgW="203024" imgH="152268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6011" y="1944019"/>
                        <a:ext cx="600417" cy="4851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513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6" grpId="0"/>
      <p:bldP spid="29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716</Words>
  <PresentationFormat>Widescreen</PresentationFormat>
  <Paragraphs>90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1_Office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2021-06-21T15:30:00Z</dcterms:created>
  <dcterms:modified xsi:type="dcterms:W3CDTF">2023-08-18T08:42:12Z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045861FEEA4D4D79AB6609C8227ED43C</vt:lpwstr>
  </property>
  <property fmtid="{D5CDD505-2E9C-101B-9397-08002B2CF9AE}" pid="3" name="KSOProductBuildVer">
    <vt:lpwstr>1033-11.2.0.11537</vt:lpwstr>
  </property>
</Properties>
</file>