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3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9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E178-D84D-4BA1-95FA-34EAAE9608AF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 /><Relationship Id="rId3" Type="http://schemas.openxmlformats.org/officeDocument/2006/relationships/slideLayout" Target="../slideLayouts/slideLayout1.xml" /><Relationship Id="rId7" Type="http://schemas.openxmlformats.org/officeDocument/2006/relationships/image" Target="../media/image2.pn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microsoft.com/office/2007/relationships/hdphoto" Target="../media/hdphoto1.wdp" /><Relationship Id="rId5" Type="http://schemas.openxmlformats.org/officeDocument/2006/relationships/image" Target="../media/image1.png" /><Relationship Id="rId4" Type="http://schemas.openxmlformats.org/officeDocument/2006/relationships/audio" Target="../media/audio1.wav" /><Relationship Id="rId9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90780" y="247650"/>
            <a:ext cx="6204960" cy="6266244"/>
            <a:chOff x="1438204" y="139700"/>
            <a:chExt cx="6292991" cy="63551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204" y="139700"/>
              <a:ext cx="6292991" cy="63551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4336545">
              <a:off x="2550410" y="812837"/>
              <a:ext cx="2106679" cy="196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Lì xì 2k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 rot="20097721">
              <a:off x="4437527" y="771117"/>
              <a:ext cx="2026450" cy="220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tràng vỗ tay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 rot="1104878">
              <a:off x="5213090" y="2921281"/>
              <a:ext cx="2106679" cy="196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Lì xì 5k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 rot="5226130">
              <a:off x="3556418" y="4136728"/>
              <a:ext cx="2106679" cy="196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Lì xì 10k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10234345">
              <a:off x="1780743" y="3202499"/>
              <a:ext cx="2106679" cy="149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cây kẹo mút</a:t>
              </a:r>
            </a:p>
          </p:txBody>
        </p:sp>
      </p:grpSp>
      <p:sp>
        <p:nvSpPr>
          <p:cNvPr id="145" name="Isosceles Triangle 144"/>
          <p:cNvSpPr/>
          <p:nvPr/>
        </p:nvSpPr>
        <p:spPr>
          <a:xfrm rot="19059491">
            <a:off x="8419023" y="5064086"/>
            <a:ext cx="342487" cy="1065681"/>
          </a:xfrm>
          <a:prstGeom prst="triangl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mpirical Paintball | Headwrap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764" y="3940479"/>
            <a:ext cx="3195488" cy="31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Empirical Paintball | Headwrap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23" y="4348454"/>
            <a:ext cx="3121641" cy="31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mpirical Paintball | Headwrap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909" y="345537"/>
            <a:ext cx="2166631" cy="21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gay tet que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34755" y="3129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8182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18</Words>
  <PresentationFormat>Màn hình rộng</PresentationFormat>
  <Paragraphs>5</Paragraphs>
  <Slides>1</Slides>
  <Notes>0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2" baseType="lpstr">
      <vt:lpstr>Office Theme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2020-12-30T01:08:45Z</dcterms:created>
  <dcterms:modified xsi:type="dcterms:W3CDTF">2021-07-08T12:45:06Z</dcterms:modified>
</cp:coreProperties>
</file>