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59" r:id="rId4"/>
    <p:sldId id="260" r:id="rId5"/>
    <p:sldId id="257" r:id="rId6"/>
    <p:sldId id="292" r:id="rId7"/>
    <p:sldId id="261" r:id="rId8"/>
    <p:sldId id="262" r:id="rId9"/>
    <p:sldId id="263" r:id="rId10"/>
    <p:sldId id="264" r:id="rId11"/>
    <p:sldId id="266" r:id="rId12"/>
    <p:sldId id="269" r:id="rId13"/>
    <p:sldId id="267" r:id="rId14"/>
    <p:sldId id="268" r:id="rId15"/>
    <p:sldId id="284" r:id="rId16"/>
    <p:sldId id="285" r:id="rId17"/>
    <p:sldId id="286" r:id="rId18"/>
    <p:sldId id="287" r:id="rId19"/>
    <p:sldId id="270" r:id="rId20"/>
    <p:sldId id="271" r:id="rId21"/>
    <p:sldId id="288" r:id="rId22"/>
    <p:sldId id="272" r:id="rId23"/>
    <p:sldId id="275" r:id="rId24"/>
    <p:sldId id="276" r:id="rId25"/>
    <p:sldId id="277" r:id="rId26"/>
    <p:sldId id="278" r:id="rId27"/>
    <p:sldId id="279" r:id="rId28"/>
    <p:sldId id="293" r:id="rId29"/>
    <p:sldId id="290" r:id="rId30"/>
    <p:sldId id="294" r:id="rId3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s" id="{3F949478-15A4-4776-8378-9F963AFB5122}">
          <p14:sldIdLst>
            <p14:sldId id="256"/>
          </p14:sldIdLst>
        </p14:section>
        <p14:section name="About Us" id="{4B83E61D-E3B8-4792-B7B8-6F4ACE457306}">
          <p14:sldIdLst>
            <p14:sldId id="258"/>
            <p14:sldId id="259"/>
            <p14:sldId id="260"/>
            <p14:sldId id="257"/>
            <p14:sldId id="292"/>
            <p14:sldId id="261"/>
            <p14:sldId id="262"/>
            <p14:sldId id="263"/>
          </p14:sldIdLst>
        </p14:section>
        <p14:section name="Our Services" id="{FD09F602-E93B-49FA-9346-D43C3F277750}">
          <p14:sldIdLst>
            <p14:sldId id="264"/>
            <p14:sldId id="266"/>
            <p14:sldId id="269"/>
            <p14:sldId id="267"/>
          </p14:sldIdLst>
        </p14:section>
        <p14:section name="Pricing Tables" id="{EB5B77D3-BFA4-4917-B5C9-2CD9784595AE}">
          <p14:sldIdLst>
            <p14:sldId id="268"/>
          </p14:sldIdLst>
        </p14:section>
        <p14:section name="Our Team" id="{DC5487BD-5A63-4B49-A359-4B203993D3CF}">
          <p14:sldIdLst>
            <p14:sldId id="284"/>
            <p14:sldId id="285"/>
            <p14:sldId id="286"/>
            <p14:sldId id="287"/>
          </p14:sldIdLst>
        </p14:section>
        <p14:section name="Our Porrfolio" id="{3051626B-5B14-47E4-8754-3F9110B7E1E0}">
          <p14:sldIdLst>
            <p14:sldId id="270"/>
            <p14:sldId id="271"/>
            <p14:sldId id="288"/>
            <p14:sldId id="272"/>
          </p14:sldIdLst>
        </p14:section>
        <p14:section name="Break Slides" id="{E5D1CC94-4A86-43C5-8EE6-A8E84BB4AA20}">
          <p14:sldIdLst>
            <p14:sldId id="275"/>
          </p14:sldIdLst>
        </p14:section>
        <p14:section name="Mockup Devices" id="{47BFDBB9-54EF-4A02-8EEC-274CCDB8E27C}">
          <p14:sldIdLst>
            <p14:sldId id="276"/>
            <p14:sldId id="277"/>
            <p14:sldId id="278"/>
            <p14:sldId id="279"/>
          </p14:sldIdLst>
        </p14:section>
        <p14:section name="Quotes" id="{CEF45FA9-729F-4808-B7C8-C0EDE4501231}">
          <p14:sldIdLst>
            <p14:sldId id="293"/>
          </p14:sldIdLst>
        </p14:section>
        <p14:section name="Contact Us" id="{7118054F-ADED-43BA-99B7-9236F25B5927}">
          <p14:sldIdLst>
            <p14:sldId id="290"/>
          </p14:sldIdLst>
        </p14:section>
        <p14:section name="Ending Slides" id="{E478779C-C4DC-4FC6-900F-9FEBC0CAE2AE}">
          <p14:sldIdLst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600"/>
    <a:srgbClr val="636772"/>
    <a:srgbClr val="848995"/>
    <a:srgbClr val="032610"/>
    <a:srgbClr val="0F591C"/>
    <a:srgbClr val="48B267"/>
    <a:srgbClr val="00393A"/>
    <a:srgbClr val="013B3C"/>
    <a:srgbClr val="0197A5"/>
    <a:srgbClr val="88E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6" autoAdjust="0"/>
    <p:restoredTop sz="94394" autoAdjust="0"/>
  </p:normalViewPr>
  <p:slideViewPr>
    <p:cSldViewPr snapToGrid="0">
      <p:cViewPr>
        <p:scale>
          <a:sx n="60" d="100"/>
          <a:sy n="60" d="100"/>
        </p:scale>
        <p:origin x="43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744"/>
    </p:cViewPr>
  </p:sorterViewPr>
  <p:notesViewPr>
    <p:cSldViewPr snapToGrid="0">
      <p:cViewPr varScale="1">
        <p:scale>
          <a:sx n="56" d="100"/>
          <a:sy n="56" d="100"/>
        </p:scale>
        <p:origin x="19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5A7EC8-6535-4DAC-BC06-79E1DAAE8E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54E00-3387-44FD-8B77-BFDCD4C64D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E331D-7E39-4723-84A8-F9CD1D4E5684}" type="datetimeFigureOut">
              <a:rPr lang="id-ID" smtClean="0"/>
              <a:t>20/11/2020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2D4CA-13B5-49D9-8710-3798E82835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3C95F-E2DC-4EE3-A560-F6E9136ED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FD43-012F-40BF-830A-CA751DEE36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075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FE085-6A0A-4BF7-842B-D77BE482B66F}" type="datetimeFigureOut">
              <a:rPr lang="id-ID" smtClean="0"/>
              <a:t>20/11/2020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09BAE-B9D2-4EC3-BA2E-E82EC3E562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763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B81C5B8-B842-4632-860D-81307A0C40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5416DC-B2A0-4F15-BA68-E22759FC205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935800" y="1601802"/>
            <a:ext cx="5256199" cy="5256198"/>
          </a:xfrm>
          <a:custGeom>
            <a:avLst/>
            <a:gdLst>
              <a:gd name="connsiteX0" fmla="*/ 5256199 w 5256199"/>
              <a:gd name="connsiteY0" fmla="*/ 0 h 5256198"/>
              <a:gd name="connsiteX1" fmla="*/ 5256199 w 5256199"/>
              <a:gd name="connsiteY1" fmla="*/ 2628100 h 5256198"/>
              <a:gd name="connsiteX2" fmla="*/ 5120958 w 5256199"/>
              <a:gd name="connsiteY2" fmla="*/ 2631520 h 5256198"/>
              <a:gd name="connsiteX3" fmla="*/ 2641670 w 5256199"/>
              <a:gd name="connsiteY3" fmla="*/ 4987491 h 5256198"/>
              <a:gd name="connsiteX4" fmla="*/ 2628101 w 5256199"/>
              <a:gd name="connsiteY4" fmla="*/ 5256198 h 5256198"/>
              <a:gd name="connsiteX5" fmla="*/ 0 w 5256199"/>
              <a:gd name="connsiteY5" fmla="*/ 5256198 h 5256198"/>
              <a:gd name="connsiteX6" fmla="*/ 6839 w 5256199"/>
              <a:gd name="connsiteY6" fmla="*/ 4985716 h 5256198"/>
              <a:gd name="connsiteX7" fmla="*/ 4985717 w 5256199"/>
              <a:gd name="connsiteY7" fmla="*/ 6839 h 5256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56199" h="5256198">
                <a:moveTo>
                  <a:pt x="5256199" y="0"/>
                </a:moveTo>
                <a:lnTo>
                  <a:pt x="5256199" y="2628100"/>
                </a:lnTo>
                <a:lnTo>
                  <a:pt x="5120958" y="2631520"/>
                </a:lnTo>
                <a:cubicBezTo>
                  <a:pt x="3821936" y="2697367"/>
                  <a:pt x="2771768" y="3706431"/>
                  <a:pt x="2641670" y="4987491"/>
                </a:cubicBezTo>
                <a:lnTo>
                  <a:pt x="2628101" y="5256198"/>
                </a:lnTo>
                <a:lnTo>
                  <a:pt x="0" y="5256198"/>
                </a:lnTo>
                <a:lnTo>
                  <a:pt x="6839" y="4985716"/>
                </a:lnTo>
                <a:cubicBezTo>
                  <a:pt x="143076" y="2298085"/>
                  <a:pt x="2298086" y="143075"/>
                  <a:pt x="4985717" y="6839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92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94CFAB2-DDC1-4EF0-9C8F-BBE2B5A4CC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86449" y="1038225"/>
            <a:ext cx="5048250" cy="5048249"/>
          </a:xfrm>
          <a:custGeom>
            <a:avLst/>
            <a:gdLst>
              <a:gd name="connsiteX0" fmla="*/ 5048250 w 5048250"/>
              <a:gd name="connsiteY0" fmla="*/ 0 h 5048249"/>
              <a:gd name="connsiteX1" fmla="*/ 5048250 w 5048250"/>
              <a:gd name="connsiteY1" fmla="*/ 2524126 h 5048249"/>
              <a:gd name="connsiteX2" fmla="*/ 4918360 w 5048250"/>
              <a:gd name="connsiteY2" fmla="*/ 2527410 h 5048249"/>
              <a:gd name="connsiteX3" fmla="*/ 2537159 w 5048250"/>
              <a:gd name="connsiteY3" fmla="*/ 4790173 h 5048249"/>
              <a:gd name="connsiteX4" fmla="*/ 2524127 w 5048250"/>
              <a:gd name="connsiteY4" fmla="*/ 5048249 h 5048249"/>
              <a:gd name="connsiteX5" fmla="*/ 0 w 5048250"/>
              <a:gd name="connsiteY5" fmla="*/ 5048249 h 5048249"/>
              <a:gd name="connsiteX6" fmla="*/ 6568 w 5048250"/>
              <a:gd name="connsiteY6" fmla="*/ 4788468 h 5048249"/>
              <a:gd name="connsiteX7" fmla="*/ 4788469 w 5048250"/>
              <a:gd name="connsiteY7" fmla="*/ 6569 h 504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48250" h="5048249">
                <a:moveTo>
                  <a:pt x="5048250" y="0"/>
                </a:moveTo>
                <a:lnTo>
                  <a:pt x="5048250" y="2524126"/>
                </a:lnTo>
                <a:lnTo>
                  <a:pt x="4918360" y="2527410"/>
                </a:lnTo>
                <a:cubicBezTo>
                  <a:pt x="3670730" y="2590652"/>
                  <a:pt x="2662110" y="3559795"/>
                  <a:pt x="2537159" y="4790173"/>
                </a:cubicBezTo>
                <a:lnTo>
                  <a:pt x="2524127" y="5048249"/>
                </a:lnTo>
                <a:lnTo>
                  <a:pt x="0" y="5048249"/>
                </a:lnTo>
                <a:lnTo>
                  <a:pt x="6568" y="4788468"/>
                </a:lnTo>
                <a:cubicBezTo>
                  <a:pt x="137416" y="2207167"/>
                  <a:pt x="2207168" y="137415"/>
                  <a:pt x="4788469" y="6569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11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1651EAB-7CB7-41D4-986F-50EE9207ED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62003"/>
            <a:ext cx="6095999" cy="6095997"/>
          </a:xfrm>
          <a:custGeom>
            <a:avLst/>
            <a:gdLst>
              <a:gd name="connsiteX0" fmla="*/ 0 w 6095999"/>
              <a:gd name="connsiteY0" fmla="*/ 0 h 6095997"/>
              <a:gd name="connsiteX1" fmla="*/ 303956 w 6095999"/>
              <a:gd name="connsiteY1" fmla="*/ 7446 h 6095997"/>
              <a:gd name="connsiteX2" fmla="*/ 6088067 w 6095999"/>
              <a:gd name="connsiteY2" fmla="*/ 5782300 h 6095997"/>
              <a:gd name="connsiteX3" fmla="*/ 6095999 w 6095999"/>
              <a:gd name="connsiteY3" fmla="*/ 6095997 h 6095997"/>
              <a:gd name="connsiteX4" fmla="*/ 0 w 6095999"/>
              <a:gd name="connsiteY4" fmla="*/ 6095997 h 6095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5999" h="6095997">
                <a:moveTo>
                  <a:pt x="0" y="0"/>
                </a:moveTo>
                <a:lnTo>
                  <a:pt x="303956" y="7446"/>
                </a:lnTo>
                <a:cubicBezTo>
                  <a:pt x="3425530" y="160729"/>
                  <a:pt x="5929899" y="2662013"/>
                  <a:pt x="6088067" y="5782300"/>
                </a:cubicBezTo>
                <a:lnTo>
                  <a:pt x="6095999" y="6095997"/>
                </a:lnTo>
                <a:lnTo>
                  <a:pt x="0" y="6095997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9522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0E68347-CBF2-4151-8D4B-6AF61F76DC3C}"/>
              </a:ext>
            </a:extLst>
          </p:cNvPr>
          <p:cNvSpPr/>
          <p:nvPr userDrawn="1"/>
        </p:nvSpPr>
        <p:spPr>
          <a:xfrm>
            <a:off x="6248400" y="1071646"/>
            <a:ext cx="4714708" cy="4714708"/>
          </a:xfrm>
          <a:custGeom>
            <a:avLst/>
            <a:gdLst>
              <a:gd name="connsiteX0" fmla="*/ 2367045 w 4734090"/>
              <a:gd name="connsiteY0" fmla="*/ 0 h 4734091"/>
              <a:gd name="connsiteX1" fmla="*/ 4040799 w 4734090"/>
              <a:gd name="connsiteY1" fmla="*/ 693292 h 4734091"/>
              <a:gd name="connsiteX2" fmla="*/ 4040799 w 4734090"/>
              <a:gd name="connsiteY2" fmla="*/ 4040799 h 4734091"/>
              <a:gd name="connsiteX3" fmla="*/ 2367045 w 4734090"/>
              <a:gd name="connsiteY3" fmla="*/ 4734091 h 4734091"/>
              <a:gd name="connsiteX4" fmla="*/ 693291 w 4734090"/>
              <a:gd name="connsiteY4" fmla="*/ 4040799 h 4734091"/>
              <a:gd name="connsiteX5" fmla="*/ 693291 w 4734090"/>
              <a:gd name="connsiteY5" fmla="*/ 693292 h 4734091"/>
              <a:gd name="connsiteX6" fmla="*/ 2367045 w 4734090"/>
              <a:gd name="connsiteY6" fmla="*/ 0 h 473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34090" h="4734091">
                <a:moveTo>
                  <a:pt x="2367045" y="0"/>
                </a:moveTo>
                <a:cubicBezTo>
                  <a:pt x="2972825" y="0"/>
                  <a:pt x="3578604" y="231098"/>
                  <a:pt x="4040799" y="693292"/>
                </a:cubicBezTo>
                <a:cubicBezTo>
                  <a:pt x="4965187" y="1617680"/>
                  <a:pt x="4965187" y="3116410"/>
                  <a:pt x="4040799" y="4040799"/>
                </a:cubicBezTo>
                <a:cubicBezTo>
                  <a:pt x="3578604" y="4502993"/>
                  <a:pt x="2972825" y="4734091"/>
                  <a:pt x="2367045" y="4734091"/>
                </a:cubicBezTo>
                <a:cubicBezTo>
                  <a:pt x="1761265" y="4734091"/>
                  <a:pt x="1155485" y="4502993"/>
                  <a:pt x="693291" y="4040799"/>
                </a:cubicBezTo>
                <a:cubicBezTo>
                  <a:pt x="-231097" y="3116410"/>
                  <a:pt x="-231097" y="1617680"/>
                  <a:pt x="693291" y="693292"/>
                </a:cubicBezTo>
                <a:cubicBezTo>
                  <a:pt x="1155485" y="231098"/>
                  <a:pt x="1761266" y="0"/>
                  <a:pt x="23670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E760122-3BC4-4D1C-A0F5-174000B513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99119" y="0"/>
            <a:ext cx="4992880" cy="6858000"/>
          </a:xfrm>
          <a:custGeom>
            <a:avLst/>
            <a:gdLst>
              <a:gd name="connsiteX0" fmla="*/ 1748801 w 4992880"/>
              <a:gd name="connsiteY0" fmla="*/ 0 h 6858000"/>
              <a:gd name="connsiteX1" fmla="*/ 4992880 w 4992880"/>
              <a:gd name="connsiteY1" fmla="*/ 0 h 6858000"/>
              <a:gd name="connsiteX2" fmla="*/ 4992880 w 4992880"/>
              <a:gd name="connsiteY2" fmla="*/ 2167370 h 6858000"/>
              <a:gd name="connsiteX3" fmla="*/ 4939348 w 4992880"/>
              <a:gd name="connsiteY3" fmla="*/ 2134848 h 6858000"/>
              <a:gd name="connsiteX4" fmla="*/ 4237806 w 4992880"/>
              <a:gd name="connsiteY4" fmla="*/ 1957211 h 6858000"/>
              <a:gd name="connsiteX5" fmla="*/ 2766016 w 4992880"/>
              <a:gd name="connsiteY5" fmla="*/ 3429001 h 6858000"/>
              <a:gd name="connsiteX6" fmla="*/ 4237806 w 4992880"/>
              <a:gd name="connsiteY6" fmla="*/ 4900791 h 6858000"/>
              <a:gd name="connsiteX7" fmla="*/ 4939348 w 4992880"/>
              <a:gd name="connsiteY7" fmla="*/ 4723154 h 6858000"/>
              <a:gd name="connsiteX8" fmla="*/ 4992880 w 4992880"/>
              <a:gd name="connsiteY8" fmla="*/ 4690633 h 6858000"/>
              <a:gd name="connsiteX9" fmla="*/ 4992880 w 4992880"/>
              <a:gd name="connsiteY9" fmla="*/ 6858000 h 6858000"/>
              <a:gd name="connsiteX10" fmla="*/ 1748798 w 4992880"/>
              <a:gd name="connsiteY10" fmla="*/ 6858000 h 6858000"/>
              <a:gd name="connsiteX11" fmla="*/ 1702259 w 4992880"/>
              <a:gd name="connsiteY11" fmla="*/ 6824905 h 6858000"/>
              <a:gd name="connsiteX12" fmla="*/ 0 w 4992880"/>
              <a:gd name="connsiteY12" fmla="*/ 3429001 h 6858000"/>
              <a:gd name="connsiteX13" fmla="*/ 1702259 w 4992880"/>
              <a:gd name="connsiteY13" fmla="*/ 330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992880" h="6858000">
                <a:moveTo>
                  <a:pt x="1748801" y="0"/>
                </a:moveTo>
                <a:lnTo>
                  <a:pt x="4992880" y="0"/>
                </a:lnTo>
                <a:lnTo>
                  <a:pt x="4992880" y="2167370"/>
                </a:lnTo>
                <a:lnTo>
                  <a:pt x="4939348" y="2134848"/>
                </a:lnTo>
                <a:cubicBezTo>
                  <a:pt x="4730806" y="2021561"/>
                  <a:pt x="4491821" y="1957211"/>
                  <a:pt x="4237806" y="1957211"/>
                </a:cubicBezTo>
                <a:cubicBezTo>
                  <a:pt x="3424959" y="1957211"/>
                  <a:pt x="2766016" y="2616154"/>
                  <a:pt x="2766016" y="3429001"/>
                </a:cubicBezTo>
                <a:cubicBezTo>
                  <a:pt x="2766016" y="4241848"/>
                  <a:pt x="3424959" y="4900791"/>
                  <a:pt x="4237806" y="4900791"/>
                </a:cubicBezTo>
                <a:cubicBezTo>
                  <a:pt x="4491821" y="4900791"/>
                  <a:pt x="4730806" y="4836441"/>
                  <a:pt x="4939348" y="4723154"/>
                </a:cubicBezTo>
                <a:lnTo>
                  <a:pt x="4992880" y="4690633"/>
                </a:lnTo>
                <a:lnTo>
                  <a:pt x="4992880" y="6858000"/>
                </a:lnTo>
                <a:lnTo>
                  <a:pt x="1748798" y="6858000"/>
                </a:lnTo>
                <a:lnTo>
                  <a:pt x="1702259" y="6824905"/>
                </a:lnTo>
                <a:cubicBezTo>
                  <a:pt x="668883" y="6052090"/>
                  <a:pt x="0" y="4818659"/>
                  <a:pt x="0" y="3429001"/>
                </a:cubicBezTo>
                <a:cubicBezTo>
                  <a:pt x="0" y="2039343"/>
                  <a:pt x="668883" y="805912"/>
                  <a:pt x="1702259" y="33097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1055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9CA189E-0801-43AE-A12C-58D598E9CB74}"/>
              </a:ext>
            </a:extLst>
          </p:cNvPr>
          <p:cNvSpPr/>
          <p:nvPr userDrawn="1"/>
        </p:nvSpPr>
        <p:spPr>
          <a:xfrm>
            <a:off x="1381292" y="1071646"/>
            <a:ext cx="4714708" cy="4714708"/>
          </a:xfrm>
          <a:custGeom>
            <a:avLst/>
            <a:gdLst>
              <a:gd name="connsiteX0" fmla="*/ 2367045 w 4734090"/>
              <a:gd name="connsiteY0" fmla="*/ 0 h 4734091"/>
              <a:gd name="connsiteX1" fmla="*/ 4040799 w 4734090"/>
              <a:gd name="connsiteY1" fmla="*/ 693292 h 4734091"/>
              <a:gd name="connsiteX2" fmla="*/ 4040799 w 4734090"/>
              <a:gd name="connsiteY2" fmla="*/ 4040799 h 4734091"/>
              <a:gd name="connsiteX3" fmla="*/ 2367045 w 4734090"/>
              <a:gd name="connsiteY3" fmla="*/ 4734091 h 4734091"/>
              <a:gd name="connsiteX4" fmla="*/ 693291 w 4734090"/>
              <a:gd name="connsiteY4" fmla="*/ 4040799 h 4734091"/>
              <a:gd name="connsiteX5" fmla="*/ 693291 w 4734090"/>
              <a:gd name="connsiteY5" fmla="*/ 693292 h 4734091"/>
              <a:gd name="connsiteX6" fmla="*/ 2367045 w 4734090"/>
              <a:gd name="connsiteY6" fmla="*/ 0 h 473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34090" h="4734091">
                <a:moveTo>
                  <a:pt x="2367045" y="0"/>
                </a:moveTo>
                <a:cubicBezTo>
                  <a:pt x="2972825" y="0"/>
                  <a:pt x="3578604" y="231098"/>
                  <a:pt x="4040799" y="693292"/>
                </a:cubicBezTo>
                <a:cubicBezTo>
                  <a:pt x="4965187" y="1617680"/>
                  <a:pt x="4965187" y="3116410"/>
                  <a:pt x="4040799" y="4040799"/>
                </a:cubicBezTo>
                <a:cubicBezTo>
                  <a:pt x="3578604" y="4502993"/>
                  <a:pt x="2972825" y="4734091"/>
                  <a:pt x="2367045" y="4734091"/>
                </a:cubicBezTo>
                <a:cubicBezTo>
                  <a:pt x="1761265" y="4734091"/>
                  <a:pt x="1155485" y="4502993"/>
                  <a:pt x="693291" y="4040799"/>
                </a:cubicBezTo>
                <a:cubicBezTo>
                  <a:pt x="-231097" y="3116410"/>
                  <a:pt x="-231097" y="1617680"/>
                  <a:pt x="693291" y="693292"/>
                </a:cubicBezTo>
                <a:cubicBezTo>
                  <a:pt x="1155485" y="231098"/>
                  <a:pt x="1761266" y="0"/>
                  <a:pt x="23670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7D857E7-1244-473D-BE7D-20B501D1AE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238252"/>
            <a:ext cx="5619750" cy="5619748"/>
          </a:xfrm>
          <a:custGeom>
            <a:avLst/>
            <a:gdLst>
              <a:gd name="connsiteX0" fmla="*/ 0 w 5619750"/>
              <a:gd name="connsiteY0" fmla="*/ 0 h 5619748"/>
              <a:gd name="connsiteX1" fmla="*/ 5612438 w 5619750"/>
              <a:gd name="connsiteY1" fmla="*/ 5330559 h 5619748"/>
              <a:gd name="connsiteX2" fmla="*/ 5619750 w 5619750"/>
              <a:gd name="connsiteY2" fmla="*/ 5619748 h 5619748"/>
              <a:gd name="connsiteX3" fmla="*/ 0 w 5619750"/>
              <a:gd name="connsiteY3" fmla="*/ 5619748 h 5619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9750" h="5619748">
                <a:moveTo>
                  <a:pt x="0" y="0"/>
                </a:moveTo>
                <a:cubicBezTo>
                  <a:pt x="3006711" y="0"/>
                  <a:pt x="5461924" y="2361252"/>
                  <a:pt x="5612438" y="5330559"/>
                </a:cubicBezTo>
                <a:lnTo>
                  <a:pt x="5619750" y="5619748"/>
                </a:lnTo>
                <a:lnTo>
                  <a:pt x="0" y="5619748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7489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43DAA303-FEC4-4E1E-8B5C-95C4169DDE47}"/>
              </a:ext>
            </a:extLst>
          </p:cNvPr>
          <p:cNvSpPr/>
          <p:nvPr userDrawn="1"/>
        </p:nvSpPr>
        <p:spPr>
          <a:xfrm rot="10800000">
            <a:off x="780595" y="1099233"/>
            <a:ext cx="2179796" cy="984278"/>
          </a:xfrm>
          <a:custGeom>
            <a:avLst/>
            <a:gdLst>
              <a:gd name="connsiteX0" fmla="*/ 0 w 2179796"/>
              <a:gd name="connsiteY0" fmla="*/ 0 h 984278"/>
              <a:gd name="connsiteX1" fmla="*/ 2179796 w 2179796"/>
              <a:gd name="connsiteY1" fmla="*/ 0 h 984278"/>
              <a:gd name="connsiteX2" fmla="*/ 2169254 w 2179796"/>
              <a:gd name="connsiteY2" fmla="*/ 104578 h 984278"/>
              <a:gd name="connsiteX3" fmla="*/ 1089898 w 2179796"/>
              <a:gd name="connsiteY3" fmla="*/ 984278 h 984278"/>
              <a:gd name="connsiteX4" fmla="*/ 10543 w 2179796"/>
              <a:gd name="connsiteY4" fmla="*/ 104578 h 984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9796" h="984278">
                <a:moveTo>
                  <a:pt x="0" y="0"/>
                </a:moveTo>
                <a:lnTo>
                  <a:pt x="2179796" y="0"/>
                </a:lnTo>
                <a:lnTo>
                  <a:pt x="2169254" y="104578"/>
                </a:lnTo>
                <a:cubicBezTo>
                  <a:pt x="2066521" y="606622"/>
                  <a:pt x="1622312" y="984278"/>
                  <a:pt x="1089898" y="984278"/>
                </a:cubicBezTo>
                <a:cubicBezTo>
                  <a:pt x="557484" y="984278"/>
                  <a:pt x="113276" y="606622"/>
                  <a:pt x="10543" y="1045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D69EE31-C0CE-4F9B-957D-059060DEC4B1}"/>
              </a:ext>
            </a:extLst>
          </p:cNvPr>
          <p:cNvSpPr/>
          <p:nvPr userDrawn="1"/>
        </p:nvSpPr>
        <p:spPr>
          <a:xfrm rot="5400000">
            <a:off x="1151743" y="4206925"/>
            <a:ext cx="2203478" cy="1238250"/>
          </a:xfrm>
          <a:custGeom>
            <a:avLst/>
            <a:gdLst>
              <a:gd name="connsiteX0" fmla="*/ 1101739 w 2203478"/>
              <a:gd name="connsiteY0" fmla="*/ 0 h 1238250"/>
              <a:gd name="connsiteX1" fmla="*/ 2203478 w 2203478"/>
              <a:gd name="connsiteY1" fmla="*/ 1101739 h 1238250"/>
              <a:gd name="connsiteX2" fmla="*/ 2189717 w 2203478"/>
              <a:gd name="connsiteY2" fmla="*/ 1238250 h 1238250"/>
              <a:gd name="connsiteX3" fmla="*/ 13762 w 2203478"/>
              <a:gd name="connsiteY3" fmla="*/ 1238250 h 1238250"/>
              <a:gd name="connsiteX4" fmla="*/ 0 w 2203478"/>
              <a:gd name="connsiteY4" fmla="*/ 1101739 h 1238250"/>
              <a:gd name="connsiteX5" fmla="*/ 1101739 w 2203478"/>
              <a:gd name="connsiteY5" fmla="*/ 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03478" h="1238250">
                <a:moveTo>
                  <a:pt x="1101739" y="0"/>
                </a:moveTo>
                <a:cubicBezTo>
                  <a:pt x="1710212" y="0"/>
                  <a:pt x="2203478" y="493266"/>
                  <a:pt x="2203478" y="1101739"/>
                </a:cubicBezTo>
                <a:lnTo>
                  <a:pt x="2189717" y="1238250"/>
                </a:lnTo>
                <a:lnTo>
                  <a:pt x="13762" y="1238250"/>
                </a:lnTo>
                <a:lnTo>
                  <a:pt x="0" y="1101739"/>
                </a:lnTo>
                <a:cubicBezTo>
                  <a:pt x="0" y="493266"/>
                  <a:pt x="493266" y="0"/>
                  <a:pt x="110173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8C768E8-315F-4451-A208-2ACD8D389000}"/>
              </a:ext>
            </a:extLst>
          </p:cNvPr>
          <p:cNvSpPr/>
          <p:nvPr userDrawn="1"/>
        </p:nvSpPr>
        <p:spPr>
          <a:xfrm rot="5400000">
            <a:off x="2879597" y="1696992"/>
            <a:ext cx="2179796" cy="984278"/>
          </a:xfrm>
          <a:custGeom>
            <a:avLst/>
            <a:gdLst>
              <a:gd name="connsiteX0" fmla="*/ 0 w 2179796"/>
              <a:gd name="connsiteY0" fmla="*/ 0 h 984278"/>
              <a:gd name="connsiteX1" fmla="*/ 2179796 w 2179796"/>
              <a:gd name="connsiteY1" fmla="*/ 0 h 984278"/>
              <a:gd name="connsiteX2" fmla="*/ 2169254 w 2179796"/>
              <a:gd name="connsiteY2" fmla="*/ 104578 h 984278"/>
              <a:gd name="connsiteX3" fmla="*/ 1089898 w 2179796"/>
              <a:gd name="connsiteY3" fmla="*/ 984278 h 984278"/>
              <a:gd name="connsiteX4" fmla="*/ 10543 w 2179796"/>
              <a:gd name="connsiteY4" fmla="*/ 104578 h 984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9796" h="984278">
                <a:moveTo>
                  <a:pt x="0" y="0"/>
                </a:moveTo>
                <a:lnTo>
                  <a:pt x="2179796" y="0"/>
                </a:lnTo>
                <a:lnTo>
                  <a:pt x="2169254" y="104578"/>
                </a:lnTo>
                <a:cubicBezTo>
                  <a:pt x="2066521" y="606622"/>
                  <a:pt x="1622312" y="984278"/>
                  <a:pt x="1089898" y="984278"/>
                </a:cubicBezTo>
                <a:cubicBezTo>
                  <a:pt x="557484" y="984278"/>
                  <a:pt x="113276" y="606622"/>
                  <a:pt x="10543" y="1045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6205040-D928-48A4-A2F4-2DFC6A5D5A0C}"/>
              </a:ext>
            </a:extLst>
          </p:cNvPr>
          <p:cNvSpPr/>
          <p:nvPr userDrawn="1"/>
        </p:nvSpPr>
        <p:spPr>
          <a:xfrm rot="10800000">
            <a:off x="3377730" y="4688033"/>
            <a:ext cx="2203478" cy="1238250"/>
          </a:xfrm>
          <a:custGeom>
            <a:avLst/>
            <a:gdLst>
              <a:gd name="connsiteX0" fmla="*/ 1101739 w 2203478"/>
              <a:gd name="connsiteY0" fmla="*/ 0 h 1238250"/>
              <a:gd name="connsiteX1" fmla="*/ 2203478 w 2203478"/>
              <a:gd name="connsiteY1" fmla="*/ 1101739 h 1238250"/>
              <a:gd name="connsiteX2" fmla="*/ 2189717 w 2203478"/>
              <a:gd name="connsiteY2" fmla="*/ 1238250 h 1238250"/>
              <a:gd name="connsiteX3" fmla="*/ 13762 w 2203478"/>
              <a:gd name="connsiteY3" fmla="*/ 1238250 h 1238250"/>
              <a:gd name="connsiteX4" fmla="*/ 0 w 2203478"/>
              <a:gd name="connsiteY4" fmla="*/ 1101739 h 1238250"/>
              <a:gd name="connsiteX5" fmla="*/ 1101739 w 2203478"/>
              <a:gd name="connsiteY5" fmla="*/ 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03478" h="1238250">
                <a:moveTo>
                  <a:pt x="1101739" y="0"/>
                </a:moveTo>
                <a:cubicBezTo>
                  <a:pt x="1710212" y="0"/>
                  <a:pt x="2203478" y="493266"/>
                  <a:pt x="2203478" y="1101739"/>
                </a:cubicBezTo>
                <a:lnTo>
                  <a:pt x="2189717" y="1238250"/>
                </a:lnTo>
                <a:lnTo>
                  <a:pt x="13762" y="1238250"/>
                </a:lnTo>
                <a:lnTo>
                  <a:pt x="0" y="1101739"/>
                </a:lnTo>
                <a:cubicBezTo>
                  <a:pt x="0" y="493266"/>
                  <a:pt x="493266" y="0"/>
                  <a:pt x="110173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4DD4D5E-E387-4204-81D5-61843FE95B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8004" y="1286643"/>
            <a:ext cx="1804976" cy="1804976"/>
          </a:xfrm>
          <a:custGeom>
            <a:avLst/>
            <a:gdLst>
              <a:gd name="connsiteX0" fmla="*/ 902488 w 1804976"/>
              <a:gd name="connsiteY0" fmla="*/ 0 h 1804976"/>
              <a:gd name="connsiteX1" fmla="*/ 1804976 w 1804976"/>
              <a:gd name="connsiteY1" fmla="*/ 902488 h 1804976"/>
              <a:gd name="connsiteX2" fmla="*/ 902488 w 1804976"/>
              <a:gd name="connsiteY2" fmla="*/ 1804976 h 1804976"/>
              <a:gd name="connsiteX3" fmla="*/ 0 w 1804976"/>
              <a:gd name="connsiteY3" fmla="*/ 902488 h 1804976"/>
              <a:gd name="connsiteX4" fmla="*/ 902488 w 1804976"/>
              <a:gd name="connsiteY4" fmla="*/ 0 h 1804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976" h="1804976">
                <a:moveTo>
                  <a:pt x="902488" y="0"/>
                </a:moveTo>
                <a:cubicBezTo>
                  <a:pt x="1400918" y="0"/>
                  <a:pt x="1804976" y="404058"/>
                  <a:pt x="1804976" y="902488"/>
                </a:cubicBezTo>
                <a:cubicBezTo>
                  <a:pt x="1804976" y="1400918"/>
                  <a:pt x="1400918" y="1804976"/>
                  <a:pt x="902488" y="1804976"/>
                </a:cubicBezTo>
                <a:cubicBezTo>
                  <a:pt x="404058" y="1804976"/>
                  <a:pt x="0" y="1400918"/>
                  <a:pt x="0" y="902488"/>
                </a:cubicBezTo>
                <a:cubicBezTo>
                  <a:pt x="0" y="404058"/>
                  <a:pt x="404058" y="0"/>
                  <a:pt x="902488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76AD728-385A-498B-8B86-FCB835BA95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76606" y="1286643"/>
            <a:ext cx="1804976" cy="1804976"/>
          </a:xfrm>
          <a:custGeom>
            <a:avLst/>
            <a:gdLst>
              <a:gd name="connsiteX0" fmla="*/ 902488 w 1804976"/>
              <a:gd name="connsiteY0" fmla="*/ 0 h 1804976"/>
              <a:gd name="connsiteX1" fmla="*/ 1804976 w 1804976"/>
              <a:gd name="connsiteY1" fmla="*/ 902488 h 1804976"/>
              <a:gd name="connsiteX2" fmla="*/ 902488 w 1804976"/>
              <a:gd name="connsiteY2" fmla="*/ 1804976 h 1804976"/>
              <a:gd name="connsiteX3" fmla="*/ 0 w 1804976"/>
              <a:gd name="connsiteY3" fmla="*/ 902488 h 1804976"/>
              <a:gd name="connsiteX4" fmla="*/ 902488 w 1804976"/>
              <a:gd name="connsiteY4" fmla="*/ 0 h 1804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976" h="1804976">
                <a:moveTo>
                  <a:pt x="902488" y="0"/>
                </a:moveTo>
                <a:cubicBezTo>
                  <a:pt x="1400918" y="0"/>
                  <a:pt x="1804976" y="404058"/>
                  <a:pt x="1804976" y="902488"/>
                </a:cubicBezTo>
                <a:cubicBezTo>
                  <a:pt x="1804976" y="1400918"/>
                  <a:pt x="1400918" y="1804976"/>
                  <a:pt x="902488" y="1804976"/>
                </a:cubicBezTo>
                <a:cubicBezTo>
                  <a:pt x="404058" y="1804976"/>
                  <a:pt x="0" y="1400918"/>
                  <a:pt x="0" y="902488"/>
                </a:cubicBezTo>
                <a:cubicBezTo>
                  <a:pt x="0" y="404058"/>
                  <a:pt x="404058" y="0"/>
                  <a:pt x="902488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451333D-5151-477E-9381-14C92506CB6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8380" y="3923562"/>
            <a:ext cx="1804976" cy="1804976"/>
          </a:xfrm>
          <a:custGeom>
            <a:avLst/>
            <a:gdLst>
              <a:gd name="connsiteX0" fmla="*/ 902488 w 1804976"/>
              <a:gd name="connsiteY0" fmla="*/ 0 h 1804976"/>
              <a:gd name="connsiteX1" fmla="*/ 1804976 w 1804976"/>
              <a:gd name="connsiteY1" fmla="*/ 902488 h 1804976"/>
              <a:gd name="connsiteX2" fmla="*/ 902488 w 1804976"/>
              <a:gd name="connsiteY2" fmla="*/ 1804976 h 1804976"/>
              <a:gd name="connsiteX3" fmla="*/ 0 w 1804976"/>
              <a:gd name="connsiteY3" fmla="*/ 902488 h 1804976"/>
              <a:gd name="connsiteX4" fmla="*/ 902488 w 1804976"/>
              <a:gd name="connsiteY4" fmla="*/ 0 h 1804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976" h="1804976">
                <a:moveTo>
                  <a:pt x="902488" y="0"/>
                </a:moveTo>
                <a:cubicBezTo>
                  <a:pt x="1400918" y="0"/>
                  <a:pt x="1804976" y="404058"/>
                  <a:pt x="1804976" y="902488"/>
                </a:cubicBezTo>
                <a:cubicBezTo>
                  <a:pt x="1804976" y="1400918"/>
                  <a:pt x="1400918" y="1804976"/>
                  <a:pt x="902488" y="1804976"/>
                </a:cubicBezTo>
                <a:cubicBezTo>
                  <a:pt x="404058" y="1804976"/>
                  <a:pt x="0" y="1400918"/>
                  <a:pt x="0" y="902488"/>
                </a:cubicBezTo>
                <a:cubicBezTo>
                  <a:pt x="0" y="404058"/>
                  <a:pt x="404058" y="0"/>
                  <a:pt x="902488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4AEBAA6-ADA3-4B51-8351-9E08578DAA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76980" y="3922055"/>
            <a:ext cx="1804976" cy="1804976"/>
          </a:xfrm>
          <a:custGeom>
            <a:avLst/>
            <a:gdLst>
              <a:gd name="connsiteX0" fmla="*/ 902488 w 1804976"/>
              <a:gd name="connsiteY0" fmla="*/ 0 h 1804976"/>
              <a:gd name="connsiteX1" fmla="*/ 1804976 w 1804976"/>
              <a:gd name="connsiteY1" fmla="*/ 902488 h 1804976"/>
              <a:gd name="connsiteX2" fmla="*/ 902488 w 1804976"/>
              <a:gd name="connsiteY2" fmla="*/ 1804976 h 1804976"/>
              <a:gd name="connsiteX3" fmla="*/ 0 w 1804976"/>
              <a:gd name="connsiteY3" fmla="*/ 902488 h 1804976"/>
              <a:gd name="connsiteX4" fmla="*/ 902488 w 1804976"/>
              <a:gd name="connsiteY4" fmla="*/ 0 h 1804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4976" h="1804976">
                <a:moveTo>
                  <a:pt x="902488" y="0"/>
                </a:moveTo>
                <a:cubicBezTo>
                  <a:pt x="1400918" y="0"/>
                  <a:pt x="1804976" y="404058"/>
                  <a:pt x="1804976" y="902488"/>
                </a:cubicBezTo>
                <a:cubicBezTo>
                  <a:pt x="1804976" y="1400918"/>
                  <a:pt x="1400918" y="1804976"/>
                  <a:pt x="902488" y="1804976"/>
                </a:cubicBezTo>
                <a:cubicBezTo>
                  <a:pt x="404058" y="1804976"/>
                  <a:pt x="0" y="1400918"/>
                  <a:pt x="0" y="902488"/>
                </a:cubicBezTo>
                <a:cubicBezTo>
                  <a:pt x="0" y="404058"/>
                  <a:pt x="404058" y="0"/>
                  <a:pt x="902488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8208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1DD318D-E4DA-4454-AAEF-F02BB3BA8554}"/>
              </a:ext>
            </a:extLst>
          </p:cNvPr>
          <p:cNvSpPr/>
          <p:nvPr userDrawn="1"/>
        </p:nvSpPr>
        <p:spPr>
          <a:xfrm>
            <a:off x="6933448" y="315"/>
            <a:ext cx="5258552" cy="6858000"/>
          </a:xfrm>
          <a:custGeom>
            <a:avLst/>
            <a:gdLst>
              <a:gd name="connsiteX0" fmla="*/ 0 w 4192235"/>
              <a:gd name="connsiteY0" fmla="*/ 0 h 5467350"/>
              <a:gd name="connsiteX1" fmla="*/ 2734275 w 4192235"/>
              <a:gd name="connsiteY1" fmla="*/ 0 h 5467350"/>
              <a:gd name="connsiteX2" fmla="*/ 3829244 w 4192235"/>
              <a:gd name="connsiteY2" fmla="*/ 0 h 5467350"/>
              <a:gd name="connsiteX3" fmla="*/ 4192235 w 4192235"/>
              <a:gd name="connsiteY3" fmla="*/ 0 h 5467350"/>
              <a:gd name="connsiteX4" fmla="*/ 4192235 w 4192235"/>
              <a:gd name="connsiteY4" fmla="*/ 5467350 h 5467350"/>
              <a:gd name="connsiteX5" fmla="*/ 3829244 w 4192235"/>
              <a:gd name="connsiteY5" fmla="*/ 5467350 h 5467350"/>
              <a:gd name="connsiteX6" fmla="*/ 2734275 w 4192235"/>
              <a:gd name="connsiteY6" fmla="*/ 5467350 h 5467350"/>
              <a:gd name="connsiteX7" fmla="*/ 0 w 4192235"/>
              <a:gd name="connsiteY7" fmla="*/ 5467350 h 5467350"/>
              <a:gd name="connsiteX8" fmla="*/ 109052 w 4192235"/>
              <a:gd name="connsiteY8" fmla="*/ 5277689 h 5467350"/>
              <a:gd name="connsiteX9" fmla="*/ 753220 w 4192235"/>
              <a:gd name="connsiteY9" fmla="*/ 2733675 h 5467350"/>
              <a:gd name="connsiteX10" fmla="*/ 109052 w 4192235"/>
              <a:gd name="connsiteY10" fmla="*/ 189661 h 546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92235" h="5467350">
                <a:moveTo>
                  <a:pt x="0" y="0"/>
                </a:moveTo>
                <a:lnTo>
                  <a:pt x="2734275" y="0"/>
                </a:lnTo>
                <a:lnTo>
                  <a:pt x="3829244" y="0"/>
                </a:lnTo>
                <a:lnTo>
                  <a:pt x="4192235" y="0"/>
                </a:lnTo>
                <a:lnTo>
                  <a:pt x="4192235" y="5467350"/>
                </a:lnTo>
                <a:lnTo>
                  <a:pt x="3829244" y="5467350"/>
                </a:lnTo>
                <a:lnTo>
                  <a:pt x="2734275" y="5467350"/>
                </a:lnTo>
                <a:lnTo>
                  <a:pt x="0" y="5467350"/>
                </a:lnTo>
                <a:lnTo>
                  <a:pt x="109052" y="5277689"/>
                </a:lnTo>
                <a:cubicBezTo>
                  <a:pt x="519868" y="4521448"/>
                  <a:pt x="753220" y="3654813"/>
                  <a:pt x="753220" y="2733675"/>
                </a:cubicBezTo>
                <a:cubicBezTo>
                  <a:pt x="753220" y="1812538"/>
                  <a:pt x="519868" y="945903"/>
                  <a:pt x="109052" y="18966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780311C-74A5-4014-819C-72C7753565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42898" y="695324"/>
            <a:ext cx="4192235" cy="5467350"/>
          </a:xfrm>
          <a:custGeom>
            <a:avLst/>
            <a:gdLst>
              <a:gd name="connsiteX0" fmla="*/ 0 w 4192235"/>
              <a:gd name="connsiteY0" fmla="*/ 0 h 5467350"/>
              <a:gd name="connsiteX1" fmla="*/ 2734275 w 4192235"/>
              <a:gd name="connsiteY1" fmla="*/ 0 h 5467350"/>
              <a:gd name="connsiteX2" fmla="*/ 3829244 w 4192235"/>
              <a:gd name="connsiteY2" fmla="*/ 0 h 5467350"/>
              <a:gd name="connsiteX3" fmla="*/ 4192235 w 4192235"/>
              <a:gd name="connsiteY3" fmla="*/ 0 h 5467350"/>
              <a:gd name="connsiteX4" fmla="*/ 4192235 w 4192235"/>
              <a:gd name="connsiteY4" fmla="*/ 5467350 h 5467350"/>
              <a:gd name="connsiteX5" fmla="*/ 3829244 w 4192235"/>
              <a:gd name="connsiteY5" fmla="*/ 5467350 h 5467350"/>
              <a:gd name="connsiteX6" fmla="*/ 2734275 w 4192235"/>
              <a:gd name="connsiteY6" fmla="*/ 5467350 h 5467350"/>
              <a:gd name="connsiteX7" fmla="*/ 0 w 4192235"/>
              <a:gd name="connsiteY7" fmla="*/ 5467350 h 5467350"/>
              <a:gd name="connsiteX8" fmla="*/ 109052 w 4192235"/>
              <a:gd name="connsiteY8" fmla="*/ 5277689 h 5467350"/>
              <a:gd name="connsiteX9" fmla="*/ 753220 w 4192235"/>
              <a:gd name="connsiteY9" fmla="*/ 2733675 h 5467350"/>
              <a:gd name="connsiteX10" fmla="*/ 109052 w 4192235"/>
              <a:gd name="connsiteY10" fmla="*/ 189661 h 546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92235" h="5467350">
                <a:moveTo>
                  <a:pt x="0" y="0"/>
                </a:moveTo>
                <a:lnTo>
                  <a:pt x="2734275" y="0"/>
                </a:lnTo>
                <a:lnTo>
                  <a:pt x="3829244" y="0"/>
                </a:lnTo>
                <a:lnTo>
                  <a:pt x="4192235" y="0"/>
                </a:lnTo>
                <a:lnTo>
                  <a:pt x="4192235" y="5467350"/>
                </a:lnTo>
                <a:lnTo>
                  <a:pt x="3829244" y="5467350"/>
                </a:lnTo>
                <a:lnTo>
                  <a:pt x="2734275" y="5467350"/>
                </a:lnTo>
                <a:lnTo>
                  <a:pt x="0" y="5467350"/>
                </a:lnTo>
                <a:lnTo>
                  <a:pt x="109052" y="5277689"/>
                </a:lnTo>
                <a:cubicBezTo>
                  <a:pt x="519868" y="4521448"/>
                  <a:pt x="753220" y="3654813"/>
                  <a:pt x="753220" y="2733675"/>
                </a:cubicBezTo>
                <a:cubicBezTo>
                  <a:pt x="753220" y="1812538"/>
                  <a:pt x="519868" y="945903"/>
                  <a:pt x="109052" y="189661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5298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40341E1-7780-45FB-8010-87E69F467D91}"/>
              </a:ext>
            </a:extLst>
          </p:cNvPr>
          <p:cNvSpPr/>
          <p:nvPr/>
        </p:nvSpPr>
        <p:spPr>
          <a:xfrm>
            <a:off x="615698" y="1434307"/>
            <a:ext cx="3908153" cy="3908154"/>
          </a:xfrm>
          <a:prstGeom prst="ellipse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32D70E6-84AA-4270-B64B-A8C80E2B58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84954" y="1515538"/>
            <a:ext cx="3908154" cy="3908154"/>
          </a:xfrm>
          <a:custGeom>
            <a:avLst/>
            <a:gdLst>
              <a:gd name="connsiteX0" fmla="*/ 1954077 w 3908154"/>
              <a:gd name="connsiteY0" fmla="*/ 0 h 3908154"/>
              <a:gd name="connsiteX1" fmla="*/ 3908154 w 3908154"/>
              <a:gd name="connsiteY1" fmla="*/ 1954077 h 3908154"/>
              <a:gd name="connsiteX2" fmla="*/ 1954077 w 3908154"/>
              <a:gd name="connsiteY2" fmla="*/ 3908154 h 3908154"/>
              <a:gd name="connsiteX3" fmla="*/ 0 w 3908154"/>
              <a:gd name="connsiteY3" fmla="*/ 1954077 h 3908154"/>
              <a:gd name="connsiteX4" fmla="*/ 1954077 w 3908154"/>
              <a:gd name="connsiteY4" fmla="*/ 0 h 390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8154" h="3908154">
                <a:moveTo>
                  <a:pt x="1954077" y="0"/>
                </a:moveTo>
                <a:cubicBezTo>
                  <a:pt x="3033284" y="0"/>
                  <a:pt x="3908154" y="874870"/>
                  <a:pt x="3908154" y="1954077"/>
                </a:cubicBezTo>
                <a:cubicBezTo>
                  <a:pt x="3908154" y="3033284"/>
                  <a:pt x="3033284" y="3908154"/>
                  <a:pt x="1954077" y="3908154"/>
                </a:cubicBezTo>
                <a:cubicBezTo>
                  <a:pt x="874870" y="3908154"/>
                  <a:pt x="0" y="3033284"/>
                  <a:pt x="0" y="1954077"/>
                </a:cubicBezTo>
                <a:cubicBezTo>
                  <a:pt x="0" y="874870"/>
                  <a:pt x="874870" y="0"/>
                  <a:pt x="1954077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08307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156F33-D060-4F0E-806F-412C618B7D7F}"/>
              </a:ext>
            </a:extLst>
          </p:cNvPr>
          <p:cNvSpPr/>
          <p:nvPr userDrawn="1"/>
        </p:nvSpPr>
        <p:spPr>
          <a:xfrm>
            <a:off x="7715250" y="0"/>
            <a:ext cx="44767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A3AD03C-E6B8-42A7-85A7-541387995E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7689" y="1784087"/>
            <a:ext cx="3289827" cy="3289827"/>
          </a:xfrm>
          <a:custGeom>
            <a:avLst/>
            <a:gdLst>
              <a:gd name="connsiteX0" fmla="*/ 1644914 w 3289827"/>
              <a:gd name="connsiteY0" fmla="*/ 0 h 3289827"/>
              <a:gd name="connsiteX1" fmla="*/ 3289827 w 3289827"/>
              <a:gd name="connsiteY1" fmla="*/ 1644914 h 3289827"/>
              <a:gd name="connsiteX2" fmla="*/ 1644914 w 3289827"/>
              <a:gd name="connsiteY2" fmla="*/ 3289827 h 3289827"/>
              <a:gd name="connsiteX3" fmla="*/ 0 w 3289827"/>
              <a:gd name="connsiteY3" fmla="*/ 1644914 h 3289827"/>
              <a:gd name="connsiteX4" fmla="*/ 1644914 w 3289827"/>
              <a:gd name="connsiteY4" fmla="*/ 0 h 328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9827" h="3289827">
                <a:moveTo>
                  <a:pt x="1644914" y="0"/>
                </a:moveTo>
                <a:cubicBezTo>
                  <a:pt x="2553375" y="0"/>
                  <a:pt x="3289827" y="736453"/>
                  <a:pt x="3289827" y="1644914"/>
                </a:cubicBezTo>
                <a:cubicBezTo>
                  <a:pt x="3289827" y="2553375"/>
                  <a:pt x="2553375" y="3289827"/>
                  <a:pt x="1644914" y="3289827"/>
                </a:cubicBezTo>
                <a:cubicBezTo>
                  <a:pt x="736452" y="3289827"/>
                  <a:pt x="0" y="2553375"/>
                  <a:pt x="0" y="1644914"/>
                </a:cubicBezTo>
                <a:cubicBezTo>
                  <a:pt x="0" y="736453"/>
                  <a:pt x="736452" y="0"/>
                  <a:pt x="1644914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237165A-932B-4C12-AFC1-C23F90B6AC5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600636" y="1784087"/>
            <a:ext cx="2591364" cy="3289827"/>
          </a:xfrm>
          <a:custGeom>
            <a:avLst/>
            <a:gdLst>
              <a:gd name="connsiteX0" fmla="*/ 1644913 w 2591364"/>
              <a:gd name="connsiteY0" fmla="*/ 0 h 3289827"/>
              <a:gd name="connsiteX1" fmla="*/ 2564600 w 2591364"/>
              <a:gd name="connsiteY1" fmla="*/ 280926 h 3289827"/>
              <a:gd name="connsiteX2" fmla="*/ 2591364 w 2591364"/>
              <a:gd name="connsiteY2" fmla="*/ 300939 h 3289827"/>
              <a:gd name="connsiteX3" fmla="*/ 2591364 w 2591364"/>
              <a:gd name="connsiteY3" fmla="*/ 2988888 h 3289827"/>
              <a:gd name="connsiteX4" fmla="*/ 2564600 w 2591364"/>
              <a:gd name="connsiteY4" fmla="*/ 3008902 h 3289827"/>
              <a:gd name="connsiteX5" fmla="*/ 1644913 w 2591364"/>
              <a:gd name="connsiteY5" fmla="*/ 3289827 h 3289827"/>
              <a:gd name="connsiteX6" fmla="*/ 0 w 2591364"/>
              <a:gd name="connsiteY6" fmla="*/ 1644914 h 3289827"/>
              <a:gd name="connsiteX7" fmla="*/ 1644913 w 2591364"/>
              <a:gd name="connsiteY7" fmla="*/ 0 h 328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91364" h="3289827">
                <a:moveTo>
                  <a:pt x="1644913" y="0"/>
                </a:moveTo>
                <a:cubicBezTo>
                  <a:pt x="1985586" y="0"/>
                  <a:pt x="2302070" y="103564"/>
                  <a:pt x="2564600" y="280926"/>
                </a:cubicBezTo>
                <a:lnTo>
                  <a:pt x="2591364" y="300939"/>
                </a:lnTo>
                <a:lnTo>
                  <a:pt x="2591364" y="2988888"/>
                </a:lnTo>
                <a:lnTo>
                  <a:pt x="2564600" y="3008902"/>
                </a:lnTo>
                <a:cubicBezTo>
                  <a:pt x="2302070" y="3186264"/>
                  <a:pt x="1985586" y="3289827"/>
                  <a:pt x="1644913" y="3289827"/>
                </a:cubicBezTo>
                <a:cubicBezTo>
                  <a:pt x="736453" y="3289827"/>
                  <a:pt x="0" y="2553374"/>
                  <a:pt x="0" y="1644914"/>
                </a:cubicBezTo>
                <a:cubicBezTo>
                  <a:pt x="0" y="736453"/>
                  <a:pt x="736453" y="0"/>
                  <a:pt x="1644913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4581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D3A0B68-4E9B-4095-B91C-7C4FD19D66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43975" y="2247233"/>
            <a:ext cx="1981866" cy="1981866"/>
          </a:xfrm>
          <a:custGeom>
            <a:avLst/>
            <a:gdLst>
              <a:gd name="connsiteX0" fmla="*/ 990933 w 1981866"/>
              <a:gd name="connsiteY0" fmla="*/ 0 h 1981866"/>
              <a:gd name="connsiteX1" fmla="*/ 1981866 w 1981866"/>
              <a:gd name="connsiteY1" fmla="*/ 990933 h 1981866"/>
              <a:gd name="connsiteX2" fmla="*/ 990933 w 1981866"/>
              <a:gd name="connsiteY2" fmla="*/ 1981866 h 1981866"/>
              <a:gd name="connsiteX3" fmla="*/ 0 w 1981866"/>
              <a:gd name="connsiteY3" fmla="*/ 990933 h 1981866"/>
              <a:gd name="connsiteX4" fmla="*/ 990933 w 1981866"/>
              <a:gd name="connsiteY4" fmla="*/ 0 h 198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1866" h="1981866">
                <a:moveTo>
                  <a:pt x="990933" y="0"/>
                </a:moveTo>
                <a:cubicBezTo>
                  <a:pt x="1538210" y="0"/>
                  <a:pt x="1981866" y="443656"/>
                  <a:pt x="1981866" y="990933"/>
                </a:cubicBezTo>
                <a:cubicBezTo>
                  <a:pt x="1981866" y="1538210"/>
                  <a:pt x="1538210" y="1981866"/>
                  <a:pt x="990933" y="1981866"/>
                </a:cubicBezTo>
                <a:cubicBezTo>
                  <a:pt x="443656" y="1981866"/>
                  <a:pt x="0" y="1538210"/>
                  <a:pt x="0" y="990933"/>
                </a:cubicBezTo>
                <a:cubicBezTo>
                  <a:pt x="0" y="443656"/>
                  <a:pt x="443656" y="0"/>
                  <a:pt x="990933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E95A3D5-6DC3-48D3-B878-8552A583FB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05066" y="2247233"/>
            <a:ext cx="1981866" cy="1981866"/>
          </a:xfrm>
          <a:custGeom>
            <a:avLst/>
            <a:gdLst>
              <a:gd name="connsiteX0" fmla="*/ 990933 w 1981866"/>
              <a:gd name="connsiteY0" fmla="*/ 0 h 1981866"/>
              <a:gd name="connsiteX1" fmla="*/ 1981866 w 1981866"/>
              <a:gd name="connsiteY1" fmla="*/ 990933 h 1981866"/>
              <a:gd name="connsiteX2" fmla="*/ 990933 w 1981866"/>
              <a:gd name="connsiteY2" fmla="*/ 1981866 h 1981866"/>
              <a:gd name="connsiteX3" fmla="*/ 0 w 1981866"/>
              <a:gd name="connsiteY3" fmla="*/ 990933 h 1981866"/>
              <a:gd name="connsiteX4" fmla="*/ 990933 w 1981866"/>
              <a:gd name="connsiteY4" fmla="*/ 0 h 198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1866" h="1981866">
                <a:moveTo>
                  <a:pt x="990933" y="0"/>
                </a:moveTo>
                <a:cubicBezTo>
                  <a:pt x="1538210" y="0"/>
                  <a:pt x="1981866" y="443656"/>
                  <a:pt x="1981866" y="990933"/>
                </a:cubicBezTo>
                <a:cubicBezTo>
                  <a:pt x="1981866" y="1538210"/>
                  <a:pt x="1538210" y="1981866"/>
                  <a:pt x="990933" y="1981866"/>
                </a:cubicBezTo>
                <a:cubicBezTo>
                  <a:pt x="443656" y="1981866"/>
                  <a:pt x="0" y="1538210"/>
                  <a:pt x="0" y="990933"/>
                </a:cubicBezTo>
                <a:cubicBezTo>
                  <a:pt x="0" y="443656"/>
                  <a:pt x="443656" y="0"/>
                  <a:pt x="990933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2F35B3B-3F4D-46C0-A2CF-8E28216ADBA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66157" y="2247234"/>
            <a:ext cx="1981866" cy="1981866"/>
          </a:xfrm>
          <a:custGeom>
            <a:avLst/>
            <a:gdLst>
              <a:gd name="connsiteX0" fmla="*/ 990933 w 1981866"/>
              <a:gd name="connsiteY0" fmla="*/ 0 h 1981866"/>
              <a:gd name="connsiteX1" fmla="*/ 1981866 w 1981866"/>
              <a:gd name="connsiteY1" fmla="*/ 990933 h 1981866"/>
              <a:gd name="connsiteX2" fmla="*/ 990933 w 1981866"/>
              <a:gd name="connsiteY2" fmla="*/ 1981866 h 1981866"/>
              <a:gd name="connsiteX3" fmla="*/ 0 w 1981866"/>
              <a:gd name="connsiteY3" fmla="*/ 990933 h 1981866"/>
              <a:gd name="connsiteX4" fmla="*/ 990933 w 1981866"/>
              <a:gd name="connsiteY4" fmla="*/ 0 h 198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1866" h="1981866">
                <a:moveTo>
                  <a:pt x="990933" y="0"/>
                </a:moveTo>
                <a:cubicBezTo>
                  <a:pt x="1538210" y="0"/>
                  <a:pt x="1981866" y="443656"/>
                  <a:pt x="1981866" y="990933"/>
                </a:cubicBezTo>
                <a:cubicBezTo>
                  <a:pt x="1981866" y="1538210"/>
                  <a:pt x="1538210" y="1981866"/>
                  <a:pt x="990933" y="1981866"/>
                </a:cubicBezTo>
                <a:cubicBezTo>
                  <a:pt x="443656" y="1981866"/>
                  <a:pt x="0" y="1538210"/>
                  <a:pt x="0" y="990933"/>
                </a:cubicBezTo>
                <a:cubicBezTo>
                  <a:pt x="0" y="443656"/>
                  <a:pt x="443656" y="0"/>
                  <a:pt x="990933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8892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52A962A-EEEB-42D5-A355-1133751577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19849" y="1"/>
            <a:ext cx="5772150" cy="5925705"/>
          </a:xfrm>
          <a:custGeom>
            <a:avLst/>
            <a:gdLst>
              <a:gd name="connsiteX0" fmla="*/ 402732 w 5772150"/>
              <a:gd name="connsiteY0" fmla="*/ 0 h 5925705"/>
              <a:gd name="connsiteX1" fmla="*/ 5772150 w 5772150"/>
              <a:gd name="connsiteY1" fmla="*/ 0 h 5925705"/>
              <a:gd name="connsiteX2" fmla="*/ 5772150 w 5772150"/>
              <a:gd name="connsiteY2" fmla="*/ 5591781 h 5925705"/>
              <a:gd name="connsiteX3" fmla="*/ 5731690 w 5772150"/>
              <a:gd name="connsiteY3" fmla="*/ 5609923 h 5925705"/>
              <a:gd name="connsiteX4" fmla="*/ 4142507 w 5772150"/>
              <a:gd name="connsiteY4" fmla="*/ 5925705 h 5925705"/>
              <a:gd name="connsiteX5" fmla="*/ 0 w 5772150"/>
              <a:gd name="connsiteY5" fmla="*/ 1783198 h 5925705"/>
              <a:gd name="connsiteX6" fmla="*/ 325538 w 5772150"/>
              <a:gd name="connsiteY6" fmla="*/ 170748 h 5925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2150" h="5925705">
                <a:moveTo>
                  <a:pt x="402732" y="0"/>
                </a:moveTo>
                <a:lnTo>
                  <a:pt x="5772150" y="0"/>
                </a:lnTo>
                <a:lnTo>
                  <a:pt x="5772150" y="5591781"/>
                </a:lnTo>
                <a:lnTo>
                  <a:pt x="5731690" y="5609923"/>
                </a:lnTo>
                <a:cubicBezTo>
                  <a:pt x="5242321" y="5813383"/>
                  <a:pt x="4705531" y="5925705"/>
                  <a:pt x="4142507" y="5925705"/>
                </a:cubicBezTo>
                <a:cubicBezTo>
                  <a:pt x="1854664" y="5925705"/>
                  <a:pt x="0" y="4071042"/>
                  <a:pt x="0" y="1783198"/>
                </a:cubicBezTo>
                <a:cubicBezTo>
                  <a:pt x="0" y="1211238"/>
                  <a:pt x="115916" y="666351"/>
                  <a:pt x="325538" y="170748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833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1E3DD2D-F111-4158-B68E-789957D6F6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753980"/>
            <a:ext cx="5454316" cy="5454315"/>
          </a:xfrm>
          <a:custGeom>
            <a:avLst/>
            <a:gdLst>
              <a:gd name="connsiteX0" fmla="*/ 0 w 5454316"/>
              <a:gd name="connsiteY0" fmla="*/ 0 h 5454315"/>
              <a:gd name="connsiteX1" fmla="*/ 1 w 5454316"/>
              <a:gd name="connsiteY1" fmla="*/ 0 h 5454315"/>
              <a:gd name="connsiteX2" fmla="*/ 5454316 w 5454316"/>
              <a:gd name="connsiteY2" fmla="*/ 5454315 h 5454315"/>
              <a:gd name="connsiteX3" fmla="*/ 2727158 w 5454316"/>
              <a:gd name="connsiteY3" fmla="*/ 5454315 h 5454315"/>
              <a:gd name="connsiteX4" fmla="*/ 1 w 5454316"/>
              <a:gd name="connsiteY4" fmla="*/ 2727158 h 5454315"/>
              <a:gd name="connsiteX5" fmla="*/ 0 w 5454316"/>
              <a:gd name="connsiteY5" fmla="*/ 2727158 h 5454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316" h="5454315">
                <a:moveTo>
                  <a:pt x="0" y="0"/>
                </a:moveTo>
                <a:lnTo>
                  <a:pt x="1" y="0"/>
                </a:lnTo>
                <a:cubicBezTo>
                  <a:pt x="3012336" y="0"/>
                  <a:pt x="5454316" y="2441979"/>
                  <a:pt x="5454316" y="5454315"/>
                </a:cubicBezTo>
                <a:lnTo>
                  <a:pt x="2727158" y="5454315"/>
                </a:lnTo>
                <a:cubicBezTo>
                  <a:pt x="2727158" y="3948147"/>
                  <a:pt x="1506169" y="2727158"/>
                  <a:pt x="1" y="2727158"/>
                </a:cubicBezTo>
                <a:lnTo>
                  <a:pt x="0" y="2727158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80943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F41C3F-99EE-4C78-98D0-B3C18FACC5B2}"/>
              </a:ext>
            </a:extLst>
          </p:cNvPr>
          <p:cNvSpPr/>
          <p:nvPr userDrawn="1"/>
        </p:nvSpPr>
        <p:spPr>
          <a:xfrm>
            <a:off x="-1" y="0"/>
            <a:ext cx="556787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45DFFEE-5EBA-4DA1-9F7A-2518302AB7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5567873" cy="5567872"/>
          </a:xfrm>
          <a:custGeom>
            <a:avLst/>
            <a:gdLst>
              <a:gd name="connsiteX0" fmla="*/ 0 w 5567873"/>
              <a:gd name="connsiteY0" fmla="*/ 0 h 5567872"/>
              <a:gd name="connsiteX1" fmla="*/ 2783938 w 5567873"/>
              <a:gd name="connsiteY1" fmla="*/ 0 h 5567872"/>
              <a:gd name="connsiteX2" fmla="*/ 2798312 w 5567873"/>
              <a:gd name="connsiteY2" fmla="*/ 284640 h 5567872"/>
              <a:gd name="connsiteX3" fmla="*/ 5424613 w 5567873"/>
              <a:gd name="connsiteY3" fmla="*/ 2780312 h 5567872"/>
              <a:gd name="connsiteX4" fmla="*/ 5567873 w 5567873"/>
              <a:gd name="connsiteY4" fmla="*/ 2783935 h 5567872"/>
              <a:gd name="connsiteX5" fmla="*/ 5567873 w 5567873"/>
              <a:gd name="connsiteY5" fmla="*/ 5567872 h 5567872"/>
              <a:gd name="connsiteX6" fmla="*/ 5281352 w 5567873"/>
              <a:gd name="connsiteY6" fmla="*/ 5560627 h 5567872"/>
              <a:gd name="connsiteX7" fmla="*/ 7245 w 5567873"/>
              <a:gd name="connsiteY7" fmla="*/ 286521 h 556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67873" h="5567872">
                <a:moveTo>
                  <a:pt x="0" y="0"/>
                </a:moveTo>
                <a:lnTo>
                  <a:pt x="2783938" y="0"/>
                </a:lnTo>
                <a:lnTo>
                  <a:pt x="2798312" y="284640"/>
                </a:lnTo>
                <a:cubicBezTo>
                  <a:pt x="2936124" y="1641663"/>
                  <a:pt x="4048564" y="2710560"/>
                  <a:pt x="5424613" y="2780312"/>
                </a:cubicBezTo>
                <a:lnTo>
                  <a:pt x="5567873" y="2783935"/>
                </a:lnTo>
                <a:lnTo>
                  <a:pt x="5567873" y="5567872"/>
                </a:lnTo>
                <a:lnTo>
                  <a:pt x="5281352" y="5560627"/>
                </a:lnTo>
                <a:cubicBezTo>
                  <a:pt x="2434354" y="5416313"/>
                  <a:pt x="151560" y="3133519"/>
                  <a:pt x="7245" y="286521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52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51F45BF-DEBC-49F2-819F-2C47EDBD5E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48499" y="0"/>
            <a:ext cx="5143500" cy="6858000"/>
          </a:xfrm>
          <a:custGeom>
            <a:avLst/>
            <a:gdLst>
              <a:gd name="connsiteX0" fmla="*/ 0 w 5143500"/>
              <a:gd name="connsiteY0" fmla="*/ 0 h 6858000"/>
              <a:gd name="connsiteX1" fmla="*/ 5143500 w 5143500"/>
              <a:gd name="connsiteY1" fmla="*/ 0 h 6858000"/>
              <a:gd name="connsiteX2" fmla="*/ 5143500 w 5143500"/>
              <a:gd name="connsiteY2" fmla="*/ 6858000 h 6858000"/>
              <a:gd name="connsiteX3" fmla="*/ 0 w 51435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3500" h="6858000">
                <a:moveTo>
                  <a:pt x="0" y="0"/>
                </a:moveTo>
                <a:lnTo>
                  <a:pt x="5143500" y="0"/>
                </a:lnTo>
                <a:lnTo>
                  <a:pt x="51435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36989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34B7FB0-1F66-441D-B412-4337772DC03D}"/>
              </a:ext>
            </a:extLst>
          </p:cNvPr>
          <p:cNvSpPr/>
          <p:nvPr userDrawn="1"/>
        </p:nvSpPr>
        <p:spPr>
          <a:xfrm>
            <a:off x="7009869" y="1323223"/>
            <a:ext cx="2105778" cy="4211554"/>
          </a:xfrm>
          <a:custGeom>
            <a:avLst/>
            <a:gdLst>
              <a:gd name="connsiteX0" fmla="*/ 1 w 2771776"/>
              <a:gd name="connsiteY0" fmla="*/ 0 h 5543550"/>
              <a:gd name="connsiteX1" fmla="*/ 2771776 w 2771776"/>
              <a:gd name="connsiteY1" fmla="*/ 2771775 h 5543550"/>
              <a:gd name="connsiteX2" fmla="*/ 1 w 2771776"/>
              <a:gd name="connsiteY2" fmla="*/ 5543550 h 5543550"/>
              <a:gd name="connsiteX3" fmla="*/ 1 w 2771776"/>
              <a:gd name="connsiteY3" fmla="*/ 4371975 h 5543550"/>
              <a:gd name="connsiteX4" fmla="*/ 0 w 2771776"/>
              <a:gd name="connsiteY4" fmla="*/ 4371975 h 5543550"/>
              <a:gd name="connsiteX5" fmla="*/ 0 w 2771776"/>
              <a:gd name="connsiteY5" fmla="*/ 714375 h 5543550"/>
              <a:gd name="connsiteX6" fmla="*/ 1 w 2771776"/>
              <a:gd name="connsiteY6" fmla="*/ 714375 h 554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1776" h="5543550">
                <a:moveTo>
                  <a:pt x="1" y="0"/>
                </a:moveTo>
                <a:cubicBezTo>
                  <a:pt x="1530810" y="0"/>
                  <a:pt x="2771776" y="1240966"/>
                  <a:pt x="2771776" y="2771775"/>
                </a:cubicBezTo>
                <a:cubicBezTo>
                  <a:pt x="2771776" y="4302584"/>
                  <a:pt x="1530810" y="5543550"/>
                  <a:pt x="1" y="5543550"/>
                </a:cubicBezTo>
                <a:lnTo>
                  <a:pt x="1" y="4371975"/>
                </a:lnTo>
                <a:lnTo>
                  <a:pt x="0" y="4371975"/>
                </a:lnTo>
                <a:lnTo>
                  <a:pt x="0" y="714375"/>
                </a:lnTo>
                <a:lnTo>
                  <a:pt x="1" y="714375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FE52862-9052-4F82-98A4-5D7B1F0697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02338" y="2001251"/>
            <a:ext cx="2855498" cy="2855498"/>
          </a:xfrm>
          <a:custGeom>
            <a:avLst/>
            <a:gdLst>
              <a:gd name="connsiteX0" fmla="*/ 1427749 w 2855498"/>
              <a:gd name="connsiteY0" fmla="*/ 0 h 2855498"/>
              <a:gd name="connsiteX1" fmla="*/ 2855498 w 2855498"/>
              <a:gd name="connsiteY1" fmla="*/ 1427749 h 2855498"/>
              <a:gd name="connsiteX2" fmla="*/ 1427749 w 2855498"/>
              <a:gd name="connsiteY2" fmla="*/ 2855498 h 2855498"/>
              <a:gd name="connsiteX3" fmla="*/ 0 w 2855498"/>
              <a:gd name="connsiteY3" fmla="*/ 1427749 h 2855498"/>
              <a:gd name="connsiteX4" fmla="*/ 1427749 w 2855498"/>
              <a:gd name="connsiteY4" fmla="*/ 0 h 2855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5498" h="2855498">
                <a:moveTo>
                  <a:pt x="1427749" y="0"/>
                </a:moveTo>
                <a:cubicBezTo>
                  <a:pt x="2216272" y="0"/>
                  <a:pt x="2855498" y="639225"/>
                  <a:pt x="2855498" y="1427749"/>
                </a:cubicBezTo>
                <a:cubicBezTo>
                  <a:pt x="2855498" y="2216273"/>
                  <a:pt x="2216272" y="2855498"/>
                  <a:pt x="1427749" y="2855498"/>
                </a:cubicBezTo>
                <a:cubicBezTo>
                  <a:pt x="639225" y="2855498"/>
                  <a:pt x="0" y="2216273"/>
                  <a:pt x="0" y="1427749"/>
                </a:cubicBezTo>
                <a:cubicBezTo>
                  <a:pt x="0" y="639225"/>
                  <a:pt x="639225" y="0"/>
                  <a:pt x="1427749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8174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7">
            <a:extLst>
              <a:ext uri="{FF2B5EF4-FFF2-40B4-BE49-F238E27FC236}">
                <a16:creationId xmlns:a16="http://schemas.microsoft.com/office/drawing/2014/main" id="{404F1DF8-119D-48A6-883E-77DDD054F963}"/>
              </a:ext>
            </a:extLst>
          </p:cNvPr>
          <p:cNvSpPr/>
          <p:nvPr userDrawn="1"/>
        </p:nvSpPr>
        <p:spPr>
          <a:xfrm>
            <a:off x="0" y="767781"/>
            <a:ext cx="5867400" cy="6090219"/>
          </a:xfrm>
          <a:custGeom>
            <a:avLst/>
            <a:gdLst>
              <a:gd name="connsiteX0" fmla="*/ 0 w 5867400"/>
              <a:gd name="connsiteY0" fmla="*/ 0 h 6090219"/>
              <a:gd name="connsiteX1" fmla="*/ 85100 w 5867400"/>
              <a:gd name="connsiteY1" fmla="*/ 2152 h 6090219"/>
              <a:gd name="connsiteX2" fmla="*/ 5867400 w 5867400"/>
              <a:gd name="connsiteY2" fmla="*/ 6090219 h 6090219"/>
              <a:gd name="connsiteX3" fmla="*/ 2819400 w 5867400"/>
              <a:gd name="connsiteY3" fmla="*/ 6090219 h 6090219"/>
              <a:gd name="connsiteX4" fmla="*/ 83041 w 5867400"/>
              <a:gd name="connsiteY4" fmla="*/ 3057957 h 6090219"/>
              <a:gd name="connsiteX5" fmla="*/ 0 w 5867400"/>
              <a:gd name="connsiteY5" fmla="*/ 3051642 h 609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7400" h="6090219">
                <a:moveTo>
                  <a:pt x="0" y="0"/>
                </a:moveTo>
                <a:lnTo>
                  <a:pt x="85100" y="2152"/>
                </a:lnTo>
                <a:cubicBezTo>
                  <a:pt x="3306043" y="165422"/>
                  <a:pt x="5867400" y="2828701"/>
                  <a:pt x="5867400" y="6090219"/>
                </a:cubicBezTo>
                <a:lnTo>
                  <a:pt x="2819400" y="6090219"/>
                </a:lnTo>
                <a:cubicBezTo>
                  <a:pt x="2819400" y="4512065"/>
                  <a:pt x="1620014" y="3214045"/>
                  <a:pt x="83041" y="3057957"/>
                </a:cubicBezTo>
                <a:lnTo>
                  <a:pt x="0" y="30516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49923D-4B02-4FB9-B385-7C704AB297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443" y="732060"/>
            <a:ext cx="5358159" cy="5358159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1C16798-7572-4395-ACFA-3466CDBE92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36725" y="1072000"/>
            <a:ext cx="2174045" cy="4658667"/>
          </a:xfrm>
          <a:custGeom>
            <a:avLst/>
            <a:gdLst>
              <a:gd name="connsiteX0" fmla="*/ 264277 w 2174045"/>
              <a:gd name="connsiteY0" fmla="*/ 0 h 4658667"/>
              <a:gd name="connsiteX1" fmla="*/ 1909768 w 2174045"/>
              <a:gd name="connsiteY1" fmla="*/ 0 h 4658667"/>
              <a:gd name="connsiteX2" fmla="*/ 2174045 w 2174045"/>
              <a:gd name="connsiteY2" fmla="*/ 264277 h 4658667"/>
              <a:gd name="connsiteX3" fmla="*/ 2174045 w 2174045"/>
              <a:gd name="connsiteY3" fmla="*/ 4394391 h 4658667"/>
              <a:gd name="connsiteX4" fmla="*/ 1909768 w 2174045"/>
              <a:gd name="connsiteY4" fmla="*/ 4658667 h 4658667"/>
              <a:gd name="connsiteX5" fmla="*/ 264277 w 2174045"/>
              <a:gd name="connsiteY5" fmla="*/ 4658667 h 4658667"/>
              <a:gd name="connsiteX6" fmla="*/ 0 w 2174045"/>
              <a:gd name="connsiteY6" fmla="*/ 4394391 h 4658667"/>
              <a:gd name="connsiteX7" fmla="*/ 0 w 2174045"/>
              <a:gd name="connsiteY7" fmla="*/ 264277 h 4658667"/>
              <a:gd name="connsiteX8" fmla="*/ 264277 w 2174045"/>
              <a:gd name="connsiteY8" fmla="*/ 0 h 465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4045" h="4658667">
                <a:moveTo>
                  <a:pt x="264277" y="0"/>
                </a:moveTo>
                <a:lnTo>
                  <a:pt x="1909768" y="0"/>
                </a:lnTo>
                <a:cubicBezTo>
                  <a:pt x="2055725" y="0"/>
                  <a:pt x="2174045" y="118322"/>
                  <a:pt x="2174045" y="264277"/>
                </a:cubicBezTo>
                <a:lnTo>
                  <a:pt x="2174045" y="4394391"/>
                </a:lnTo>
                <a:cubicBezTo>
                  <a:pt x="2174045" y="4540347"/>
                  <a:pt x="2055725" y="4658667"/>
                  <a:pt x="1909768" y="4658667"/>
                </a:cubicBezTo>
                <a:lnTo>
                  <a:pt x="264277" y="4658667"/>
                </a:lnTo>
                <a:cubicBezTo>
                  <a:pt x="118321" y="4658667"/>
                  <a:pt x="0" y="4540347"/>
                  <a:pt x="0" y="4394391"/>
                </a:cubicBezTo>
                <a:lnTo>
                  <a:pt x="0" y="264277"/>
                </a:lnTo>
                <a:cubicBezTo>
                  <a:pt x="0" y="118322"/>
                  <a:pt x="118321" y="0"/>
                  <a:pt x="264277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39857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25C6FC-5AE3-4C3D-98B3-13C59544CC06}"/>
              </a:ext>
            </a:extLst>
          </p:cNvPr>
          <p:cNvSpPr/>
          <p:nvPr userDrawn="1"/>
        </p:nvSpPr>
        <p:spPr>
          <a:xfrm>
            <a:off x="9737558" y="0"/>
            <a:ext cx="245444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2A3115-ED3B-4FD3-8100-38F73F1FF9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800" y="1045233"/>
            <a:ext cx="8349287" cy="5041978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697F01F-F8BD-4CA3-B546-4D438C00A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57294" y="1287738"/>
            <a:ext cx="5534707" cy="4090110"/>
          </a:xfrm>
          <a:custGeom>
            <a:avLst/>
            <a:gdLst>
              <a:gd name="connsiteX0" fmla="*/ 0 w 5534707"/>
              <a:gd name="connsiteY0" fmla="*/ 0 h 4090110"/>
              <a:gd name="connsiteX1" fmla="*/ 5534707 w 5534707"/>
              <a:gd name="connsiteY1" fmla="*/ 0 h 4090110"/>
              <a:gd name="connsiteX2" fmla="*/ 5534707 w 5534707"/>
              <a:gd name="connsiteY2" fmla="*/ 4090110 h 4090110"/>
              <a:gd name="connsiteX3" fmla="*/ 0 w 5534707"/>
              <a:gd name="connsiteY3" fmla="*/ 4090110 h 409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4707" h="4090110">
                <a:moveTo>
                  <a:pt x="0" y="0"/>
                </a:moveTo>
                <a:lnTo>
                  <a:pt x="5534707" y="0"/>
                </a:lnTo>
                <a:lnTo>
                  <a:pt x="5534707" y="4090110"/>
                </a:lnTo>
                <a:lnTo>
                  <a:pt x="0" y="409011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02237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17C84D-C3E8-473F-B264-C3B34836F62D}"/>
              </a:ext>
            </a:extLst>
          </p:cNvPr>
          <p:cNvSpPr/>
          <p:nvPr userDrawn="1"/>
        </p:nvSpPr>
        <p:spPr>
          <a:xfrm>
            <a:off x="0" y="0"/>
            <a:ext cx="338488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9E9602-DB66-411B-B630-DEAB17CA71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5047" y="769948"/>
            <a:ext cx="5661005" cy="5661005"/>
          </a:xfrm>
          <a:prstGeom prst="rect">
            <a:avLst/>
          </a:prstGeo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CD63FAE-656E-47FA-B17E-9400ACFD76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47248" y="1100174"/>
            <a:ext cx="3522404" cy="4984829"/>
          </a:xfrm>
          <a:custGeom>
            <a:avLst/>
            <a:gdLst>
              <a:gd name="connsiteX0" fmla="*/ 131069 w 3522404"/>
              <a:gd name="connsiteY0" fmla="*/ 0 h 4984829"/>
              <a:gd name="connsiteX1" fmla="*/ 3391335 w 3522404"/>
              <a:gd name="connsiteY1" fmla="*/ 0 h 4984829"/>
              <a:gd name="connsiteX2" fmla="*/ 3522404 w 3522404"/>
              <a:gd name="connsiteY2" fmla="*/ 131069 h 4984829"/>
              <a:gd name="connsiteX3" fmla="*/ 3522404 w 3522404"/>
              <a:gd name="connsiteY3" fmla="*/ 4853761 h 4984829"/>
              <a:gd name="connsiteX4" fmla="*/ 3391335 w 3522404"/>
              <a:gd name="connsiteY4" fmla="*/ 4984829 h 4984829"/>
              <a:gd name="connsiteX5" fmla="*/ 131069 w 3522404"/>
              <a:gd name="connsiteY5" fmla="*/ 4984829 h 4984829"/>
              <a:gd name="connsiteX6" fmla="*/ 0 w 3522404"/>
              <a:gd name="connsiteY6" fmla="*/ 4853761 h 4984829"/>
              <a:gd name="connsiteX7" fmla="*/ 0 w 3522404"/>
              <a:gd name="connsiteY7" fmla="*/ 131069 h 4984829"/>
              <a:gd name="connsiteX8" fmla="*/ 131069 w 3522404"/>
              <a:gd name="connsiteY8" fmla="*/ 0 h 498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404" h="4984829">
                <a:moveTo>
                  <a:pt x="131069" y="0"/>
                </a:moveTo>
                <a:lnTo>
                  <a:pt x="3391335" y="0"/>
                </a:lnTo>
                <a:cubicBezTo>
                  <a:pt x="3463723" y="0"/>
                  <a:pt x="3522404" y="58681"/>
                  <a:pt x="3522404" y="131069"/>
                </a:cubicBezTo>
                <a:lnTo>
                  <a:pt x="3522404" y="4853761"/>
                </a:lnTo>
                <a:cubicBezTo>
                  <a:pt x="3522404" y="4926148"/>
                  <a:pt x="3463723" y="4984829"/>
                  <a:pt x="3391335" y="4984829"/>
                </a:cubicBezTo>
                <a:lnTo>
                  <a:pt x="131069" y="4984829"/>
                </a:lnTo>
                <a:cubicBezTo>
                  <a:pt x="58682" y="4984829"/>
                  <a:pt x="0" y="4926148"/>
                  <a:pt x="0" y="4853761"/>
                </a:cubicBezTo>
                <a:lnTo>
                  <a:pt x="0" y="131069"/>
                </a:lnTo>
                <a:cubicBezTo>
                  <a:pt x="0" y="58681"/>
                  <a:pt x="58682" y="0"/>
                  <a:pt x="131069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76664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E94AD68F-AEF7-44DF-B0A6-380A85EA102B}"/>
              </a:ext>
            </a:extLst>
          </p:cNvPr>
          <p:cNvSpPr/>
          <p:nvPr userDrawn="1"/>
        </p:nvSpPr>
        <p:spPr>
          <a:xfrm flipH="1">
            <a:off x="8660768" y="645060"/>
            <a:ext cx="2845455" cy="5567880"/>
          </a:xfrm>
          <a:custGeom>
            <a:avLst/>
            <a:gdLst>
              <a:gd name="connsiteX0" fmla="*/ 2367045 w 2419349"/>
              <a:gd name="connsiteY0" fmla="*/ 0 h 4734091"/>
              <a:gd name="connsiteX1" fmla="*/ 2419349 w 2419349"/>
              <a:gd name="connsiteY1" fmla="*/ 2498 h 4734091"/>
              <a:gd name="connsiteX2" fmla="*/ 2419349 w 2419349"/>
              <a:gd name="connsiteY2" fmla="*/ 4731593 h 4734091"/>
              <a:gd name="connsiteX3" fmla="*/ 2367045 w 2419349"/>
              <a:gd name="connsiteY3" fmla="*/ 4734091 h 4734091"/>
              <a:gd name="connsiteX4" fmla="*/ 693291 w 2419349"/>
              <a:gd name="connsiteY4" fmla="*/ 4040799 h 4734091"/>
              <a:gd name="connsiteX5" fmla="*/ 693291 w 2419349"/>
              <a:gd name="connsiteY5" fmla="*/ 693292 h 4734091"/>
              <a:gd name="connsiteX6" fmla="*/ 2367045 w 2419349"/>
              <a:gd name="connsiteY6" fmla="*/ 0 h 473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9349" h="4734091">
                <a:moveTo>
                  <a:pt x="2367045" y="0"/>
                </a:moveTo>
                <a:lnTo>
                  <a:pt x="2419349" y="2498"/>
                </a:lnTo>
                <a:lnTo>
                  <a:pt x="2419349" y="4731593"/>
                </a:lnTo>
                <a:lnTo>
                  <a:pt x="2367045" y="4734091"/>
                </a:lnTo>
                <a:cubicBezTo>
                  <a:pt x="1761265" y="4734091"/>
                  <a:pt x="1155485" y="4502993"/>
                  <a:pt x="693291" y="4040799"/>
                </a:cubicBezTo>
                <a:cubicBezTo>
                  <a:pt x="-231097" y="3116410"/>
                  <a:pt x="-231097" y="1617680"/>
                  <a:pt x="693291" y="693292"/>
                </a:cubicBezTo>
                <a:cubicBezTo>
                  <a:pt x="1155485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4ECE33-8CEC-4D60-BD80-5E59318459E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1231" y="1198402"/>
            <a:ext cx="4940823" cy="4940823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9519EDE-D111-4892-9509-A8299C5421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17727" y="1863420"/>
            <a:ext cx="3822612" cy="2231498"/>
          </a:xfrm>
          <a:custGeom>
            <a:avLst/>
            <a:gdLst>
              <a:gd name="connsiteX0" fmla="*/ 0 w 3822612"/>
              <a:gd name="connsiteY0" fmla="*/ 0 h 2231498"/>
              <a:gd name="connsiteX1" fmla="*/ 3822612 w 3822612"/>
              <a:gd name="connsiteY1" fmla="*/ 0 h 2231498"/>
              <a:gd name="connsiteX2" fmla="*/ 3822612 w 3822612"/>
              <a:gd name="connsiteY2" fmla="*/ 2231498 h 2231498"/>
              <a:gd name="connsiteX3" fmla="*/ 0 w 3822612"/>
              <a:gd name="connsiteY3" fmla="*/ 2231498 h 2231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22612" h="2231498">
                <a:moveTo>
                  <a:pt x="0" y="0"/>
                </a:moveTo>
                <a:lnTo>
                  <a:pt x="3822612" y="0"/>
                </a:lnTo>
                <a:lnTo>
                  <a:pt x="3822612" y="2231498"/>
                </a:lnTo>
                <a:lnTo>
                  <a:pt x="0" y="2231498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770274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8DCCF7-AF36-42BB-B468-0BAA0A6B5688}"/>
              </a:ext>
            </a:extLst>
          </p:cNvPr>
          <p:cNvSpPr/>
          <p:nvPr userDrawn="1"/>
        </p:nvSpPr>
        <p:spPr>
          <a:xfrm>
            <a:off x="0" y="0"/>
            <a:ext cx="423148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6D08AC7-5851-4640-B6FC-D84C99D726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8218" y="185739"/>
            <a:ext cx="3243262" cy="6486523"/>
          </a:xfrm>
          <a:custGeom>
            <a:avLst/>
            <a:gdLst>
              <a:gd name="connsiteX0" fmla="*/ 3243262 w 3243262"/>
              <a:gd name="connsiteY0" fmla="*/ 0 h 6486523"/>
              <a:gd name="connsiteX1" fmla="*/ 3243262 w 3243262"/>
              <a:gd name="connsiteY1" fmla="*/ 835892 h 6486523"/>
              <a:gd name="connsiteX2" fmla="*/ 3243262 w 3243262"/>
              <a:gd name="connsiteY2" fmla="*/ 5115660 h 6486523"/>
              <a:gd name="connsiteX3" fmla="*/ 3243262 w 3243262"/>
              <a:gd name="connsiteY3" fmla="*/ 6486523 h 6486523"/>
              <a:gd name="connsiteX4" fmla="*/ 0 w 3243262"/>
              <a:gd name="connsiteY4" fmla="*/ 3243262 h 6486523"/>
              <a:gd name="connsiteX5" fmla="*/ 3243262 w 3243262"/>
              <a:gd name="connsiteY5" fmla="*/ 0 h 6486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3262" h="6486523">
                <a:moveTo>
                  <a:pt x="3243262" y="0"/>
                </a:moveTo>
                <a:lnTo>
                  <a:pt x="3243262" y="835892"/>
                </a:lnTo>
                <a:lnTo>
                  <a:pt x="3243262" y="5115660"/>
                </a:lnTo>
                <a:lnTo>
                  <a:pt x="3243262" y="6486523"/>
                </a:lnTo>
                <a:cubicBezTo>
                  <a:pt x="1452058" y="6486523"/>
                  <a:pt x="0" y="5034466"/>
                  <a:pt x="0" y="3243262"/>
                </a:cubicBezTo>
                <a:cubicBezTo>
                  <a:pt x="0" y="1452058"/>
                  <a:pt x="1452058" y="0"/>
                  <a:pt x="3243262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15329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60FC11-60A1-4E1F-BFB4-1CB94CADE847}"/>
              </a:ext>
            </a:extLst>
          </p:cNvPr>
          <p:cNvSpPr/>
          <p:nvPr userDrawn="1"/>
        </p:nvSpPr>
        <p:spPr>
          <a:xfrm>
            <a:off x="7010400" y="0"/>
            <a:ext cx="5181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5118EB-D90C-4C63-BDB3-09089BF95D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0400" y="666750"/>
            <a:ext cx="4610100" cy="5524500"/>
          </a:xfrm>
          <a:custGeom>
            <a:avLst/>
            <a:gdLst>
              <a:gd name="connsiteX0" fmla="*/ 1847850 w 4610100"/>
              <a:gd name="connsiteY0" fmla="*/ 0 h 5524500"/>
              <a:gd name="connsiteX1" fmla="*/ 4610100 w 4610100"/>
              <a:gd name="connsiteY1" fmla="*/ 2762250 h 5524500"/>
              <a:gd name="connsiteX2" fmla="*/ 1847850 w 4610100"/>
              <a:gd name="connsiteY2" fmla="*/ 5524500 h 5524500"/>
              <a:gd name="connsiteX3" fmla="*/ 90802 w 4610100"/>
              <a:gd name="connsiteY3" fmla="*/ 4893737 h 5524500"/>
              <a:gd name="connsiteX4" fmla="*/ 0 w 4610100"/>
              <a:gd name="connsiteY4" fmla="*/ 4811210 h 5524500"/>
              <a:gd name="connsiteX5" fmla="*/ 0 w 4610100"/>
              <a:gd name="connsiteY5" fmla="*/ 713290 h 5524500"/>
              <a:gd name="connsiteX6" fmla="*/ 90802 w 4610100"/>
              <a:gd name="connsiteY6" fmla="*/ 630764 h 5524500"/>
              <a:gd name="connsiteX7" fmla="*/ 1847850 w 4610100"/>
              <a:gd name="connsiteY7" fmla="*/ 0 h 552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10100" h="5524500">
                <a:moveTo>
                  <a:pt x="1847850" y="0"/>
                </a:moveTo>
                <a:cubicBezTo>
                  <a:pt x="3373399" y="0"/>
                  <a:pt x="4610100" y="1236701"/>
                  <a:pt x="4610100" y="2762250"/>
                </a:cubicBezTo>
                <a:cubicBezTo>
                  <a:pt x="4610100" y="4287799"/>
                  <a:pt x="3373399" y="5524500"/>
                  <a:pt x="1847850" y="5524500"/>
                </a:cubicBezTo>
                <a:cubicBezTo>
                  <a:pt x="1180422" y="5524500"/>
                  <a:pt x="568282" y="5287788"/>
                  <a:pt x="90802" y="4893737"/>
                </a:cubicBezTo>
                <a:lnTo>
                  <a:pt x="0" y="4811210"/>
                </a:lnTo>
                <a:lnTo>
                  <a:pt x="0" y="713290"/>
                </a:lnTo>
                <a:lnTo>
                  <a:pt x="90802" y="630764"/>
                </a:lnTo>
                <a:cubicBezTo>
                  <a:pt x="568282" y="236712"/>
                  <a:pt x="1180422" y="0"/>
                  <a:pt x="1847850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3973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10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4940E2A2-A806-428B-BD7D-E7851DD27063}"/>
              </a:ext>
            </a:extLst>
          </p:cNvPr>
          <p:cNvSpPr/>
          <p:nvPr userDrawn="1"/>
        </p:nvSpPr>
        <p:spPr>
          <a:xfrm>
            <a:off x="636671" y="835450"/>
            <a:ext cx="2759243" cy="2784050"/>
          </a:xfrm>
          <a:custGeom>
            <a:avLst/>
            <a:gdLst>
              <a:gd name="connsiteX0" fmla="*/ 2477127 w 2477127"/>
              <a:gd name="connsiteY0" fmla="*/ 0 h 2499398"/>
              <a:gd name="connsiteX1" fmla="*/ 2477127 w 2477127"/>
              <a:gd name="connsiteY1" fmla="*/ 2499398 h 2499398"/>
              <a:gd name="connsiteX2" fmla="*/ 0 w 2477127"/>
              <a:gd name="connsiteY2" fmla="*/ 2499398 h 2499398"/>
              <a:gd name="connsiteX3" fmla="*/ 11358 w 2477127"/>
              <a:gd name="connsiteY3" fmla="*/ 2259505 h 2499398"/>
              <a:gd name="connsiteX4" fmla="*/ 2244914 w 2477127"/>
              <a:gd name="connsiteY4" fmla="*/ 11725 h 2499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7127" h="2499398">
                <a:moveTo>
                  <a:pt x="2477127" y="0"/>
                </a:moveTo>
                <a:lnTo>
                  <a:pt x="2477127" y="2499398"/>
                </a:lnTo>
                <a:lnTo>
                  <a:pt x="0" y="2499398"/>
                </a:lnTo>
                <a:lnTo>
                  <a:pt x="11358" y="2259505"/>
                </a:lnTo>
                <a:cubicBezTo>
                  <a:pt x="124079" y="1075227"/>
                  <a:pt x="1062789" y="131777"/>
                  <a:pt x="2244914" y="1172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CEC90F6-D594-414D-AA27-9987CAC52D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33370" y="1333499"/>
            <a:ext cx="4572000" cy="4572000"/>
          </a:xfrm>
          <a:custGeom>
            <a:avLst/>
            <a:gdLst>
              <a:gd name="connsiteX0" fmla="*/ 2286000 w 4572000"/>
              <a:gd name="connsiteY0" fmla="*/ 0 h 4572000"/>
              <a:gd name="connsiteX1" fmla="*/ 4572000 w 4572000"/>
              <a:gd name="connsiteY1" fmla="*/ 2286000 h 4572000"/>
              <a:gd name="connsiteX2" fmla="*/ 2286000 w 4572000"/>
              <a:gd name="connsiteY2" fmla="*/ 4572000 h 4572000"/>
              <a:gd name="connsiteX3" fmla="*/ 0 w 4572000"/>
              <a:gd name="connsiteY3" fmla="*/ 2286000 h 4572000"/>
              <a:gd name="connsiteX4" fmla="*/ 2286000 w 4572000"/>
              <a:gd name="connsiteY4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0" h="4572000">
                <a:moveTo>
                  <a:pt x="2286000" y="0"/>
                </a:moveTo>
                <a:cubicBezTo>
                  <a:pt x="3548523" y="0"/>
                  <a:pt x="4572000" y="1023477"/>
                  <a:pt x="4572000" y="2286000"/>
                </a:cubicBezTo>
                <a:cubicBezTo>
                  <a:pt x="4572000" y="3548523"/>
                  <a:pt x="3548523" y="4572000"/>
                  <a:pt x="2286000" y="4572000"/>
                </a:cubicBezTo>
                <a:cubicBezTo>
                  <a:pt x="1023477" y="4572000"/>
                  <a:pt x="0" y="3548523"/>
                  <a:pt x="0" y="2286000"/>
                </a:cubicBezTo>
                <a:cubicBezTo>
                  <a:pt x="0" y="1023477"/>
                  <a:pt x="1023477" y="0"/>
                  <a:pt x="2286000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066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16A67A7-4B96-4928-B4AA-1DAF9B81EF94}"/>
              </a:ext>
            </a:extLst>
          </p:cNvPr>
          <p:cNvSpPr/>
          <p:nvPr userDrawn="1"/>
        </p:nvSpPr>
        <p:spPr>
          <a:xfrm flipH="1">
            <a:off x="5864392" y="1197142"/>
            <a:ext cx="3108158" cy="3108158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49C44EE-068E-4211-970E-53221CF95F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762002"/>
            <a:ext cx="6096000" cy="6095999"/>
          </a:xfrm>
          <a:custGeom>
            <a:avLst/>
            <a:gdLst>
              <a:gd name="connsiteX0" fmla="*/ 6096000 w 6096000"/>
              <a:gd name="connsiteY0" fmla="*/ 0 h 6095999"/>
              <a:gd name="connsiteX1" fmla="*/ 6096000 w 6096000"/>
              <a:gd name="connsiteY1" fmla="*/ 3048001 h 6095999"/>
              <a:gd name="connsiteX2" fmla="*/ 5939151 w 6096000"/>
              <a:gd name="connsiteY2" fmla="*/ 3051967 h 6095999"/>
              <a:gd name="connsiteX3" fmla="*/ 3063739 w 6096000"/>
              <a:gd name="connsiteY3" fmla="*/ 5784360 h 6095999"/>
              <a:gd name="connsiteX4" fmla="*/ 3048002 w 6096000"/>
              <a:gd name="connsiteY4" fmla="*/ 6095999 h 6095999"/>
              <a:gd name="connsiteX5" fmla="*/ 0 w 6096000"/>
              <a:gd name="connsiteY5" fmla="*/ 6095999 h 6095999"/>
              <a:gd name="connsiteX6" fmla="*/ 7932 w 6096000"/>
              <a:gd name="connsiteY6" fmla="*/ 5782301 h 6095999"/>
              <a:gd name="connsiteX7" fmla="*/ 5782302 w 6096000"/>
              <a:gd name="connsiteY7" fmla="*/ 7932 h 609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095999">
                <a:moveTo>
                  <a:pt x="6096000" y="0"/>
                </a:moveTo>
                <a:lnTo>
                  <a:pt x="6096000" y="3048001"/>
                </a:lnTo>
                <a:lnTo>
                  <a:pt x="5939151" y="3051967"/>
                </a:lnTo>
                <a:cubicBezTo>
                  <a:pt x="4432580" y="3128335"/>
                  <a:pt x="3214623" y="4298620"/>
                  <a:pt x="3063739" y="5784360"/>
                </a:cubicBezTo>
                <a:lnTo>
                  <a:pt x="3048002" y="6095999"/>
                </a:lnTo>
                <a:lnTo>
                  <a:pt x="0" y="6095999"/>
                </a:lnTo>
                <a:lnTo>
                  <a:pt x="7932" y="5782301"/>
                </a:lnTo>
                <a:cubicBezTo>
                  <a:pt x="165936" y="2665258"/>
                  <a:pt x="2665259" y="165935"/>
                  <a:pt x="5782302" y="7932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523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5FC5797-C1AD-4418-ACF0-6236BB479B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3557" y="753980"/>
            <a:ext cx="5454316" cy="5454315"/>
          </a:xfrm>
          <a:custGeom>
            <a:avLst/>
            <a:gdLst>
              <a:gd name="connsiteX0" fmla="*/ 0 w 5454316"/>
              <a:gd name="connsiteY0" fmla="*/ 0 h 5454315"/>
              <a:gd name="connsiteX1" fmla="*/ 1 w 5454316"/>
              <a:gd name="connsiteY1" fmla="*/ 0 h 5454315"/>
              <a:gd name="connsiteX2" fmla="*/ 5454316 w 5454316"/>
              <a:gd name="connsiteY2" fmla="*/ 5454315 h 5454315"/>
              <a:gd name="connsiteX3" fmla="*/ 2727158 w 5454316"/>
              <a:gd name="connsiteY3" fmla="*/ 5454315 h 5454315"/>
              <a:gd name="connsiteX4" fmla="*/ 1 w 5454316"/>
              <a:gd name="connsiteY4" fmla="*/ 2727158 h 5454315"/>
              <a:gd name="connsiteX5" fmla="*/ 0 w 5454316"/>
              <a:gd name="connsiteY5" fmla="*/ 2727158 h 5454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316" h="5454315">
                <a:moveTo>
                  <a:pt x="0" y="0"/>
                </a:moveTo>
                <a:lnTo>
                  <a:pt x="1" y="0"/>
                </a:lnTo>
                <a:cubicBezTo>
                  <a:pt x="3012337" y="0"/>
                  <a:pt x="5454316" y="2441979"/>
                  <a:pt x="5454316" y="5454315"/>
                </a:cubicBezTo>
                <a:lnTo>
                  <a:pt x="2727158" y="5454315"/>
                </a:lnTo>
                <a:cubicBezTo>
                  <a:pt x="2727158" y="3948147"/>
                  <a:pt x="1506169" y="2727158"/>
                  <a:pt x="1" y="2727158"/>
                </a:cubicBezTo>
                <a:lnTo>
                  <a:pt x="0" y="2727158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131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DBC7094-3F2A-4745-BF92-E3EB90AF9C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62700" y="1012399"/>
            <a:ext cx="4734090" cy="4734091"/>
          </a:xfrm>
          <a:custGeom>
            <a:avLst/>
            <a:gdLst>
              <a:gd name="connsiteX0" fmla="*/ 2367045 w 4734090"/>
              <a:gd name="connsiteY0" fmla="*/ 0 h 4734091"/>
              <a:gd name="connsiteX1" fmla="*/ 4040799 w 4734090"/>
              <a:gd name="connsiteY1" fmla="*/ 693292 h 4734091"/>
              <a:gd name="connsiteX2" fmla="*/ 4040799 w 4734090"/>
              <a:gd name="connsiteY2" fmla="*/ 4040799 h 4734091"/>
              <a:gd name="connsiteX3" fmla="*/ 2367045 w 4734090"/>
              <a:gd name="connsiteY3" fmla="*/ 4734091 h 4734091"/>
              <a:gd name="connsiteX4" fmla="*/ 693291 w 4734090"/>
              <a:gd name="connsiteY4" fmla="*/ 4040799 h 4734091"/>
              <a:gd name="connsiteX5" fmla="*/ 693291 w 4734090"/>
              <a:gd name="connsiteY5" fmla="*/ 693292 h 4734091"/>
              <a:gd name="connsiteX6" fmla="*/ 2367045 w 4734090"/>
              <a:gd name="connsiteY6" fmla="*/ 0 h 473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34090" h="4734091">
                <a:moveTo>
                  <a:pt x="2367045" y="0"/>
                </a:moveTo>
                <a:cubicBezTo>
                  <a:pt x="2972825" y="0"/>
                  <a:pt x="3578604" y="231098"/>
                  <a:pt x="4040799" y="693292"/>
                </a:cubicBezTo>
                <a:cubicBezTo>
                  <a:pt x="4965187" y="1617680"/>
                  <a:pt x="4965187" y="3116410"/>
                  <a:pt x="4040799" y="4040799"/>
                </a:cubicBezTo>
                <a:cubicBezTo>
                  <a:pt x="3578604" y="4502993"/>
                  <a:pt x="2972825" y="4734091"/>
                  <a:pt x="2367045" y="4734091"/>
                </a:cubicBezTo>
                <a:cubicBezTo>
                  <a:pt x="1761265" y="4734091"/>
                  <a:pt x="1155485" y="4502993"/>
                  <a:pt x="693291" y="4040799"/>
                </a:cubicBezTo>
                <a:cubicBezTo>
                  <a:pt x="-231097" y="3116410"/>
                  <a:pt x="-231097" y="1617680"/>
                  <a:pt x="693291" y="693292"/>
                </a:cubicBezTo>
                <a:cubicBezTo>
                  <a:pt x="1155485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780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03882F7-1864-4E20-BBAE-46F430A5A2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109" y="1393381"/>
            <a:ext cx="4598641" cy="5464619"/>
          </a:xfrm>
          <a:custGeom>
            <a:avLst/>
            <a:gdLst>
              <a:gd name="connsiteX0" fmla="*/ 4598562 w 4598641"/>
              <a:gd name="connsiteY0" fmla="*/ 0 h 5464619"/>
              <a:gd name="connsiteX1" fmla="*/ 4598641 w 4598641"/>
              <a:gd name="connsiteY1" fmla="*/ 5 h 5464619"/>
              <a:gd name="connsiteX2" fmla="*/ 4598641 w 4598641"/>
              <a:gd name="connsiteY2" fmla="*/ 5464619 h 5464619"/>
              <a:gd name="connsiteX3" fmla="*/ 82585 w 4598641"/>
              <a:gd name="connsiteY3" fmla="*/ 5464619 h 5464619"/>
              <a:gd name="connsiteX4" fmla="*/ 52987 w 4598641"/>
              <a:gd name="connsiteY4" fmla="*/ 5298874 h 5464619"/>
              <a:gd name="connsiteX5" fmla="*/ 0 w 4598641"/>
              <a:gd name="connsiteY5" fmla="*/ 4598559 h 5464619"/>
              <a:gd name="connsiteX6" fmla="*/ 4598562 w 4598641"/>
              <a:gd name="connsiteY6" fmla="*/ 0 h 5464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98641" h="5464619">
                <a:moveTo>
                  <a:pt x="4598562" y="0"/>
                </a:moveTo>
                <a:lnTo>
                  <a:pt x="4598641" y="5"/>
                </a:lnTo>
                <a:lnTo>
                  <a:pt x="4598641" y="5464619"/>
                </a:lnTo>
                <a:lnTo>
                  <a:pt x="82585" y="5464619"/>
                </a:lnTo>
                <a:lnTo>
                  <a:pt x="52987" y="5298874"/>
                </a:lnTo>
                <a:cubicBezTo>
                  <a:pt x="18096" y="5070529"/>
                  <a:pt x="0" y="4836658"/>
                  <a:pt x="0" y="4598559"/>
                </a:cubicBezTo>
                <a:cubicBezTo>
                  <a:pt x="0" y="2058845"/>
                  <a:pt x="2058844" y="0"/>
                  <a:pt x="4598562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897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40F1826-4A4F-468A-92F2-19897C6B12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10353" y="354545"/>
            <a:ext cx="3142390" cy="6148913"/>
          </a:xfrm>
          <a:custGeom>
            <a:avLst/>
            <a:gdLst>
              <a:gd name="connsiteX0" fmla="*/ 3074455 w 3142390"/>
              <a:gd name="connsiteY0" fmla="*/ 0 h 6148913"/>
              <a:gd name="connsiteX1" fmla="*/ 3142390 w 3142390"/>
              <a:gd name="connsiteY1" fmla="*/ 3245 h 6148913"/>
              <a:gd name="connsiteX2" fmla="*/ 3142390 w 3142390"/>
              <a:gd name="connsiteY2" fmla="*/ 6145669 h 6148913"/>
              <a:gd name="connsiteX3" fmla="*/ 3074455 w 3142390"/>
              <a:gd name="connsiteY3" fmla="*/ 6148913 h 6148913"/>
              <a:gd name="connsiteX4" fmla="*/ 900486 w 3142390"/>
              <a:gd name="connsiteY4" fmla="*/ 5248425 h 6148913"/>
              <a:gd name="connsiteX5" fmla="*/ 900486 w 3142390"/>
              <a:gd name="connsiteY5" fmla="*/ 900488 h 6148913"/>
              <a:gd name="connsiteX6" fmla="*/ 3074455 w 3142390"/>
              <a:gd name="connsiteY6" fmla="*/ 0 h 614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42390" h="6148913">
                <a:moveTo>
                  <a:pt x="3074455" y="0"/>
                </a:moveTo>
                <a:lnTo>
                  <a:pt x="3142390" y="3245"/>
                </a:lnTo>
                <a:lnTo>
                  <a:pt x="3142390" y="6145669"/>
                </a:lnTo>
                <a:lnTo>
                  <a:pt x="3074455" y="6148913"/>
                </a:lnTo>
                <a:cubicBezTo>
                  <a:pt x="2287632" y="6148913"/>
                  <a:pt x="1500810" y="5848750"/>
                  <a:pt x="900486" y="5248425"/>
                </a:cubicBezTo>
                <a:cubicBezTo>
                  <a:pt x="-300163" y="4047775"/>
                  <a:pt x="-300163" y="2101137"/>
                  <a:pt x="900486" y="900488"/>
                </a:cubicBezTo>
                <a:cubicBezTo>
                  <a:pt x="1500810" y="300164"/>
                  <a:pt x="2287632" y="0"/>
                  <a:pt x="3074455" y="0"/>
                </a:cubicBez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545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62DABCB-F7DC-47A4-AE3A-2BB5FDD552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6056886" cy="5117432"/>
          </a:xfrm>
          <a:custGeom>
            <a:avLst/>
            <a:gdLst>
              <a:gd name="connsiteX0" fmla="*/ 0 w 6056886"/>
              <a:gd name="connsiteY0" fmla="*/ 0 h 5117432"/>
              <a:gd name="connsiteX1" fmla="*/ 5873979 w 6056886"/>
              <a:gd name="connsiteY1" fmla="*/ 0 h 5117432"/>
              <a:gd name="connsiteX2" fmla="*/ 5880187 w 6056886"/>
              <a:gd name="connsiteY2" fmla="*/ 18344 h 5117432"/>
              <a:gd name="connsiteX3" fmla="*/ 6056886 w 6056886"/>
              <a:gd name="connsiteY3" fmla="*/ 1187103 h 5117432"/>
              <a:gd name="connsiteX4" fmla="*/ 2126558 w 6056886"/>
              <a:gd name="connsiteY4" fmla="*/ 5117432 h 5117432"/>
              <a:gd name="connsiteX5" fmla="*/ 88539 w 6056886"/>
              <a:gd name="connsiteY5" fmla="*/ 4548426 h 5117432"/>
              <a:gd name="connsiteX6" fmla="*/ 0 w 6056886"/>
              <a:gd name="connsiteY6" fmla="*/ 4491664 h 511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56886" h="5117432">
                <a:moveTo>
                  <a:pt x="0" y="0"/>
                </a:moveTo>
                <a:lnTo>
                  <a:pt x="5873979" y="0"/>
                </a:lnTo>
                <a:lnTo>
                  <a:pt x="5880187" y="18344"/>
                </a:lnTo>
                <a:cubicBezTo>
                  <a:pt x="5995023" y="387554"/>
                  <a:pt x="6056886" y="780105"/>
                  <a:pt x="6056886" y="1187103"/>
                </a:cubicBezTo>
                <a:cubicBezTo>
                  <a:pt x="6056886" y="3357764"/>
                  <a:pt x="4297218" y="5117432"/>
                  <a:pt x="2126558" y="5117432"/>
                </a:cubicBezTo>
                <a:cubicBezTo>
                  <a:pt x="1380394" y="5117432"/>
                  <a:pt x="682793" y="4909503"/>
                  <a:pt x="88539" y="4548426"/>
                </a:cubicBezTo>
                <a:lnTo>
                  <a:pt x="0" y="4491664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6465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73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9" r:id="rId4"/>
    <p:sldLayoutId id="2147483688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D72A296-DACE-43C2-AB5A-0E08716135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6CDB71E-B251-4198-9246-0709323C155B}"/>
              </a:ext>
            </a:extLst>
          </p:cNvPr>
          <p:cNvSpPr/>
          <p:nvPr/>
        </p:nvSpPr>
        <p:spPr>
          <a:xfrm>
            <a:off x="6438562" y="1167108"/>
            <a:ext cx="5753437" cy="5690892"/>
          </a:xfrm>
          <a:custGeom>
            <a:avLst/>
            <a:gdLst>
              <a:gd name="connsiteX0" fmla="*/ 5753437 w 5753437"/>
              <a:gd name="connsiteY0" fmla="*/ 0 h 5690892"/>
              <a:gd name="connsiteX1" fmla="*/ 5753437 w 5753437"/>
              <a:gd name="connsiteY1" fmla="*/ 2960349 h 5690892"/>
              <a:gd name="connsiteX2" fmla="*/ 5490714 w 5753437"/>
              <a:gd name="connsiteY2" fmla="*/ 2985733 h 5690892"/>
              <a:gd name="connsiteX3" fmla="*/ 2969372 w 5753437"/>
              <a:gd name="connsiteY3" fmla="*/ 5612862 h 5690892"/>
              <a:gd name="connsiteX4" fmla="*/ 2965432 w 5753437"/>
              <a:gd name="connsiteY4" fmla="*/ 5690892 h 5690892"/>
              <a:gd name="connsiteX5" fmla="*/ 0 w 5753437"/>
              <a:gd name="connsiteY5" fmla="*/ 5690892 h 5690892"/>
              <a:gd name="connsiteX6" fmla="*/ 2023 w 5753437"/>
              <a:gd name="connsiteY6" fmla="*/ 5610863 h 5690892"/>
              <a:gd name="connsiteX7" fmla="*/ 5609241 w 5753437"/>
              <a:gd name="connsiteY7" fmla="*/ 3646 h 569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53437" h="5690892">
                <a:moveTo>
                  <a:pt x="5753437" y="0"/>
                </a:moveTo>
                <a:lnTo>
                  <a:pt x="5753437" y="2960349"/>
                </a:lnTo>
                <a:lnTo>
                  <a:pt x="5490714" y="2985733"/>
                </a:lnTo>
                <a:cubicBezTo>
                  <a:pt x="4154800" y="3176970"/>
                  <a:pt x="3106732" y="4260302"/>
                  <a:pt x="2969372" y="5612862"/>
                </a:cubicBezTo>
                <a:lnTo>
                  <a:pt x="2965432" y="5690892"/>
                </a:lnTo>
                <a:lnTo>
                  <a:pt x="0" y="5690892"/>
                </a:lnTo>
                <a:lnTo>
                  <a:pt x="2023" y="5610863"/>
                </a:lnTo>
                <a:cubicBezTo>
                  <a:pt x="155454" y="2584050"/>
                  <a:pt x="2582428" y="157075"/>
                  <a:pt x="5609241" y="364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7360EB4-6C4B-4193-8AFB-F9F885B90F0A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E215D29-C893-4ACA-ADA8-13AFB30A033A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4E3ED5-4C2A-44CF-9DA9-C41FC146BE9E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C8BEBB92-C004-4B84-A2BD-721AA95CBC18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0CC3C7-D7DB-4948-85C3-53FCE232C8EC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E716FC-0066-4FC6-A0D7-A2C4163056E3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37AC28-993C-47DF-AC4C-C5403F602906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13B61D-091D-4568-ADA0-8693A1BA4978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DB4125-53B8-4EB4-B6BB-982305CA8A8C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594563-ECB1-413D-8007-A6D86D0CC8EB}"/>
              </a:ext>
            </a:extLst>
          </p:cNvPr>
          <p:cNvSpPr txBox="1"/>
          <p:nvPr/>
        </p:nvSpPr>
        <p:spPr>
          <a:xfrm>
            <a:off x="1385301" y="2144542"/>
            <a:ext cx="4769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+mj-lt"/>
              </a:rPr>
              <a:t>FIREWORK</a:t>
            </a:r>
            <a:endParaRPr lang="en-ID" sz="7200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A5CB2A-9942-4A6E-8E35-5F9FD3A9F7EB}"/>
              </a:ext>
            </a:extLst>
          </p:cNvPr>
          <p:cNvSpPr txBox="1"/>
          <p:nvPr/>
        </p:nvSpPr>
        <p:spPr>
          <a:xfrm flipH="1">
            <a:off x="2021629" y="3268580"/>
            <a:ext cx="40366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tx2"/>
                </a:solidFill>
              </a:rPr>
              <a:t>Creative For New Years Party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AFF149-34BC-4870-AEF0-080D14A0737B}"/>
              </a:ext>
            </a:extLst>
          </p:cNvPr>
          <p:cNvSpPr/>
          <p:nvPr/>
        </p:nvSpPr>
        <p:spPr>
          <a:xfrm>
            <a:off x="2219490" y="3414998"/>
            <a:ext cx="9144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Google Shape;44;p4">
            <a:extLst>
              <a:ext uri="{FF2B5EF4-FFF2-40B4-BE49-F238E27FC236}">
                <a16:creationId xmlns:a16="http://schemas.microsoft.com/office/drawing/2014/main" id="{66E9C262-CBA9-430D-B62F-FAEAAAFD6758}"/>
              </a:ext>
            </a:extLst>
          </p:cNvPr>
          <p:cNvSpPr txBox="1"/>
          <p:nvPr/>
        </p:nvSpPr>
        <p:spPr>
          <a:xfrm>
            <a:off x="1461469" y="4117608"/>
            <a:ext cx="3623878" cy="919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3BEC15C-7777-43CB-90F3-831E618CBF49}"/>
              </a:ext>
            </a:extLst>
          </p:cNvPr>
          <p:cNvSpPr/>
          <p:nvPr/>
        </p:nvSpPr>
        <p:spPr>
          <a:xfrm flipH="1">
            <a:off x="1522123" y="1739385"/>
            <a:ext cx="402930" cy="402930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DB95C18-85FA-43EF-A183-AA117377837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253351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2B0E3ED-1E57-4842-9566-CAE6B7FD14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42B2978-4313-4BE0-B377-70736237FA34}"/>
              </a:ext>
            </a:extLst>
          </p:cNvPr>
          <p:cNvSpPr/>
          <p:nvPr/>
        </p:nvSpPr>
        <p:spPr>
          <a:xfrm>
            <a:off x="6096000" y="1047750"/>
            <a:ext cx="2381250" cy="2381250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BEF2C70-9EC3-401E-92DC-9A7BE13011E9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CA399A3-D00F-44AA-860E-E633A56932D4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F7C70A8-E51D-4E8F-84AE-92D0D540792F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B288A5-3E66-4C3C-90A1-308289985E9B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E93D3E-B5A7-4E99-9C60-0B2ECD19FE71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4" name="Google Shape;44;p4">
            <a:extLst>
              <a:ext uri="{FF2B5EF4-FFF2-40B4-BE49-F238E27FC236}">
                <a16:creationId xmlns:a16="http://schemas.microsoft.com/office/drawing/2014/main" id="{92D08B5F-CD9C-44B8-8E4D-8DC7094994C4}"/>
              </a:ext>
            </a:extLst>
          </p:cNvPr>
          <p:cNvSpPr txBox="1"/>
          <p:nvPr/>
        </p:nvSpPr>
        <p:spPr>
          <a:xfrm>
            <a:off x="1430156" y="3519131"/>
            <a:ext cx="4041804" cy="116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389779B-AC76-438E-9849-81102388E42F}"/>
              </a:ext>
            </a:extLst>
          </p:cNvPr>
          <p:cNvSpPr/>
          <p:nvPr/>
        </p:nvSpPr>
        <p:spPr>
          <a:xfrm>
            <a:off x="1516882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Next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12562A2-0C63-472F-AEFB-96EB4DC6E5FF}"/>
              </a:ext>
            </a:extLst>
          </p:cNvPr>
          <p:cNvSpPr/>
          <p:nvPr/>
        </p:nvSpPr>
        <p:spPr>
          <a:xfrm>
            <a:off x="2921794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See More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7CDFED-28A0-418C-A76F-D6D37601E4EE}"/>
              </a:ext>
            </a:extLst>
          </p:cNvPr>
          <p:cNvSpPr txBox="1"/>
          <p:nvPr/>
        </p:nvSpPr>
        <p:spPr>
          <a:xfrm>
            <a:off x="1434164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The Services Of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Firework Agency.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304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5391E3-3302-4AAD-A5C8-4CA40780035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BD43B4D-472C-42C0-B39A-0B1E691F80B8}"/>
              </a:ext>
            </a:extLst>
          </p:cNvPr>
          <p:cNvSpPr/>
          <p:nvPr/>
        </p:nvSpPr>
        <p:spPr>
          <a:xfrm>
            <a:off x="3380204" y="1540167"/>
            <a:ext cx="1944102" cy="1944102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169D794-BF8B-442D-A5FB-1966C595DD08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32C75E6-F015-4AB2-8C27-2229028FA1AA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F20E6D6-18EE-42C1-84D0-958F1C5ECD45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0C47A45-412F-4D71-9404-A43AD19E33CF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8" name="Google Shape;324;p16">
            <a:extLst>
              <a:ext uri="{FF2B5EF4-FFF2-40B4-BE49-F238E27FC236}">
                <a16:creationId xmlns:a16="http://schemas.microsoft.com/office/drawing/2014/main" id="{ED03E694-874D-4968-A4E9-EB9510051A3F}"/>
              </a:ext>
            </a:extLst>
          </p:cNvPr>
          <p:cNvSpPr txBox="1"/>
          <p:nvPr/>
        </p:nvSpPr>
        <p:spPr>
          <a:xfrm>
            <a:off x="6814344" y="3355933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1" name="Google Shape;325;p16">
            <a:extLst>
              <a:ext uri="{FF2B5EF4-FFF2-40B4-BE49-F238E27FC236}">
                <a16:creationId xmlns:a16="http://schemas.microsoft.com/office/drawing/2014/main" id="{10A1B75B-821D-4F72-8777-69E818849816}"/>
              </a:ext>
            </a:extLst>
          </p:cNvPr>
          <p:cNvSpPr txBox="1"/>
          <p:nvPr/>
        </p:nvSpPr>
        <p:spPr>
          <a:xfrm>
            <a:off x="6802494" y="3116517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ea typeface="Raleway"/>
                <a:cs typeface="Raleway"/>
                <a:sym typeface="Raleway"/>
              </a:rPr>
              <a:t>Creative Plan here</a:t>
            </a:r>
            <a:endParaRPr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5" name="Google Shape;326;p16">
            <a:extLst>
              <a:ext uri="{FF2B5EF4-FFF2-40B4-BE49-F238E27FC236}">
                <a16:creationId xmlns:a16="http://schemas.microsoft.com/office/drawing/2014/main" id="{07FE09D6-0586-4DFA-AB4A-4ADD9F7F770F}"/>
              </a:ext>
            </a:extLst>
          </p:cNvPr>
          <p:cNvSpPr txBox="1"/>
          <p:nvPr/>
        </p:nvSpPr>
        <p:spPr>
          <a:xfrm>
            <a:off x="5983363" y="3043092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01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7" name="Google Shape;324;p16">
            <a:extLst>
              <a:ext uri="{FF2B5EF4-FFF2-40B4-BE49-F238E27FC236}">
                <a16:creationId xmlns:a16="http://schemas.microsoft.com/office/drawing/2014/main" id="{56374521-B701-4F10-A991-2F2022A4C19D}"/>
              </a:ext>
            </a:extLst>
          </p:cNvPr>
          <p:cNvSpPr txBox="1"/>
          <p:nvPr/>
        </p:nvSpPr>
        <p:spPr>
          <a:xfrm>
            <a:off x="6814344" y="4740818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9" name="Google Shape;325;p16">
            <a:extLst>
              <a:ext uri="{FF2B5EF4-FFF2-40B4-BE49-F238E27FC236}">
                <a16:creationId xmlns:a16="http://schemas.microsoft.com/office/drawing/2014/main" id="{9BC17DAE-E466-4F16-A786-F60755CDD880}"/>
              </a:ext>
            </a:extLst>
          </p:cNvPr>
          <p:cNvSpPr txBox="1"/>
          <p:nvPr/>
        </p:nvSpPr>
        <p:spPr>
          <a:xfrm>
            <a:off x="6802494" y="4501402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ea typeface="Raleway"/>
                <a:cs typeface="Raleway"/>
                <a:sym typeface="Raleway"/>
              </a:rPr>
              <a:t>Creative Plan here</a:t>
            </a:r>
            <a:endParaRPr lang="en-US"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1" name="Google Shape;326;p16">
            <a:extLst>
              <a:ext uri="{FF2B5EF4-FFF2-40B4-BE49-F238E27FC236}">
                <a16:creationId xmlns:a16="http://schemas.microsoft.com/office/drawing/2014/main" id="{41E07626-A799-4942-A74E-442895F34689}"/>
              </a:ext>
            </a:extLst>
          </p:cNvPr>
          <p:cNvSpPr txBox="1"/>
          <p:nvPr/>
        </p:nvSpPr>
        <p:spPr>
          <a:xfrm>
            <a:off x="5983363" y="4427977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02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4268D6-2ED6-4AC2-9429-66EE53651614}"/>
              </a:ext>
            </a:extLst>
          </p:cNvPr>
          <p:cNvSpPr txBox="1"/>
          <p:nvPr/>
        </p:nvSpPr>
        <p:spPr>
          <a:xfrm>
            <a:off x="5983363" y="1510004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Make The Creative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Planner For You.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7719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69AC0B0-80D0-4BCA-B758-2BFC754B5942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41BEDD2-4FBE-4B97-AF8C-013AD60E55C5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291EEA7-5397-401E-9B6F-6D21A937D295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7C4A9CF-1C8B-4891-ACAD-99EF687F9723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DA5F27-9F2B-4D0E-818D-3F13BBD540C4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F866EC-5DD0-42AA-9109-517A9A200571}"/>
              </a:ext>
            </a:extLst>
          </p:cNvPr>
          <p:cNvSpPr/>
          <p:nvPr/>
        </p:nvSpPr>
        <p:spPr>
          <a:xfrm>
            <a:off x="1439203" y="3551043"/>
            <a:ext cx="2227000" cy="617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C6FEA6-090D-4FFA-AE12-5244C329B03E}"/>
              </a:ext>
            </a:extLst>
          </p:cNvPr>
          <p:cNvSpPr txBox="1"/>
          <p:nvPr/>
        </p:nvSpPr>
        <p:spPr>
          <a:xfrm flipH="1">
            <a:off x="1433538" y="3085328"/>
            <a:ext cx="2207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Quality Services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2CA47E-1A57-44E2-A2CD-F5A9A2FED84B}"/>
              </a:ext>
            </a:extLst>
          </p:cNvPr>
          <p:cNvSpPr/>
          <p:nvPr/>
        </p:nvSpPr>
        <p:spPr>
          <a:xfrm>
            <a:off x="1433540" y="329109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483F31-46A7-4549-85C4-4EE4C9491D8A}"/>
              </a:ext>
            </a:extLst>
          </p:cNvPr>
          <p:cNvSpPr/>
          <p:nvPr/>
        </p:nvSpPr>
        <p:spPr>
          <a:xfrm>
            <a:off x="1439202" y="5036927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D97DA4-F91B-4D9A-A5D2-B8747CAEDC19}"/>
              </a:ext>
            </a:extLst>
          </p:cNvPr>
          <p:cNvSpPr txBox="1"/>
          <p:nvPr/>
        </p:nvSpPr>
        <p:spPr>
          <a:xfrm flipH="1">
            <a:off x="1433539" y="4571212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Quality Services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FD3D47-E89B-48D7-9948-392AF267DCB0}"/>
              </a:ext>
            </a:extLst>
          </p:cNvPr>
          <p:cNvSpPr/>
          <p:nvPr/>
        </p:nvSpPr>
        <p:spPr>
          <a:xfrm>
            <a:off x="1433540" y="4776979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FF5561-BE43-4A2F-A40E-C9B33C178DA9}"/>
              </a:ext>
            </a:extLst>
          </p:cNvPr>
          <p:cNvSpPr/>
          <p:nvPr/>
        </p:nvSpPr>
        <p:spPr>
          <a:xfrm>
            <a:off x="3836915" y="3551043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9B97B4-E9FA-4349-AA9E-F4C92F1021D2}"/>
              </a:ext>
            </a:extLst>
          </p:cNvPr>
          <p:cNvSpPr txBox="1"/>
          <p:nvPr/>
        </p:nvSpPr>
        <p:spPr>
          <a:xfrm flipH="1">
            <a:off x="3831252" y="3085328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Quality Services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36CCE7B-CF61-44C7-9E2A-C5A80B949354}"/>
              </a:ext>
            </a:extLst>
          </p:cNvPr>
          <p:cNvSpPr/>
          <p:nvPr/>
        </p:nvSpPr>
        <p:spPr>
          <a:xfrm>
            <a:off x="3831253" y="329109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E6329BF-3FB6-4387-9A31-9864113C98A6}"/>
              </a:ext>
            </a:extLst>
          </p:cNvPr>
          <p:cNvSpPr/>
          <p:nvPr/>
        </p:nvSpPr>
        <p:spPr>
          <a:xfrm>
            <a:off x="3836915" y="5036927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F19FC7-01C5-42E0-A228-D98EC5E8340F}"/>
              </a:ext>
            </a:extLst>
          </p:cNvPr>
          <p:cNvSpPr txBox="1"/>
          <p:nvPr/>
        </p:nvSpPr>
        <p:spPr>
          <a:xfrm flipH="1">
            <a:off x="3831252" y="4571212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Quality Services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5F6F963-6E20-43B8-8155-61F83A13FC03}"/>
              </a:ext>
            </a:extLst>
          </p:cNvPr>
          <p:cNvSpPr/>
          <p:nvPr/>
        </p:nvSpPr>
        <p:spPr>
          <a:xfrm>
            <a:off x="3831253" y="4776979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4524F7E-8258-42A8-AA3D-572FD7DD5C6B}"/>
              </a:ext>
            </a:extLst>
          </p:cNvPr>
          <p:cNvSpPr txBox="1"/>
          <p:nvPr/>
        </p:nvSpPr>
        <p:spPr>
          <a:xfrm>
            <a:off x="1433538" y="1445836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Bring The Quality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Services Here.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247D927-C503-45E1-9ED3-C4A3986355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86204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4BC4359-F866-4564-B38F-D21229E98F75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511FBC7-6A24-4FB5-9D43-0EDB75BABF59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8CC4484-36C2-45A3-B4D3-86AC6BEA6590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968F38A-072A-4596-BC7F-ABC8FB564B6C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3" name="Google Shape;451;p21">
            <a:extLst>
              <a:ext uri="{FF2B5EF4-FFF2-40B4-BE49-F238E27FC236}">
                <a16:creationId xmlns:a16="http://schemas.microsoft.com/office/drawing/2014/main" id="{C6D82494-B2C9-4835-8A55-8A58D440E5E3}"/>
              </a:ext>
            </a:extLst>
          </p:cNvPr>
          <p:cNvSpPr txBox="1"/>
          <p:nvPr/>
        </p:nvSpPr>
        <p:spPr>
          <a:xfrm>
            <a:off x="7148410" y="3047410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9" name="Google Shape;452;p21">
            <a:extLst>
              <a:ext uri="{FF2B5EF4-FFF2-40B4-BE49-F238E27FC236}">
                <a16:creationId xmlns:a16="http://schemas.microsoft.com/office/drawing/2014/main" id="{D246FBD3-938C-4C6D-8F39-4C34DD29D5E1}"/>
              </a:ext>
            </a:extLst>
          </p:cNvPr>
          <p:cNvSpPr/>
          <p:nvPr/>
        </p:nvSpPr>
        <p:spPr>
          <a:xfrm>
            <a:off x="6500710" y="3126119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01</a:t>
            </a:r>
            <a:endParaRPr sz="800" dirty="0">
              <a:latin typeface="+mn-lt"/>
            </a:endParaRPr>
          </a:p>
        </p:txBody>
      </p:sp>
      <p:sp>
        <p:nvSpPr>
          <p:cNvPr id="11" name="Google Shape;453;p21">
            <a:extLst>
              <a:ext uri="{FF2B5EF4-FFF2-40B4-BE49-F238E27FC236}">
                <a16:creationId xmlns:a16="http://schemas.microsoft.com/office/drawing/2014/main" id="{FDB56871-F9D7-4682-B337-4C508ECF5F21}"/>
              </a:ext>
            </a:extLst>
          </p:cNvPr>
          <p:cNvSpPr txBox="1"/>
          <p:nvPr/>
        </p:nvSpPr>
        <p:spPr>
          <a:xfrm>
            <a:off x="7148410" y="3966567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5" name="Google Shape;454;p21">
            <a:extLst>
              <a:ext uri="{FF2B5EF4-FFF2-40B4-BE49-F238E27FC236}">
                <a16:creationId xmlns:a16="http://schemas.microsoft.com/office/drawing/2014/main" id="{78C00BA1-A77A-499D-AE21-B410EE5CC2D5}"/>
              </a:ext>
            </a:extLst>
          </p:cNvPr>
          <p:cNvSpPr/>
          <p:nvPr/>
        </p:nvSpPr>
        <p:spPr>
          <a:xfrm>
            <a:off x="6500710" y="404528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02</a:t>
            </a:r>
            <a:endParaRPr sz="800" dirty="0">
              <a:latin typeface="+mn-lt"/>
            </a:endParaRPr>
          </a:p>
        </p:txBody>
      </p:sp>
      <p:sp>
        <p:nvSpPr>
          <p:cNvPr id="17" name="Google Shape;455;p21">
            <a:extLst>
              <a:ext uri="{FF2B5EF4-FFF2-40B4-BE49-F238E27FC236}">
                <a16:creationId xmlns:a16="http://schemas.microsoft.com/office/drawing/2014/main" id="{24110151-4547-4F31-B36A-0A395510E13F}"/>
              </a:ext>
            </a:extLst>
          </p:cNvPr>
          <p:cNvSpPr txBox="1"/>
          <p:nvPr/>
        </p:nvSpPr>
        <p:spPr>
          <a:xfrm>
            <a:off x="7148410" y="4885725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9" name="Google Shape;456;p21">
            <a:extLst>
              <a:ext uri="{FF2B5EF4-FFF2-40B4-BE49-F238E27FC236}">
                <a16:creationId xmlns:a16="http://schemas.microsoft.com/office/drawing/2014/main" id="{786794E9-EB82-4F68-8709-2C9C4F30BB75}"/>
              </a:ext>
            </a:extLst>
          </p:cNvPr>
          <p:cNvSpPr/>
          <p:nvPr/>
        </p:nvSpPr>
        <p:spPr>
          <a:xfrm>
            <a:off x="6500710" y="4964443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03</a:t>
            </a:r>
            <a:endParaRPr sz="800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2327B8-F721-4BF0-BE1B-BD71F7E06454}"/>
              </a:ext>
            </a:extLst>
          </p:cNvPr>
          <p:cNvSpPr txBox="1"/>
          <p:nvPr/>
        </p:nvSpPr>
        <p:spPr>
          <a:xfrm>
            <a:off x="6415573" y="1542088"/>
            <a:ext cx="3667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Thinking More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Bigger For The Best.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015144A-9AFC-48E5-9A6A-0B8535552F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8732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5D180A1-05E6-4DEA-99F5-97288F2276C3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4A968E5-6B26-45A9-AE00-ABE4CE46BEAE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39B568F0-E22E-43CE-9BB7-4B2F92A3AA69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C144F991-1459-4694-8CC8-F5B51699E81D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31A924-823A-4CA6-9CCE-EF71CA619B45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EC988BE-E966-4378-867B-BC20A0AFD45F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0B6220-25C4-40B0-8BDB-7E8C9E1F768C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8A35FB-1281-401F-8818-B076D9D2E5D4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31FAB6-326D-40C6-9CF5-2C83886BCB75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6B435EC-11CF-4B4B-A931-850519B53005}"/>
              </a:ext>
            </a:extLst>
          </p:cNvPr>
          <p:cNvSpPr/>
          <p:nvPr/>
        </p:nvSpPr>
        <p:spPr>
          <a:xfrm>
            <a:off x="2083601" y="2094634"/>
            <a:ext cx="2485543" cy="3507400"/>
          </a:xfrm>
          <a:custGeom>
            <a:avLst/>
            <a:gdLst>
              <a:gd name="connsiteX0" fmla="*/ 0 w 3105150"/>
              <a:gd name="connsiteY0" fmla="*/ 0 h 4381741"/>
              <a:gd name="connsiteX1" fmla="*/ 3105150 w 3105150"/>
              <a:gd name="connsiteY1" fmla="*/ 0 h 4381741"/>
              <a:gd name="connsiteX2" fmla="*/ 3105150 w 3105150"/>
              <a:gd name="connsiteY2" fmla="*/ 760460 h 4381741"/>
              <a:gd name="connsiteX3" fmla="*/ 3105150 w 3105150"/>
              <a:gd name="connsiteY3" fmla="*/ 769441 h 4381741"/>
              <a:gd name="connsiteX4" fmla="*/ 3105150 w 3105150"/>
              <a:gd name="connsiteY4" fmla="*/ 4381741 h 4381741"/>
              <a:gd name="connsiteX5" fmla="*/ 0 w 3105150"/>
              <a:gd name="connsiteY5" fmla="*/ 4381741 h 4381741"/>
              <a:gd name="connsiteX6" fmla="*/ 0 w 3105150"/>
              <a:gd name="connsiteY6" fmla="*/ 769441 h 4381741"/>
              <a:gd name="connsiteX7" fmla="*/ 0 w 3105150"/>
              <a:gd name="connsiteY7" fmla="*/ 760460 h 438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5150" h="4381741">
                <a:moveTo>
                  <a:pt x="0" y="0"/>
                </a:moveTo>
                <a:lnTo>
                  <a:pt x="3105150" y="0"/>
                </a:lnTo>
                <a:lnTo>
                  <a:pt x="3105150" y="760460"/>
                </a:lnTo>
                <a:lnTo>
                  <a:pt x="3105150" y="769441"/>
                </a:lnTo>
                <a:lnTo>
                  <a:pt x="3105150" y="4381741"/>
                </a:lnTo>
                <a:lnTo>
                  <a:pt x="0" y="4381741"/>
                </a:lnTo>
                <a:lnTo>
                  <a:pt x="0" y="769441"/>
                </a:lnTo>
                <a:lnTo>
                  <a:pt x="0" y="7604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9E9A90-5423-4AA1-8042-1A3A78DCB8C9}"/>
              </a:ext>
            </a:extLst>
          </p:cNvPr>
          <p:cNvSpPr txBox="1"/>
          <p:nvPr/>
        </p:nvSpPr>
        <p:spPr>
          <a:xfrm>
            <a:off x="2182718" y="2939025"/>
            <a:ext cx="2287310" cy="319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Package One</a:t>
            </a:r>
            <a:endParaRPr lang="en-ID" sz="16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6D24F6-7A3F-4DEA-B595-77109A52C9A0}"/>
              </a:ext>
            </a:extLst>
          </p:cNvPr>
          <p:cNvSpPr txBox="1"/>
          <p:nvPr/>
        </p:nvSpPr>
        <p:spPr>
          <a:xfrm>
            <a:off x="2762380" y="3316807"/>
            <a:ext cx="1127987" cy="870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baseline="30000" dirty="0"/>
              <a:t>$</a:t>
            </a:r>
            <a:r>
              <a:rPr lang="en-US" sz="5400" b="1" dirty="0"/>
              <a:t>2</a:t>
            </a:r>
            <a:r>
              <a:rPr lang="id-ID" sz="5400" b="1" dirty="0"/>
              <a:t>0</a:t>
            </a:r>
            <a:endParaRPr lang="en-US" sz="32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76EFC6-541B-44A5-BA0F-C70EA6D17ED8}"/>
              </a:ext>
            </a:extLst>
          </p:cNvPr>
          <p:cNvSpPr txBox="1"/>
          <p:nvPr/>
        </p:nvSpPr>
        <p:spPr>
          <a:xfrm>
            <a:off x="2182718" y="4334606"/>
            <a:ext cx="2287310" cy="49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conse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viverra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ctetur</a:t>
            </a:r>
            <a:endParaRPr lang="en-ID" sz="10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5F3E20-5A84-42D8-95A3-69D72C35461F}"/>
              </a:ext>
            </a:extLst>
          </p:cNvPr>
          <p:cNvSpPr/>
          <p:nvPr/>
        </p:nvSpPr>
        <p:spPr>
          <a:xfrm>
            <a:off x="2887209" y="5064031"/>
            <a:ext cx="878327" cy="274320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050" dirty="0">
                <a:solidFill>
                  <a:schemeClr val="tx1"/>
                </a:solidFill>
              </a:rPr>
              <a:t>See More</a:t>
            </a:r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0F32DC22-CCB9-4538-9029-F1ABA9F45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3601" y="2710880"/>
            <a:ext cx="2485542" cy="0"/>
          </a:xfrm>
          <a:prstGeom prst="line">
            <a:avLst/>
          </a:prstGeom>
          <a:noFill/>
          <a:ln w="28575">
            <a:solidFill>
              <a:schemeClr val="tx1">
                <a:lumMod val="95000"/>
                <a:alpha val="2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en-US" sz="1200" b="1">
              <a:solidFill>
                <a:schemeClr val="tx1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DB98FB73-DD8D-4B53-8584-990CF0E9F05E}"/>
              </a:ext>
            </a:extLst>
          </p:cNvPr>
          <p:cNvSpPr/>
          <p:nvPr/>
        </p:nvSpPr>
        <p:spPr>
          <a:xfrm>
            <a:off x="2932351" y="2333964"/>
            <a:ext cx="167737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1414E1B5-96E0-446C-869F-7CF5B765BB0B}"/>
              </a:ext>
            </a:extLst>
          </p:cNvPr>
          <p:cNvSpPr/>
          <p:nvPr/>
        </p:nvSpPr>
        <p:spPr>
          <a:xfrm>
            <a:off x="3242504" y="2333964"/>
            <a:ext cx="167737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A3C15610-44C4-4FCE-A8A4-F04A17FFCDC0}"/>
              </a:ext>
            </a:extLst>
          </p:cNvPr>
          <p:cNvSpPr/>
          <p:nvPr/>
        </p:nvSpPr>
        <p:spPr>
          <a:xfrm>
            <a:off x="3552656" y="2333964"/>
            <a:ext cx="167737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9224AF6-C950-4832-9052-249205FF299D}"/>
              </a:ext>
            </a:extLst>
          </p:cNvPr>
          <p:cNvSpPr/>
          <p:nvPr/>
        </p:nvSpPr>
        <p:spPr>
          <a:xfrm>
            <a:off x="4853230" y="2094634"/>
            <a:ext cx="2485543" cy="3507400"/>
          </a:xfrm>
          <a:custGeom>
            <a:avLst/>
            <a:gdLst>
              <a:gd name="connsiteX0" fmla="*/ 0 w 3105150"/>
              <a:gd name="connsiteY0" fmla="*/ 0 h 4381741"/>
              <a:gd name="connsiteX1" fmla="*/ 3105150 w 3105150"/>
              <a:gd name="connsiteY1" fmla="*/ 0 h 4381741"/>
              <a:gd name="connsiteX2" fmla="*/ 3105150 w 3105150"/>
              <a:gd name="connsiteY2" fmla="*/ 760460 h 4381741"/>
              <a:gd name="connsiteX3" fmla="*/ 3105150 w 3105150"/>
              <a:gd name="connsiteY3" fmla="*/ 769441 h 4381741"/>
              <a:gd name="connsiteX4" fmla="*/ 3105150 w 3105150"/>
              <a:gd name="connsiteY4" fmla="*/ 4381741 h 4381741"/>
              <a:gd name="connsiteX5" fmla="*/ 0 w 3105150"/>
              <a:gd name="connsiteY5" fmla="*/ 4381741 h 4381741"/>
              <a:gd name="connsiteX6" fmla="*/ 0 w 3105150"/>
              <a:gd name="connsiteY6" fmla="*/ 769441 h 4381741"/>
              <a:gd name="connsiteX7" fmla="*/ 0 w 3105150"/>
              <a:gd name="connsiteY7" fmla="*/ 760460 h 438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5150" h="4381741">
                <a:moveTo>
                  <a:pt x="0" y="0"/>
                </a:moveTo>
                <a:lnTo>
                  <a:pt x="3105150" y="0"/>
                </a:lnTo>
                <a:lnTo>
                  <a:pt x="3105150" y="760460"/>
                </a:lnTo>
                <a:lnTo>
                  <a:pt x="3105150" y="769441"/>
                </a:lnTo>
                <a:lnTo>
                  <a:pt x="3105150" y="4381741"/>
                </a:lnTo>
                <a:lnTo>
                  <a:pt x="0" y="4381741"/>
                </a:lnTo>
                <a:lnTo>
                  <a:pt x="0" y="769441"/>
                </a:lnTo>
                <a:lnTo>
                  <a:pt x="0" y="7604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68007A-2C43-4C8E-BBE0-CC61C3F5E0C3}"/>
              </a:ext>
            </a:extLst>
          </p:cNvPr>
          <p:cNvSpPr txBox="1"/>
          <p:nvPr/>
        </p:nvSpPr>
        <p:spPr>
          <a:xfrm>
            <a:off x="4952346" y="2939025"/>
            <a:ext cx="2287310" cy="319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Package Two</a:t>
            </a:r>
            <a:endParaRPr lang="en-ID" sz="16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A0BBB2-2A65-48BA-91D5-C39E8D99AD0F}"/>
              </a:ext>
            </a:extLst>
          </p:cNvPr>
          <p:cNvSpPr txBox="1"/>
          <p:nvPr/>
        </p:nvSpPr>
        <p:spPr>
          <a:xfrm>
            <a:off x="5532009" y="3316807"/>
            <a:ext cx="1127987" cy="870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baseline="30000" dirty="0"/>
              <a:t>$</a:t>
            </a:r>
            <a:r>
              <a:rPr lang="id-ID" sz="5400" b="1" dirty="0"/>
              <a:t>40</a:t>
            </a:r>
            <a:endParaRPr lang="en-US" sz="32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1F7A15-E378-4402-A2CC-7762456919BF}"/>
              </a:ext>
            </a:extLst>
          </p:cNvPr>
          <p:cNvSpPr txBox="1"/>
          <p:nvPr/>
        </p:nvSpPr>
        <p:spPr>
          <a:xfrm>
            <a:off x="4952347" y="4334606"/>
            <a:ext cx="2287310" cy="49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conse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viverra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ctetur</a:t>
            </a:r>
            <a:endParaRPr lang="en-ID" sz="10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680B0C-769F-494E-A0BA-3FE9FD2F3991}"/>
              </a:ext>
            </a:extLst>
          </p:cNvPr>
          <p:cNvSpPr/>
          <p:nvPr/>
        </p:nvSpPr>
        <p:spPr>
          <a:xfrm>
            <a:off x="5656838" y="5064031"/>
            <a:ext cx="878327" cy="274320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050" dirty="0">
                <a:solidFill>
                  <a:schemeClr val="tx1"/>
                </a:solidFill>
              </a:rPr>
              <a:t>See More</a:t>
            </a:r>
          </a:p>
        </p:txBody>
      </p:sp>
      <p:sp>
        <p:nvSpPr>
          <p:cNvPr id="27" name="Line 7">
            <a:extLst>
              <a:ext uri="{FF2B5EF4-FFF2-40B4-BE49-F238E27FC236}">
                <a16:creationId xmlns:a16="http://schemas.microsoft.com/office/drawing/2014/main" id="{0B242448-E9B7-459C-B709-B2766A15A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3230" y="2710880"/>
            <a:ext cx="2485542" cy="0"/>
          </a:xfrm>
          <a:prstGeom prst="line">
            <a:avLst/>
          </a:prstGeom>
          <a:noFill/>
          <a:ln w="28575">
            <a:solidFill>
              <a:schemeClr val="tx1">
                <a:lumMod val="95000"/>
                <a:alpha val="2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en-US" sz="1200" b="1">
              <a:solidFill>
                <a:schemeClr val="tx1"/>
              </a:solidFill>
            </a:endParaRPr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A4C250F2-004E-48A5-BD78-DC4A21F550E4}"/>
              </a:ext>
            </a:extLst>
          </p:cNvPr>
          <p:cNvSpPr/>
          <p:nvPr/>
        </p:nvSpPr>
        <p:spPr>
          <a:xfrm>
            <a:off x="5701980" y="2333965"/>
            <a:ext cx="167738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CA67C540-F2AB-465F-850E-3AEB703F65BC}"/>
              </a:ext>
            </a:extLst>
          </p:cNvPr>
          <p:cNvSpPr/>
          <p:nvPr/>
        </p:nvSpPr>
        <p:spPr>
          <a:xfrm>
            <a:off x="6012133" y="2333965"/>
            <a:ext cx="167738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20F3A9B6-BC6F-43FD-BFB3-98F01245B7CE}"/>
              </a:ext>
            </a:extLst>
          </p:cNvPr>
          <p:cNvSpPr/>
          <p:nvPr/>
        </p:nvSpPr>
        <p:spPr>
          <a:xfrm>
            <a:off x="6322285" y="2333965"/>
            <a:ext cx="167738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76CBF62-7B60-42EA-83AC-99738A07BF44}"/>
              </a:ext>
            </a:extLst>
          </p:cNvPr>
          <p:cNvSpPr/>
          <p:nvPr/>
        </p:nvSpPr>
        <p:spPr>
          <a:xfrm>
            <a:off x="7622857" y="2094634"/>
            <a:ext cx="2485543" cy="3507400"/>
          </a:xfrm>
          <a:custGeom>
            <a:avLst/>
            <a:gdLst>
              <a:gd name="connsiteX0" fmla="*/ 0 w 3105150"/>
              <a:gd name="connsiteY0" fmla="*/ 0 h 4381741"/>
              <a:gd name="connsiteX1" fmla="*/ 3105150 w 3105150"/>
              <a:gd name="connsiteY1" fmla="*/ 0 h 4381741"/>
              <a:gd name="connsiteX2" fmla="*/ 3105150 w 3105150"/>
              <a:gd name="connsiteY2" fmla="*/ 760460 h 4381741"/>
              <a:gd name="connsiteX3" fmla="*/ 3105150 w 3105150"/>
              <a:gd name="connsiteY3" fmla="*/ 769441 h 4381741"/>
              <a:gd name="connsiteX4" fmla="*/ 3105150 w 3105150"/>
              <a:gd name="connsiteY4" fmla="*/ 4381741 h 4381741"/>
              <a:gd name="connsiteX5" fmla="*/ 0 w 3105150"/>
              <a:gd name="connsiteY5" fmla="*/ 4381741 h 4381741"/>
              <a:gd name="connsiteX6" fmla="*/ 0 w 3105150"/>
              <a:gd name="connsiteY6" fmla="*/ 769441 h 4381741"/>
              <a:gd name="connsiteX7" fmla="*/ 0 w 3105150"/>
              <a:gd name="connsiteY7" fmla="*/ 760460 h 438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5150" h="4381741">
                <a:moveTo>
                  <a:pt x="0" y="0"/>
                </a:moveTo>
                <a:lnTo>
                  <a:pt x="3105150" y="0"/>
                </a:lnTo>
                <a:lnTo>
                  <a:pt x="3105150" y="760460"/>
                </a:lnTo>
                <a:lnTo>
                  <a:pt x="3105150" y="769441"/>
                </a:lnTo>
                <a:lnTo>
                  <a:pt x="3105150" y="4381741"/>
                </a:lnTo>
                <a:lnTo>
                  <a:pt x="0" y="4381741"/>
                </a:lnTo>
                <a:lnTo>
                  <a:pt x="0" y="769441"/>
                </a:lnTo>
                <a:lnTo>
                  <a:pt x="0" y="7604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970736-A5B9-4A44-93EE-55A5FD725372}"/>
              </a:ext>
            </a:extLst>
          </p:cNvPr>
          <p:cNvSpPr txBox="1"/>
          <p:nvPr/>
        </p:nvSpPr>
        <p:spPr>
          <a:xfrm>
            <a:off x="7721974" y="2939025"/>
            <a:ext cx="2287310" cy="319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Package Three</a:t>
            </a:r>
            <a:endParaRPr lang="en-ID" sz="16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7F9CE1-ACC7-4CE3-8E39-C95944855A49}"/>
              </a:ext>
            </a:extLst>
          </p:cNvPr>
          <p:cNvSpPr txBox="1"/>
          <p:nvPr/>
        </p:nvSpPr>
        <p:spPr>
          <a:xfrm>
            <a:off x="8301637" y="3316807"/>
            <a:ext cx="1127987" cy="870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baseline="30000" dirty="0"/>
              <a:t>$</a:t>
            </a:r>
            <a:r>
              <a:rPr lang="id-ID" sz="5400" b="1" dirty="0"/>
              <a:t>60</a:t>
            </a:r>
            <a:endParaRPr lang="en-US" sz="32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D6200F-9227-49F6-B55F-78C3D4696EC3}"/>
              </a:ext>
            </a:extLst>
          </p:cNvPr>
          <p:cNvSpPr txBox="1"/>
          <p:nvPr/>
        </p:nvSpPr>
        <p:spPr>
          <a:xfrm>
            <a:off x="7721975" y="4334606"/>
            <a:ext cx="2287310" cy="498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conse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viverra</a:t>
            </a:r>
            <a:r>
              <a:rPr lang="en-US" sz="10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ea typeface="Open Sans" panose="020B0606030504020204" pitchFamily="34" charset="0"/>
                <a:cs typeface="Open Sans" panose="020B0606030504020204" pitchFamily="34" charset="0"/>
              </a:rPr>
              <a:t>ctetur</a:t>
            </a:r>
            <a:endParaRPr lang="en-ID" sz="10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702D172-D46F-4A5E-AE8E-0DCFD17EEA99}"/>
              </a:ext>
            </a:extLst>
          </p:cNvPr>
          <p:cNvSpPr/>
          <p:nvPr/>
        </p:nvSpPr>
        <p:spPr>
          <a:xfrm>
            <a:off x="8426465" y="5064031"/>
            <a:ext cx="878327" cy="274320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050" dirty="0">
                <a:solidFill>
                  <a:schemeClr val="tx1"/>
                </a:solidFill>
              </a:rPr>
              <a:t>See More</a:t>
            </a:r>
          </a:p>
        </p:txBody>
      </p:sp>
      <p:sp>
        <p:nvSpPr>
          <p:cNvPr id="39" name="Line 7">
            <a:extLst>
              <a:ext uri="{FF2B5EF4-FFF2-40B4-BE49-F238E27FC236}">
                <a16:creationId xmlns:a16="http://schemas.microsoft.com/office/drawing/2014/main" id="{922D9587-2504-4907-986C-B4BF0F154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2857" y="2710880"/>
            <a:ext cx="2485542" cy="0"/>
          </a:xfrm>
          <a:prstGeom prst="line">
            <a:avLst/>
          </a:prstGeom>
          <a:noFill/>
          <a:ln w="28575">
            <a:solidFill>
              <a:schemeClr val="tx1">
                <a:lumMod val="95000"/>
                <a:alpha val="2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en-US" sz="1200" b="1">
              <a:solidFill>
                <a:schemeClr val="tx1"/>
              </a:solidFill>
            </a:endParaRPr>
          </a:p>
        </p:txBody>
      </p:sp>
      <p:sp>
        <p:nvSpPr>
          <p:cNvPr id="41" name="Star: 5 Points 40">
            <a:extLst>
              <a:ext uri="{FF2B5EF4-FFF2-40B4-BE49-F238E27FC236}">
                <a16:creationId xmlns:a16="http://schemas.microsoft.com/office/drawing/2014/main" id="{D3E18F60-EBAC-4CE5-B9D0-CC81CC54780F}"/>
              </a:ext>
            </a:extLst>
          </p:cNvPr>
          <p:cNvSpPr/>
          <p:nvPr/>
        </p:nvSpPr>
        <p:spPr>
          <a:xfrm>
            <a:off x="8471607" y="2333965"/>
            <a:ext cx="167738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817B6D37-B0D7-4B69-BB56-497A92134D56}"/>
              </a:ext>
            </a:extLst>
          </p:cNvPr>
          <p:cNvSpPr/>
          <p:nvPr/>
        </p:nvSpPr>
        <p:spPr>
          <a:xfrm>
            <a:off x="8781760" y="2333965"/>
            <a:ext cx="167738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43" name="Star: 5 Points 42">
            <a:extLst>
              <a:ext uri="{FF2B5EF4-FFF2-40B4-BE49-F238E27FC236}">
                <a16:creationId xmlns:a16="http://schemas.microsoft.com/office/drawing/2014/main" id="{9EF519C2-114C-4F44-885A-D02EEE0A620A}"/>
              </a:ext>
            </a:extLst>
          </p:cNvPr>
          <p:cNvSpPr/>
          <p:nvPr/>
        </p:nvSpPr>
        <p:spPr>
          <a:xfrm>
            <a:off x="9091911" y="2333965"/>
            <a:ext cx="167738" cy="167737"/>
          </a:xfrm>
          <a:prstGeom prst="star5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928661-7467-47CD-8AED-2A77774D1B70}"/>
              </a:ext>
            </a:extLst>
          </p:cNvPr>
          <p:cNvSpPr txBox="1"/>
          <p:nvPr/>
        </p:nvSpPr>
        <p:spPr>
          <a:xfrm>
            <a:off x="4166135" y="925290"/>
            <a:ext cx="3859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Pricing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Tables.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099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A4940D9-54BE-4745-B61A-AAE2F40A859F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99B8369-3E29-4A85-8829-E95F5D0BEF06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733B24-4D0F-469A-AA1F-1495757DEF89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033B985-F5DC-4E18-B806-5EF23A3AACBD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5F1B5F-5AA4-4B90-A507-3A80F7719B1D}"/>
              </a:ext>
            </a:extLst>
          </p:cNvPr>
          <p:cNvSpPr/>
          <p:nvPr/>
        </p:nvSpPr>
        <p:spPr>
          <a:xfrm>
            <a:off x="5984036" y="3684392"/>
            <a:ext cx="21411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</a:rPr>
              <a:t>Lorem ipsum dolor sit ameti sectetur adipiscing elitil koal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5F23C74-A3C1-4889-BCCF-4A4063A8E9FE}"/>
              </a:ext>
            </a:extLst>
          </p:cNvPr>
          <p:cNvSpPr/>
          <p:nvPr/>
        </p:nvSpPr>
        <p:spPr>
          <a:xfrm>
            <a:off x="5984036" y="3091619"/>
            <a:ext cx="180497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err="1">
                <a:solidFill>
                  <a:schemeClr val="tx2"/>
                </a:solidFill>
              </a:rPr>
              <a:t>Takoyama</a:t>
            </a:r>
            <a:r>
              <a:rPr lang="en-US" sz="1600" b="1" dirty="0">
                <a:solidFill>
                  <a:schemeClr val="tx2"/>
                </a:solidFill>
              </a:rPr>
              <a:t> Best</a:t>
            </a:r>
            <a:endParaRPr lang="id-ID" sz="1600" b="1" dirty="0">
              <a:solidFill>
                <a:schemeClr val="tx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2F0C61-DE02-4ACB-BA9C-511883D7DADF}"/>
              </a:ext>
            </a:extLst>
          </p:cNvPr>
          <p:cNvSpPr/>
          <p:nvPr/>
        </p:nvSpPr>
        <p:spPr>
          <a:xfrm>
            <a:off x="5984036" y="3391759"/>
            <a:ext cx="214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accent6"/>
                </a:solidFill>
              </a:rPr>
              <a:t>The Firework’s Team</a:t>
            </a:r>
            <a:endParaRPr lang="id-ID" sz="1200" i="1" dirty="0">
              <a:solidFill>
                <a:schemeClr val="accent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F040D3-3B55-403D-BBD1-690E765A676B}"/>
              </a:ext>
            </a:extLst>
          </p:cNvPr>
          <p:cNvSpPr/>
          <p:nvPr/>
        </p:nvSpPr>
        <p:spPr>
          <a:xfrm>
            <a:off x="8709778" y="3712435"/>
            <a:ext cx="21411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</a:rPr>
              <a:t>Lorem ipsum dolor sit ameti sectetur adipiscing elitil koal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EDE900-09AD-4E6A-9198-05F0619DA731}"/>
              </a:ext>
            </a:extLst>
          </p:cNvPr>
          <p:cNvSpPr/>
          <p:nvPr/>
        </p:nvSpPr>
        <p:spPr>
          <a:xfrm>
            <a:off x="8709778" y="3119662"/>
            <a:ext cx="180497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err="1">
                <a:solidFill>
                  <a:schemeClr val="tx2"/>
                </a:solidFill>
              </a:rPr>
              <a:t>Honoka</a:t>
            </a:r>
            <a:r>
              <a:rPr lang="en-US" sz="1600" b="1" dirty="0">
                <a:solidFill>
                  <a:schemeClr val="tx2"/>
                </a:solidFill>
              </a:rPr>
              <a:t> Best</a:t>
            </a:r>
            <a:endParaRPr lang="id-ID" sz="1600" b="1" dirty="0">
              <a:solidFill>
                <a:schemeClr val="tx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2622C4-811D-4D24-99FD-9921F72B741E}"/>
              </a:ext>
            </a:extLst>
          </p:cNvPr>
          <p:cNvSpPr/>
          <p:nvPr/>
        </p:nvSpPr>
        <p:spPr>
          <a:xfrm>
            <a:off x="8709778" y="3419802"/>
            <a:ext cx="214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accent6"/>
                </a:solidFill>
              </a:rPr>
              <a:t>The Firework’s Team</a:t>
            </a:r>
            <a:endParaRPr lang="id-ID" sz="1200" i="1" dirty="0">
              <a:solidFill>
                <a:schemeClr val="accent6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5CF48A-01A2-4DFB-917B-94691AC2ED28}"/>
              </a:ext>
            </a:extLst>
          </p:cNvPr>
          <p:cNvSpPr/>
          <p:nvPr/>
        </p:nvSpPr>
        <p:spPr>
          <a:xfrm>
            <a:off x="5984036" y="5090101"/>
            <a:ext cx="21411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</a:rPr>
              <a:t>Lorem ipsum dolor sit ameti sectetur adipiscing elitil koal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B316C0-22E6-4240-889A-5C1BE4F240D8}"/>
              </a:ext>
            </a:extLst>
          </p:cNvPr>
          <p:cNvSpPr/>
          <p:nvPr/>
        </p:nvSpPr>
        <p:spPr>
          <a:xfrm>
            <a:off x="5984036" y="4497328"/>
            <a:ext cx="180497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err="1">
                <a:solidFill>
                  <a:schemeClr val="tx2"/>
                </a:solidFill>
              </a:rPr>
              <a:t>Takiyaki</a:t>
            </a:r>
            <a:r>
              <a:rPr lang="en-US" sz="1600" b="1" dirty="0">
                <a:solidFill>
                  <a:schemeClr val="tx2"/>
                </a:solidFill>
              </a:rPr>
              <a:t> Best</a:t>
            </a:r>
            <a:endParaRPr lang="id-ID" sz="1600" b="1" dirty="0">
              <a:solidFill>
                <a:schemeClr val="tx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D0D48E-8136-41CE-9261-A0CF18F0A6A0}"/>
              </a:ext>
            </a:extLst>
          </p:cNvPr>
          <p:cNvSpPr/>
          <p:nvPr/>
        </p:nvSpPr>
        <p:spPr>
          <a:xfrm>
            <a:off x="5984036" y="4797468"/>
            <a:ext cx="214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accent6"/>
                </a:solidFill>
              </a:rPr>
              <a:t>The Firework’s Team</a:t>
            </a:r>
            <a:endParaRPr lang="id-ID" sz="1200" i="1" dirty="0">
              <a:solidFill>
                <a:schemeClr val="accent6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2B6549D-C6F7-46A1-B8BE-4E2BE6B748F0}"/>
              </a:ext>
            </a:extLst>
          </p:cNvPr>
          <p:cNvSpPr/>
          <p:nvPr/>
        </p:nvSpPr>
        <p:spPr>
          <a:xfrm>
            <a:off x="8709778" y="5118144"/>
            <a:ext cx="21411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</a:rPr>
              <a:t>Lorem ipsum dolor sit ameti sectetur adipiscing elitil koal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4981E4-7863-4442-95EE-3B58B279FB94}"/>
              </a:ext>
            </a:extLst>
          </p:cNvPr>
          <p:cNvSpPr/>
          <p:nvPr/>
        </p:nvSpPr>
        <p:spPr>
          <a:xfrm>
            <a:off x="8709778" y="4525371"/>
            <a:ext cx="180497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err="1">
                <a:solidFill>
                  <a:schemeClr val="tx2"/>
                </a:solidFill>
              </a:rPr>
              <a:t>Makula</a:t>
            </a:r>
            <a:r>
              <a:rPr lang="en-US" sz="1600" b="1" dirty="0">
                <a:solidFill>
                  <a:schemeClr val="tx2"/>
                </a:solidFill>
              </a:rPr>
              <a:t> Best</a:t>
            </a:r>
            <a:endParaRPr lang="id-ID" sz="1600" b="1" dirty="0">
              <a:solidFill>
                <a:schemeClr val="tx2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66E74A-05A5-43CA-AF88-DB1EBA82E17C}"/>
              </a:ext>
            </a:extLst>
          </p:cNvPr>
          <p:cNvSpPr/>
          <p:nvPr/>
        </p:nvSpPr>
        <p:spPr>
          <a:xfrm>
            <a:off x="8709778" y="4825511"/>
            <a:ext cx="214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accent6"/>
                </a:solidFill>
              </a:rPr>
              <a:t>The Firework’s Team</a:t>
            </a:r>
            <a:endParaRPr lang="id-ID" sz="1200" i="1" dirty="0">
              <a:solidFill>
                <a:schemeClr val="accent6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09483-DB7C-464E-8D75-8B771C89B58E}"/>
              </a:ext>
            </a:extLst>
          </p:cNvPr>
          <p:cNvSpPr txBox="1"/>
          <p:nvPr/>
        </p:nvSpPr>
        <p:spPr>
          <a:xfrm>
            <a:off x="5984036" y="1542088"/>
            <a:ext cx="3063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Let’s Meet Our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Team Here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23DB6C7-01E9-43BC-AA7F-7B550BA549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4AF8D01-967C-4AD2-BC1C-A758FA5859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4BD3552-4983-4733-92C1-3EC3CEEDDA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4BEBB244-E933-4EEA-995F-84C22D420A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584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7BD51E8-6229-405C-92D1-A309AFAE0019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23BA56F-4593-4B74-9029-FD00112224BF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09D4101-E6EC-45BA-B744-D54A507D62ED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BB3644-97CD-4C8D-BFF4-BD2F012CDF4D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C96874-F2AA-495E-B063-A98550530A44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58E553-E0E2-4119-8CE1-FBACCC831AED}"/>
              </a:ext>
            </a:extLst>
          </p:cNvPr>
          <p:cNvSpPr txBox="1"/>
          <p:nvPr/>
        </p:nvSpPr>
        <p:spPr>
          <a:xfrm>
            <a:off x="1419973" y="1490203"/>
            <a:ext cx="34407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Meet Our General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Manager Here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65E2E9-713D-4639-8AC6-E742C7B25490}"/>
              </a:ext>
            </a:extLst>
          </p:cNvPr>
          <p:cNvSpPr/>
          <p:nvPr/>
        </p:nvSpPr>
        <p:spPr>
          <a:xfrm>
            <a:off x="1448190" y="3540730"/>
            <a:ext cx="470496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Proin sed libero in magna ultrices gravida sit ametat diam.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Suspen disse plac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B523EF-91D0-477C-9B59-6058856EF570}"/>
              </a:ext>
            </a:extLst>
          </p:cNvPr>
          <p:cNvSpPr/>
          <p:nvPr/>
        </p:nvSpPr>
        <p:spPr>
          <a:xfrm>
            <a:off x="1540889" y="4689473"/>
            <a:ext cx="4023360" cy="91440"/>
          </a:xfrm>
          <a:prstGeom prst="rect">
            <a:avLst/>
          </a:prstGeom>
          <a:solidFill>
            <a:schemeClr val="accent6">
              <a:lumMod val="9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42EB96-0349-4DE7-B832-E6C184D57D1A}"/>
              </a:ext>
            </a:extLst>
          </p:cNvPr>
          <p:cNvSpPr/>
          <p:nvPr/>
        </p:nvSpPr>
        <p:spPr>
          <a:xfrm>
            <a:off x="1540890" y="4689473"/>
            <a:ext cx="356616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F8C8E3-01B1-49E6-B3CB-DE58CB1753FB}"/>
              </a:ext>
            </a:extLst>
          </p:cNvPr>
          <p:cNvSpPr txBox="1"/>
          <p:nvPr/>
        </p:nvSpPr>
        <p:spPr>
          <a:xfrm flipH="1">
            <a:off x="5791649" y="4569986"/>
            <a:ext cx="457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24339C-17FE-49EA-9868-88113C3C6943}"/>
              </a:ext>
            </a:extLst>
          </p:cNvPr>
          <p:cNvSpPr txBox="1"/>
          <p:nvPr/>
        </p:nvSpPr>
        <p:spPr>
          <a:xfrm flipH="1">
            <a:off x="1544702" y="4366002"/>
            <a:ext cx="192324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d-ID" sz="1200" i="1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04EC51-9F86-4765-A02D-C384F01A65A2}"/>
              </a:ext>
            </a:extLst>
          </p:cNvPr>
          <p:cNvSpPr/>
          <p:nvPr/>
        </p:nvSpPr>
        <p:spPr>
          <a:xfrm>
            <a:off x="1540889" y="5268014"/>
            <a:ext cx="4023360" cy="91440"/>
          </a:xfrm>
          <a:prstGeom prst="rect">
            <a:avLst/>
          </a:prstGeom>
          <a:solidFill>
            <a:schemeClr val="accent6">
              <a:lumMod val="9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8CF3692-7777-440A-8754-155F19415B2C}"/>
              </a:ext>
            </a:extLst>
          </p:cNvPr>
          <p:cNvSpPr/>
          <p:nvPr/>
        </p:nvSpPr>
        <p:spPr>
          <a:xfrm>
            <a:off x="1540890" y="5268014"/>
            <a:ext cx="329184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A6CD56-BEB2-4316-8E51-9E9258BDE487}"/>
              </a:ext>
            </a:extLst>
          </p:cNvPr>
          <p:cNvSpPr txBox="1"/>
          <p:nvPr/>
        </p:nvSpPr>
        <p:spPr>
          <a:xfrm flipH="1">
            <a:off x="5791649" y="5148527"/>
            <a:ext cx="457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C702C0-01D9-4397-B1D7-6AEC5B126E09}"/>
              </a:ext>
            </a:extLst>
          </p:cNvPr>
          <p:cNvSpPr txBox="1"/>
          <p:nvPr/>
        </p:nvSpPr>
        <p:spPr>
          <a:xfrm flipH="1">
            <a:off x="1544702" y="4944543"/>
            <a:ext cx="192324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d-ID" sz="1200" i="1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B88384-3EBE-4077-AF11-FAD59C77A1BB}"/>
              </a:ext>
            </a:extLst>
          </p:cNvPr>
          <p:cNvSpPr/>
          <p:nvPr/>
        </p:nvSpPr>
        <p:spPr>
          <a:xfrm>
            <a:off x="1448190" y="2955963"/>
            <a:ext cx="201975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Your Name Here</a:t>
            </a:r>
            <a:endParaRPr lang="id-ID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BB8F215-A02C-44A5-8133-5FC7B00FEADC}"/>
              </a:ext>
            </a:extLst>
          </p:cNvPr>
          <p:cNvSpPr/>
          <p:nvPr/>
        </p:nvSpPr>
        <p:spPr>
          <a:xfrm>
            <a:off x="1448190" y="3256103"/>
            <a:ext cx="214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Position Here</a:t>
            </a:r>
            <a:endParaRPr lang="id-ID" sz="1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FEB5E87-2F30-4325-95DF-44D1E93065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184918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C1BF045-BCA9-41D7-935B-3A7EC12B5C9B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6DD541E-2F55-4BB8-B9FF-CB8F96C95023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E8E9398-D038-4FCC-BBDC-C742FA646139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04B2AA4F-564F-445D-BC35-AAF78048B34A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8453BA-8F9C-4A6C-AD83-D909802C46A5}"/>
              </a:ext>
            </a:extLst>
          </p:cNvPr>
          <p:cNvSpPr txBox="1"/>
          <p:nvPr/>
        </p:nvSpPr>
        <p:spPr>
          <a:xfrm>
            <a:off x="6334725" y="1515539"/>
            <a:ext cx="34407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Meet Our CEO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And Founder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B5D02A-78A0-44EA-99DE-5AF616A6E332}"/>
              </a:ext>
            </a:extLst>
          </p:cNvPr>
          <p:cNvSpPr/>
          <p:nvPr/>
        </p:nvSpPr>
        <p:spPr>
          <a:xfrm>
            <a:off x="6350767" y="3620940"/>
            <a:ext cx="4424948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Proin sed libero in magna ultrices gravida sit ametat diam.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Suspen di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72A97E-521E-4984-B210-8819B3940F8D}"/>
              </a:ext>
            </a:extLst>
          </p:cNvPr>
          <p:cNvSpPr/>
          <p:nvPr/>
        </p:nvSpPr>
        <p:spPr>
          <a:xfrm>
            <a:off x="6443466" y="4769683"/>
            <a:ext cx="3657600" cy="91440"/>
          </a:xfrm>
          <a:prstGeom prst="rect">
            <a:avLst/>
          </a:prstGeom>
          <a:solidFill>
            <a:schemeClr val="accent6">
              <a:lumMod val="9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86EEFF-EF79-44EC-B7F7-6605B7479860}"/>
              </a:ext>
            </a:extLst>
          </p:cNvPr>
          <p:cNvSpPr/>
          <p:nvPr/>
        </p:nvSpPr>
        <p:spPr>
          <a:xfrm>
            <a:off x="6443467" y="4769683"/>
            <a:ext cx="310896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309261-E83E-400F-B483-B9364DC35019}"/>
              </a:ext>
            </a:extLst>
          </p:cNvPr>
          <p:cNvSpPr txBox="1"/>
          <p:nvPr/>
        </p:nvSpPr>
        <p:spPr>
          <a:xfrm flipH="1">
            <a:off x="10318515" y="4650196"/>
            <a:ext cx="457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A142C0-863F-429D-AD6D-B67F484AB556}"/>
              </a:ext>
            </a:extLst>
          </p:cNvPr>
          <p:cNvSpPr txBox="1"/>
          <p:nvPr/>
        </p:nvSpPr>
        <p:spPr>
          <a:xfrm flipH="1">
            <a:off x="6447279" y="4446212"/>
            <a:ext cx="192324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d-ID" sz="1200" i="1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DA50B8-57CC-4FCD-AF64-9BE9A10C1C18}"/>
              </a:ext>
            </a:extLst>
          </p:cNvPr>
          <p:cNvSpPr/>
          <p:nvPr/>
        </p:nvSpPr>
        <p:spPr>
          <a:xfrm>
            <a:off x="6443466" y="5348224"/>
            <a:ext cx="3657600" cy="91440"/>
          </a:xfrm>
          <a:prstGeom prst="rect">
            <a:avLst/>
          </a:prstGeom>
          <a:solidFill>
            <a:schemeClr val="accent6">
              <a:lumMod val="9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781D1-448A-4E63-92D1-9DA645B1AEB4}"/>
              </a:ext>
            </a:extLst>
          </p:cNvPr>
          <p:cNvSpPr/>
          <p:nvPr/>
        </p:nvSpPr>
        <p:spPr>
          <a:xfrm>
            <a:off x="6443467" y="5348224"/>
            <a:ext cx="274320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83B66A-61E2-424D-BA00-6BB7B2AA6ED3}"/>
              </a:ext>
            </a:extLst>
          </p:cNvPr>
          <p:cNvSpPr txBox="1"/>
          <p:nvPr/>
        </p:nvSpPr>
        <p:spPr>
          <a:xfrm flipH="1">
            <a:off x="10318515" y="5228737"/>
            <a:ext cx="457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858ED0-2496-4335-8F4A-CC7A6C4A756A}"/>
              </a:ext>
            </a:extLst>
          </p:cNvPr>
          <p:cNvSpPr txBox="1"/>
          <p:nvPr/>
        </p:nvSpPr>
        <p:spPr>
          <a:xfrm flipH="1">
            <a:off x="6447279" y="5024753"/>
            <a:ext cx="192324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d-ID" sz="1200" i="1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1D9E92D-1A64-4F2D-8143-8B6A2A83755C}"/>
              </a:ext>
            </a:extLst>
          </p:cNvPr>
          <p:cNvSpPr/>
          <p:nvPr/>
        </p:nvSpPr>
        <p:spPr>
          <a:xfrm>
            <a:off x="6350767" y="3036173"/>
            <a:ext cx="201975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Your Name Here</a:t>
            </a:r>
            <a:endParaRPr lang="id-ID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444D274-647B-4043-A47E-054D45A91D92}"/>
              </a:ext>
            </a:extLst>
          </p:cNvPr>
          <p:cNvSpPr/>
          <p:nvPr/>
        </p:nvSpPr>
        <p:spPr>
          <a:xfrm>
            <a:off x="6350767" y="3336313"/>
            <a:ext cx="214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Position Here</a:t>
            </a:r>
            <a:endParaRPr lang="id-ID" sz="1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FEFC44-776C-4EF3-8757-8B272451F0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2530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5CE2B3DE-5E43-4B90-B677-865F31B87364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F2F1383-9653-4CC8-8C73-7A951C0F6ECD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4007609-A2F1-4C16-9C57-F015B2DF5E93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39564C8-3D3C-42FB-8B28-CAC53135F7F5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708C69-C5B6-4225-BBF5-C001A0105FF5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2BAC67-F712-4170-874F-402C872EE4B9}"/>
              </a:ext>
            </a:extLst>
          </p:cNvPr>
          <p:cNvSpPr txBox="1"/>
          <p:nvPr/>
        </p:nvSpPr>
        <p:spPr>
          <a:xfrm>
            <a:off x="1432559" y="1595749"/>
            <a:ext cx="3684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Our Firework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Planner &amp; Designer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AC6B11-4084-4FEB-9DAE-7C89C6AB5D48}"/>
              </a:ext>
            </a:extLst>
          </p:cNvPr>
          <p:cNvSpPr/>
          <p:nvPr/>
        </p:nvSpPr>
        <p:spPr>
          <a:xfrm>
            <a:off x="1448190" y="3654454"/>
            <a:ext cx="434345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Proin sed libero in magna ultrices gravida sit ametat diam.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Suspen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il</a:t>
            </a:r>
            <a:endParaRPr lang="id-ID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F2A63A-864B-43B9-93B7-AA55D7726BCC}"/>
              </a:ext>
            </a:extLst>
          </p:cNvPr>
          <p:cNvSpPr/>
          <p:nvPr/>
        </p:nvSpPr>
        <p:spPr>
          <a:xfrm>
            <a:off x="1540889" y="4803197"/>
            <a:ext cx="3566160" cy="91440"/>
          </a:xfrm>
          <a:prstGeom prst="rect">
            <a:avLst/>
          </a:prstGeom>
          <a:solidFill>
            <a:schemeClr val="accent6">
              <a:lumMod val="9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967956-D4A7-4E13-A1D7-37F2220AF469}"/>
              </a:ext>
            </a:extLst>
          </p:cNvPr>
          <p:cNvSpPr/>
          <p:nvPr/>
        </p:nvSpPr>
        <p:spPr>
          <a:xfrm>
            <a:off x="1540890" y="4803197"/>
            <a:ext cx="310896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309FCC-BE7A-4D8C-856F-1D6271C218FE}"/>
              </a:ext>
            </a:extLst>
          </p:cNvPr>
          <p:cNvSpPr txBox="1"/>
          <p:nvPr/>
        </p:nvSpPr>
        <p:spPr>
          <a:xfrm flipH="1">
            <a:off x="5391326" y="4683710"/>
            <a:ext cx="457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BE105A-9A2C-4E02-A63B-A58885ACA5BB}"/>
              </a:ext>
            </a:extLst>
          </p:cNvPr>
          <p:cNvSpPr txBox="1"/>
          <p:nvPr/>
        </p:nvSpPr>
        <p:spPr>
          <a:xfrm flipH="1">
            <a:off x="1544702" y="4479726"/>
            <a:ext cx="192324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d-ID" sz="1200" i="1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55416D0-20C4-4E04-A8C7-8AAC2DF71FDF}"/>
              </a:ext>
            </a:extLst>
          </p:cNvPr>
          <p:cNvSpPr/>
          <p:nvPr/>
        </p:nvSpPr>
        <p:spPr>
          <a:xfrm>
            <a:off x="1540889" y="5381738"/>
            <a:ext cx="3566160" cy="91440"/>
          </a:xfrm>
          <a:prstGeom prst="rect">
            <a:avLst/>
          </a:prstGeom>
          <a:solidFill>
            <a:schemeClr val="accent6">
              <a:lumMod val="9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D399D9-4632-4055-82CA-85B76648B18F}"/>
              </a:ext>
            </a:extLst>
          </p:cNvPr>
          <p:cNvSpPr/>
          <p:nvPr/>
        </p:nvSpPr>
        <p:spPr>
          <a:xfrm>
            <a:off x="1540890" y="5381738"/>
            <a:ext cx="2834640" cy="914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009DCB-BE74-4A6E-8A68-957113F4BBB7}"/>
              </a:ext>
            </a:extLst>
          </p:cNvPr>
          <p:cNvSpPr txBox="1"/>
          <p:nvPr/>
        </p:nvSpPr>
        <p:spPr>
          <a:xfrm flipH="1">
            <a:off x="5391326" y="5262251"/>
            <a:ext cx="457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d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93CD098-CBF9-44CD-B2B2-38177E738469}"/>
              </a:ext>
            </a:extLst>
          </p:cNvPr>
          <p:cNvSpPr txBox="1"/>
          <p:nvPr/>
        </p:nvSpPr>
        <p:spPr>
          <a:xfrm flipH="1">
            <a:off x="1544702" y="5058267"/>
            <a:ext cx="192324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d-ID" sz="1200" i="1" dirty="0">
                <a:solidFill>
                  <a:schemeClr val="tx1">
                    <a:lumMod val="50000"/>
                    <a:lumOff val="50000"/>
                  </a:schemeClr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292C40-1FFE-49AE-8B1B-2D1BB58D0739}"/>
              </a:ext>
            </a:extLst>
          </p:cNvPr>
          <p:cNvSpPr/>
          <p:nvPr/>
        </p:nvSpPr>
        <p:spPr>
          <a:xfrm>
            <a:off x="1448190" y="3069687"/>
            <a:ext cx="201975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Your Name Here</a:t>
            </a:r>
            <a:endParaRPr lang="id-ID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E130E2E-6897-4FD2-A960-04AD90C2A72E}"/>
              </a:ext>
            </a:extLst>
          </p:cNvPr>
          <p:cNvSpPr/>
          <p:nvPr/>
        </p:nvSpPr>
        <p:spPr>
          <a:xfrm>
            <a:off x="1448190" y="3369827"/>
            <a:ext cx="2141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Position Here</a:t>
            </a:r>
            <a:endParaRPr lang="id-ID" sz="1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34AA592-1236-42E0-8307-83B7A25AFA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B1EA49D-3504-4572-ABD8-43163CF2D1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093981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4A47348-CD21-4944-ADE9-723FC0A887E3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451C201-AF45-4D47-A22F-B0023924BCEE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A2560B3-33A4-4238-B678-E59EA805E804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B555BC50-D851-4AA2-A3C1-79C4841073B4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06CA33F-1EDB-4598-8424-07E9439D44C1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CE6A28F-0F5C-476E-873E-531E00A48A6D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131B47-910D-426C-8C4D-6E1341E3D7FA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EA5B1E-11B6-4C59-B225-C5688BC45666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580E3C-0AEB-44D5-AAB5-5FBB5BA2B650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AE60B-C289-4203-A4F0-940EB95F0D2A}"/>
              </a:ext>
            </a:extLst>
          </p:cNvPr>
          <p:cNvSpPr txBox="1"/>
          <p:nvPr/>
        </p:nvSpPr>
        <p:spPr>
          <a:xfrm>
            <a:off x="3540492" y="1058780"/>
            <a:ext cx="511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About Our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Latest Project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6B50131-B4AE-4696-84EF-A35EF04693F3}"/>
              </a:ext>
            </a:extLst>
          </p:cNvPr>
          <p:cNvSpPr/>
          <p:nvPr/>
        </p:nvSpPr>
        <p:spPr>
          <a:xfrm>
            <a:off x="1175079" y="4911814"/>
            <a:ext cx="291966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80929F-6824-4E0C-A173-A988BF6885E4}"/>
              </a:ext>
            </a:extLst>
          </p:cNvPr>
          <p:cNvSpPr txBox="1"/>
          <p:nvPr/>
        </p:nvSpPr>
        <p:spPr>
          <a:xfrm flipH="1">
            <a:off x="1528485" y="4446099"/>
            <a:ext cx="2212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Company Project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9AAA4BB-24A6-4CCE-BF37-8CB74831B64D}"/>
              </a:ext>
            </a:extLst>
          </p:cNvPr>
          <p:cNvSpPr/>
          <p:nvPr/>
        </p:nvSpPr>
        <p:spPr>
          <a:xfrm>
            <a:off x="1754671" y="4651866"/>
            <a:ext cx="1760479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F7F3961-C572-471D-BE72-22F67AD0B679}"/>
              </a:ext>
            </a:extLst>
          </p:cNvPr>
          <p:cNvSpPr/>
          <p:nvPr/>
        </p:nvSpPr>
        <p:spPr>
          <a:xfrm>
            <a:off x="4636170" y="4911814"/>
            <a:ext cx="291966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402214-C152-4981-9BAF-8295F801EFC3}"/>
              </a:ext>
            </a:extLst>
          </p:cNvPr>
          <p:cNvSpPr txBox="1"/>
          <p:nvPr/>
        </p:nvSpPr>
        <p:spPr>
          <a:xfrm flipH="1">
            <a:off x="4989576" y="4446099"/>
            <a:ext cx="2212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Company Project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3AEF12E-6C6E-4C57-B7F4-A37798D60298}"/>
              </a:ext>
            </a:extLst>
          </p:cNvPr>
          <p:cNvSpPr/>
          <p:nvPr/>
        </p:nvSpPr>
        <p:spPr>
          <a:xfrm>
            <a:off x="5215762" y="4651866"/>
            <a:ext cx="1760479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4EE667D-9DA4-4759-8D3D-5F204B92B110}"/>
              </a:ext>
            </a:extLst>
          </p:cNvPr>
          <p:cNvSpPr/>
          <p:nvPr/>
        </p:nvSpPr>
        <p:spPr>
          <a:xfrm>
            <a:off x="8097261" y="4911814"/>
            <a:ext cx="291966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499CC55-6740-435A-94C1-BC16161874FF}"/>
              </a:ext>
            </a:extLst>
          </p:cNvPr>
          <p:cNvSpPr txBox="1"/>
          <p:nvPr/>
        </p:nvSpPr>
        <p:spPr>
          <a:xfrm flipH="1">
            <a:off x="8450667" y="4446099"/>
            <a:ext cx="2212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Company Project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4BEB98-4D0B-483E-BD42-9C675DB463E7}"/>
              </a:ext>
            </a:extLst>
          </p:cNvPr>
          <p:cNvSpPr/>
          <p:nvPr/>
        </p:nvSpPr>
        <p:spPr>
          <a:xfrm>
            <a:off x="8676853" y="4651866"/>
            <a:ext cx="1760479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ED4542-2E74-42FD-ABE1-1D964F2DB3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9CDC9E4-0EAC-45A5-8E69-CC5076D9766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BA7ECB4-56A9-4E71-B5BA-DE5FF00960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7029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0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2EC2C0D-CDE9-4A5E-A53A-A53D6D802F03}"/>
              </a:ext>
            </a:extLst>
          </p:cNvPr>
          <p:cNvSpPr/>
          <p:nvPr/>
        </p:nvSpPr>
        <p:spPr>
          <a:xfrm>
            <a:off x="6095999" y="3882189"/>
            <a:ext cx="2326105" cy="2326105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88595C7-CD36-4021-8D00-5296D931A63E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B0CB5E-2DEC-4397-B6F3-9B55A95F7708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D0C896-B150-411F-92C2-436F0B0E8732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DF19367-249D-45F3-B37C-384C76F1F010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DDF960-E279-4597-9589-C0C81735A5CB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3" name="Google Shape;44;p4">
            <a:extLst>
              <a:ext uri="{FF2B5EF4-FFF2-40B4-BE49-F238E27FC236}">
                <a16:creationId xmlns:a16="http://schemas.microsoft.com/office/drawing/2014/main" id="{0CB744F1-474C-4C6D-9EDF-3F134D7323C4}"/>
              </a:ext>
            </a:extLst>
          </p:cNvPr>
          <p:cNvSpPr txBox="1"/>
          <p:nvPr/>
        </p:nvSpPr>
        <p:spPr>
          <a:xfrm>
            <a:off x="1430156" y="3519131"/>
            <a:ext cx="4041804" cy="116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79D0FCF-A39C-4928-94FC-3792296200EA}"/>
              </a:ext>
            </a:extLst>
          </p:cNvPr>
          <p:cNvSpPr/>
          <p:nvPr/>
        </p:nvSpPr>
        <p:spPr>
          <a:xfrm>
            <a:off x="1516882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Next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4FB2C0B-A294-4FFC-A586-653BFC7F52BD}"/>
              </a:ext>
            </a:extLst>
          </p:cNvPr>
          <p:cNvSpPr/>
          <p:nvPr/>
        </p:nvSpPr>
        <p:spPr>
          <a:xfrm>
            <a:off x="2921794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See More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E8ECE1-7EA3-483F-89D0-DA44D9A530F1}"/>
              </a:ext>
            </a:extLst>
          </p:cNvPr>
          <p:cNvSpPr txBox="1"/>
          <p:nvPr/>
        </p:nvSpPr>
        <p:spPr>
          <a:xfrm>
            <a:off x="1434164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General Description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Firework Agency.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F196F5F-244B-497C-986B-328850859F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14047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7816496-FFB8-4709-B9A6-0A3540C2FE13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CE8AD2-3516-4681-A83D-D11C227EC0F6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240EB8A-81F9-49CD-A2F7-5EFA8375F12B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4F4656-E93C-4A00-BD00-7E5FF1D09E64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4C5D28-5418-49A3-AF23-0C2F9822F61D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3" name="Google Shape;44;p4">
            <a:extLst>
              <a:ext uri="{FF2B5EF4-FFF2-40B4-BE49-F238E27FC236}">
                <a16:creationId xmlns:a16="http://schemas.microsoft.com/office/drawing/2014/main" id="{9610451C-DDCF-4E41-8F33-6E4647221EC1}"/>
              </a:ext>
            </a:extLst>
          </p:cNvPr>
          <p:cNvSpPr txBox="1"/>
          <p:nvPr/>
        </p:nvSpPr>
        <p:spPr>
          <a:xfrm>
            <a:off x="1430156" y="3519131"/>
            <a:ext cx="4665844" cy="116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7AEC484-8B05-476B-B136-CDF133C741F9}"/>
              </a:ext>
            </a:extLst>
          </p:cNvPr>
          <p:cNvSpPr/>
          <p:nvPr/>
        </p:nvSpPr>
        <p:spPr>
          <a:xfrm>
            <a:off x="1516882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Next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5B44BF-FA94-47E6-90E2-FBB61116A692}"/>
              </a:ext>
            </a:extLst>
          </p:cNvPr>
          <p:cNvSpPr/>
          <p:nvPr/>
        </p:nvSpPr>
        <p:spPr>
          <a:xfrm>
            <a:off x="2921794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See More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319A35-A683-450F-8319-7ED6F91218EA}"/>
              </a:ext>
            </a:extLst>
          </p:cNvPr>
          <p:cNvSpPr txBox="1"/>
          <p:nvPr/>
        </p:nvSpPr>
        <p:spPr>
          <a:xfrm>
            <a:off x="1434164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Creative Work For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New Years Party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FA822C5-BE71-4CCC-A3B2-2492522B75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11327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1F61D79-A9F6-4A39-9E77-4E7138D345CD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DF64B5D-CD67-40DF-880F-530AEB9DF08F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35FB947-E94B-4BEF-B026-4CC42BF2DA0A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AE84B01-4D87-4EB4-A1A3-08A0666D74F8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3" name="Google Shape;324;p16">
            <a:extLst>
              <a:ext uri="{FF2B5EF4-FFF2-40B4-BE49-F238E27FC236}">
                <a16:creationId xmlns:a16="http://schemas.microsoft.com/office/drawing/2014/main" id="{FE21904F-FB0E-4ECF-B371-A61D551D12B4}"/>
              </a:ext>
            </a:extLst>
          </p:cNvPr>
          <p:cNvSpPr txBox="1"/>
          <p:nvPr/>
        </p:nvSpPr>
        <p:spPr>
          <a:xfrm>
            <a:off x="6814344" y="3259681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1" name="Google Shape;325;p16">
            <a:extLst>
              <a:ext uri="{FF2B5EF4-FFF2-40B4-BE49-F238E27FC236}">
                <a16:creationId xmlns:a16="http://schemas.microsoft.com/office/drawing/2014/main" id="{87D02752-1BC5-4CD4-B748-294FE0550C42}"/>
              </a:ext>
            </a:extLst>
          </p:cNvPr>
          <p:cNvSpPr txBox="1"/>
          <p:nvPr/>
        </p:nvSpPr>
        <p:spPr>
          <a:xfrm>
            <a:off x="6802494" y="3020265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ea typeface="Raleway"/>
                <a:cs typeface="Raleway"/>
                <a:sym typeface="Raleway"/>
              </a:rPr>
              <a:t>The Portfolio Here</a:t>
            </a:r>
            <a:endParaRPr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3" name="Google Shape;326;p16">
            <a:extLst>
              <a:ext uri="{FF2B5EF4-FFF2-40B4-BE49-F238E27FC236}">
                <a16:creationId xmlns:a16="http://schemas.microsoft.com/office/drawing/2014/main" id="{D9E628A9-A85A-4CA3-87B0-6479E81E9FDB}"/>
              </a:ext>
            </a:extLst>
          </p:cNvPr>
          <p:cNvSpPr txBox="1"/>
          <p:nvPr/>
        </p:nvSpPr>
        <p:spPr>
          <a:xfrm>
            <a:off x="5983363" y="2946840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01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5" name="Google Shape;324;p16">
            <a:extLst>
              <a:ext uri="{FF2B5EF4-FFF2-40B4-BE49-F238E27FC236}">
                <a16:creationId xmlns:a16="http://schemas.microsoft.com/office/drawing/2014/main" id="{FC9A330B-0CD3-47DD-919A-CE84E1B43FBE}"/>
              </a:ext>
            </a:extLst>
          </p:cNvPr>
          <p:cNvSpPr txBox="1"/>
          <p:nvPr/>
        </p:nvSpPr>
        <p:spPr>
          <a:xfrm>
            <a:off x="6814344" y="4644566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7" name="Google Shape;325;p16">
            <a:extLst>
              <a:ext uri="{FF2B5EF4-FFF2-40B4-BE49-F238E27FC236}">
                <a16:creationId xmlns:a16="http://schemas.microsoft.com/office/drawing/2014/main" id="{FB65BA45-FFF4-4C24-9CDE-D425B73D3455}"/>
              </a:ext>
            </a:extLst>
          </p:cNvPr>
          <p:cNvSpPr txBox="1"/>
          <p:nvPr/>
        </p:nvSpPr>
        <p:spPr>
          <a:xfrm>
            <a:off x="6802494" y="4405150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ea typeface="Raleway"/>
                <a:cs typeface="Raleway"/>
                <a:sym typeface="Raleway"/>
              </a:rPr>
              <a:t>The Portfolio Here</a:t>
            </a:r>
            <a:endParaRPr lang="en-US"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9" name="Google Shape;326;p16">
            <a:extLst>
              <a:ext uri="{FF2B5EF4-FFF2-40B4-BE49-F238E27FC236}">
                <a16:creationId xmlns:a16="http://schemas.microsoft.com/office/drawing/2014/main" id="{E5D2A1F7-3A51-46BE-838D-977D5F6E5A0E}"/>
              </a:ext>
            </a:extLst>
          </p:cNvPr>
          <p:cNvSpPr txBox="1"/>
          <p:nvPr/>
        </p:nvSpPr>
        <p:spPr>
          <a:xfrm>
            <a:off x="5983363" y="4331725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02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6BE6A5-5FFE-428D-A073-34F00E4938B7}"/>
              </a:ext>
            </a:extLst>
          </p:cNvPr>
          <p:cNvSpPr txBox="1"/>
          <p:nvPr/>
        </p:nvSpPr>
        <p:spPr>
          <a:xfrm>
            <a:off x="5983363" y="1413752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About Our Pomp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Portfolio Here.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770BE04-CBCD-4341-862B-6DEE6D6F28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74781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1201574-12C7-4A6A-A363-610DE1B97D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DA9E000-EAAA-4F89-8867-B74FC0A309F7}"/>
              </a:ext>
            </a:extLst>
          </p:cNvPr>
          <p:cNvSpPr/>
          <p:nvPr/>
        </p:nvSpPr>
        <p:spPr>
          <a:xfrm>
            <a:off x="7048500" y="657225"/>
            <a:ext cx="2771776" cy="5543550"/>
          </a:xfrm>
          <a:custGeom>
            <a:avLst/>
            <a:gdLst>
              <a:gd name="connsiteX0" fmla="*/ 1 w 2771776"/>
              <a:gd name="connsiteY0" fmla="*/ 0 h 5543550"/>
              <a:gd name="connsiteX1" fmla="*/ 2771776 w 2771776"/>
              <a:gd name="connsiteY1" fmla="*/ 2771775 h 5543550"/>
              <a:gd name="connsiteX2" fmla="*/ 1 w 2771776"/>
              <a:gd name="connsiteY2" fmla="*/ 5543550 h 5543550"/>
              <a:gd name="connsiteX3" fmla="*/ 1 w 2771776"/>
              <a:gd name="connsiteY3" fmla="*/ 4371975 h 5543550"/>
              <a:gd name="connsiteX4" fmla="*/ 0 w 2771776"/>
              <a:gd name="connsiteY4" fmla="*/ 4371975 h 5543550"/>
              <a:gd name="connsiteX5" fmla="*/ 0 w 2771776"/>
              <a:gd name="connsiteY5" fmla="*/ 714375 h 5543550"/>
              <a:gd name="connsiteX6" fmla="*/ 1 w 2771776"/>
              <a:gd name="connsiteY6" fmla="*/ 714375 h 554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1776" h="5543550">
                <a:moveTo>
                  <a:pt x="1" y="0"/>
                </a:moveTo>
                <a:cubicBezTo>
                  <a:pt x="1530810" y="0"/>
                  <a:pt x="2771776" y="1240966"/>
                  <a:pt x="2771776" y="2771775"/>
                </a:cubicBezTo>
                <a:cubicBezTo>
                  <a:pt x="2771776" y="4302584"/>
                  <a:pt x="1530810" y="5543550"/>
                  <a:pt x="1" y="5543550"/>
                </a:cubicBezTo>
                <a:lnTo>
                  <a:pt x="1" y="4371975"/>
                </a:lnTo>
                <a:lnTo>
                  <a:pt x="0" y="4371975"/>
                </a:lnTo>
                <a:lnTo>
                  <a:pt x="0" y="714375"/>
                </a:lnTo>
                <a:lnTo>
                  <a:pt x="1" y="714375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8B147F5-98DA-48FA-BE53-BDB62FDC2494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6CF17D4-1557-4B6F-9334-12953FDB1CD7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59BBD1-20FD-4CDC-9D56-CB28F321FE28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2B8B0C-F4D1-4300-8251-17A4E0F2E73E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1CA51F-9106-4D08-B1DB-799C1C306259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4" name="Google Shape;44;p4">
            <a:extLst>
              <a:ext uri="{FF2B5EF4-FFF2-40B4-BE49-F238E27FC236}">
                <a16:creationId xmlns:a16="http://schemas.microsoft.com/office/drawing/2014/main" id="{F9112B99-E8E9-4A79-B46F-511182B1DAA3}"/>
              </a:ext>
            </a:extLst>
          </p:cNvPr>
          <p:cNvSpPr txBox="1"/>
          <p:nvPr/>
        </p:nvSpPr>
        <p:spPr>
          <a:xfrm>
            <a:off x="1450206" y="3226768"/>
            <a:ext cx="4041804" cy="1094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7" name="Google Shape;44;p4">
            <a:extLst>
              <a:ext uri="{FF2B5EF4-FFF2-40B4-BE49-F238E27FC236}">
                <a16:creationId xmlns:a16="http://schemas.microsoft.com/office/drawing/2014/main" id="{522EBB8D-5D7C-4D76-B65B-38CA52A36C30}"/>
              </a:ext>
            </a:extLst>
          </p:cNvPr>
          <p:cNvSpPr txBox="1"/>
          <p:nvPr/>
        </p:nvSpPr>
        <p:spPr>
          <a:xfrm>
            <a:off x="1450206" y="4338042"/>
            <a:ext cx="4041804" cy="1094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D35328-BBAD-4C7A-99D2-D57BA45B78B7}"/>
              </a:ext>
            </a:extLst>
          </p:cNvPr>
          <p:cNvSpPr txBox="1"/>
          <p:nvPr/>
        </p:nvSpPr>
        <p:spPr>
          <a:xfrm>
            <a:off x="1434164" y="1574172"/>
            <a:ext cx="37093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Look Very Cool For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New Years Party.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6290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285383-7834-428A-895D-D6C563061C80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F5E56D1-177E-4826-983C-B392B1A6025D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07B01C6-A924-4976-866E-9F8774A4F98D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A83A4772-A537-4882-8E26-747786875E6E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BB96BA7-A07B-451D-BCE0-F20C18CE14D4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A011574-AE92-4022-9ED4-09C6014047CD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564EBFD-899A-4484-8346-53CEADCF950D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61A9B7-29B0-4D33-BF8E-3E414AFD415B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C02121-67EF-49A3-923F-31FC09BDA078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48D09F-4304-4A9D-94CA-74AE04E187E0}"/>
              </a:ext>
            </a:extLst>
          </p:cNvPr>
          <p:cNvSpPr txBox="1"/>
          <p:nvPr/>
        </p:nvSpPr>
        <p:spPr>
          <a:xfrm>
            <a:off x="1434164" y="1680501"/>
            <a:ext cx="37093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+mj-lt"/>
              </a:rPr>
              <a:t>It’s Time </a:t>
            </a:r>
            <a:r>
              <a:rPr lang="en-US" sz="6600" dirty="0">
                <a:solidFill>
                  <a:schemeClr val="accent1"/>
                </a:solidFill>
                <a:latin typeface="+mj-lt"/>
              </a:rPr>
              <a:t>To Break</a:t>
            </a:r>
            <a:endParaRPr lang="en-ID" sz="6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" name="Google Shape;44;p4">
            <a:extLst>
              <a:ext uri="{FF2B5EF4-FFF2-40B4-BE49-F238E27FC236}">
                <a16:creationId xmlns:a16="http://schemas.microsoft.com/office/drawing/2014/main" id="{D48EA3EC-8537-4131-B3ED-12943778F6EC}"/>
              </a:ext>
            </a:extLst>
          </p:cNvPr>
          <p:cNvSpPr txBox="1"/>
          <p:nvPr/>
        </p:nvSpPr>
        <p:spPr>
          <a:xfrm>
            <a:off x="1434164" y="4193179"/>
            <a:ext cx="4645794" cy="1032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pe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3D43FA5-ED36-4785-8FB2-E39B8E36638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25633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A04E9B8-317A-40B9-A0D5-B3D9D2FB3658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5510A5D-E20F-4707-83FD-CD0728EFF5C2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AB63E4D-7B7B-4DFC-B09D-B1C06372CA23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AB61B98-4107-4D9F-99D9-02CD41E41119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8C7F7C-AD76-469C-899C-9F9EAE690F32}"/>
              </a:ext>
            </a:extLst>
          </p:cNvPr>
          <p:cNvSpPr/>
          <p:nvPr/>
        </p:nvSpPr>
        <p:spPr>
          <a:xfrm>
            <a:off x="6101665" y="3551043"/>
            <a:ext cx="2227000" cy="617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19B7BA-53D3-4C5A-9D68-84F619F601FD}"/>
              </a:ext>
            </a:extLst>
          </p:cNvPr>
          <p:cNvSpPr txBox="1"/>
          <p:nvPr/>
        </p:nvSpPr>
        <p:spPr>
          <a:xfrm flipH="1">
            <a:off x="6096000" y="3085328"/>
            <a:ext cx="2207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The Topic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31BCF0-1154-487D-BA5D-7A707B55AA25}"/>
              </a:ext>
            </a:extLst>
          </p:cNvPr>
          <p:cNvSpPr/>
          <p:nvPr/>
        </p:nvSpPr>
        <p:spPr>
          <a:xfrm>
            <a:off x="6096002" y="329109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3F5379-1846-41D1-948F-C64ADABF6813}"/>
              </a:ext>
            </a:extLst>
          </p:cNvPr>
          <p:cNvSpPr/>
          <p:nvPr/>
        </p:nvSpPr>
        <p:spPr>
          <a:xfrm>
            <a:off x="6101664" y="5036927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6D84B3-DC05-4943-B2A2-C04DCFC0A762}"/>
              </a:ext>
            </a:extLst>
          </p:cNvPr>
          <p:cNvSpPr txBox="1"/>
          <p:nvPr/>
        </p:nvSpPr>
        <p:spPr>
          <a:xfrm flipH="1">
            <a:off x="6096001" y="4571212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The Topic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77A066-06FA-4EBD-AD85-82B3385D0B3C}"/>
              </a:ext>
            </a:extLst>
          </p:cNvPr>
          <p:cNvSpPr/>
          <p:nvPr/>
        </p:nvSpPr>
        <p:spPr>
          <a:xfrm>
            <a:off x="6096002" y="4776979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7EEC8C-35A4-4057-8D08-2E12ABB6EB83}"/>
              </a:ext>
            </a:extLst>
          </p:cNvPr>
          <p:cNvSpPr/>
          <p:nvPr/>
        </p:nvSpPr>
        <p:spPr>
          <a:xfrm>
            <a:off x="8499377" y="3551043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6BED8D-8452-49E0-BB1E-A384CE03C576}"/>
              </a:ext>
            </a:extLst>
          </p:cNvPr>
          <p:cNvSpPr txBox="1"/>
          <p:nvPr/>
        </p:nvSpPr>
        <p:spPr>
          <a:xfrm flipH="1">
            <a:off x="8493714" y="3085328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The Topic Here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43A1085-A239-4596-8D35-9456E2855007}"/>
              </a:ext>
            </a:extLst>
          </p:cNvPr>
          <p:cNvSpPr/>
          <p:nvPr/>
        </p:nvSpPr>
        <p:spPr>
          <a:xfrm>
            <a:off x="8493715" y="329109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F4BEB7B-5DB0-453C-AEF8-10496A7FB8AD}"/>
              </a:ext>
            </a:extLst>
          </p:cNvPr>
          <p:cNvSpPr/>
          <p:nvPr/>
        </p:nvSpPr>
        <p:spPr>
          <a:xfrm>
            <a:off x="8499377" y="5036927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783EDB-904E-4AE1-8ECA-57AD318A2947}"/>
              </a:ext>
            </a:extLst>
          </p:cNvPr>
          <p:cNvSpPr txBox="1"/>
          <p:nvPr/>
        </p:nvSpPr>
        <p:spPr>
          <a:xfrm flipH="1">
            <a:off x="8493714" y="4571212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The Topic Here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569711-082E-4A3C-BC8E-E637974544E0}"/>
              </a:ext>
            </a:extLst>
          </p:cNvPr>
          <p:cNvSpPr/>
          <p:nvPr/>
        </p:nvSpPr>
        <p:spPr>
          <a:xfrm>
            <a:off x="8493715" y="4776979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9A1D29-86D5-4CEB-AF3B-956392BDCE41}"/>
              </a:ext>
            </a:extLst>
          </p:cNvPr>
          <p:cNvSpPr txBox="1"/>
          <p:nvPr/>
        </p:nvSpPr>
        <p:spPr>
          <a:xfrm>
            <a:off x="6096000" y="1445836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About Phone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Mockup Devices.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66117C7-7443-4C4F-A362-C5B080A64C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37970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E6A699D-0D16-44DF-A3AD-7CDAA09C43F6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A811159-8DDC-4768-A7D8-166F39E00E25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00E5AE4-F031-451D-8FC0-ACD7C756E745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180A8B0-AC11-46A4-BDE2-5ADA83B37C23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BCB420-FB8D-434C-91F1-AD456042A178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6" name="Google Shape;44;p4">
            <a:extLst>
              <a:ext uri="{FF2B5EF4-FFF2-40B4-BE49-F238E27FC236}">
                <a16:creationId xmlns:a16="http://schemas.microsoft.com/office/drawing/2014/main" id="{0B7774CE-A795-4E89-AC97-B9C5EAC35AB1}"/>
              </a:ext>
            </a:extLst>
          </p:cNvPr>
          <p:cNvSpPr txBox="1"/>
          <p:nvPr/>
        </p:nvSpPr>
        <p:spPr>
          <a:xfrm>
            <a:off x="1450206" y="3226768"/>
            <a:ext cx="4041804" cy="1094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8" name="Google Shape;44;p4">
            <a:extLst>
              <a:ext uri="{FF2B5EF4-FFF2-40B4-BE49-F238E27FC236}">
                <a16:creationId xmlns:a16="http://schemas.microsoft.com/office/drawing/2014/main" id="{8BCBE515-698A-4B1B-9C4B-429B132FA0A5}"/>
              </a:ext>
            </a:extLst>
          </p:cNvPr>
          <p:cNvSpPr txBox="1"/>
          <p:nvPr/>
        </p:nvSpPr>
        <p:spPr>
          <a:xfrm>
            <a:off x="1450206" y="4338042"/>
            <a:ext cx="4041804" cy="1094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194602-A1A0-4A96-B8FE-E710AF9A8C74}"/>
              </a:ext>
            </a:extLst>
          </p:cNvPr>
          <p:cNvSpPr txBox="1"/>
          <p:nvPr/>
        </p:nvSpPr>
        <p:spPr>
          <a:xfrm>
            <a:off x="1434164" y="1574172"/>
            <a:ext cx="37093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About Laptop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Mockup Devices.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52A732D-FEBB-4180-B140-A5CC6EA029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00762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7817453-5C11-4D56-BA96-47325A32DF11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A894E17-12E8-4176-9956-D4EBAD6F21CE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D2C1977-9206-4044-B6C6-9D1993F0AD18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42342FE-0957-408A-81FF-21580E816FE4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8" name="Google Shape;324;p16">
            <a:extLst>
              <a:ext uri="{FF2B5EF4-FFF2-40B4-BE49-F238E27FC236}">
                <a16:creationId xmlns:a16="http://schemas.microsoft.com/office/drawing/2014/main" id="{E1BAFC1B-1981-4F27-8969-A7C79EAD0374}"/>
              </a:ext>
            </a:extLst>
          </p:cNvPr>
          <p:cNvSpPr txBox="1"/>
          <p:nvPr/>
        </p:nvSpPr>
        <p:spPr>
          <a:xfrm>
            <a:off x="6814344" y="3259681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9" name="Google Shape;325;p16">
            <a:extLst>
              <a:ext uri="{FF2B5EF4-FFF2-40B4-BE49-F238E27FC236}">
                <a16:creationId xmlns:a16="http://schemas.microsoft.com/office/drawing/2014/main" id="{CE835080-7D08-4F4C-AF9B-E01C2D70B819}"/>
              </a:ext>
            </a:extLst>
          </p:cNvPr>
          <p:cNvSpPr txBox="1"/>
          <p:nvPr/>
        </p:nvSpPr>
        <p:spPr>
          <a:xfrm>
            <a:off x="6802494" y="3020265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ea typeface="Raleway"/>
                <a:cs typeface="Raleway"/>
                <a:sym typeface="Raleway"/>
              </a:rPr>
              <a:t>The Topic Here</a:t>
            </a:r>
            <a:endParaRPr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1" name="Google Shape;326;p16">
            <a:extLst>
              <a:ext uri="{FF2B5EF4-FFF2-40B4-BE49-F238E27FC236}">
                <a16:creationId xmlns:a16="http://schemas.microsoft.com/office/drawing/2014/main" id="{9610344E-EFFD-4EBF-B9EA-5BB5D48D9ECC}"/>
              </a:ext>
            </a:extLst>
          </p:cNvPr>
          <p:cNvSpPr txBox="1"/>
          <p:nvPr/>
        </p:nvSpPr>
        <p:spPr>
          <a:xfrm>
            <a:off x="5983363" y="2946840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01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3" name="Google Shape;324;p16">
            <a:extLst>
              <a:ext uri="{FF2B5EF4-FFF2-40B4-BE49-F238E27FC236}">
                <a16:creationId xmlns:a16="http://schemas.microsoft.com/office/drawing/2014/main" id="{C5DB554E-41C6-4BB4-8F74-517D21171C8A}"/>
              </a:ext>
            </a:extLst>
          </p:cNvPr>
          <p:cNvSpPr txBox="1"/>
          <p:nvPr/>
        </p:nvSpPr>
        <p:spPr>
          <a:xfrm>
            <a:off x="6814344" y="4644566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5" name="Google Shape;325;p16">
            <a:extLst>
              <a:ext uri="{FF2B5EF4-FFF2-40B4-BE49-F238E27FC236}">
                <a16:creationId xmlns:a16="http://schemas.microsoft.com/office/drawing/2014/main" id="{42F1DFF8-3E6B-4A3A-93AC-07880F9C2384}"/>
              </a:ext>
            </a:extLst>
          </p:cNvPr>
          <p:cNvSpPr txBox="1"/>
          <p:nvPr/>
        </p:nvSpPr>
        <p:spPr>
          <a:xfrm>
            <a:off x="6802494" y="4405150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ea typeface="Raleway"/>
                <a:cs typeface="Raleway"/>
                <a:sym typeface="Raleway"/>
              </a:rPr>
              <a:t>The Topic Here</a:t>
            </a:r>
            <a:endParaRPr lang="en-US"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7" name="Google Shape;326;p16">
            <a:extLst>
              <a:ext uri="{FF2B5EF4-FFF2-40B4-BE49-F238E27FC236}">
                <a16:creationId xmlns:a16="http://schemas.microsoft.com/office/drawing/2014/main" id="{F4924C36-2683-4D72-91C3-F19B584360EF}"/>
              </a:ext>
            </a:extLst>
          </p:cNvPr>
          <p:cNvSpPr txBox="1"/>
          <p:nvPr/>
        </p:nvSpPr>
        <p:spPr>
          <a:xfrm>
            <a:off x="5983363" y="4331725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02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02CC74-D2AA-4025-834C-7E9E7188FD92}"/>
              </a:ext>
            </a:extLst>
          </p:cNvPr>
          <p:cNvSpPr txBox="1"/>
          <p:nvPr/>
        </p:nvSpPr>
        <p:spPr>
          <a:xfrm>
            <a:off x="5983363" y="1413752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About Tablet </a:t>
            </a:r>
            <a:r>
              <a:rPr lang="en-US" sz="3200" dirty="0" err="1">
                <a:solidFill>
                  <a:schemeClr val="accent1"/>
                </a:solidFill>
                <a:latin typeface="+mj-lt"/>
              </a:rPr>
              <a:t>Mokcup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 Devices.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DD7DAAC-D025-4576-B32D-9B416F3CB1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83498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E94F730-2634-440F-AD63-7B7AA7A0E5B8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885FFC9-F0C9-4F35-A086-A8398379FFDD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82B9B7B-1C12-4E05-97A0-A843F254D504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6530A36-7E1D-44B6-9EDE-0E96A755CDC7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28D3E5-2D5F-45A5-8BE7-C02C501C5BB6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4" name="Google Shape;44;p4">
            <a:extLst>
              <a:ext uri="{FF2B5EF4-FFF2-40B4-BE49-F238E27FC236}">
                <a16:creationId xmlns:a16="http://schemas.microsoft.com/office/drawing/2014/main" id="{CBB9FF2A-0354-4179-A3B8-ECC807C0020C}"/>
              </a:ext>
            </a:extLst>
          </p:cNvPr>
          <p:cNvSpPr txBox="1"/>
          <p:nvPr/>
        </p:nvSpPr>
        <p:spPr>
          <a:xfrm>
            <a:off x="1430156" y="3519131"/>
            <a:ext cx="4041804" cy="116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12EE8B2-62C1-4776-914B-C987FCC22781}"/>
              </a:ext>
            </a:extLst>
          </p:cNvPr>
          <p:cNvSpPr/>
          <p:nvPr/>
        </p:nvSpPr>
        <p:spPr>
          <a:xfrm>
            <a:off x="1516882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Next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EF3E46E-7218-4724-8B3A-79231FDBE0AD}"/>
              </a:ext>
            </a:extLst>
          </p:cNvPr>
          <p:cNvSpPr/>
          <p:nvPr/>
        </p:nvSpPr>
        <p:spPr>
          <a:xfrm>
            <a:off x="2921794" y="4973832"/>
            <a:ext cx="1174014" cy="330192"/>
          </a:xfrm>
          <a:custGeom>
            <a:avLst/>
            <a:gdLst>
              <a:gd name="connsiteX0" fmla="*/ 165096 w 1174014"/>
              <a:gd name="connsiteY0" fmla="*/ 0 h 330192"/>
              <a:gd name="connsiteX1" fmla="*/ 1008918 w 1174014"/>
              <a:gd name="connsiteY1" fmla="*/ 0 h 330192"/>
              <a:gd name="connsiteX2" fmla="*/ 1174014 w 1174014"/>
              <a:gd name="connsiteY2" fmla="*/ 165096 h 330192"/>
              <a:gd name="connsiteX3" fmla="*/ 1174014 w 1174014"/>
              <a:gd name="connsiteY3" fmla="*/ 165096 h 330192"/>
              <a:gd name="connsiteX4" fmla="*/ 1008918 w 1174014"/>
              <a:gd name="connsiteY4" fmla="*/ 330192 h 330192"/>
              <a:gd name="connsiteX5" fmla="*/ 165096 w 1174014"/>
              <a:gd name="connsiteY5" fmla="*/ 330192 h 330192"/>
              <a:gd name="connsiteX6" fmla="*/ 3354 w 1174014"/>
              <a:gd name="connsiteY6" fmla="*/ 198369 h 330192"/>
              <a:gd name="connsiteX7" fmla="*/ 0 w 1174014"/>
              <a:gd name="connsiteY7" fmla="*/ 165096 h 330192"/>
              <a:gd name="connsiteX8" fmla="*/ 3354 w 1174014"/>
              <a:gd name="connsiteY8" fmla="*/ 131824 h 330192"/>
              <a:gd name="connsiteX9" fmla="*/ 165096 w 1174014"/>
              <a:gd name="connsiteY9" fmla="*/ 0 h 3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4014" h="330192">
                <a:moveTo>
                  <a:pt x="165096" y="0"/>
                </a:moveTo>
                <a:lnTo>
                  <a:pt x="1008918" y="0"/>
                </a:lnTo>
                <a:cubicBezTo>
                  <a:pt x="1100098" y="0"/>
                  <a:pt x="1174014" y="73916"/>
                  <a:pt x="1174014" y="165096"/>
                </a:cubicBezTo>
                <a:lnTo>
                  <a:pt x="1174014" y="165096"/>
                </a:lnTo>
                <a:cubicBezTo>
                  <a:pt x="1174014" y="256276"/>
                  <a:pt x="1100098" y="330192"/>
                  <a:pt x="1008918" y="330192"/>
                </a:cubicBezTo>
                <a:lnTo>
                  <a:pt x="165096" y="330192"/>
                </a:lnTo>
                <a:cubicBezTo>
                  <a:pt x="85313" y="330192"/>
                  <a:pt x="18749" y="273600"/>
                  <a:pt x="3354" y="198369"/>
                </a:cubicBezTo>
                <a:lnTo>
                  <a:pt x="0" y="165096"/>
                </a:lnTo>
                <a:lnTo>
                  <a:pt x="3354" y="131824"/>
                </a:lnTo>
                <a:cubicBezTo>
                  <a:pt x="18749" y="56592"/>
                  <a:pt x="85313" y="0"/>
                  <a:pt x="165096" y="0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ID" sz="1000" dirty="0">
                <a:solidFill>
                  <a:schemeClr val="accent6"/>
                </a:solidFill>
              </a:rPr>
              <a:t>See More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3DD32C-75E0-47A3-AE88-0DEFA4332AE2}"/>
              </a:ext>
            </a:extLst>
          </p:cNvPr>
          <p:cNvSpPr txBox="1"/>
          <p:nvPr/>
        </p:nvSpPr>
        <p:spPr>
          <a:xfrm>
            <a:off x="1434164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General Description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Firework Agency.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F063C23-1FC4-4879-84E5-6ECDD4C019D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880226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517D70E2-1819-4C13-AA4A-F0B78842AE82}"/>
              </a:ext>
            </a:extLst>
          </p:cNvPr>
          <p:cNvSpPr/>
          <p:nvPr/>
        </p:nvSpPr>
        <p:spPr>
          <a:xfrm>
            <a:off x="5143500" y="2021216"/>
            <a:ext cx="1085850" cy="1085850"/>
          </a:xfrm>
          <a:prstGeom prst="ellipse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4050D3A-AEA2-4E68-8D80-B7368DB4D264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CB49561-FF6C-42C6-B48B-BA2B3054088B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DCB16BB-746D-42AA-B43A-3DD2CE4068E7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62B2C0A-0051-4B01-9BA5-E90C1C3BDCA5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F8207B-FF6B-455A-A2E5-049988DFB4C1}"/>
              </a:ext>
            </a:extLst>
          </p:cNvPr>
          <p:cNvSpPr txBox="1"/>
          <p:nvPr/>
        </p:nvSpPr>
        <p:spPr>
          <a:xfrm>
            <a:off x="5521741" y="2249051"/>
            <a:ext cx="5130940" cy="195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0" i="0" dirty="0">
                <a:effectLst/>
                <a:latin typeface="+mj-lt"/>
              </a:rPr>
              <a:t>Hope Smiles from the threshold of the year to come, Whispering it’s will be happier</a:t>
            </a:r>
            <a:endParaRPr lang="en-ID" sz="2800" dirty="0"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8F7AE0-D3D0-4D54-B749-DA7A6CC2C6F2}"/>
              </a:ext>
            </a:extLst>
          </p:cNvPr>
          <p:cNvSpPr/>
          <p:nvPr/>
        </p:nvSpPr>
        <p:spPr>
          <a:xfrm>
            <a:off x="8566481" y="3965409"/>
            <a:ext cx="914400" cy="802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Google Shape;325;p16">
            <a:extLst>
              <a:ext uri="{FF2B5EF4-FFF2-40B4-BE49-F238E27FC236}">
                <a16:creationId xmlns:a16="http://schemas.microsoft.com/office/drawing/2014/main" id="{62697781-C99C-449F-95CD-9E709CDAFF39}"/>
              </a:ext>
            </a:extLst>
          </p:cNvPr>
          <p:cNvSpPr txBox="1"/>
          <p:nvPr/>
        </p:nvSpPr>
        <p:spPr>
          <a:xfrm>
            <a:off x="5521741" y="4666051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ea typeface="Raleway"/>
                <a:cs typeface="Raleway"/>
                <a:sym typeface="Raleway"/>
              </a:rPr>
              <a:t>Quote By Your Name</a:t>
            </a:r>
            <a:endParaRPr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A3169657-FE44-4718-82BD-B7871118CF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32469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6D33DE25-AE83-480B-8E49-896DE43D2D1C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E99E63D-BC1E-400D-A39B-7BEF4FB10FB5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AAE2BD-EB10-4090-9788-54A9AF936091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9CD94A-D13B-4FAD-B194-CC38632B4834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D457E0-4D77-493E-863D-0FA7082548B4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02656E-637B-4211-8198-F008B5E4B603}"/>
              </a:ext>
            </a:extLst>
          </p:cNvPr>
          <p:cNvSpPr/>
          <p:nvPr/>
        </p:nvSpPr>
        <p:spPr>
          <a:xfrm>
            <a:off x="2123199" y="4857596"/>
            <a:ext cx="1522005" cy="46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2"/>
                </a:solidFill>
              </a:rPr>
              <a:t>Telephone</a:t>
            </a:r>
            <a:endParaRPr lang="en-US" b="1" dirty="0">
              <a:solidFill>
                <a:schemeClr val="tx2"/>
              </a:solidFill>
              <a:cs typeface="Lato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2BE5C0-C95A-48E0-93F5-F019F29A41DA}"/>
              </a:ext>
            </a:extLst>
          </p:cNvPr>
          <p:cNvSpPr/>
          <p:nvPr/>
        </p:nvSpPr>
        <p:spPr>
          <a:xfrm>
            <a:off x="2142249" y="5236207"/>
            <a:ext cx="1915332" cy="343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accent6"/>
                </a:solidFill>
              </a:rPr>
              <a:t>0-8-000-000</a:t>
            </a:r>
            <a:endParaRPr lang="en-US" sz="1200" i="1" dirty="0">
              <a:solidFill>
                <a:schemeClr val="accent6"/>
              </a:solidFill>
              <a:cs typeface="Lato Light"/>
            </a:endParaRPr>
          </a:p>
        </p:txBody>
      </p:sp>
      <p:grpSp>
        <p:nvGrpSpPr>
          <p:cNvPr id="14" name="Group 564">
            <a:extLst>
              <a:ext uri="{FF2B5EF4-FFF2-40B4-BE49-F238E27FC236}">
                <a16:creationId xmlns:a16="http://schemas.microsoft.com/office/drawing/2014/main" id="{4B58BE55-FFD6-428B-8508-92CE92B81C3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44195" y="5075063"/>
            <a:ext cx="358540" cy="365760"/>
            <a:chOff x="6340" y="2468"/>
            <a:chExt cx="298" cy="304"/>
          </a:xfrm>
          <a:solidFill>
            <a:schemeClr val="accent1"/>
          </a:solidFill>
        </p:grpSpPr>
        <p:sp>
          <p:nvSpPr>
            <p:cNvPr id="15" name="Freeform 566">
              <a:extLst>
                <a:ext uri="{FF2B5EF4-FFF2-40B4-BE49-F238E27FC236}">
                  <a16:creationId xmlns:a16="http://schemas.microsoft.com/office/drawing/2014/main" id="{38C3260C-1874-4259-B656-9EEC5C8402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" y="2544"/>
              <a:ext cx="278" cy="228"/>
            </a:xfrm>
            <a:custGeom>
              <a:avLst/>
              <a:gdLst>
                <a:gd name="T0" fmla="*/ 1097 w 3060"/>
                <a:gd name="T1" fmla="*/ 767 h 2503"/>
                <a:gd name="T2" fmla="*/ 1072 w 3060"/>
                <a:gd name="T3" fmla="*/ 792 h 2503"/>
                <a:gd name="T4" fmla="*/ 355 w 3060"/>
                <a:gd name="T5" fmla="*/ 2153 h 2503"/>
                <a:gd name="T6" fmla="*/ 2706 w 3060"/>
                <a:gd name="T7" fmla="*/ 1454 h 2503"/>
                <a:gd name="T8" fmla="*/ 1975 w 3060"/>
                <a:gd name="T9" fmla="*/ 779 h 2503"/>
                <a:gd name="T10" fmla="*/ 1097 w 3060"/>
                <a:gd name="T11" fmla="*/ 767 h 2503"/>
                <a:gd name="T12" fmla="*/ 1237 w 3060"/>
                <a:gd name="T13" fmla="*/ 4 h 2503"/>
                <a:gd name="T14" fmla="*/ 1288 w 3060"/>
                <a:gd name="T15" fmla="*/ 25 h 2503"/>
                <a:gd name="T16" fmla="*/ 1326 w 3060"/>
                <a:gd name="T17" fmla="*/ 63 h 2503"/>
                <a:gd name="T18" fmla="*/ 1348 w 3060"/>
                <a:gd name="T19" fmla="*/ 113 h 2503"/>
                <a:gd name="T20" fmla="*/ 1350 w 3060"/>
                <a:gd name="T21" fmla="*/ 417 h 2503"/>
                <a:gd name="T22" fmla="*/ 1711 w 3060"/>
                <a:gd name="T23" fmla="*/ 141 h 2503"/>
                <a:gd name="T24" fmla="*/ 1722 w 3060"/>
                <a:gd name="T25" fmla="*/ 86 h 2503"/>
                <a:gd name="T26" fmla="*/ 1752 w 3060"/>
                <a:gd name="T27" fmla="*/ 42 h 2503"/>
                <a:gd name="T28" fmla="*/ 1797 w 3060"/>
                <a:gd name="T29" fmla="*/ 12 h 2503"/>
                <a:gd name="T30" fmla="*/ 1853 w 3060"/>
                <a:gd name="T31" fmla="*/ 0 h 2503"/>
                <a:gd name="T32" fmla="*/ 1907 w 3060"/>
                <a:gd name="T33" fmla="*/ 12 h 2503"/>
                <a:gd name="T34" fmla="*/ 1952 w 3060"/>
                <a:gd name="T35" fmla="*/ 42 h 2503"/>
                <a:gd name="T36" fmla="*/ 1982 w 3060"/>
                <a:gd name="T37" fmla="*/ 86 h 2503"/>
                <a:gd name="T38" fmla="*/ 1994 w 3060"/>
                <a:gd name="T39" fmla="*/ 141 h 2503"/>
                <a:gd name="T40" fmla="*/ 2054 w 3060"/>
                <a:gd name="T41" fmla="*/ 417 h 2503"/>
                <a:gd name="T42" fmla="*/ 2089 w 3060"/>
                <a:gd name="T43" fmla="*/ 424 h 2503"/>
                <a:gd name="T44" fmla="*/ 2126 w 3060"/>
                <a:gd name="T45" fmla="*/ 445 h 2503"/>
                <a:gd name="T46" fmla="*/ 2161 w 3060"/>
                <a:gd name="T47" fmla="*/ 470 h 2503"/>
                <a:gd name="T48" fmla="*/ 2192 w 3060"/>
                <a:gd name="T49" fmla="*/ 498 h 2503"/>
                <a:gd name="T50" fmla="*/ 2215 w 3060"/>
                <a:gd name="T51" fmla="*/ 521 h 2503"/>
                <a:gd name="T52" fmla="*/ 2229 w 3060"/>
                <a:gd name="T53" fmla="*/ 535 h 2503"/>
                <a:gd name="T54" fmla="*/ 3007 w 3060"/>
                <a:gd name="T55" fmla="*/ 1252 h 2503"/>
                <a:gd name="T56" fmla="*/ 3034 w 3060"/>
                <a:gd name="T57" fmla="*/ 1285 h 2503"/>
                <a:gd name="T58" fmla="*/ 3053 w 3060"/>
                <a:gd name="T59" fmla="*/ 1325 h 2503"/>
                <a:gd name="T60" fmla="*/ 3060 w 3060"/>
                <a:gd name="T61" fmla="*/ 1364 h 2503"/>
                <a:gd name="T62" fmla="*/ 3057 w 3060"/>
                <a:gd name="T63" fmla="*/ 2285 h 2503"/>
                <a:gd name="T64" fmla="*/ 3036 w 3060"/>
                <a:gd name="T65" fmla="*/ 2355 h 2503"/>
                <a:gd name="T66" fmla="*/ 2996 w 3060"/>
                <a:gd name="T67" fmla="*/ 2415 h 2503"/>
                <a:gd name="T68" fmla="*/ 2941 w 3060"/>
                <a:gd name="T69" fmla="*/ 2462 h 2503"/>
                <a:gd name="T70" fmla="*/ 2875 w 3060"/>
                <a:gd name="T71" fmla="*/ 2492 h 2503"/>
                <a:gd name="T72" fmla="*/ 2800 w 3060"/>
                <a:gd name="T73" fmla="*/ 2503 h 2503"/>
                <a:gd name="T74" fmla="*/ 223 w 3060"/>
                <a:gd name="T75" fmla="*/ 2501 h 2503"/>
                <a:gd name="T76" fmla="*/ 152 w 3060"/>
                <a:gd name="T77" fmla="*/ 2480 h 2503"/>
                <a:gd name="T78" fmla="*/ 91 w 3060"/>
                <a:gd name="T79" fmla="*/ 2440 h 2503"/>
                <a:gd name="T80" fmla="*/ 42 w 3060"/>
                <a:gd name="T81" fmla="*/ 2386 h 2503"/>
                <a:gd name="T82" fmla="*/ 12 w 3060"/>
                <a:gd name="T83" fmla="*/ 2321 h 2503"/>
                <a:gd name="T84" fmla="*/ 0 w 3060"/>
                <a:gd name="T85" fmla="*/ 2247 h 2503"/>
                <a:gd name="T86" fmla="*/ 3 w 3060"/>
                <a:gd name="T87" fmla="*/ 1346 h 2503"/>
                <a:gd name="T88" fmla="*/ 17 w 3060"/>
                <a:gd name="T89" fmla="*/ 1305 h 2503"/>
                <a:gd name="T90" fmla="*/ 40 w 3060"/>
                <a:gd name="T91" fmla="*/ 1267 h 2503"/>
                <a:gd name="T92" fmla="*/ 830 w 3060"/>
                <a:gd name="T93" fmla="*/ 537 h 2503"/>
                <a:gd name="T94" fmla="*/ 837 w 3060"/>
                <a:gd name="T95" fmla="*/ 529 h 2503"/>
                <a:gd name="T96" fmla="*/ 856 w 3060"/>
                <a:gd name="T97" fmla="*/ 510 h 2503"/>
                <a:gd name="T98" fmla="*/ 883 w 3060"/>
                <a:gd name="T99" fmla="*/ 484 h 2503"/>
                <a:gd name="T100" fmla="*/ 917 w 3060"/>
                <a:gd name="T101" fmla="*/ 456 h 2503"/>
                <a:gd name="T102" fmla="*/ 953 w 3060"/>
                <a:gd name="T103" fmla="*/ 433 h 2503"/>
                <a:gd name="T104" fmla="*/ 989 w 3060"/>
                <a:gd name="T105" fmla="*/ 419 h 2503"/>
                <a:gd name="T106" fmla="*/ 1067 w 3060"/>
                <a:gd name="T107" fmla="*/ 417 h 2503"/>
                <a:gd name="T108" fmla="*/ 1070 w 3060"/>
                <a:gd name="T109" fmla="*/ 113 h 2503"/>
                <a:gd name="T110" fmla="*/ 1091 w 3060"/>
                <a:gd name="T111" fmla="*/ 63 h 2503"/>
                <a:gd name="T112" fmla="*/ 1129 w 3060"/>
                <a:gd name="T113" fmla="*/ 25 h 2503"/>
                <a:gd name="T114" fmla="*/ 1179 w 3060"/>
                <a:gd name="T115" fmla="*/ 4 h 2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060" h="2503">
                  <a:moveTo>
                    <a:pt x="1097" y="767"/>
                  </a:moveTo>
                  <a:lnTo>
                    <a:pt x="1097" y="767"/>
                  </a:lnTo>
                  <a:lnTo>
                    <a:pt x="1085" y="782"/>
                  </a:lnTo>
                  <a:lnTo>
                    <a:pt x="1072" y="792"/>
                  </a:lnTo>
                  <a:lnTo>
                    <a:pt x="355" y="1454"/>
                  </a:lnTo>
                  <a:lnTo>
                    <a:pt x="355" y="2153"/>
                  </a:lnTo>
                  <a:lnTo>
                    <a:pt x="2706" y="2153"/>
                  </a:lnTo>
                  <a:lnTo>
                    <a:pt x="2706" y="1454"/>
                  </a:lnTo>
                  <a:lnTo>
                    <a:pt x="1989" y="792"/>
                  </a:lnTo>
                  <a:lnTo>
                    <a:pt x="1975" y="779"/>
                  </a:lnTo>
                  <a:lnTo>
                    <a:pt x="1964" y="767"/>
                  </a:lnTo>
                  <a:lnTo>
                    <a:pt x="1097" y="767"/>
                  </a:lnTo>
                  <a:close/>
                  <a:moveTo>
                    <a:pt x="1208" y="0"/>
                  </a:moveTo>
                  <a:lnTo>
                    <a:pt x="1237" y="4"/>
                  </a:lnTo>
                  <a:lnTo>
                    <a:pt x="1264" y="12"/>
                  </a:lnTo>
                  <a:lnTo>
                    <a:pt x="1288" y="25"/>
                  </a:lnTo>
                  <a:lnTo>
                    <a:pt x="1309" y="42"/>
                  </a:lnTo>
                  <a:lnTo>
                    <a:pt x="1326" y="63"/>
                  </a:lnTo>
                  <a:lnTo>
                    <a:pt x="1339" y="86"/>
                  </a:lnTo>
                  <a:lnTo>
                    <a:pt x="1348" y="113"/>
                  </a:lnTo>
                  <a:lnTo>
                    <a:pt x="1350" y="141"/>
                  </a:lnTo>
                  <a:lnTo>
                    <a:pt x="1350" y="417"/>
                  </a:lnTo>
                  <a:lnTo>
                    <a:pt x="1711" y="417"/>
                  </a:lnTo>
                  <a:lnTo>
                    <a:pt x="1711" y="141"/>
                  </a:lnTo>
                  <a:lnTo>
                    <a:pt x="1713" y="113"/>
                  </a:lnTo>
                  <a:lnTo>
                    <a:pt x="1722" y="86"/>
                  </a:lnTo>
                  <a:lnTo>
                    <a:pt x="1734" y="63"/>
                  </a:lnTo>
                  <a:lnTo>
                    <a:pt x="1752" y="42"/>
                  </a:lnTo>
                  <a:lnTo>
                    <a:pt x="1773" y="25"/>
                  </a:lnTo>
                  <a:lnTo>
                    <a:pt x="1797" y="12"/>
                  </a:lnTo>
                  <a:lnTo>
                    <a:pt x="1824" y="4"/>
                  </a:lnTo>
                  <a:lnTo>
                    <a:pt x="1853" y="0"/>
                  </a:lnTo>
                  <a:lnTo>
                    <a:pt x="1880" y="4"/>
                  </a:lnTo>
                  <a:lnTo>
                    <a:pt x="1907" y="12"/>
                  </a:lnTo>
                  <a:lnTo>
                    <a:pt x="1932" y="25"/>
                  </a:lnTo>
                  <a:lnTo>
                    <a:pt x="1952" y="42"/>
                  </a:lnTo>
                  <a:lnTo>
                    <a:pt x="1970" y="63"/>
                  </a:lnTo>
                  <a:lnTo>
                    <a:pt x="1982" y="86"/>
                  </a:lnTo>
                  <a:lnTo>
                    <a:pt x="1991" y="113"/>
                  </a:lnTo>
                  <a:lnTo>
                    <a:pt x="1994" y="141"/>
                  </a:lnTo>
                  <a:lnTo>
                    <a:pt x="1994" y="417"/>
                  </a:lnTo>
                  <a:lnTo>
                    <a:pt x="2054" y="417"/>
                  </a:lnTo>
                  <a:lnTo>
                    <a:pt x="2072" y="419"/>
                  </a:lnTo>
                  <a:lnTo>
                    <a:pt x="2089" y="424"/>
                  </a:lnTo>
                  <a:lnTo>
                    <a:pt x="2107" y="433"/>
                  </a:lnTo>
                  <a:lnTo>
                    <a:pt x="2126" y="445"/>
                  </a:lnTo>
                  <a:lnTo>
                    <a:pt x="2144" y="456"/>
                  </a:lnTo>
                  <a:lnTo>
                    <a:pt x="2161" y="470"/>
                  </a:lnTo>
                  <a:lnTo>
                    <a:pt x="2178" y="484"/>
                  </a:lnTo>
                  <a:lnTo>
                    <a:pt x="2192" y="498"/>
                  </a:lnTo>
                  <a:lnTo>
                    <a:pt x="2205" y="510"/>
                  </a:lnTo>
                  <a:lnTo>
                    <a:pt x="2215" y="521"/>
                  </a:lnTo>
                  <a:lnTo>
                    <a:pt x="2224" y="529"/>
                  </a:lnTo>
                  <a:lnTo>
                    <a:pt x="2229" y="535"/>
                  </a:lnTo>
                  <a:lnTo>
                    <a:pt x="2230" y="537"/>
                  </a:lnTo>
                  <a:lnTo>
                    <a:pt x="3007" y="1252"/>
                  </a:lnTo>
                  <a:lnTo>
                    <a:pt x="3021" y="1267"/>
                  </a:lnTo>
                  <a:lnTo>
                    <a:pt x="3034" y="1285"/>
                  </a:lnTo>
                  <a:lnTo>
                    <a:pt x="3044" y="1305"/>
                  </a:lnTo>
                  <a:lnTo>
                    <a:pt x="3053" y="1325"/>
                  </a:lnTo>
                  <a:lnTo>
                    <a:pt x="3058" y="1346"/>
                  </a:lnTo>
                  <a:lnTo>
                    <a:pt x="3060" y="1364"/>
                  </a:lnTo>
                  <a:lnTo>
                    <a:pt x="3060" y="2247"/>
                  </a:lnTo>
                  <a:lnTo>
                    <a:pt x="3057" y="2285"/>
                  </a:lnTo>
                  <a:lnTo>
                    <a:pt x="3049" y="2321"/>
                  </a:lnTo>
                  <a:lnTo>
                    <a:pt x="3036" y="2355"/>
                  </a:lnTo>
                  <a:lnTo>
                    <a:pt x="3017" y="2386"/>
                  </a:lnTo>
                  <a:lnTo>
                    <a:pt x="2996" y="2415"/>
                  </a:lnTo>
                  <a:lnTo>
                    <a:pt x="2970" y="2440"/>
                  </a:lnTo>
                  <a:lnTo>
                    <a:pt x="2941" y="2462"/>
                  </a:lnTo>
                  <a:lnTo>
                    <a:pt x="2909" y="2480"/>
                  </a:lnTo>
                  <a:lnTo>
                    <a:pt x="2875" y="2492"/>
                  </a:lnTo>
                  <a:lnTo>
                    <a:pt x="2838" y="2501"/>
                  </a:lnTo>
                  <a:lnTo>
                    <a:pt x="2800" y="2503"/>
                  </a:lnTo>
                  <a:lnTo>
                    <a:pt x="261" y="2503"/>
                  </a:lnTo>
                  <a:lnTo>
                    <a:pt x="223" y="2501"/>
                  </a:lnTo>
                  <a:lnTo>
                    <a:pt x="186" y="2492"/>
                  </a:lnTo>
                  <a:lnTo>
                    <a:pt x="152" y="2480"/>
                  </a:lnTo>
                  <a:lnTo>
                    <a:pt x="120" y="2462"/>
                  </a:lnTo>
                  <a:lnTo>
                    <a:pt x="91" y="2440"/>
                  </a:lnTo>
                  <a:lnTo>
                    <a:pt x="65" y="2415"/>
                  </a:lnTo>
                  <a:lnTo>
                    <a:pt x="42" y="2386"/>
                  </a:lnTo>
                  <a:lnTo>
                    <a:pt x="25" y="2355"/>
                  </a:lnTo>
                  <a:lnTo>
                    <a:pt x="12" y="2321"/>
                  </a:lnTo>
                  <a:lnTo>
                    <a:pt x="4" y="2285"/>
                  </a:lnTo>
                  <a:lnTo>
                    <a:pt x="0" y="2247"/>
                  </a:lnTo>
                  <a:lnTo>
                    <a:pt x="0" y="1364"/>
                  </a:lnTo>
                  <a:lnTo>
                    <a:pt x="3" y="1346"/>
                  </a:lnTo>
                  <a:lnTo>
                    <a:pt x="8" y="1325"/>
                  </a:lnTo>
                  <a:lnTo>
                    <a:pt x="17" y="1305"/>
                  </a:lnTo>
                  <a:lnTo>
                    <a:pt x="27" y="1285"/>
                  </a:lnTo>
                  <a:lnTo>
                    <a:pt x="40" y="1267"/>
                  </a:lnTo>
                  <a:lnTo>
                    <a:pt x="55" y="1252"/>
                  </a:lnTo>
                  <a:lnTo>
                    <a:pt x="830" y="537"/>
                  </a:lnTo>
                  <a:lnTo>
                    <a:pt x="833" y="535"/>
                  </a:lnTo>
                  <a:lnTo>
                    <a:pt x="837" y="529"/>
                  </a:lnTo>
                  <a:lnTo>
                    <a:pt x="845" y="521"/>
                  </a:lnTo>
                  <a:lnTo>
                    <a:pt x="856" y="510"/>
                  </a:lnTo>
                  <a:lnTo>
                    <a:pt x="869" y="498"/>
                  </a:lnTo>
                  <a:lnTo>
                    <a:pt x="883" y="484"/>
                  </a:lnTo>
                  <a:lnTo>
                    <a:pt x="900" y="470"/>
                  </a:lnTo>
                  <a:lnTo>
                    <a:pt x="917" y="456"/>
                  </a:lnTo>
                  <a:lnTo>
                    <a:pt x="935" y="445"/>
                  </a:lnTo>
                  <a:lnTo>
                    <a:pt x="953" y="433"/>
                  </a:lnTo>
                  <a:lnTo>
                    <a:pt x="972" y="424"/>
                  </a:lnTo>
                  <a:lnTo>
                    <a:pt x="989" y="419"/>
                  </a:lnTo>
                  <a:lnTo>
                    <a:pt x="1006" y="417"/>
                  </a:lnTo>
                  <a:lnTo>
                    <a:pt x="1067" y="417"/>
                  </a:lnTo>
                  <a:lnTo>
                    <a:pt x="1067" y="141"/>
                  </a:lnTo>
                  <a:lnTo>
                    <a:pt x="1070" y="113"/>
                  </a:lnTo>
                  <a:lnTo>
                    <a:pt x="1078" y="86"/>
                  </a:lnTo>
                  <a:lnTo>
                    <a:pt x="1091" y="63"/>
                  </a:lnTo>
                  <a:lnTo>
                    <a:pt x="1108" y="42"/>
                  </a:lnTo>
                  <a:lnTo>
                    <a:pt x="1129" y="25"/>
                  </a:lnTo>
                  <a:lnTo>
                    <a:pt x="1154" y="12"/>
                  </a:lnTo>
                  <a:lnTo>
                    <a:pt x="1179" y="4"/>
                  </a:lnTo>
                  <a:lnTo>
                    <a:pt x="12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6"/>
                </a:solidFill>
              </a:endParaRPr>
            </a:p>
          </p:txBody>
        </p:sp>
        <p:sp>
          <p:nvSpPr>
            <p:cNvPr id="16" name="Freeform 567">
              <a:extLst>
                <a:ext uri="{FF2B5EF4-FFF2-40B4-BE49-F238E27FC236}">
                  <a16:creationId xmlns:a16="http://schemas.microsoft.com/office/drawing/2014/main" id="{1A94F2DE-0E98-4BE9-8DC9-B4C810A15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0" y="2468"/>
              <a:ext cx="298" cy="114"/>
            </a:xfrm>
            <a:custGeom>
              <a:avLst/>
              <a:gdLst>
                <a:gd name="T0" fmla="*/ 2215 w 3278"/>
                <a:gd name="T1" fmla="*/ 0 h 1261"/>
                <a:gd name="T2" fmla="*/ 2379 w 3278"/>
                <a:gd name="T3" fmla="*/ 12 h 1261"/>
                <a:gd name="T4" fmla="*/ 2536 w 3278"/>
                <a:gd name="T5" fmla="*/ 48 h 1261"/>
                <a:gd name="T6" fmla="*/ 2683 w 3278"/>
                <a:gd name="T7" fmla="*/ 107 h 1261"/>
                <a:gd name="T8" fmla="*/ 2817 w 3278"/>
                <a:gd name="T9" fmla="*/ 184 h 1261"/>
                <a:gd name="T10" fmla="*/ 2939 w 3278"/>
                <a:gd name="T11" fmla="*/ 280 h 1261"/>
                <a:gd name="T12" fmla="*/ 3045 w 3278"/>
                <a:gd name="T13" fmla="*/ 393 h 1261"/>
                <a:gd name="T14" fmla="*/ 3133 w 3278"/>
                <a:gd name="T15" fmla="*/ 520 h 1261"/>
                <a:gd name="T16" fmla="*/ 3203 w 3278"/>
                <a:gd name="T17" fmla="*/ 659 h 1261"/>
                <a:gd name="T18" fmla="*/ 3250 w 3278"/>
                <a:gd name="T19" fmla="*/ 808 h 1261"/>
                <a:gd name="T20" fmla="*/ 3275 w 3278"/>
                <a:gd name="T21" fmla="*/ 967 h 1261"/>
                <a:gd name="T22" fmla="*/ 3278 w 3278"/>
                <a:gd name="T23" fmla="*/ 1190 h 1261"/>
                <a:gd name="T24" fmla="*/ 3268 w 3278"/>
                <a:gd name="T25" fmla="*/ 1226 h 1261"/>
                <a:gd name="T26" fmla="*/ 3242 w 3278"/>
                <a:gd name="T27" fmla="*/ 1251 h 1261"/>
                <a:gd name="T28" fmla="*/ 3206 w 3278"/>
                <a:gd name="T29" fmla="*/ 1261 h 1261"/>
                <a:gd name="T30" fmla="*/ 2521 w 3278"/>
                <a:gd name="T31" fmla="*/ 1258 h 1261"/>
                <a:gd name="T32" fmla="*/ 2464 w 3278"/>
                <a:gd name="T33" fmla="*/ 1237 h 1261"/>
                <a:gd name="T34" fmla="*/ 2418 w 3278"/>
                <a:gd name="T35" fmla="*/ 1198 h 1261"/>
                <a:gd name="T36" fmla="*/ 2387 w 3278"/>
                <a:gd name="T37" fmla="*/ 1148 h 1261"/>
                <a:gd name="T38" fmla="*/ 2376 w 3278"/>
                <a:gd name="T39" fmla="*/ 1086 h 1261"/>
                <a:gd name="T40" fmla="*/ 2373 w 3278"/>
                <a:gd name="T41" fmla="*/ 694 h 1261"/>
                <a:gd name="T42" fmla="*/ 2351 w 3278"/>
                <a:gd name="T43" fmla="*/ 638 h 1261"/>
                <a:gd name="T44" fmla="*/ 2313 w 3278"/>
                <a:gd name="T45" fmla="*/ 592 h 1261"/>
                <a:gd name="T46" fmla="*/ 2260 w 3278"/>
                <a:gd name="T47" fmla="*/ 561 h 1261"/>
                <a:gd name="T48" fmla="*/ 2199 w 3278"/>
                <a:gd name="T49" fmla="*/ 551 h 1261"/>
                <a:gd name="T50" fmla="*/ 1048 w 3278"/>
                <a:gd name="T51" fmla="*/ 554 h 1261"/>
                <a:gd name="T52" fmla="*/ 991 w 3278"/>
                <a:gd name="T53" fmla="*/ 574 h 1261"/>
                <a:gd name="T54" fmla="*/ 945 w 3278"/>
                <a:gd name="T55" fmla="*/ 613 h 1261"/>
                <a:gd name="T56" fmla="*/ 914 w 3278"/>
                <a:gd name="T57" fmla="*/ 664 h 1261"/>
                <a:gd name="T58" fmla="*/ 903 w 3278"/>
                <a:gd name="T59" fmla="*/ 726 h 1261"/>
                <a:gd name="T60" fmla="*/ 900 w 3278"/>
                <a:gd name="T61" fmla="*/ 1118 h 1261"/>
                <a:gd name="T62" fmla="*/ 878 w 3278"/>
                <a:gd name="T63" fmla="*/ 1174 h 1261"/>
                <a:gd name="T64" fmla="*/ 840 w 3278"/>
                <a:gd name="T65" fmla="*/ 1220 h 1261"/>
                <a:gd name="T66" fmla="*/ 788 w 3278"/>
                <a:gd name="T67" fmla="*/ 1250 h 1261"/>
                <a:gd name="T68" fmla="*/ 726 w 3278"/>
                <a:gd name="T69" fmla="*/ 1261 h 1261"/>
                <a:gd name="T70" fmla="*/ 54 w 3278"/>
                <a:gd name="T71" fmla="*/ 1259 h 1261"/>
                <a:gd name="T72" fmla="*/ 21 w 3278"/>
                <a:gd name="T73" fmla="*/ 1240 h 1261"/>
                <a:gd name="T74" fmla="*/ 3 w 3278"/>
                <a:gd name="T75" fmla="*/ 1209 h 1261"/>
                <a:gd name="T76" fmla="*/ 0 w 3278"/>
                <a:gd name="T77" fmla="*/ 1049 h 1261"/>
                <a:gd name="T78" fmla="*/ 13 w 3278"/>
                <a:gd name="T79" fmla="*/ 887 h 1261"/>
                <a:gd name="T80" fmla="*/ 49 w 3278"/>
                <a:gd name="T81" fmla="*/ 733 h 1261"/>
                <a:gd name="T82" fmla="*/ 108 w 3278"/>
                <a:gd name="T83" fmla="*/ 588 h 1261"/>
                <a:gd name="T84" fmla="*/ 188 w 3278"/>
                <a:gd name="T85" fmla="*/ 454 h 1261"/>
                <a:gd name="T86" fmla="*/ 284 w 3278"/>
                <a:gd name="T87" fmla="*/ 335 h 1261"/>
                <a:gd name="T88" fmla="*/ 398 w 3278"/>
                <a:gd name="T89" fmla="*/ 231 h 1261"/>
                <a:gd name="T90" fmla="*/ 527 w 3278"/>
                <a:gd name="T91" fmla="*/ 143 h 1261"/>
                <a:gd name="T92" fmla="*/ 668 w 3278"/>
                <a:gd name="T93" fmla="*/ 75 h 1261"/>
                <a:gd name="T94" fmla="*/ 820 w 3278"/>
                <a:gd name="T95" fmla="*/ 27 h 1261"/>
                <a:gd name="T96" fmla="*/ 980 w 3278"/>
                <a:gd name="T97" fmla="*/ 3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78" h="1261">
                  <a:moveTo>
                    <a:pt x="1064" y="0"/>
                  </a:moveTo>
                  <a:lnTo>
                    <a:pt x="2215" y="0"/>
                  </a:lnTo>
                  <a:lnTo>
                    <a:pt x="2299" y="3"/>
                  </a:lnTo>
                  <a:lnTo>
                    <a:pt x="2379" y="12"/>
                  </a:lnTo>
                  <a:lnTo>
                    <a:pt x="2459" y="27"/>
                  </a:lnTo>
                  <a:lnTo>
                    <a:pt x="2536" y="48"/>
                  </a:lnTo>
                  <a:lnTo>
                    <a:pt x="2611" y="75"/>
                  </a:lnTo>
                  <a:lnTo>
                    <a:pt x="2683" y="107"/>
                  </a:lnTo>
                  <a:lnTo>
                    <a:pt x="2752" y="143"/>
                  </a:lnTo>
                  <a:lnTo>
                    <a:pt x="2817" y="184"/>
                  </a:lnTo>
                  <a:lnTo>
                    <a:pt x="2881" y="231"/>
                  </a:lnTo>
                  <a:lnTo>
                    <a:pt x="2939" y="280"/>
                  </a:lnTo>
                  <a:lnTo>
                    <a:pt x="2994" y="335"/>
                  </a:lnTo>
                  <a:lnTo>
                    <a:pt x="3045" y="393"/>
                  </a:lnTo>
                  <a:lnTo>
                    <a:pt x="3091" y="454"/>
                  </a:lnTo>
                  <a:lnTo>
                    <a:pt x="3133" y="520"/>
                  </a:lnTo>
                  <a:lnTo>
                    <a:pt x="3171" y="588"/>
                  </a:lnTo>
                  <a:lnTo>
                    <a:pt x="3203" y="659"/>
                  </a:lnTo>
                  <a:lnTo>
                    <a:pt x="3228" y="733"/>
                  </a:lnTo>
                  <a:lnTo>
                    <a:pt x="3250" y="808"/>
                  </a:lnTo>
                  <a:lnTo>
                    <a:pt x="3266" y="887"/>
                  </a:lnTo>
                  <a:lnTo>
                    <a:pt x="3275" y="967"/>
                  </a:lnTo>
                  <a:lnTo>
                    <a:pt x="3278" y="1049"/>
                  </a:lnTo>
                  <a:lnTo>
                    <a:pt x="3278" y="1190"/>
                  </a:lnTo>
                  <a:lnTo>
                    <a:pt x="3276" y="1209"/>
                  </a:lnTo>
                  <a:lnTo>
                    <a:pt x="3268" y="1226"/>
                  </a:lnTo>
                  <a:lnTo>
                    <a:pt x="3257" y="1240"/>
                  </a:lnTo>
                  <a:lnTo>
                    <a:pt x="3242" y="1251"/>
                  </a:lnTo>
                  <a:lnTo>
                    <a:pt x="3225" y="1259"/>
                  </a:lnTo>
                  <a:lnTo>
                    <a:pt x="3206" y="1261"/>
                  </a:lnTo>
                  <a:lnTo>
                    <a:pt x="2553" y="1261"/>
                  </a:lnTo>
                  <a:lnTo>
                    <a:pt x="2521" y="1258"/>
                  </a:lnTo>
                  <a:lnTo>
                    <a:pt x="2491" y="1250"/>
                  </a:lnTo>
                  <a:lnTo>
                    <a:pt x="2464" y="1237"/>
                  </a:lnTo>
                  <a:lnTo>
                    <a:pt x="2438" y="1220"/>
                  </a:lnTo>
                  <a:lnTo>
                    <a:pt x="2418" y="1198"/>
                  </a:lnTo>
                  <a:lnTo>
                    <a:pt x="2400" y="1174"/>
                  </a:lnTo>
                  <a:lnTo>
                    <a:pt x="2387" y="1148"/>
                  </a:lnTo>
                  <a:lnTo>
                    <a:pt x="2378" y="1118"/>
                  </a:lnTo>
                  <a:lnTo>
                    <a:pt x="2376" y="1086"/>
                  </a:lnTo>
                  <a:lnTo>
                    <a:pt x="2376" y="726"/>
                  </a:lnTo>
                  <a:lnTo>
                    <a:pt x="2373" y="694"/>
                  </a:lnTo>
                  <a:lnTo>
                    <a:pt x="2365" y="664"/>
                  </a:lnTo>
                  <a:lnTo>
                    <a:pt x="2351" y="638"/>
                  </a:lnTo>
                  <a:lnTo>
                    <a:pt x="2334" y="613"/>
                  </a:lnTo>
                  <a:lnTo>
                    <a:pt x="2313" y="592"/>
                  </a:lnTo>
                  <a:lnTo>
                    <a:pt x="2288" y="574"/>
                  </a:lnTo>
                  <a:lnTo>
                    <a:pt x="2260" y="561"/>
                  </a:lnTo>
                  <a:lnTo>
                    <a:pt x="2231" y="554"/>
                  </a:lnTo>
                  <a:lnTo>
                    <a:pt x="2199" y="551"/>
                  </a:lnTo>
                  <a:lnTo>
                    <a:pt x="1080" y="551"/>
                  </a:lnTo>
                  <a:lnTo>
                    <a:pt x="1048" y="554"/>
                  </a:lnTo>
                  <a:lnTo>
                    <a:pt x="1019" y="561"/>
                  </a:lnTo>
                  <a:lnTo>
                    <a:pt x="991" y="574"/>
                  </a:lnTo>
                  <a:lnTo>
                    <a:pt x="966" y="592"/>
                  </a:lnTo>
                  <a:lnTo>
                    <a:pt x="945" y="613"/>
                  </a:lnTo>
                  <a:lnTo>
                    <a:pt x="928" y="638"/>
                  </a:lnTo>
                  <a:lnTo>
                    <a:pt x="914" y="664"/>
                  </a:lnTo>
                  <a:lnTo>
                    <a:pt x="906" y="694"/>
                  </a:lnTo>
                  <a:lnTo>
                    <a:pt x="903" y="726"/>
                  </a:lnTo>
                  <a:lnTo>
                    <a:pt x="903" y="1086"/>
                  </a:lnTo>
                  <a:lnTo>
                    <a:pt x="900" y="1118"/>
                  </a:lnTo>
                  <a:lnTo>
                    <a:pt x="892" y="1148"/>
                  </a:lnTo>
                  <a:lnTo>
                    <a:pt x="878" y="1174"/>
                  </a:lnTo>
                  <a:lnTo>
                    <a:pt x="861" y="1198"/>
                  </a:lnTo>
                  <a:lnTo>
                    <a:pt x="840" y="1220"/>
                  </a:lnTo>
                  <a:lnTo>
                    <a:pt x="815" y="1237"/>
                  </a:lnTo>
                  <a:lnTo>
                    <a:pt x="788" y="1250"/>
                  </a:lnTo>
                  <a:lnTo>
                    <a:pt x="758" y="1258"/>
                  </a:lnTo>
                  <a:lnTo>
                    <a:pt x="726" y="1261"/>
                  </a:lnTo>
                  <a:lnTo>
                    <a:pt x="73" y="1261"/>
                  </a:lnTo>
                  <a:lnTo>
                    <a:pt x="54" y="1259"/>
                  </a:lnTo>
                  <a:lnTo>
                    <a:pt x="36" y="1251"/>
                  </a:lnTo>
                  <a:lnTo>
                    <a:pt x="21" y="1240"/>
                  </a:lnTo>
                  <a:lnTo>
                    <a:pt x="11" y="1226"/>
                  </a:lnTo>
                  <a:lnTo>
                    <a:pt x="3" y="1209"/>
                  </a:lnTo>
                  <a:lnTo>
                    <a:pt x="0" y="1190"/>
                  </a:lnTo>
                  <a:lnTo>
                    <a:pt x="0" y="1049"/>
                  </a:lnTo>
                  <a:lnTo>
                    <a:pt x="3" y="967"/>
                  </a:lnTo>
                  <a:lnTo>
                    <a:pt x="13" y="887"/>
                  </a:lnTo>
                  <a:lnTo>
                    <a:pt x="29" y="808"/>
                  </a:lnTo>
                  <a:lnTo>
                    <a:pt x="49" y="733"/>
                  </a:lnTo>
                  <a:lnTo>
                    <a:pt x="76" y="659"/>
                  </a:lnTo>
                  <a:lnTo>
                    <a:pt x="108" y="588"/>
                  </a:lnTo>
                  <a:lnTo>
                    <a:pt x="146" y="520"/>
                  </a:lnTo>
                  <a:lnTo>
                    <a:pt x="188" y="454"/>
                  </a:lnTo>
                  <a:lnTo>
                    <a:pt x="234" y="393"/>
                  </a:lnTo>
                  <a:lnTo>
                    <a:pt x="284" y="335"/>
                  </a:lnTo>
                  <a:lnTo>
                    <a:pt x="340" y="280"/>
                  </a:lnTo>
                  <a:lnTo>
                    <a:pt x="398" y="231"/>
                  </a:lnTo>
                  <a:lnTo>
                    <a:pt x="462" y="184"/>
                  </a:lnTo>
                  <a:lnTo>
                    <a:pt x="527" y="143"/>
                  </a:lnTo>
                  <a:lnTo>
                    <a:pt x="596" y="107"/>
                  </a:lnTo>
                  <a:lnTo>
                    <a:pt x="668" y="75"/>
                  </a:lnTo>
                  <a:lnTo>
                    <a:pt x="743" y="48"/>
                  </a:lnTo>
                  <a:lnTo>
                    <a:pt x="820" y="27"/>
                  </a:lnTo>
                  <a:lnTo>
                    <a:pt x="899" y="12"/>
                  </a:lnTo>
                  <a:lnTo>
                    <a:pt x="980" y="3"/>
                  </a:lnTo>
                  <a:lnTo>
                    <a:pt x="10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6"/>
                </a:solidFill>
              </a:endParaRPr>
            </a:p>
          </p:txBody>
        </p:sp>
        <p:sp>
          <p:nvSpPr>
            <p:cNvPr id="17" name="Freeform 568">
              <a:extLst>
                <a:ext uri="{FF2B5EF4-FFF2-40B4-BE49-F238E27FC236}">
                  <a16:creationId xmlns:a16="http://schemas.microsoft.com/office/drawing/2014/main" id="{6E27DBCF-E100-47E5-8E4D-2A6435726B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40" y="2630"/>
              <a:ext cx="98" cy="97"/>
            </a:xfrm>
            <a:custGeom>
              <a:avLst/>
              <a:gdLst>
                <a:gd name="T0" fmla="*/ 515 w 1083"/>
                <a:gd name="T1" fmla="*/ 406 h 1067"/>
                <a:gd name="T2" fmla="*/ 467 w 1083"/>
                <a:gd name="T3" fmla="*/ 425 h 1067"/>
                <a:gd name="T4" fmla="*/ 432 w 1083"/>
                <a:gd name="T5" fmla="*/ 460 h 1067"/>
                <a:gd name="T6" fmla="*/ 412 w 1083"/>
                <a:gd name="T7" fmla="*/ 507 h 1067"/>
                <a:gd name="T8" fmla="*/ 412 w 1083"/>
                <a:gd name="T9" fmla="*/ 560 h 1067"/>
                <a:gd name="T10" fmla="*/ 432 w 1083"/>
                <a:gd name="T11" fmla="*/ 606 h 1067"/>
                <a:gd name="T12" fmla="*/ 467 w 1083"/>
                <a:gd name="T13" fmla="*/ 641 h 1067"/>
                <a:gd name="T14" fmla="*/ 515 w 1083"/>
                <a:gd name="T15" fmla="*/ 661 h 1067"/>
                <a:gd name="T16" fmla="*/ 568 w 1083"/>
                <a:gd name="T17" fmla="*/ 661 h 1067"/>
                <a:gd name="T18" fmla="*/ 616 w 1083"/>
                <a:gd name="T19" fmla="*/ 641 h 1067"/>
                <a:gd name="T20" fmla="*/ 651 w 1083"/>
                <a:gd name="T21" fmla="*/ 606 h 1067"/>
                <a:gd name="T22" fmla="*/ 670 w 1083"/>
                <a:gd name="T23" fmla="*/ 560 h 1067"/>
                <a:gd name="T24" fmla="*/ 670 w 1083"/>
                <a:gd name="T25" fmla="*/ 507 h 1067"/>
                <a:gd name="T26" fmla="*/ 651 w 1083"/>
                <a:gd name="T27" fmla="*/ 460 h 1067"/>
                <a:gd name="T28" fmla="*/ 616 w 1083"/>
                <a:gd name="T29" fmla="*/ 425 h 1067"/>
                <a:gd name="T30" fmla="*/ 568 w 1083"/>
                <a:gd name="T31" fmla="*/ 406 h 1067"/>
                <a:gd name="T32" fmla="*/ 541 w 1083"/>
                <a:gd name="T33" fmla="*/ 0 h 1067"/>
                <a:gd name="T34" fmla="*/ 657 w 1083"/>
                <a:gd name="T35" fmla="*/ 11 h 1067"/>
                <a:gd name="T36" fmla="*/ 765 w 1083"/>
                <a:gd name="T37" fmla="*/ 46 h 1067"/>
                <a:gd name="T38" fmla="*/ 861 w 1083"/>
                <a:gd name="T39" fmla="*/ 103 h 1067"/>
                <a:gd name="T40" fmla="*/ 943 w 1083"/>
                <a:gd name="T41" fmla="*/ 176 h 1067"/>
                <a:gd name="T42" fmla="*/ 1008 w 1083"/>
                <a:gd name="T43" fmla="*/ 264 h 1067"/>
                <a:gd name="T44" fmla="*/ 1055 w 1083"/>
                <a:gd name="T45" fmla="*/ 364 h 1067"/>
                <a:gd name="T46" fmla="*/ 1079 w 1083"/>
                <a:gd name="T47" fmla="*/ 475 h 1067"/>
                <a:gd name="T48" fmla="*/ 1079 w 1083"/>
                <a:gd name="T49" fmla="*/ 591 h 1067"/>
                <a:gd name="T50" fmla="*/ 1055 w 1083"/>
                <a:gd name="T51" fmla="*/ 702 h 1067"/>
                <a:gd name="T52" fmla="*/ 1008 w 1083"/>
                <a:gd name="T53" fmla="*/ 802 h 1067"/>
                <a:gd name="T54" fmla="*/ 943 w 1083"/>
                <a:gd name="T55" fmla="*/ 891 h 1067"/>
                <a:gd name="T56" fmla="*/ 861 w 1083"/>
                <a:gd name="T57" fmla="*/ 964 h 1067"/>
                <a:gd name="T58" fmla="*/ 765 w 1083"/>
                <a:gd name="T59" fmla="*/ 1020 h 1067"/>
                <a:gd name="T60" fmla="*/ 657 w 1083"/>
                <a:gd name="T61" fmla="*/ 1055 h 1067"/>
                <a:gd name="T62" fmla="*/ 541 w 1083"/>
                <a:gd name="T63" fmla="*/ 1067 h 1067"/>
                <a:gd name="T64" fmla="*/ 425 w 1083"/>
                <a:gd name="T65" fmla="*/ 1055 h 1067"/>
                <a:gd name="T66" fmla="*/ 318 w 1083"/>
                <a:gd name="T67" fmla="*/ 1020 h 1067"/>
                <a:gd name="T68" fmla="*/ 223 w 1083"/>
                <a:gd name="T69" fmla="*/ 964 h 1067"/>
                <a:gd name="T70" fmla="*/ 140 w 1083"/>
                <a:gd name="T71" fmla="*/ 891 h 1067"/>
                <a:gd name="T72" fmla="*/ 74 w 1083"/>
                <a:gd name="T73" fmla="*/ 802 h 1067"/>
                <a:gd name="T74" fmla="*/ 28 w 1083"/>
                <a:gd name="T75" fmla="*/ 702 h 1067"/>
                <a:gd name="T76" fmla="*/ 4 w 1083"/>
                <a:gd name="T77" fmla="*/ 591 h 1067"/>
                <a:gd name="T78" fmla="*/ 4 w 1083"/>
                <a:gd name="T79" fmla="*/ 475 h 1067"/>
                <a:gd name="T80" fmla="*/ 28 w 1083"/>
                <a:gd name="T81" fmla="*/ 364 h 1067"/>
                <a:gd name="T82" fmla="*/ 74 w 1083"/>
                <a:gd name="T83" fmla="*/ 264 h 1067"/>
                <a:gd name="T84" fmla="*/ 140 w 1083"/>
                <a:gd name="T85" fmla="*/ 176 h 1067"/>
                <a:gd name="T86" fmla="*/ 223 w 1083"/>
                <a:gd name="T87" fmla="*/ 103 h 1067"/>
                <a:gd name="T88" fmla="*/ 318 w 1083"/>
                <a:gd name="T89" fmla="*/ 46 h 1067"/>
                <a:gd name="T90" fmla="*/ 425 w 1083"/>
                <a:gd name="T91" fmla="*/ 11 h 1067"/>
                <a:gd name="T92" fmla="*/ 541 w 1083"/>
                <a:gd name="T93" fmla="*/ 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83" h="1067">
                  <a:moveTo>
                    <a:pt x="541" y="403"/>
                  </a:moveTo>
                  <a:lnTo>
                    <a:pt x="515" y="406"/>
                  </a:lnTo>
                  <a:lnTo>
                    <a:pt x="490" y="413"/>
                  </a:lnTo>
                  <a:lnTo>
                    <a:pt x="467" y="425"/>
                  </a:lnTo>
                  <a:lnTo>
                    <a:pt x="448" y="441"/>
                  </a:lnTo>
                  <a:lnTo>
                    <a:pt x="432" y="460"/>
                  </a:lnTo>
                  <a:lnTo>
                    <a:pt x="420" y="482"/>
                  </a:lnTo>
                  <a:lnTo>
                    <a:pt x="412" y="507"/>
                  </a:lnTo>
                  <a:lnTo>
                    <a:pt x="409" y="533"/>
                  </a:lnTo>
                  <a:lnTo>
                    <a:pt x="412" y="560"/>
                  </a:lnTo>
                  <a:lnTo>
                    <a:pt x="420" y="584"/>
                  </a:lnTo>
                  <a:lnTo>
                    <a:pt x="432" y="606"/>
                  </a:lnTo>
                  <a:lnTo>
                    <a:pt x="448" y="625"/>
                  </a:lnTo>
                  <a:lnTo>
                    <a:pt x="467" y="641"/>
                  </a:lnTo>
                  <a:lnTo>
                    <a:pt x="490" y="653"/>
                  </a:lnTo>
                  <a:lnTo>
                    <a:pt x="515" y="661"/>
                  </a:lnTo>
                  <a:lnTo>
                    <a:pt x="541" y="663"/>
                  </a:lnTo>
                  <a:lnTo>
                    <a:pt x="568" y="661"/>
                  </a:lnTo>
                  <a:lnTo>
                    <a:pt x="593" y="653"/>
                  </a:lnTo>
                  <a:lnTo>
                    <a:pt x="616" y="641"/>
                  </a:lnTo>
                  <a:lnTo>
                    <a:pt x="635" y="625"/>
                  </a:lnTo>
                  <a:lnTo>
                    <a:pt x="651" y="606"/>
                  </a:lnTo>
                  <a:lnTo>
                    <a:pt x="663" y="584"/>
                  </a:lnTo>
                  <a:lnTo>
                    <a:pt x="670" y="560"/>
                  </a:lnTo>
                  <a:lnTo>
                    <a:pt x="674" y="533"/>
                  </a:lnTo>
                  <a:lnTo>
                    <a:pt x="670" y="507"/>
                  </a:lnTo>
                  <a:lnTo>
                    <a:pt x="663" y="482"/>
                  </a:lnTo>
                  <a:lnTo>
                    <a:pt x="651" y="460"/>
                  </a:lnTo>
                  <a:lnTo>
                    <a:pt x="635" y="441"/>
                  </a:lnTo>
                  <a:lnTo>
                    <a:pt x="616" y="425"/>
                  </a:lnTo>
                  <a:lnTo>
                    <a:pt x="593" y="413"/>
                  </a:lnTo>
                  <a:lnTo>
                    <a:pt x="568" y="406"/>
                  </a:lnTo>
                  <a:lnTo>
                    <a:pt x="541" y="403"/>
                  </a:lnTo>
                  <a:close/>
                  <a:moveTo>
                    <a:pt x="541" y="0"/>
                  </a:moveTo>
                  <a:lnTo>
                    <a:pt x="600" y="2"/>
                  </a:lnTo>
                  <a:lnTo>
                    <a:pt x="657" y="11"/>
                  </a:lnTo>
                  <a:lnTo>
                    <a:pt x="712" y="26"/>
                  </a:lnTo>
                  <a:lnTo>
                    <a:pt x="765" y="46"/>
                  </a:lnTo>
                  <a:lnTo>
                    <a:pt x="814" y="72"/>
                  </a:lnTo>
                  <a:lnTo>
                    <a:pt x="861" y="103"/>
                  </a:lnTo>
                  <a:lnTo>
                    <a:pt x="904" y="137"/>
                  </a:lnTo>
                  <a:lnTo>
                    <a:pt x="943" y="176"/>
                  </a:lnTo>
                  <a:lnTo>
                    <a:pt x="978" y="218"/>
                  </a:lnTo>
                  <a:lnTo>
                    <a:pt x="1008" y="264"/>
                  </a:lnTo>
                  <a:lnTo>
                    <a:pt x="1034" y="313"/>
                  </a:lnTo>
                  <a:lnTo>
                    <a:pt x="1055" y="364"/>
                  </a:lnTo>
                  <a:lnTo>
                    <a:pt x="1070" y="419"/>
                  </a:lnTo>
                  <a:lnTo>
                    <a:pt x="1079" y="475"/>
                  </a:lnTo>
                  <a:lnTo>
                    <a:pt x="1083" y="533"/>
                  </a:lnTo>
                  <a:lnTo>
                    <a:pt x="1079" y="591"/>
                  </a:lnTo>
                  <a:lnTo>
                    <a:pt x="1070" y="647"/>
                  </a:lnTo>
                  <a:lnTo>
                    <a:pt x="1055" y="702"/>
                  </a:lnTo>
                  <a:lnTo>
                    <a:pt x="1034" y="753"/>
                  </a:lnTo>
                  <a:lnTo>
                    <a:pt x="1008" y="802"/>
                  </a:lnTo>
                  <a:lnTo>
                    <a:pt x="978" y="849"/>
                  </a:lnTo>
                  <a:lnTo>
                    <a:pt x="943" y="891"/>
                  </a:lnTo>
                  <a:lnTo>
                    <a:pt x="904" y="929"/>
                  </a:lnTo>
                  <a:lnTo>
                    <a:pt x="861" y="964"/>
                  </a:lnTo>
                  <a:lnTo>
                    <a:pt x="814" y="994"/>
                  </a:lnTo>
                  <a:lnTo>
                    <a:pt x="765" y="1020"/>
                  </a:lnTo>
                  <a:lnTo>
                    <a:pt x="712" y="1040"/>
                  </a:lnTo>
                  <a:lnTo>
                    <a:pt x="657" y="1055"/>
                  </a:lnTo>
                  <a:lnTo>
                    <a:pt x="600" y="1064"/>
                  </a:lnTo>
                  <a:lnTo>
                    <a:pt x="541" y="1067"/>
                  </a:lnTo>
                  <a:lnTo>
                    <a:pt x="482" y="1064"/>
                  </a:lnTo>
                  <a:lnTo>
                    <a:pt x="425" y="1055"/>
                  </a:lnTo>
                  <a:lnTo>
                    <a:pt x="371" y="1040"/>
                  </a:lnTo>
                  <a:lnTo>
                    <a:pt x="318" y="1020"/>
                  </a:lnTo>
                  <a:lnTo>
                    <a:pt x="269" y="994"/>
                  </a:lnTo>
                  <a:lnTo>
                    <a:pt x="223" y="964"/>
                  </a:lnTo>
                  <a:lnTo>
                    <a:pt x="180" y="929"/>
                  </a:lnTo>
                  <a:lnTo>
                    <a:pt x="140" y="891"/>
                  </a:lnTo>
                  <a:lnTo>
                    <a:pt x="106" y="849"/>
                  </a:lnTo>
                  <a:lnTo>
                    <a:pt x="74" y="802"/>
                  </a:lnTo>
                  <a:lnTo>
                    <a:pt x="49" y="753"/>
                  </a:lnTo>
                  <a:lnTo>
                    <a:pt x="28" y="702"/>
                  </a:lnTo>
                  <a:lnTo>
                    <a:pt x="13" y="647"/>
                  </a:lnTo>
                  <a:lnTo>
                    <a:pt x="4" y="591"/>
                  </a:lnTo>
                  <a:lnTo>
                    <a:pt x="0" y="533"/>
                  </a:lnTo>
                  <a:lnTo>
                    <a:pt x="4" y="475"/>
                  </a:lnTo>
                  <a:lnTo>
                    <a:pt x="13" y="419"/>
                  </a:lnTo>
                  <a:lnTo>
                    <a:pt x="28" y="364"/>
                  </a:lnTo>
                  <a:lnTo>
                    <a:pt x="49" y="313"/>
                  </a:lnTo>
                  <a:lnTo>
                    <a:pt x="74" y="264"/>
                  </a:lnTo>
                  <a:lnTo>
                    <a:pt x="106" y="218"/>
                  </a:lnTo>
                  <a:lnTo>
                    <a:pt x="140" y="176"/>
                  </a:lnTo>
                  <a:lnTo>
                    <a:pt x="180" y="137"/>
                  </a:lnTo>
                  <a:lnTo>
                    <a:pt x="223" y="103"/>
                  </a:lnTo>
                  <a:lnTo>
                    <a:pt x="269" y="72"/>
                  </a:lnTo>
                  <a:lnTo>
                    <a:pt x="318" y="46"/>
                  </a:lnTo>
                  <a:lnTo>
                    <a:pt x="371" y="26"/>
                  </a:lnTo>
                  <a:lnTo>
                    <a:pt x="425" y="11"/>
                  </a:lnTo>
                  <a:lnTo>
                    <a:pt x="482" y="2"/>
                  </a:lnTo>
                  <a:lnTo>
                    <a:pt x="5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6"/>
                </a:solidFill>
              </a:endParaRPr>
            </a:p>
          </p:txBody>
        </p:sp>
      </p:grpSp>
      <p:sp>
        <p:nvSpPr>
          <p:cNvPr id="18" name="Freeform 61">
            <a:extLst>
              <a:ext uri="{FF2B5EF4-FFF2-40B4-BE49-F238E27FC236}">
                <a16:creationId xmlns:a16="http://schemas.microsoft.com/office/drawing/2014/main" id="{EA7FA5CA-7BC9-41E6-9778-BFA8933BC96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19419" y="3278393"/>
            <a:ext cx="383316" cy="365760"/>
          </a:xfrm>
          <a:custGeom>
            <a:avLst/>
            <a:gdLst>
              <a:gd name="T0" fmla="*/ 415925 w 256"/>
              <a:gd name="T1" fmla="*/ 208197 h 244"/>
              <a:gd name="T2" fmla="*/ 396429 w 256"/>
              <a:gd name="T3" fmla="*/ 227715 h 244"/>
              <a:gd name="T4" fmla="*/ 383431 w 256"/>
              <a:gd name="T5" fmla="*/ 222836 h 244"/>
              <a:gd name="T6" fmla="*/ 383431 w 256"/>
              <a:gd name="T7" fmla="*/ 222836 h 244"/>
              <a:gd name="T8" fmla="*/ 207963 w 256"/>
              <a:gd name="T9" fmla="*/ 47170 h 244"/>
              <a:gd name="T10" fmla="*/ 207963 w 256"/>
              <a:gd name="T11" fmla="*/ 47170 h 244"/>
              <a:gd name="T12" fmla="*/ 207963 w 256"/>
              <a:gd name="T13" fmla="*/ 47170 h 244"/>
              <a:gd name="T14" fmla="*/ 32494 w 256"/>
              <a:gd name="T15" fmla="*/ 222836 h 244"/>
              <a:gd name="T16" fmla="*/ 32494 w 256"/>
              <a:gd name="T17" fmla="*/ 222836 h 244"/>
              <a:gd name="T18" fmla="*/ 19496 w 256"/>
              <a:gd name="T19" fmla="*/ 227715 h 244"/>
              <a:gd name="T20" fmla="*/ 0 w 256"/>
              <a:gd name="T21" fmla="*/ 208197 h 244"/>
              <a:gd name="T22" fmla="*/ 6499 w 256"/>
              <a:gd name="T23" fmla="*/ 193558 h 244"/>
              <a:gd name="T24" fmla="*/ 193340 w 256"/>
              <a:gd name="T25" fmla="*/ 6506 h 244"/>
              <a:gd name="T26" fmla="*/ 207963 w 256"/>
              <a:gd name="T27" fmla="*/ 0 h 244"/>
              <a:gd name="T28" fmla="*/ 207963 w 256"/>
              <a:gd name="T29" fmla="*/ 0 h 244"/>
              <a:gd name="T30" fmla="*/ 209587 w 256"/>
              <a:gd name="T31" fmla="*/ 0 h 244"/>
              <a:gd name="T32" fmla="*/ 209587 w 256"/>
              <a:gd name="T33" fmla="*/ 0 h 244"/>
              <a:gd name="T34" fmla="*/ 209587 w 256"/>
              <a:gd name="T35" fmla="*/ 0 h 244"/>
              <a:gd name="T36" fmla="*/ 209587 w 256"/>
              <a:gd name="T37" fmla="*/ 0 h 244"/>
              <a:gd name="T38" fmla="*/ 222585 w 256"/>
              <a:gd name="T39" fmla="*/ 6506 h 244"/>
              <a:gd name="T40" fmla="*/ 222585 w 256"/>
              <a:gd name="T41" fmla="*/ 6506 h 244"/>
              <a:gd name="T42" fmla="*/ 298946 w 256"/>
              <a:gd name="T43" fmla="*/ 82953 h 244"/>
              <a:gd name="T44" fmla="*/ 298946 w 256"/>
              <a:gd name="T45" fmla="*/ 65061 h 244"/>
              <a:gd name="T46" fmla="*/ 318443 w 256"/>
              <a:gd name="T47" fmla="*/ 45543 h 244"/>
              <a:gd name="T48" fmla="*/ 337939 w 256"/>
              <a:gd name="T49" fmla="*/ 65061 h 244"/>
              <a:gd name="T50" fmla="*/ 337939 w 256"/>
              <a:gd name="T51" fmla="*/ 121990 h 244"/>
              <a:gd name="T52" fmla="*/ 411051 w 256"/>
              <a:gd name="T53" fmla="*/ 195184 h 244"/>
              <a:gd name="T54" fmla="*/ 411051 w 256"/>
              <a:gd name="T55" fmla="*/ 195184 h 244"/>
              <a:gd name="T56" fmla="*/ 415925 w 256"/>
              <a:gd name="T57" fmla="*/ 208197 h 244"/>
              <a:gd name="T58" fmla="*/ 376932 w 256"/>
              <a:gd name="T59" fmla="*/ 240727 h 244"/>
              <a:gd name="T60" fmla="*/ 376932 w 256"/>
              <a:gd name="T61" fmla="*/ 299283 h 244"/>
              <a:gd name="T62" fmla="*/ 376932 w 256"/>
              <a:gd name="T63" fmla="*/ 325307 h 244"/>
              <a:gd name="T64" fmla="*/ 376932 w 256"/>
              <a:gd name="T65" fmla="*/ 377357 h 244"/>
              <a:gd name="T66" fmla="*/ 357436 w 256"/>
              <a:gd name="T67" fmla="*/ 396875 h 244"/>
              <a:gd name="T68" fmla="*/ 318443 w 256"/>
              <a:gd name="T69" fmla="*/ 396875 h 244"/>
              <a:gd name="T70" fmla="*/ 318443 w 256"/>
              <a:gd name="T71" fmla="*/ 240727 h 244"/>
              <a:gd name="T72" fmla="*/ 240457 w 256"/>
              <a:gd name="T73" fmla="*/ 240727 h 244"/>
              <a:gd name="T74" fmla="*/ 240457 w 256"/>
              <a:gd name="T75" fmla="*/ 396875 h 244"/>
              <a:gd name="T76" fmla="*/ 58489 w 256"/>
              <a:gd name="T77" fmla="*/ 396875 h 244"/>
              <a:gd name="T78" fmla="*/ 38993 w 256"/>
              <a:gd name="T79" fmla="*/ 377357 h 244"/>
              <a:gd name="T80" fmla="*/ 38993 w 256"/>
              <a:gd name="T81" fmla="*/ 325307 h 244"/>
              <a:gd name="T82" fmla="*/ 38993 w 256"/>
              <a:gd name="T83" fmla="*/ 299283 h 244"/>
              <a:gd name="T84" fmla="*/ 38993 w 256"/>
              <a:gd name="T85" fmla="*/ 240727 h 244"/>
              <a:gd name="T86" fmla="*/ 207963 w 256"/>
              <a:gd name="T87" fmla="*/ 71568 h 244"/>
              <a:gd name="T88" fmla="*/ 376932 w 256"/>
              <a:gd name="T89" fmla="*/ 240727 h 244"/>
              <a:gd name="T90" fmla="*/ 175468 w 256"/>
              <a:gd name="T91" fmla="*/ 240727 h 244"/>
              <a:gd name="T92" fmla="*/ 97482 w 256"/>
              <a:gd name="T93" fmla="*/ 240727 h 244"/>
              <a:gd name="T94" fmla="*/ 97482 w 256"/>
              <a:gd name="T95" fmla="*/ 318801 h 244"/>
              <a:gd name="T96" fmla="*/ 175468 w 256"/>
              <a:gd name="T97" fmla="*/ 318801 h 244"/>
              <a:gd name="T98" fmla="*/ 175468 w 256"/>
              <a:gd name="T99" fmla="*/ 240727 h 24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56" h="244">
                <a:moveTo>
                  <a:pt x="256" y="128"/>
                </a:moveTo>
                <a:cubicBezTo>
                  <a:pt x="256" y="135"/>
                  <a:pt x="251" y="140"/>
                  <a:pt x="244" y="140"/>
                </a:cubicBezTo>
                <a:cubicBezTo>
                  <a:pt x="241" y="140"/>
                  <a:pt x="238" y="139"/>
                  <a:pt x="236" y="137"/>
                </a:cubicBezTo>
                <a:cubicBezTo>
                  <a:pt x="236" y="137"/>
                  <a:pt x="236" y="137"/>
                  <a:pt x="236" y="137"/>
                </a:cubicBezTo>
                <a:cubicBezTo>
                  <a:pt x="128" y="29"/>
                  <a:pt x="128" y="29"/>
                  <a:pt x="128" y="29"/>
                </a:cubicBezTo>
                <a:cubicBezTo>
                  <a:pt x="128" y="29"/>
                  <a:pt x="128" y="29"/>
                  <a:pt x="128" y="29"/>
                </a:cubicBezTo>
                <a:cubicBezTo>
                  <a:pt x="128" y="29"/>
                  <a:pt x="128" y="29"/>
                  <a:pt x="128" y="29"/>
                </a:cubicBezTo>
                <a:cubicBezTo>
                  <a:pt x="20" y="137"/>
                  <a:pt x="20" y="137"/>
                  <a:pt x="20" y="137"/>
                </a:cubicBezTo>
                <a:cubicBezTo>
                  <a:pt x="20" y="137"/>
                  <a:pt x="20" y="137"/>
                  <a:pt x="20" y="137"/>
                </a:cubicBezTo>
                <a:cubicBezTo>
                  <a:pt x="18" y="139"/>
                  <a:pt x="15" y="140"/>
                  <a:pt x="12" y="140"/>
                </a:cubicBezTo>
                <a:cubicBezTo>
                  <a:pt x="5" y="140"/>
                  <a:pt x="0" y="135"/>
                  <a:pt x="0" y="128"/>
                </a:cubicBezTo>
                <a:cubicBezTo>
                  <a:pt x="0" y="125"/>
                  <a:pt x="1" y="122"/>
                  <a:pt x="4" y="119"/>
                </a:cubicBezTo>
                <a:cubicBezTo>
                  <a:pt x="119" y="4"/>
                  <a:pt x="119" y="4"/>
                  <a:pt x="119" y="4"/>
                </a:cubicBezTo>
                <a:cubicBezTo>
                  <a:pt x="122" y="1"/>
                  <a:pt x="125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9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29" y="0"/>
                  <a:pt x="129" y="0"/>
                  <a:pt x="129" y="0"/>
                </a:cubicBezTo>
                <a:cubicBezTo>
                  <a:pt x="132" y="0"/>
                  <a:pt x="135" y="2"/>
                  <a:pt x="137" y="4"/>
                </a:cubicBezTo>
                <a:cubicBezTo>
                  <a:pt x="137" y="4"/>
                  <a:pt x="137" y="4"/>
                  <a:pt x="137" y="4"/>
                </a:cubicBezTo>
                <a:cubicBezTo>
                  <a:pt x="184" y="51"/>
                  <a:pt x="184" y="51"/>
                  <a:pt x="184" y="51"/>
                </a:cubicBezTo>
                <a:cubicBezTo>
                  <a:pt x="184" y="40"/>
                  <a:pt x="184" y="40"/>
                  <a:pt x="184" y="40"/>
                </a:cubicBezTo>
                <a:cubicBezTo>
                  <a:pt x="184" y="33"/>
                  <a:pt x="189" y="28"/>
                  <a:pt x="196" y="28"/>
                </a:cubicBezTo>
                <a:cubicBezTo>
                  <a:pt x="203" y="28"/>
                  <a:pt x="208" y="33"/>
                  <a:pt x="208" y="40"/>
                </a:cubicBezTo>
                <a:cubicBezTo>
                  <a:pt x="208" y="75"/>
                  <a:pt x="208" y="75"/>
                  <a:pt x="208" y="75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53" y="120"/>
                  <a:pt x="253" y="120"/>
                  <a:pt x="253" y="120"/>
                </a:cubicBezTo>
                <a:cubicBezTo>
                  <a:pt x="255" y="122"/>
                  <a:pt x="256" y="125"/>
                  <a:pt x="256" y="128"/>
                </a:cubicBezTo>
                <a:moveTo>
                  <a:pt x="232" y="148"/>
                </a:moveTo>
                <a:cubicBezTo>
                  <a:pt x="232" y="184"/>
                  <a:pt x="232" y="184"/>
                  <a:pt x="232" y="184"/>
                </a:cubicBezTo>
                <a:cubicBezTo>
                  <a:pt x="232" y="200"/>
                  <a:pt x="232" y="200"/>
                  <a:pt x="232" y="200"/>
                </a:cubicBezTo>
                <a:cubicBezTo>
                  <a:pt x="232" y="232"/>
                  <a:pt x="232" y="232"/>
                  <a:pt x="232" y="232"/>
                </a:cubicBezTo>
                <a:cubicBezTo>
                  <a:pt x="232" y="239"/>
                  <a:pt x="227" y="244"/>
                  <a:pt x="220" y="244"/>
                </a:cubicBezTo>
                <a:cubicBezTo>
                  <a:pt x="196" y="244"/>
                  <a:pt x="196" y="244"/>
                  <a:pt x="196" y="244"/>
                </a:cubicBezTo>
                <a:cubicBezTo>
                  <a:pt x="196" y="148"/>
                  <a:pt x="196" y="148"/>
                  <a:pt x="196" y="148"/>
                </a:cubicBezTo>
                <a:cubicBezTo>
                  <a:pt x="148" y="148"/>
                  <a:pt x="148" y="148"/>
                  <a:pt x="148" y="148"/>
                </a:cubicBezTo>
                <a:cubicBezTo>
                  <a:pt x="148" y="244"/>
                  <a:pt x="148" y="244"/>
                  <a:pt x="148" y="244"/>
                </a:cubicBezTo>
                <a:cubicBezTo>
                  <a:pt x="36" y="244"/>
                  <a:pt x="36" y="244"/>
                  <a:pt x="36" y="244"/>
                </a:cubicBezTo>
                <a:cubicBezTo>
                  <a:pt x="29" y="244"/>
                  <a:pt x="24" y="239"/>
                  <a:pt x="24" y="232"/>
                </a:cubicBezTo>
                <a:cubicBezTo>
                  <a:pt x="24" y="200"/>
                  <a:pt x="24" y="200"/>
                  <a:pt x="24" y="200"/>
                </a:cubicBezTo>
                <a:cubicBezTo>
                  <a:pt x="24" y="184"/>
                  <a:pt x="24" y="184"/>
                  <a:pt x="24" y="184"/>
                </a:cubicBezTo>
                <a:cubicBezTo>
                  <a:pt x="24" y="148"/>
                  <a:pt x="24" y="148"/>
                  <a:pt x="24" y="148"/>
                </a:cubicBezTo>
                <a:cubicBezTo>
                  <a:pt x="128" y="44"/>
                  <a:pt x="128" y="44"/>
                  <a:pt x="128" y="44"/>
                </a:cubicBezTo>
                <a:lnTo>
                  <a:pt x="232" y="148"/>
                </a:lnTo>
                <a:close/>
                <a:moveTo>
                  <a:pt x="108" y="148"/>
                </a:moveTo>
                <a:cubicBezTo>
                  <a:pt x="60" y="148"/>
                  <a:pt x="60" y="148"/>
                  <a:pt x="60" y="148"/>
                </a:cubicBezTo>
                <a:cubicBezTo>
                  <a:pt x="60" y="196"/>
                  <a:pt x="60" y="196"/>
                  <a:pt x="60" y="196"/>
                </a:cubicBezTo>
                <a:cubicBezTo>
                  <a:pt x="108" y="196"/>
                  <a:pt x="108" y="196"/>
                  <a:pt x="108" y="196"/>
                </a:cubicBezTo>
                <a:lnTo>
                  <a:pt x="108" y="14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9" name="Freeform 32">
            <a:extLst>
              <a:ext uri="{FF2B5EF4-FFF2-40B4-BE49-F238E27FC236}">
                <a16:creationId xmlns:a16="http://schemas.microsoft.com/office/drawing/2014/main" id="{B5672DBD-EB7F-4CA0-B6DC-4979DDDF2DA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26220" y="4254717"/>
            <a:ext cx="376515" cy="259312"/>
          </a:xfrm>
          <a:custGeom>
            <a:avLst/>
            <a:gdLst>
              <a:gd name="T0" fmla="*/ 277304 w 256"/>
              <a:gd name="T1" fmla="*/ 126125 h 176"/>
              <a:gd name="T2" fmla="*/ 401613 w 256"/>
              <a:gd name="T3" fmla="*/ 4790 h 176"/>
              <a:gd name="T4" fmla="*/ 407988 w 256"/>
              <a:gd name="T5" fmla="*/ 19158 h 176"/>
              <a:gd name="T6" fmla="*/ 407988 w 256"/>
              <a:gd name="T7" fmla="*/ 261830 h 176"/>
              <a:gd name="T8" fmla="*/ 403207 w 256"/>
              <a:gd name="T9" fmla="*/ 274602 h 176"/>
              <a:gd name="T10" fmla="*/ 277304 w 256"/>
              <a:gd name="T11" fmla="*/ 126125 h 176"/>
              <a:gd name="T12" fmla="*/ 6375 w 256"/>
              <a:gd name="T13" fmla="*/ 4790 h 176"/>
              <a:gd name="T14" fmla="*/ 19124 w 256"/>
              <a:gd name="T15" fmla="*/ 0 h 176"/>
              <a:gd name="T16" fmla="*/ 388864 w 256"/>
              <a:gd name="T17" fmla="*/ 0 h 176"/>
              <a:gd name="T18" fmla="*/ 401613 w 256"/>
              <a:gd name="T19" fmla="*/ 4790 h 176"/>
              <a:gd name="T20" fmla="*/ 203994 w 256"/>
              <a:gd name="T21" fmla="*/ 159652 h 176"/>
              <a:gd name="T22" fmla="*/ 6375 w 256"/>
              <a:gd name="T23" fmla="*/ 4790 h 176"/>
              <a:gd name="T24" fmla="*/ 4781 w 256"/>
              <a:gd name="T25" fmla="*/ 274602 h 176"/>
              <a:gd name="T26" fmla="*/ 0 w 256"/>
              <a:gd name="T27" fmla="*/ 261830 h 176"/>
              <a:gd name="T28" fmla="*/ 0 w 256"/>
              <a:gd name="T29" fmla="*/ 19158 h 176"/>
              <a:gd name="T30" fmla="*/ 6375 w 256"/>
              <a:gd name="T31" fmla="*/ 4790 h 176"/>
              <a:gd name="T32" fmla="*/ 130684 w 256"/>
              <a:gd name="T33" fmla="*/ 126125 h 176"/>
              <a:gd name="T34" fmla="*/ 4781 w 256"/>
              <a:gd name="T35" fmla="*/ 274602 h 176"/>
              <a:gd name="T36" fmla="*/ 203994 w 256"/>
              <a:gd name="T37" fmla="*/ 197969 h 176"/>
              <a:gd name="T38" fmla="*/ 256586 w 256"/>
              <a:gd name="T39" fmla="*/ 146880 h 176"/>
              <a:gd name="T40" fmla="*/ 401613 w 256"/>
              <a:gd name="T41" fmla="*/ 276198 h 176"/>
              <a:gd name="T42" fmla="*/ 388864 w 256"/>
              <a:gd name="T43" fmla="*/ 280988 h 176"/>
              <a:gd name="T44" fmla="*/ 19124 w 256"/>
              <a:gd name="T45" fmla="*/ 280988 h 176"/>
              <a:gd name="T46" fmla="*/ 6375 w 256"/>
              <a:gd name="T47" fmla="*/ 276198 h 176"/>
              <a:gd name="T48" fmla="*/ 151402 w 256"/>
              <a:gd name="T49" fmla="*/ 146880 h 176"/>
              <a:gd name="T50" fmla="*/ 203994 w 256"/>
              <a:gd name="T51" fmla="*/ 197969 h 17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56" h="176">
                <a:moveTo>
                  <a:pt x="174" y="79"/>
                </a:moveTo>
                <a:cubicBezTo>
                  <a:pt x="252" y="3"/>
                  <a:pt x="252" y="3"/>
                  <a:pt x="252" y="3"/>
                </a:cubicBezTo>
                <a:cubicBezTo>
                  <a:pt x="255" y="6"/>
                  <a:pt x="256" y="9"/>
                  <a:pt x="256" y="12"/>
                </a:cubicBezTo>
                <a:cubicBezTo>
                  <a:pt x="256" y="164"/>
                  <a:pt x="256" y="164"/>
                  <a:pt x="256" y="164"/>
                </a:cubicBezTo>
                <a:cubicBezTo>
                  <a:pt x="256" y="167"/>
                  <a:pt x="255" y="170"/>
                  <a:pt x="253" y="172"/>
                </a:cubicBezTo>
                <a:lnTo>
                  <a:pt x="174" y="79"/>
                </a:lnTo>
                <a:close/>
                <a:moveTo>
                  <a:pt x="4" y="3"/>
                </a:moveTo>
                <a:cubicBezTo>
                  <a:pt x="6" y="1"/>
                  <a:pt x="9" y="0"/>
                  <a:pt x="12" y="0"/>
                </a:cubicBezTo>
                <a:cubicBezTo>
                  <a:pt x="244" y="0"/>
                  <a:pt x="244" y="0"/>
                  <a:pt x="244" y="0"/>
                </a:cubicBezTo>
                <a:cubicBezTo>
                  <a:pt x="247" y="0"/>
                  <a:pt x="250" y="1"/>
                  <a:pt x="252" y="3"/>
                </a:cubicBezTo>
                <a:cubicBezTo>
                  <a:pt x="128" y="100"/>
                  <a:pt x="128" y="100"/>
                  <a:pt x="128" y="100"/>
                </a:cubicBezTo>
                <a:lnTo>
                  <a:pt x="4" y="3"/>
                </a:lnTo>
                <a:close/>
                <a:moveTo>
                  <a:pt x="3" y="172"/>
                </a:moveTo>
                <a:cubicBezTo>
                  <a:pt x="1" y="170"/>
                  <a:pt x="0" y="167"/>
                  <a:pt x="0" y="164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9"/>
                  <a:pt x="1" y="6"/>
                  <a:pt x="4" y="3"/>
                </a:cubicBezTo>
                <a:cubicBezTo>
                  <a:pt x="82" y="79"/>
                  <a:pt x="82" y="79"/>
                  <a:pt x="82" y="79"/>
                </a:cubicBezTo>
                <a:lnTo>
                  <a:pt x="3" y="172"/>
                </a:lnTo>
                <a:close/>
                <a:moveTo>
                  <a:pt x="128" y="124"/>
                </a:moveTo>
                <a:cubicBezTo>
                  <a:pt x="161" y="92"/>
                  <a:pt x="161" y="92"/>
                  <a:pt x="161" y="92"/>
                </a:cubicBezTo>
                <a:cubicBezTo>
                  <a:pt x="252" y="173"/>
                  <a:pt x="252" y="173"/>
                  <a:pt x="252" y="173"/>
                </a:cubicBezTo>
                <a:cubicBezTo>
                  <a:pt x="250" y="175"/>
                  <a:pt x="247" y="176"/>
                  <a:pt x="244" y="176"/>
                </a:cubicBezTo>
                <a:cubicBezTo>
                  <a:pt x="12" y="176"/>
                  <a:pt x="12" y="176"/>
                  <a:pt x="12" y="176"/>
                </a:cubicBezTo>
                <a:cubicBezTo>
                  <a:pt x="9" y="176"/>
                  <a:pt x="6" y="175"/>
                  <a:pt x="4" y="173"/>
                </a:cubicBezTo>
                <a:cubicBezTo>
                  <a:pt x="95" y="92"/>
                  <a:pt x="95" y="92"/>
                  <a:pt x="95" y="92"/>
                </a:cubicBezTo>
                <a:lnTo>
                  <a:pt x="128" y="1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A677DC-D796-4A69-B157-481BA99FB83B}"/>
              </a:ext>
            </a:extLst>
          </p:cNvPr>
          <p:cNvSpPr/>
          <p:nvPr/>
        </p:nvSpPr>
        <p:spPr>
          <a:xfrm>
            <a:off x="2106693" y="3525409"/>
            <a:ext cx="3123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200" i="1" dirty="0">
                <a:solidFill>
                  <a:schemeClr val="accent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Marketing Pop-Up, 4 - 5 Goodwin Street, Finsbury Park, Singapore, N4 3HQ</a:t>
            </a:r>
            <a:endParaRPr lang="id-ID" sz="1200" i="1" dirty="0">
              <a:solidFill>
                <a:schemeClr val="accent6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69B095-A8C6-46C0-BA03-6DBEB582C840}"/>
              </a:ext>
            </a:extLst>
          </p:cNvPr>
          <p:cNvSpPr/>
          <p:nvPr/>
        </p:nvSpPr>
        <p:spPr>
          <a:xfrm>
            <a:off x="2105421" y="3121354"/>
            <a:ext cx="1522005" cy="46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b="1" dirty="0">
                <a:solidFill>
                  <a:schemeClr val="tx2"/>
                </a:solidFill>
              </a:rPr>
              <a:t>Address</a:t>
            </a:r>
            <a:endParaRPr lang="en-US" b="1" dirty="0">
              <a:solidFill>
                <a:schemeClr val="tx2"/>
              </a:solidFill>
              <a:cs typeface="Lato Ligh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E8DAF2-82BB-49B3-9965-61EA19666009}"/>
              </a:ext>
            </a:extLst>
          </p:cNvPr>
          <p:cNvSpPr/>
          <p:nvPr/>
        </p:nvSpPr>
        <p:spPr>
          <a:xfrm>
            <a:off x="2105421" y="4463352"/>
            <a:ext cx="27021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chemeClr val="accent6"/>
                </a:solidFill>
                <a:cs typeface="Times New Roman" panose="02020603050405020304" pitchFamily="18" charset="0"/>
              </a:rPr>
              <a:t>company</a:t>
            </a:r>
            <a:r>
              <a:rPr lang="id-ID" sz="1200" i="1" dirty="0">
                <a:solidFill>
                  <a:schemeClr val="accent6"/>
                </a:solidFill>
                <a:cs typeface="Times New Roman" panose="02020603050405020304" pitchFamily="18" charset="0"/>
              </a:rPr>
              <a:t>.mail@email.com</a:t>
            </a:r>
            <a:endParaRPr lang="id-ID" sz="1200" i="1" dirty="0">
              <a:solidFill>
                <a:schemeClr val="accent6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FEC4645-1EE8-4416-AE26-8322319EE008}"/>
              </a:ext>
            </a:extLst>
          </p:cNvPr>
          <p:cNvSpPr/>
          <p:nvPr/>
        </p:nvSpPr>
        <p:spPr>
          <a:xfrm>
            <a:off x="2104149" y="4059297"/>
            <a:ext cx="1522005" cy="46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b="1" dirty="0">
                <a:solidFill>
                  <a:schemeClr val="tx2"/>
                </a:solidFill>
              </a:rPr>
              <a:t>Email</a:t>
            </a:r>
            <a:endParaRPr lang="en-US" b="1" dirty="0">
              <a:solidFill>
                <a:schemeClr val="tx2"/>
              </a:solidFill>
              <a:cs typeface="Lato Ligh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39810A-4D89-4137-9A03-76AAA743F5C0}"/>
              </a:ext>
            </a:extLst>
          </p:cNvPr>
          <p:cNvSpPr txBox="1"/>
          <p:nvPr/>
        </p:nvSpPr>
        <p:spPr>
          <a:xfrm>
            <a:off x="1434164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Contact </a:t>
            </a:r>
            <a:r>
              <a:rPr lang="en-US" sz="3200" dirty="0" err="1">
                <a:solidFill>
                  <a:schemeClr val="accent1"/>
                </a:solidFill>
                <a:latin typeface="+mj-lt"/>
              </a:rPr>
              <a:t>Informations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D95A075-A47D-4820-9FF0-22786E7484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03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D1F6771-7F4D-4257-944E-549973F6878C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53C95FF-7E2B-41E6-A903-004AC79EC1EB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1A01A38-9412-436F-89CE-57D9B113D265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C3500FF-C364-4AFD-97E1-AFD53A0012A4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" name="Google Shape;324;p16">
            <a:extLst>
              <a:ext uri="{FF2B5EF4-FFF2-40B4-BE49-F238E27FC236}">
                <a16:creationId xmlns:a16="http://schemas.microsoft.com/office/drawing/2014/main" id="{BBCB574A-6508-4354-9D1A-B18118C9925E}"/>
              </a:ext>
            </a:extLst>
          </p:cNvPr>
          <p:cNvSpPr txBox="1"/>
          <p:nvPr/>
        </p:nvSpPr>
        <p:spPr>
          <a:xfrm>
            <a:off x="6814344" y="3404059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3" name="Google Shape;325;p16">
            <a:extLst>
              <a:ext uri="{FF2B5EF4-FFF2-40B4-BE49-F238E27FC236}">
                <a16:creationId xmlns:a16="http://schemas.microsoft.com/office/drawing/2014/main" id="{10603252-A9D4-4B44-9712-B28FA69BA8E7}"/>
              </a:ext>
            </a:extLst>
          </p:cNvPr>
          <p:cNvSpPr txBox="1"/>
          <p:nvPr/>
        </p:nvSpPr>
        <p:spPr>
          <a:xfrm>
            <a:off x="6802494" y="3164643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Story, January 2000</a:t>
            </a:r>
            <a:endParaRPr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9" name="Google Shape;326;p16">
            <a:extLst>
              <a:ext uri="{FF2B5EF4-FFF2-40B4-BE49-F238E27FC236}">
                <a16:creationId xmlns:a16="http://schemas.microsoft.com/office/drawing/2014/main" id="{375ABE30-CF1A-4C35-BB99-7C387617C5B2}"/>
              </a:ext>
            </a:extLst>
          </p:cNvPr>
          <p:cNvSpPr txBox="1"/>
          <p:nvPr/>
        </p:nvSpPr>
        <p:spPr>
          <a:xfrm>
            <a:off x="5983363" y="3091218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01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1" name="Google Shape;324;p16">
            <a:extLst>
              <a:ext uri="{FF2B5EF4-FFF2-40B4-BE49-F238E27FC236}">
                <a16:creationId xmlns:a16="http://schemas.microsoft.com/office/drawing/2014/main" id="{6EAC4BC8-04D3-46B2-BFE4-C23DF8DB3C60}"/>
              </a:ext>
            </a:extLst>
          </p:cNvPr>
          <p:cNvSpPr txBox="1"/>
          <p:nvPr/>
        </p:nvSpPr>
        <p:spPr>
          <a:xfrm>
            <a:off x="6814344" y="4788944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7" name="Google Shape;325;p16">
            <a:extLst>
              <a:ext uri="{FF2B5EF4-FFF2-40B4-BE49-F238E27FC236}">
                <a16:creationId xmlns:a16="http://schemas.microsoft.com/office/drawing/2014/main" id="{92C6A7A3-49A1-4696-8AF8-63E9B5B145CE}"/>
              </a:ext>
            </a:extLst>
          </p:cNvPr>
          <p:cNvSpPr txBox="1"/>
          <p:nvPr/>
        </p:nvSpPr>
        <p:spPr>
          <a:xfrm>
            <a:off x="6802494" y="4549528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Story, December 2000</a:t>
            </a:r>
          </a:p>
        </p:txBody>
      </p:sp>
      <p:sp>
        <p:nvSpPr>
          <p:cNvPr id="19" name="Google Shape;326;p16">
            <a:extLst>
              <a:ext uri="{FF2B5EF4-FFF2-40B4-BE49-F238E27FC236}">
                <a16:creationId xmlns:a16="http://schemas.microsoft.com/office/drawing/2014/main" id="{B943551F-C06E-40F7-96D6-59C185457A88}"/>
              </a:ext>
            </a:extLst>
          </p:cNvPr>
          <p:cNvSpPr txBox="1"/>
          <p:nvPr/>
        </p:nvSpPr>
        <p:spPr>
          <a:xfrm>
            <a:off x="5983363" y="4476103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02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E4ACE7-638D-483D-8D64-E4E82E811B1A}"/>
              </a:ext>
            </a:extLst>
          </p:cNvPr>
          <p:cNvSpPr txBox="1"/>
          <p:nvPr/>
        </p:nvSpPr>
        <p:spPr>
          <a:xfrm>
            <a:off x="5983363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The Story About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Firework Agency.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4EFD319-B966-4271-974B-5329854D3A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038079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8550E82-8F9C-4410-89E5-FC68559AE9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6CDB71E-B251-4198-9246-0709323C155B}"/>
              </a:ext>
            </a:extLst>
          </p:cNvPr>
          <p:cNvSpPr/>
          <p:nvPr/>
        </p:nvSpPr>
        <p:spPr>
          <a:xfrm>
            <a:off x="6438562" y="1167108"/>
            <a:ext cx="5753437" cy="5690892"/>
          </a:xfrm>
          <a:custGeom>
            <a:avLst/>
            <a:gdLst>
              <a:gd name="connsiteX0" fmla="*/ 5753437 w 5753437"/>
              <a:gd name="connsiteY0" fmla="*/ 0 h 5690892"/>
              <a:gd name="connsiteX1" fmla="*/ 5753437 w 5753437"/>
              <a:gd name="connsiteY1" fmla="*/ 2960349 h 5690892"/>
              <a:gd name="connsiteX2" fmla="*/ 5490714 w 5753437"/>
              <a:gd name="connsiteY2" fmla="*/ 2985733 h 5690892"/>
              <a:gd name="connsiteX3" fmla="*/ 2969372 w 5753437"/>
              <a:gd name="connsiteY3" fmla="*/ 5612862 h 5690892"/>
              <a:gd name="connsiteX4" fmla="*/ 2965432 w 5753437"/>
              <a:gd name="connsiteY4" fmla="*/ 5690892 h 5690892"/>
              <a:gd name="connsiteX5" fmla="*/ 0 w 5753437"/>
              <a:gd name="connsiteY5" fmla="*/ 5690892 h 5690892"/>
              <a:gd name="connsiteX6" fmla="*/ 2023 w 5753437"/>
              <a:gd name="connsiteY6" fmla="*/ 5610863 h 5690892"/>
              <a:gd name="connsiteX7" fmla="*/ 5609241 w 5753437"/>
              <a:gd name="connsiteY7" fmla="*/ 3646 h 5690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53437" h="5690892">
                <a:moveTo>
                  <a:pt x="5753437" y="0"/>
                </a:moveTo>
                <a:lnTo>
                  <a:pt x="5753437" y="2960349"/>
                </a:lnTo>
                <a:lnTo>
                  <a:pt x="5490714" y="2985733"/>
                </a:lnTo>
                <a:cubicBezTo>
                  <a:pt x="4154800" y="3176970"/>
                  <a:pt x="3106732" y="4260302"/>
                  <a:pt x="2969372" y="5612862"/>
                </a:cubicBezTo>
                <a:lnTo>
                  <a:pt x="2965432" y="5690892"/>
                </a:lnTo>
                <a:lnTo>
                  <a:pt x="0" y="5690892"/>
                </a:lnTo>
                <a:lnTo>
                  <a:pt x="2023" y="5610863"/>
                </a:lnTo>
                <a:cubicBezTo>
                  <a:pt x="155454" y="2584050"/>
                  <a:pt x="2582428" y="157075"/>
                  <a:pt x="5609241" y="364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7360EB4-6C4B-4193-8AFB-F9F885B90F0A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E215D29-C893-4ACA-ADA8-13AFB30A033A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14E3ED5-4C2A-44CF-9DA9-C41FC146BE9E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C8BEBB92-C004-4B84-A2BD-721AA95CBC18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0CC3C7-D7DB-4948-85C3-53FCE232C8EC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E716FC-0066-4FC6-A0D7-A2C4163056E3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37AC28-993C-47DF-AC4C-C5403F602906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13B61D-091D-4568-ADA0-8693A1BA4978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DB4125-53B8-4EB4-B6BB-982305CA8A8C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594563-ECB1-413D-8007-A6D86D0CC8EB}"/>
              </a:ext>
            </a:extLst>
          </p:cNvPr>
          <p:cNvSpPr txBox="1"/>
          <p:nvPr/>
        </p:nvSpPr>
        <p:spPr>
          <a:xfrm>
            <a:off x="1385301" y="2144542"/>
            <a:ext cx="52838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latin typeface="+mj-lt"/>
              </a:rPr>
              <a:t>THANK YOU</a:t>
            </a:r>
            <a:endParaRPr lang="en-ID" sz="7200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A5CB2A-9942-4A6E-8E35-5F9FD3A9F7EB}"/>
              </a:ext>
            </a:extLst>
          </p:cNvPr>
          <p:cNvSpPr txBox="1"/>
          <p:nvPr/>
        </p:nvSpPr>
        <p:spPr>
          <a:xfrm flipH="1">
            <a:off x="2468799" y="3268580"/>
            <a:ext cx="40366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tx2"/>
                </a:solidFill>
              </a:rPr>
              <a:t>And Time To Say See You Next Time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AFF149-34BC-4870-AEF0-080D14A0737B}"/>
              </a:ext>
            </a:extLst>
          </p:cNvPr>
          <p:cNvSpPr/>
          <p:nvPr/>
        </p:nvSpPr>
        <p:spPr>
          <a:xfrm>
            <a:off x="2002886" y="3414998"/>
            <a:ext cx="9144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Google Shape;44;p4">
            <a:extLst>
              <a:ext uri="{FF2B5EF4-FFF2-40B4-BE49-F238E27FC236}">
                <a16:creationId xmlns:a16="http://schemas.microsoft.com/office/drawing/2014/main" id="{66E9C262-CBA9-430D-B62F-FAEAAAFD6758}"/>
              </a:ext>
            </a:extLst>
          </p:cNvPr>
          <p:cNvSpPr txBox="1"/>
          <p:nvPr/>
        </p:nvSpPr>
        <p:spPr>
          <a:xfrm>
            <a:off x="1461469" y="4117608"/>
            <a:ext cx="4291970" cy="919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3BEC15C-7777-43CB-90F3-831E618CBF49}"/>
              </a:ext>
            </a:extLst>
          </p:cNvPr>
          <p:cNvSpPr/>
          <p:nvPr/>
        </p:nvSpPr>
        <p:spPr>
          <a:xfrm flipH="1">
            <a:off x="1522123" y="1739385"/>
            <a:ext cx="402930" cy="402930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2E0A2-D728-464A-B83E-EB18392A351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21152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33AA42F9-9387-44B9-8954-37409F7FFE50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AE73C48-5D10-47FE-8B9C-9F36B1F0F8E5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D357700-BF1A-477A-88AC-D9FB63BB4E2C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D020C5-680F-4361-B282-9802F409FEE5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73E033-6C87-43F6-9C3A-DA60A9EC9108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4" name="Google Shape;44;p4">
            <a:extLst>
              <a:ext uri="{FF2B5EF4-FFF2-40B4-BE49-F238E27FC236}">
                <a16:creationId xmlns:a16="http://schemas.microsoft.com/office/drawing/2014/main" id="{FA43D4B7-2DD7-4009-AD05-B5F36E5571E8}"/>
              </a:ext>
            </a:extLst>
          </p:cNvPr>
          <p:cNvSpPr txBox="1"/>
          <p:nvPr/>
        </p:nvSpPr>
        <p:spPr>
          <a:xfrm>
            <a:off x="1450206" y="3226768"/>
            <a:ext cx="4041804" cy="1094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6" name="Google Shape;44;p4">
            <a:extLst>
              <a:ext uri="{FF2B5EF4-FFF2-40B4-BE49-F238E27FC236}">
                <a16:creationId xmlns:a16="http://schemas.microsoft.com/office/drawing/2014/main" id="{65C65670-E953-47F5-8FDE-D263F5C05BBD}"/>
              </a:ext>
            </a:extLst>
          </p:cNvPr>
          <p:cNvSpPr txBox="1"/>
          <p:nvPr/>
        </p:nvSpPr>
        <p:spPr>
          <a:xfrm>
            <a:off x="1450206" y="4338042"/>
            <a:ext cx="4041804" cy="1094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Morbi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orci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endParaRPr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AE4BD9-ED33-4B52-99AA-F3BAD025F5C0}"/>
              </a:ext>
            </a:extLst>
          </p:cNvPr>
          <p:cNvSpPr txBox="1"/>
          <p:nvPr/>
        </p:nvSpPr>
        <p:spPr>
          <a:xfrm>
            <a:off x="1434164" y="1574172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About Company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History Right Here.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CAC8EA0-05E7-467F-ABB8-2F6CCB926E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8042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07DC729B-4DFC-4A4C-A5B2-C416F31EB0E2}"/>
              </a:ext>
            </a:extLst>
          </p:cNvPr>
          <p:cNvSpPr/>
          <p:nvPr/>
        </p:nvSpPr>
        <p:spPr>
          <a:xfrm>
            <a:off x="3320716" y="1199148"/>
            <a:ext cx="2229852" cy="2229852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0C1C0F1-CF1E-4FBC-A7B3-CD51A41BE5E9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D9436EF-6239-4BE0-9B39-E5E78FD172C7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8373772-4826-46FF-A98D-88A537CD8AEB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76DE650-4FE4-4EAA-9642-A14815BD98A8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587B70-37D4-4A19-976E-0AEBD273BEB3}"/>
              </a:ext>
            </a:extLst>
          </p:cNvPr>
          <p:cNvSpPr/>
          <p:nvPr/>
        </p:nvSpPr>
        <p:spPr>
          <a:xfrm>
            <a:off x="6165833" y="3599169"/>
            <a:ext cx="2227000" cy="617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F8A88E-1D58-4C6F-AEC5-882FA8BA97B2}"/>
              </a:ext>
            </a:extLst>
          </p:cNvPr>
          <p:cNvSpPr txBox="1"/>
          <p:nvPr/>
        </p:nvSpPr>
        <p:spPr>
          <a:xfrm flipH="1">
            <a:off x="6160168" y="3133454"/>
            <a:ext cx="2207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Mission Here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505C4D-7405-4CC7-87E9-0441468CF754}"/>
              </a:ext>
            </a:extLst>
          </p:cNvPr>
          <p:cNvSpPr/>
          <p:nvPr/>
        </p:nvSpPr>
        <p:spPr>
          <a:xfrm>
            <a:off x="6160170" y="3339221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7952B7-04E8-4F9E-8469-59C484C9AC1A}"/>
              </a:ext>
            </a:extLst>
          </p:cNvPr>
          <p:cNvSpPr/>
          <p:nvPr/>
        </p:nvSpPr>
        <p:spPr>
          <a:xfrm>
            <a:off x="6165832" y="5085053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D0F819-202E-44F5-940C-8071080582EB}"/>
              </a:ext>
            </a:extLst>
          </p:cNvPr>
          <p:cNvSpPr txBox="1"/>
          <p:nvPr/>
        </p:nvSpPr>
        <p:spPr>
          <a:xfrm flipH="1">
            <a:off x="6160169" y="4619338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Mission Here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1B0359-CC9E-4D71-9BAB-A602EF343DA4}"/>
              </a:ext>
            </a:extLst>
          </p:cNvPr>
          <p:cNvSpPr/>
          <p:nvPr/>
        </p:nvSpPr>
        <p:spPr>
          <a:xfrm>
            <a:off x="6160170" y="482510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962986-5D97-4F0A-8B6D-1F11DFEF2D14}"/>
              </a:ext>
            </a:extLst>
          </p:cNvPr>
          <p:cNvSpPr/>
          <p:nvPr/>
        </p:nvSpPr>
        <p:spPr>
          <a:xfrm>
            <a:off x="8563545" y="3599169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80D1D3-B9D7-4F93-98C0-4DCD47EF6247}"/>
              </a:ext>
            </a:extLst>
          </p:cNvPr>
          <p:cNvSpPr txBox="1"/>
          <p:nvPr/>
        </p:nvSpPr>
        <p:spPr>
          <a:xfrm flipH="1">
            <a:off x="8557882" y="3133454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Mission Here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C1DBEB4-E0EB-4B1F-A695-C38F10C80C24}"/>
              </a:ext>
            </a:extLst>
          </p:cNvPr>
          <p:cNvSpPr/>
          <p:nvPr/>
        </p:nvSpPr>
        <p:spPr>
          <a:xfrm>
            <a:off x="8557883" y="3339221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C0CBF22-0F12-479D-9323-7E3408FE5337}"/>
              </a:ext>
            </a:extLst>
          </p:cNvPr>
          <p:cNvSpPr/>
          <p:nvPr/>
        </p:nvSpPr>
        <p:spPr>
          <a:xfrm>
            <a:off x="8563545" y="5085053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DFC56B-7438-45C4-85D1-C604ABEC5E7E}"/>
              </a:ext>
            </a:extLst>
          </p:cNvPr>
          <p:cNvSpPr txBox="1"/>
          <p:nvPr/>
        </p:nvSpPr>
        <p:spPr>
          <a:xfrm flipH="1">
            <a:off x="8557882" y="4619338"/>
            <a:ext cx="1838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Mission Here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1F414D6-CFA3-41B8-B98C-A73631EB850C}"/>
              </a:ext>
            </a:extLst>
          </p:cNvPr>
          <p:cNvSpPr/>
          <p:nvPr/>
        </p:nvSpPr>
        <p:spPr>
          <a:xfrm>
            <a:off x="8557883" y="482510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11E905-0233-4693-BF8C-728E333AB81E}"/>
              </a:ext>
            </a:extLst>
          </p:cNvPr>
          <p:cNvSpPr txBox="1"/>
          <p:nvPr/>
        </p:nvSpPr>
        <p:spPr>
          <a:xfrm>
            <a:off x="6160168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The Missions Of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Firework Agency.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70361F4-EF24-497E-A1FE-C6A91218FD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2362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AD63426-83EC-48B7-B749-9A593BC875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343AC1E-A782-405E-8152-BE566FCBBBA5}"/>
              </a:ext>
            </a:extLst>
          </p:cNvPr>
          <p:cNvSpPr/>
          <p:nvPr/>
        </p:nvSpPr>
        <p:spPr>
          <a:xfrm flipH="1" flipV="1">
            <a:off x="8729745" y="3379445"/>
            <a:ext cx="2890756" cy="2916745"/>
          </a:xfrm>
          <a:custGeom>
            <a:avLst/>
            <a:gdLst>
              <a:gd name="connsiteX0" fmla="*/ 2477127 w 2477127"/>
              <a:gd name="connsiteY0" fmla="*/ 0 h 2499398"/>
              <a:gd name="connsiteX1" fmla="*/ 2477127 w 2477127"/>
              <a:gd name="connsiteY1" fmla="*/ 2499398 h 2499398"/>
              <a:gd name="connsiteX2" fmla="*/ 0 w 2477127"/>
              <a:gd name="connsiteY2" fmla="*/ 2499398 h 2499398"/>
              <a:gd name="connsiteX3" fmla="*/ 11358 w 2477127"/>
              <a:gd name="connsiteY3" fmla="*/ 2259505 h 2499398"/>
              <a:gd name="connsiteX4" fmla="*/ 2244914 w 2477127"/>
              <a:gd name="connsiteY4" fmla="*/ 11725 h 2499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7127" h="2499398">
                <a:moveTo>
                  <a:pt x="2477127" y="0"/>
                </a:moveTo>
                <a:lnTo>
                  <a:pt x="2477127" y="2499398"/>
                </a:lnTo>
                <a:lnTo>
                  <a:pt x="0" y="2499398"/>
                </a:lnTo>
                <a:lnTo>
                  <a:pt x="11358" y="2259505"/>
                </a:lnTo>
                <a:cubicBezTo>
                  <a:pt x="124079" y="1075227"/>
                  <a:pt x="1062789" y="131777"/>
                  <a:pt x="2244914" y="11725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310FC2E-7B95-4ED0-8EB0-365C425735D1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BACD667-B76F-4034-9B91-724809A25A47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D08ED39-8634-4DC2-B501-2482C40F9739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B00E8F6-2770-43CF-ABC2-E3106572BD40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AB71B9-8A79-4B41-9E88-6DEB8734CB21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4" name="Google Shape;451;p21">
            <a:extLst>
              <a:ext uri="{FF2B5EF4-FFF2-40B4-BE49-F238E27FC236}">
                <a16:creationId xmlns:a16="http://schemas.microsoft.com/office/drawing/2014/main" id="{02CBF884-B956-47B2-A0EE-D91ABB422E29}"/>
              </a:ext>
            </a:extLst>
          </p:cNvPr>
          <p:cNvSpPr txBox="1"/>
          <p:nvPr/>
        </p:nvSpPr>
        <p:spPr>
          <a:xfrm>
            <a:off x="2167002" y="3047410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6" name="Google Shape;452;p21">
            <a:extLst>
              <a:ext uri="{FF2B5EF4-FFF2-40B4-BE49-F238E27FC236}">
                <a16:creationId xmlns:a16="http://schemas.microsoft.com/office/drawing/2014/main" id="{41F26D4E-8125-4724-9043-D907B431B159}"/>
              </a:ext>
            </a:extLst>
          </p:cNvPr>
          <p:cNvSpPr/>
          <p:nvPr/>
        </p:nvSpPr>
        <p:spPr>
          <a:xfrm>
            <a:off x="1519302" y="3126119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01</a:t>
            </a:r>
            <a:endParaRPr sz="800" dirty="0">
              <a:latin typeface="+mn-lt"/>
            </a:endParaRPr>
          </a:p>
        </p:txBody>
      </p:sp>
      <p:sp>
        <p:nvSpPr>
          <p:cNvPr id="8" name="Google Shape;453;p21">
            <a:extLst>
              <a:ext uri="{FF2B5EF4-FFF2-40B4-BE49-F238E27FC236}">
                <a16:creationId xmlns:a16="http://schemas.microsoft.com/office/drawing/2014/main" id="{AC899641-45B2-4A53-934A-AAAD6C6B3C43}"/>
              </a:ext>
            </a:extLst>
          </p:cNvPr>
          <p:cNvSpPr txBox="1"/>
          <p:nvPr/>
        </p:nvSpPr>
        <p:spPr>
          <a:xfrm>
            <a:off x="2167002" y="3966567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6" name="Google Shape;454;p21">
            <a:extLst>
              <a:ext uri="{FF2B5EF4-FFF2-40B4-BE49-F238E27FC236}">
                <a16:creationId xmlns:a16="http://schemas.microsoft.com/office/drawing/2014/main" id="{33E458E5-90B7-490A-870B-0E9AFB08BD97}"/>
              </a:ext>
            </a:extLst>
          </p:cNvPr>
          <p:cNvSpPr/>
          <p:nvPr/>
        </p:nvSpPr>
        <p:spPr>
          <a:xfrm>
            <a:off x="1519302" y="404528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02</a:t>
            </a:r>
            <a:endParaRPr sz="800" dirty="0">
              <a:latin typeface="+mn-lt"/>
            </a:endParaRPr>
          </a:p>
        </p:txBody>
      </p:sp>
      <p:sp>
        <p:nvSpPr>
          <p:cNvPr id="18" name="Google Shape;455;p21">
            <a:extLst>
              <a:ext uri="{FF2B5EF4-FFF2-40B4-BE49-F238E27FC236}">
                <a16:creationId xmlns:a16="http://schemas.microsoft.com/office/drawing/2014/main" id="{534C8728-9740-400E-9A40-652829D8AD18}"/>
              </a:ext>
            </a:extLst>
          </p:cNvPr>
          <p:cNvSpPr txBox="1"/>
          <p:nvPr/>
        </p:nvSpPr>
        <p:spPr>
          <a:xfrm>
            <a:off x="2167002" y="4885725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0" name="Google Shape;456;p21">
            <a:extLst>
              <a:ext uri="{FF2B5EF4-FFF2-40B4-BE49-F238E27FC236}">
                <a16:creationId xmlns:a16="http://schemas.microsoft.com/office/drawing/2014/main" id="{CA938B66-579E-4A7A-87AD-1004F0607E00}"/>
              </a:ext>
            </a:extLst>
          </p:cNvPr>
          <p:cNvSpPr/>
          <p:nvPr/>
        </p:nvSpPr>
        <p:spPr>
          <a:xfrm>
            <a:off x="1519302" y="4964443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03</a:t>
            </a:r>
            <a:endParaRPr sz="8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F008F5-CD17-4338-AC48-C2B668194A70}"/>
              </a:ext>
            </a:extLst>
          </p:cNvPr>
          <p:cNvSpPr txBox="1"/>
          <p:nvPr/>
        </p:nvSpPr>
        <p:spPr>
          <a:xfrm>
            <a:off x="1434165" y="1542088"/>
            <a:ext cx="3667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Let’s Be Creative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For The Best Event.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473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44AC1A8-B75F-4829-A776-5D7DFE9363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E54636D-8C71-46AC-8859-A40C1A75DC9B}"/>
              </a:ext>
            </a:extLst>
          </p:cNvPr>
          <p:cNvSpPr/>
          <p:nvPr/>
        </p:nvSpPr>
        <p:spPr>
          <a:xfrm flipH="1">
            <a:off x="640109" y="1023204"/>
            <a:ext cx="2326105" cy="2326105"/>
          </a:xfrm>
          <a:custGeom>
            <a:avLst/>
            <a:gdLst>
              <a:gd name="connsiteX0" fmla="*/ 0 w 1692442"/>
              <a:gd name="connsiteY0" fmla="*/ 0 h 1692442"/>
              <a:gd name="connsiteX1" fmla="*/ 1692442 w 1692442"/>
              <a:gd name="connsiteY1" fmla="*/ 1692442 h 1692442"/>
              <a:gd name="connsiteX2" fmla="*/ 0 w 1692442"/>
              <a:gd name="connsiteY2" fmla="*/ 1692442 h 1692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2442" h="1692442">
                <a:moveTo>
                  <a:pt x="0" y="0"/>
                </a:moveTo>
                <a:cubicBezTo>
                  <a:pt x="934710" y="0"/>
                  <a:pt x="1692442" y="757732"/>
                  <a:pt x="1692442" y="1692442"/>
                </a:cubicBezTo>
                <a:lnTo>
                  <a:pt x="0" y="1692442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6A81636-3AA5-43E9-86D2-20A490CCAB01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DD6C180-B026-47C7-A0BF-E5B4D95256BD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ED0D742-DB4A-4590-B4A4-2D10FBFCAB24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2B7E5C4-AF09-4040-BF1A-225B29F0F563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3" name="Google Shape;324;p16">
            <a:extLst>
              <a:ext uri="{FF2B5EF4-FFF2-40B4-BE49-F238E27FC236}">
                <a16:creationId xmlns:a16="http://schemas.microsoft.com/office/drawing/2014/main" id="{09A31646-E580-4B17-96AA-8F4D590E76C3}"/>
              </a:ext>
            </a:extLst>
          </p:cNvPr>
          <p:cNvSpPr txBox="1"/>
          <p:nvPr/>
        </p:nvSpPr>
        <p:spPr>
          <a:xfrm>
            <a:off x="6814344" y="3404059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9" name="Google Shape;325;p16">
            <a:extLst>
              <a:ext uri="{FF2B5EF4-FFF2-40B4-BE49-F238E27FC236}">
                <a16:creationId xmlns:a16="http://schemas.microsoft.com/office/drawing/2014/main" id="{8248C906-BDF6-42AE-9FF3-3387484F1F86}"/>
              </a:ext>
            </a:extLst>
          </p:cNvPr>
          <p:cNvSpPr txBox="1"/>
          <p:nvPr/>
        </p:nvSpPr>
        <p:spPr>
          <a:xfrm>
            <a:off x="6802494" y="3164643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Philosophy Here</a:t>
            </a:r>
            <a:endParaRPr sz="1600" b="1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3" name="Google Shape;326;p16">
            <a:extLst>
              <a:ext uri="{FF2B5EF4-FFF2-40B4-BE49-F238E27FC236}">
                <a16:creationId xmlns:a16="http://schemas.microsoft.com/office/drawing/2014/main" id="{CB322187-3FB9-4596-9238-4C88F3BEE869}"/>
              </a:ext>
            </a:extLst>
          </p:cNvPr>
          <p:cNvSpPr txBox="1"/>
          <p:nvPr/>
        </p:nvSpPr>
        <p:spPr>
          <a:xfrm>
            <a:off x="5983363" y="3091218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01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5" name="Google Shape;324;p16">
            <a:extLst>
              <a:ext uri="{FF2B5EF4-FFF2-40B4-BE49-F238E27FC236}">
                <a16:creationId xmlns:a16="http://schemas.microsoft.com/office/drawing/2014/main" id="{F0694479-90B7-4F90-B946-BEF937DF0161}"/>
              </a:ext>
            </a:extLst>
          </p:cNvPr>
          <p:cNvSpPr txBox="1"/>
          <p:nvPr/>
        </p:nvSpPr>
        <p:spPr>
          <a:xfrm>
            <a:off x="6814344" y="4788944"/>
            <a:ext cx="3917824" cy="95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risque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male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suada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libero a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7" name="Google Shape;325;p16">
            <a:extLst>
              <a:ext uri="{FF2B5EF4-FFF2-40B4-BE49-F238E27FC236}">
                <a16:creationId xmlns:a16="http://schemas.microsoft.com/office/drawing/2014/main" id="{9F26ECE3-7E27-4317-8DDE-EC308CC766B2}"/>
              </a:ext>
            </a:extLst>
          </p:cNvPr>
          <p:cNvSpPr txBox="1"/>
          <p:nvPr/>
        </p:nvSpPr>
        <p:spPr>
          <a:xfrm>
            <a:off x="6802494" y="4549528"/>
            <a:ext cx="277429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Philosophy Here</a:t>
            </a:r>
          </a:p>
        </p:txBody>
      </p:sp>
      <p:sp>
        <p:nvSpPr>
          <p:cNvPr id="19" name="Google Shape;326;p16">
            <a:extLst>
              <a:ext uri="{FF2B5EF4-FFF2-40B4-BE49-F238E27FC236}">
                <a16:creationId xmlns:a16="http://schemas.microsoft.com/office/drawing/2014/main" id="{A078A8E6-1C2A-4482-AFB9-04092E6E3EFA}"/>
              </a:ext>
            </a:extLst>
          </p:cNvPr>
          <p:cNvSpPr txBox="1"/>
          <p:nvPr/>
        </p:nvSpPr>
        <p:spPr>
          <a:xfrm>
            <a:off x="5983363" y="4476103"/>
            <a:ext cx="123024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tx2"/>
                </a:solidFill>
                <a:latin typeface="+mn-lt"/>
                <a:ea typeface="Raleway"/>
                <a:cs typeface="Raleway"/>
                <a:sym typeface="Raleway"/>
              </a:rPr>
              <a:t>02</a:t>
            </a:r>
            <a:endParaRPr sz="4400" dirty="0">
              <a:solidFill>
                <a:schemeClr val="tx2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D60A66-B2BA-45FB-9EBA-DC0F703ABF8A}"/>
              </a:ext>
            </a:extLst>
          </p:cNvPr>
          <p:cNvSpPr txBox="1"/>
          <p:nvPr/>
        </p:nvSpPr>
        <p:spPr>
          <a:xfrm>
            <a:off x="5983363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The Philosophy Of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Firework Agency.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238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54D12CE-39FC-488E-9666-9BF0C6A38A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0793DCC-E6DC-4228-9F96-CCC8B0C6F26F}"/>
              </a:ext>
            </a:extLst>
          </p:cNvPr>
          <p:cNvSpPr/>
          <p:nvPr/>
        </p:nvSpPr>
        <p:spPr>
          <a:xfrm flipH="1" flipV="1">
            <a:off x="8774754" y="3429000"/>
            <a:ext cx="2045646" cy="2064037"/>
          </a:xfrm>
          <a:custGeom>
            <a:avLst/>
            <a:gdLst>
              <a:gd name="connsiteX0" fmla="*/ 2477127 w 2477127"/>
              <a:gd name="connsiteY0" fmla="*/ 0 h 2499398"/>
              <a:gd name="connsiteX1" fmla="*/ 2477127 w 2477127"/>
              <a:gd name="connsiteY1" fmla="*/ 2499398 h 2499398"/>
              <a:gd name="connsiteX2" fmla="*/ 0 w 2477127"/>
              <a:gd name="connsiteY2" fmla="*/ 2499398 h 2499398"/>
              <a:gd name="connsiteX3" fmla="*/ 11358 w 2477127"/>
              <a:gd name="connsiteY3" fmla="*/ 2259505 h 2499398"/>
              <a:gd name="connsiteX4" fmla="*/ 2244914 w 2477127"/>
              <a:gd name="connsiteY4" fmla="*/ 11725 h 2499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7127" h="2499398">
                <a:moveTo>
                  <a:pt x="2477127" y="0"/>
                </a:moveTo>
                <a:lnTo>
                  <a:pt x="2477127" y="2499398"/>
                </a:lnTo>
                <a:lnTo>
                  <a:pt x="0" y="2499398"/>
                </a:lnTo>
                <a:lnTo>
                  <a:pt x="11358" y="2259505"/>
                </a:lnTo>
                <a:cubicBezTo>
                  <a:pt x="124079" y="1075227"/>
                  <a:pt x="1062789" y="131777"/>
                  <a:pt x="2244914" y="11725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7A9875D-7808-4867-A695-19DF6DF95304}"/>
              </a:ext>
            </a:extLst>
          </p:cNvPr>
          <p:cNvSpPr/>
          <p:nvPr/>
        </p:nvSpPr>
        <p:spPr>
          <a:xfrm>
            <a:off x="609600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E54AAE5-C243-499C-A95F-3052534D8948}"/>
              </a:ext>
            </a:extLst>
          </p:cNvPr>
          <p:cNvSpPr/>
          <p:nvPr/>
        </p:nvSpPr>
        <p:spPr>
          <a:xfrm>
            <a:off x="866274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D83E1CE-0F63-43FA-8646-E13151D8108B}"/>
              </a:ext>
            </a:extLst>
          </p:cNvPr>
          <p:cNvSpPr/>
          <p:nvPr/>
        </p:nvSpPr>
        <p:spPr>
          <a:xfrm>
            <a:off x="1122948" y="673770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05C167E-F2A5-4760-8BDA-FF0820FFDE31}"/>
              </a:ext>
            </a:extLst>
          </p:cNvPr>
          <p:cNvSpPr/>
          <p:nvPr/>
        </p:nvSpPr>
        <p:spPr>
          <a:xfrm>
            <a:off x="866274" y="935577"/>
            <a:ext cx="123203" cy="1232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BC626B-EBE9-430F-8714-9220B2FC4FB7}"/>
              </a:ext>
            </a:extLst>
          </p:cNvPr>
          <p:cNvSpPr txBox="1"/>
          <p:nvPr/>
        </p:nvSpPr>
        <p:spPr>
          <a:xfrm>
            <a:off x="529389" y="6023809"/>
            <a:ext cx="16459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6">
                    <a:lumMod val="90000"/>
                  </a:schemeClr>
                </a:solidFill>
              </a:rPr>
              <a:t>The Firework Celebration</a:t>
            </a:r>
            <a:endParaRPr lang="en-ID" sz="9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9B17A1-478C-4AE6-A0FB-00FC7CFC39EF}"/>
              </a:ext>
            </a:extLst>
          </p:cNvPr>
          <p:cNvSpPr/>
          <p:nvPr/>
        </p:nvSpPr>
        <p:spPr>
          <a:xfrm>
            <a:off x="1452642" y="3599169"/>
            <a:ext cx="2227000" cy="617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D1512-EE0B-4A40-826C-D431906EF760}"/>
              </a:ext>
            </a:extLst>
          </p:cNvPr>
          <p:cNvSpPr txBox="1"/>
          <p:nvPr/>
        </p:nvSpPr>
        <p:spPr>
          <a:xfrm flipH="1">
            <a:off x="1446977" y="3133454"/>
            <a:ext cx="2207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Achievement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E09441-2BB5-4347-96A9-46951E88BD5A}"/>
              </a:ext>
            </a:extLst>
          </p:cNvPr>
          <p:cNvSpPr/>
          <p:nvPr/>
        </p:nvSpPr>
        <p:spPr>
          <a:xfrm>
            <a:off x="1446979" y="3339221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C07FDF-05B9-4739-9958-54FD6BDC9A46}"/>
              </a:ext>
            </a:extLst>
          </p:cNvPr>
          <p:cNvSpPr/>
          <p:nvPr/>
        </p:nvSpPr>
        <p:spPr>
          <a:xfrm>
            <a:off x="1452641" y="5085053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1724BD-89DA-4508-AC6A-626E24EC32B5}"/>
              </a:ext>
            </a:extLst>
          </p:cNvPr>
          <p:cNvSpPr txBox="1"/>
          <p:nvPr/>
        </p:nvSpPr>
        <p:spPr>
          <a:xfrm flipH="1">
            <a:off x="1446977" y="4619338"/>
            <a:ext cx="19993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Achievement Here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3796F2-7DFE-486B-92FC-9B5319070FD9}"/>
              </a:ext>
            </a:extLst>
          </p:cNvPr>
          <p:cNvSpPr/>
          <p:nvPr/>
        </p:nvSpPr>
        <p:spPr>
          <a:xfrm>
            <a:off x="1446979" y="482510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35D787-2BDB-498F-B070-B83116886B95}"/>
              </a:ext>
            </a:extLst>
          </p:cNvPr>
          <p:cNvSpPr/>
          <p:nvPr/>
        </p:nvSpPr>
        <p:spPr>
          <a:xfrm>
            <a:off x="3978690" y="3599169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A108DA2-D8B3-4734-BD50-8251EC1543C1}"/>
              </a:ext>
            </a:extLst>
          </p:cNvPr>
          <p:cNvSpPr txBox="1"/>
          <p:nvPr/>
        </p:nvSpPr>
        <p:spPr>
          <a:xfrm flipH="1">
            <a:off x="3973026" y="3133454"/>
            <a:ext cx="19993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Achievement Here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58EEF7-0E7A-4ABF-A8B2-E78B4B7DFF02}"/>
              </a:ext>
            </a:extLst>
          </p:cNvPr>
          <p:cNvSpPr/>
          <p:nvPr/>
        </p:nvSpPr>
        <p:spPr>
          <a:xfrm>
            <a:off x="3973028" y="3339221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05E5E4A-D3E4-4E60-8FC5-822508BC643E}"/>
              </a:ext>
            </a:extLst>
          </p:cNvPr>
          <p:cNvSpPr/>
          <p:nvPr/>
        </p:nvSpPr>
        <p:spPr>
          <a:xfrm>
            <a:off x="3978690" y="5085053"/>
            <a:ext cx="222700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dirty="0">
                <a:solidFill>
                  <a:schemeClr val="accent6"/>
                </a:solidFill>
              </a:rPr>
              <a:t>Lorem ipsum dolor sit amet conse ctetur adipiscing elit.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C9CCEA-59B8-48E8-93F0-91C3A4FAA772}"/>
              </a:ext>
            </a:extLst>
          </p:cNvPr>
          <p:cNvSpPr txBox="1"/>
          <p:nvPr/>
        </p:nvSpPr>
        <p:spPr>
          <a:xfrm flipH="1">
            <a:off x="3973026" y="4619338"/>
            <a:ext cx="19993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Achievement Here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8EC38BF-0933-4A32-8D19-9F766F827E81}"/>
              </a:ext>
            </a:extLst>
          </p:cNvPr>
          <p:cNvSpPr/>
          <p:nvPr/>
        </p:nvSpPr>
        <p:spPr>
          <a:xfrm>
            <a:off x="3973028" y="4825105"/>
            <a:ext cx="1756470" cy="34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d-ID" sz="1200" i="1" dirty="0">
                <a:solidFill>
                  <a:schemeClr val="accent6"/>
                </a:solidFill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FA91E37-CB89-4813-BE97-5AE566D97DDF}"/>
              </a:ext>
            </a:extLst>
          </p:cNvPr>
          <p:cNvSpPr txBox="1"/>
          <p:nvPr/>
        </p:nvSpPr>
        <p:spPr>
          <a:xfrm>
            <a:off x="1446977" y="155813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The Achievement Of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Firework Agency.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941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B3BF9EE-8169-4BC3-8D13-83AB5F6C659B}"/>
              </a:ext>
            </a:extLst>
          </p:cNvPr>
          <p:cNvGrpSpPr/>
          <p:nvPr/>
        </p:nvGrpSpPr>
        <p:grpSpPr>
          <a:xfrm flipH="1">
            <a:off x="11133220" y="5727032"/>
            <a:ext cx="465219" cy="465219"/>
            <a:chOff x="5839325" y="1732547"/>
            <a:chExt cx="2326105" cy="232610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BDD7FF3-BD51-4CD5-9D5D-8C061EC06681}"/>
                </a:ext>
              </a:extLst>
            </p:cNvPr>
            <p:cNvSpPr/>
            <p:nvPr/>
          </p:nvSpPr>
          <p:spPr>
            <a:xfrm>
              <a:off x="5839325" y="1732547"/>
              <a:ext cx="2326105" cy="2326105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BC5F426-5642-4094-A4B6-32255A571D12}"/>
                </a:ext>
              </a:extLst>
            </p:cNvPr>
            <p:cNvSpPr/>
            <p:nvPr/>
          </p:nvSpPr>
          <p:spPr>
            <a:xfrm>
              <a:off x="5839326" y="2422358"/>
              <a:ext cx="1636294" cy="1636294"/>
            </a:xfrm>
            <a:custGeom>
              <a:avLst/>
              <a:gdLst>
                <a:gd name="connsiteX0" fmla="*/ 0 w 1692442"/>
                <a:gd name="connsiteY0" fmla="*/ 0 h 1692442"/>
                <a:gd name="connsiteX1" fmla="*/ 1692442 w 1692442"/>
                <a:gd name="connsiteY1" fmla="*/ 1692442 h 1692442"/>
                <a:gd name="connsiteX2" fmla="*/ 0 w 1692442"/>
                <a:gd name="connsiteY2" fmla="*/ 1692442 h 169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92442" h="1692442">
                  <a:moveTo>
                    <a:pt x="0" y="0"/>
                  </a:moveTo>
                  <a:cubicBezTo>
                    <a:pt x="934710" y="0"/>
                    <a:pt x="1692442" y="757732"/>
                    <a:pt x="1692442" y="1692442"/>
                  </a:cubicBezTo>
                  <a:lnTo>
                    <a:pt x="0" y="16924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2A0399C-6CB1-47BE-97BB-81F6658368C6}"/>
              </a:ext>
            </a:extLst>
          </p:cNvPr>
          <p:cNvSpPr txBox="1"/>
          <p:nvPr/>
        </p:nvSpPr>
        <p:spPr>
          <a:xfrm>
            <a:off x="10283714" y="644997"/>
            <a:ext cx="13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6">
                    <a:lumMod val="90000"/>
                  </a:schemeClr>
                </a:solidFill>
              </a:rPr>
              <a:t>Happy New Years</a:t>
            </a:r>
            <a:endParaRPr lang="en-ID" sz="1200" b="1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2" name="Google Shape;451;p21">
            <a:extLst>
              <a:ext uri="{FF2B5EF4-FFF2-40B4-BE49-F238E27FC236}">
                <a16:creationId xmlns:a16="http://schemas.microsoft.com/office/drawing/2014/main" id="{E6992CCC-C65A-4629-8BBA-AD01E6B6205A}"/>
              </a:ext>
            </a:extLst>
          </p:cNvPr>
          <p:cNvSpPr txBox="1"/>
          <p:nvPr/>
        </p:nvSpPr>
        <p:spPr>
          <a:xfrm>
            <a:off x="7071260" y="3255956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8" name="Google Shape;452;p21">
            <a:extLst>
              <a:ext uri="{FF2B5EF4-FFF2-40B4-BE49-F238E27FC236}">
                <a16:creationId xmlns:a16="http://schemas.microsoft.com/office/drawing/2014/main" id="{AF3F9DD9-14B2-4167-81F1-2C323F22C3AD}"/>
              </a:ext>
            </a:extLst>
          </p:cNvPr>
          <p:cNvSpPr/>
          <p:nvPr/>
        </p:nvSpPr>
        <p:spPr>
          <a:xfrm>
            <a:off x="6423560" y="3334665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01</a:t>
            </a:r>
            <a:endParaRPr sz="800" dirty="0">
              <a:latin typeface="+mn-lt"/>
            </a:endParaRPr>
          </a:p>
        </p:txBody>
      </p:sp>
      <p:sp>
        <p:nvSpPr>
          <p:cNvPr id="10" name="Google Shape;453;p21">
            <a:extLst>
              <a:ext uri="{FF2B5EF4-FFF2-40B4-BE49-F238E27FC236}">
                <a16:creationId xmlns:a16="http://schemas.microsoft.com/office/drawing/2014/main" id="{FE748B6A-E866-4B59-80F0-4742BEFBDF9A}"/>
              </a:ext>
            </a:extLst>
          </p:cNvPr>
          <p:cNvSpPr txBox="1"/>
          <p:nvPr/>
        </p:nvSpPr>
        <p:spPr>
          <a:xfrm>
            <a:off x="7071260" y="4175113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4" name="Google Shape;454;p21">
            <a:extLst>
              <a:ext uri="{FF2B5EF4-FFF2-40B4-BE49-F238E27FC236}">
                <a16:creationId xmlns:a16="http://schemas.microsoft.com/office/drawing/2014/main" id="{B6DD125A-38BE-477A-9364-570E3414C524}"/>
              </a:ext>
            </a:extLst>
          </p:cNvPr>
          <p:cNvSpPr/>
          <p:nvPr/>
        </p:nvSpPr>
        <p:spPr>
          <a:xfrm>
            <a:off x="6423560" y="425382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02</a:t>
            </a:r>
            <a:endParaRPr sz="800" dirty="0">
              <a:latin typeface="+mn-lt"/>
            </a:endParaRPr>
          </a:p>
        </p:txBody>
      </p:sp>
      <p:sp>
        <p:nvSpPr>
          <p:cNvPr id="16" name="Google Shape;455;p21">
            <a:extLst>
              <a:ext uri="{FF2B5EF4-FFF2-40B4-BE49-F238E27FC236}">
                <a16:creationId xmlns:a16="http://schemas.microsoft.com/office/drawing/2014/main" id="{DF708E1D-4C36-48B6-A394-FEEFA18E27FA}"/>
              </a:ext>
            </a:extLst>
          </p:cNvPr>
          <p:cNvSpPr txBox="1"/>
          <p:nvPr/>
        </p:nvSpPr>
        <p:spPr>
          <a:xfrm>
            <a:off x="7071260" y="5094271"/>
            <a:ext cx="3662298" cy="6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Lorem ipsum dolor sit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amet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conse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lectus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ornare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,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viverra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ctetur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adipiscing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elit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.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Pellentesque</a:t>
            </a:r>
            <a:r>
              <a:rPr lang="en-US" sz="1200" dirty="0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 </a:t>
            </a:r>
            <a:r>
              <a:rPr lang="en-US" sz="1200" dirty="0" err="1">
                <a:solidFill>
                  <a:schemeClr val="accent6"/>
                </a:solidFill>
                <a:latin typeface="+mn-lt"/>
                <a:ea typeface="Raleway"/>
                <a:cs typeface="Raleway"/>
                <a:sym typeface="Raleway"/>
              </a:rPr>
              <a:t>sceleretil</a:t>
            </a:r>
            <a:endParaRPr lang="en-US" sz="1200" dirty="0">
              <a:solidFill>
                <a:schemeClr val="accent6"/>
              </a:solidFill>
              <a:latin typeface="+mn-lt"/>
              <a:ea typeface="Raleway"/>
              <a:cs typeface="Raleway"/>
              <a:sym typeface="Raleway"/>
            </a:endParaRPr>
          </a:p>
        </p:txBody>
      </p:sp>
      <p:sp>
        <p:nvSpPr>
          <p:cNvPr id="18" name="Google Shape;456;p21">
            <a:extLst>
              <a:ext uri="{FF2B5EF4-FFF2-40B4-BE49-F238E27FC236}">
                <a16:creationId xmlns:a16="http://schemas.microsoft.com/office/drawing/2014/main" id="{F4E3186B-CFE2-463A-8942-1DEFF6F0994B}"/>
              </a:ext>
            </a:extLst>
          </p:cNvPr>
          <p:cNvSpPr/>
          <p:nvPr/>
        </p:nvSpPr>
        <p:spPr>
          <a:xfrm>
            <a:off x="6423560" y="5172989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>
                <a:latin typeface="+mn-lt"/>
                <a:ea typeface="Raleway"/>
                <a:cs typeface="Raleway"/>
                <a:sym typeface="Raleway"/>
              </a:rPr>
              <a:t>03</a:t>
            </a:r>
            <a:endParaRPr sz="800" dirty="0"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95E351-B98D-4496-8F73-2584F5A99D61}"/>
              </a:ext>
            </a:extLst>
          </p:cNvPr>
          <p:cNvSpPr txBox="1"/>
          <p:nvPr/>
        </p:nvSpPr>
        <p:spPr>
          <a:xfrm>
            <a:off x="6338423" y="1750634"/>
            <a:ext cx="3667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Three Rule For </a:t>
            </a:r>
            <a:r>
              <a:rPr lang="en-US" sz="3200" dirty="0">
                <a:solidFill>
                  <a:schemeClr val="accent1"/>
                </a:solidFill>
                <a:latin typeface="+mj-lt"/>
              </a:rPr>
              <a:t>Creative Values.</a:t>
            </a:r>
            <a:endParaRPr lang="en-ID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4C0C490-451B-4042-9563-FCE3E52F7A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9987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8">
      <a:dk1>
        <a:srgbClr val="FFFFFF"/>
      </a:dk1>
      <a:lt1>
        <a:srgbClr val="0C0600"/>
      </a:lt1>
      <a:dk2>
        <a:srgbClr val="E7E6E6"/>
      </a:dk2>
      <a:lt2>
        <a:srgbClr val="221100"/>
      </a:lt2>
      <a:accent1>
        <a:srgbClr val="EC8D0E"/>
      </a:accent1>
      <a:accent2>
        <a:srgbClr val="D9820D"/>
      </a:accent2>
      <a:accent3>
        <a:srgbClr val="C0730C"/>
      </a:accent3>
      <a:accent4>
        <a:srgbClr val="B16A0B"/>
      </a:accent4>
      <a:accent5>
        <a:srgbClr val="9E5F0A"/>
      </a:accent5>
      <a:accent6>
        <a:srgbClr val="DFDDDD"/>
      </a:accent6>
      <a:hlink>
        <a:srgbClr val="0563C1"/>
      </a:hlink>
      <a:folHlink>
        <a:srgbClr val="954F72"/>
      </a:folHlink>
    </a:clrScheme>
    <a:fontScheme name="Custom 16">
      <a:majorFont>
        <a:latin typeface="Cabin 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5704</TotalTime>
  <Words>1700</Words>
  <Application>Microsoft Office PowerPoint</Application>
  <PresentationFormat>Widescreen</PresentationFormat>
  <Paragraphs>245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Cabin Bold</vt:lpstr>
      <vt:lpstr>Calibri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Ma</dc:creator>
  <cp:lastModifiedBy>David Ma</cp:lastModifiedBy>
  <cp:revision>134</cp:revision>
  <dcterms:created xsi:type="dcterms:W3CDTF">2020-06-28T18:41:41Z</dcterms:created>
  <dcterms:modified xsi:type="dcterms:W3CDTF">2020-11-20T13:04:32Z</dcterms:modified>
</cp:coreProperties>
</file>