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6"/>
  </p:notesMasterIdLst>
  <p:sldIdLst>
    <p:sldId id="313" r:id="rId3"/>
    <p:sldId id="301" r:id="rId4"/>
    <p:sldId id="315" r:id="rId5"/>
    <p:sldId id="322" r:id="rId6"/>
    <p:sldId id="323" r:id="rId7"/>
    <p:sldId id="324" r:id="rId8"/>
    <p:sldId id="341" r:id="rId9"/>
    <p:sldId id="326" r:id="rId10"/>
    <p:sldId id="327" r:id="rId11"/>
    <p:sldId id="328" r:id="rId12"/>
    <p:sldId id="329" r:id="rId13"/>
    <p:sldId id="330" r:id="rId14"/>
    <p:sldId id="331" r:id="rId15"/>
    <p:sldId id="317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E7F7FF"/>
    <a:srgbClr val="D6F7FE"/>
    <a:srgbClr val="EEF7E9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91" autoAdjust="0"/>
    <p:restoredTop sz="94139" autoAdjust="0"/>
  </p:normalViewPr>
  <p:slideViewPr>
    <p:cSldViewPr>
      <p:cViewPr varScale="1">
        <p:scale>
          <a:sx n="34" d="100"/>
          <a:sy n="34" d="100"/>
        </p:scale>
        <p:origin x="173" y="39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9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2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46.png"/><Relationship Id="rId4" Type="http://schemas.openxmlformats.org/officeDocument/2006/relationships/image" Target="../media/image58.jpe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5.png"/><Relationship Id="rId5" Type="http://schemas.openxmlformats.org/officeDocument/2006/relationships/image" Target="../media/image46.png"/><Relationship Id="rId10" Type="http://schemas.openxmlformats.org/officeDocument/2006/relationships/image" Target="../media/image69.png"/><Relationship Id="rId4" Type="http://schemas.openxmlformats.org/officeDocument/2006/relationships/image" Target="../media/image58.jpe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4.png"/><Relationship Id="rId3" Type="http://schemas.openxmlformats.org/officeDocument/2006/relationships/image" Target="../media/image92.png"/><Relationship Id="rId7" Type="http://schemas.openxmlformats.org/officeDocument/2006/relationships/image" Target="../media/image460.png"/><Relationship Id="rId12" Type="http://schemas.openxmlformats.org/officeDocument/2006/relationships/image" Target="../media/image78.png"/><Relationship Id="rId2" Type="http://schemas.openxmlformats.org/officeDocument/2006/relationships/image" Target="../media/image91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11" Type="http://schemas.openxmlformats.org/officeDocument/2006/relationships/image" Target="../media/image670.png"/><Relationship Id="rId5" Type="http://schemas.openxmlformats.org/officeDocument/2006/relationships/image" Target="../media/image46.png"/><Relationship Id="rId15" Type="http://schemas.openxmlformats.org/officeDocument/2006/relationships/image" Target="../media/image98.png"/><Relationship Id="rId10" Type="http://schemas.openxmlformats.org/officeDocument/2006/relationships/image" Target="../media/image510.png"/><Relationship Id="rId4" Type="http://schemas.openxmlformats.org/officeDocument/2006/relationships/image" Target="../media/image58.jpeg"/><Relationship Id="rId9" Type="http://schemas.openxmlformats.org/officeDocument/2006/relationships/image" Target="../media/image96.png"/><Relationship Id="rId1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0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0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0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0.png"/><Relationship Id="rId11" Type="http://schemas.openxmlformats.org/officeDocument/2006/relationships/image" Target="../media/image107.png"/><Relationship Id="rId5" Type="http://schemas.openxmlformats.org/officeDocument/2006/relationships/image" Target="../media/image46.png"/><Relationship Id="rId10" Type="http://schemas.openxmlformats.org/officeDocument/2006/relationships/image" Target="../media/image104.png"/><Relationship Id="rId4" Type="http://schemas.openxmlformats.org/officeDocument/2006/relationships/image" Target="../media/image58.jpe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0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041117"/>
                <a:ext cx="117832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4.22.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041117"/>
                <a:ext cx="11783291" cy="10462159"/>
              </a:xfrm>
              <a:prstGeom prst="rect">
                <a:avLst/>
              </a:prstGeom>
              <a:blipFill>
                <a:blip r:embed="rId3"/>
                <a:stretch>
                  <a:fillRect l="-2274" t="-20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041117"/>
                <a:ext cx="116308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041117"/>
                <a:ext cx="11630891" cy="10462159"/>
              </a:xfrm>
              <a:prstGeom prst="rect">
                <a:avLst/>
              </a:prstGeom>
              <a:blipFill>
                <a:blip r:embed="rId4"/>
                <a:stretch>
                  <a:fillRect l="-2304" t="-15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13962"/>
            <a:ext cx="10252389" cy="803068"/>
            <a:chOff x="0" y="56998"/>
            <a:chExt cx="11741767" cy="232991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5005799" y="63246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314137" y="7370260"/>
                <a:ext cx="11706879" cy="330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1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7" y="7370260"/>
                <a:ext cx="11706879" cy="3304623"/>
              </a:xfrm>
              <a:prstGeom prst="rect">
                <a:avLst/>
              </a:prstGeom>
              <a:blipFill>
                <a:blip r:embed="rId5"/>
                <a:stretch>
                  <a:fillRect t="-4797" r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485121" y="10021410"/>
                <a:ext cx="11465462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10021410"/>
                <a:ext cx="11465462" cy="2970044"/>
              </a:xfrm>
              <a:prstGeom prst="rect">
                <a:avLst/>
              </a:prstGeom>
              <a:blipFill>
                <a:blip r:embed="rId6"/>
                <a:stretch>
                  <a:fillRect l="-2447" t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0069597-23CC-411A-9D74-AE90204EB379}"/>
              </a:ext>
            </a:extLst>
          </p:cNvPr>
          <p:cNvSpPr txBox="1"/>
          <p:nvPr/>
        </p:nvSpPr>
        <p:spPr>
          <a:xfrm>
            <a:off x="16230600" y="8493443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/>
              <p:nvPr/>
            </p:nvSpPr>
            <p:spPr>
              <a:xfrm>
                <a:off x="12448700" y="9491879"/>
                <a:ext cx="10428496" cy="398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14400" indent="-914400"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. 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700" y="9491879"/>
                <a:ext cx="10428496" cy="3987245"/>
              </a:xfrm>
              <a:prstGeom prst="rect">
                <a:avLst/>
              </a:prstGeom>
              <a:blipFill>
                <a:blip r:embed="rId7"/>
                <a:stretch>
                  <a:fillRect l="-2688" t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94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2847295"/>
                <a:ext cx="11747040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2847295"/>
                <a:ext cx="11747040" cy="10655981"/>
              </a:xfrm>
              <a:prstGeom prst="rect">
                <a:avLst/>
              </a:prstGeom>
              <a:blipFill>
                <a:blip r:embed="rId3"/>
                <a:stretch>
                  <a:fillRect l="-2281" t="-1486" r="-14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4.24.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blipFill>
                <a:blip r:embed="rId4"/>
                <a:stretch>
                  <a:fillRect l="-2304" t="-14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1067589" y="8762248"/>
                <a:ext cx="11465462" cy="481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. 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89" y="8762248"/>
                <a:ext cx="11465462" cy="4819461"/>
              </a:xfrm>
              <a:prstGeom prst="rect">
                <a:avLst/>
              </a:prstGeom>
              <a:blipFill>
                <a:blip r:embed="rId5"/>
                <a:stretch>
                  <a:fillRect l="-2392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594200" y="7798154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16511351" y="831035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3003280" y="9033632"/>
                <a:ext cx="10124480" cy="482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280" y="9033632"/>
                <a:ext cx="10124480" cy="4825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3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2847295"/>
            <a:ext cx="11935691" cy="10655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48309" y="2847295"/>
            <a:ext cx="11630891" cy="10655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930602" y="32321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2738639" y="3810000"/>
                <a:ext cx="11236651" cy="868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639" y="3810000"/>
                <a:ext cx="11236651" cy="8683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/>
              <p:nvPr/>
            </p:nvSpPr>
            <p:spPr>
              <a:xfrm>
                <a:off x="605829" y="4843328"/>
                <a:ext cx="11935691" cy="662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" y="4843328"/>
                <a:ext cx="11935691" cy="6625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9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847295"/>
                <a:ext cx="119356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4.25.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47295"/>
                <a:ext cx="11935691" cy="10655981"/>
              </a:xfrm>
              <a:prstGeom prst="rect">
                <a:avLst/>
              </a:prstGeom>
              <a:blipFill>
                <a:blip r:embed="rId3"/>
                <a:stretch>
                  <a:fillRect l="-2245" t="-19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4.26. Cho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ABC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trọng</a:t>
                </a:r>
                <a:r>
                  <a:rPr lang="en-US" b="1" dirty="0"/>
                  <a:t> </a:t>
                </a:r>
                <a:r>
                  <a:rPr lang="en-US" b="1" dirty="0" err="1"/>
                  <a:t>tâm</a:t>
                </a:r>
                <a:r>
                  <a:rPr lang="en-US" b="1" dirty="0"/>
                  <a:t> G.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:r>
                  <a:rPr lang="en-US" b="1" dirty="0" err="1"/>
                  <a:t>rằng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mọi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M, ta </a:t>
                </a:r>
                <a:r>
                  <a:rPr lang="en-US" b="1" dirty="0" err="1"/>
                  <a:t>có</a:t>
                </a:r>
                <a:r>
                  <a:rPr lang="en-US" b="1" dirty="0"/>
                  <a:t>: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blipFill>
                <a:blip r:embed="rId4"/>
                <a:stretch>
                  <a:fillRect l="-2304" t="-1886" r="-226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875698" y="6047385"/>
                <a:ext cx="11465462" cy="750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8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ba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8" y="6047385"/>
                <a:ext cx="11465462" cy="7501541"/>
              </a:xfrm>
              <a:prstGeom prst="rect">
                <a:avLst/>
              </a:prstGeom>
              <a:blipFill>
                <a:blip r:embed="rId5"/>
                <a:stretch>
                  <a:fillRect l="-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800235" y="538738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16342262" y="5430035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2344400" y="6858000"/>
                <a:ext cx="12725400" cy="4881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𝑮𝑪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     </m:t>
                      </m:r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𝐌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𝑴𝑮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𝟑𝐌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858000"/>
                <a:ext cx="12725400" cy="4881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9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629400"/>
            <a:ext cx="23862374" cy="6705600"/>
            <a:chOff x="48567" y="4381499"/>
            <a:chExt cx="23018772" cy="67055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1455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blipFill>
                <a:blip r:embed="rId8"/>
                <a:stretch>
                  <a:fillRect l="-1346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blipFill>
                <a:blip r:embed="rId9"/>
                <a:stretch>
                  <a:fillRect l="-1126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05600"/>
            <a:ext cx="23862374" cy="6629400"/>
            <a:chOff x="48567" y="4381499"/>
            <a:chExt cx="23018772" cy="66293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93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𝟖𝟗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/>
                  <a:t>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dụng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thức</a:t>
                </a:r>
                <a:r>
                  <a:rPr lang="en-US" sz="4800" b="1" dirty="0"/>
                  <a:t>: </a:t>
                </a:r>
                <a:r>
                  <a:rPr lang="en-US" sz="4800" b="1" dirty="0" err="1"/>
                  <a:t>Khoảng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cách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giữa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được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theo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fr-FR" sz="4800" b="1" dirty="0" err="1"/>
                  <a:t>thức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4800" b="1" dirty="0"/>
                  <a:t>.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800" b="1" dirty="0"/>
                  <a:t>. 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blipFill>
                <a:blip r:embed="rId8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blipFill>
                <a:blip r:embed="rId9"/>
                <a:stretch>
                  <a:fillRect l="-1235" t="-17518" r="-137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916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763424"/>
            <a:chOff x="48567" y="4381499"/>
            <a:chExt cx="23018772" cy="602917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4691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/>
                  <a:t>Áp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dụng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thức</a:t>
                </a:r>
                <a:r>
                  <a:rPr lang="en-US" sz="4800" b="1" dirty="0"/>
                  <a:t>: </a:t>
                </a:r>
                <a:r>
                  <a:rPr lang="vi-VN" sz="4800" b="1" dirty="0"/>
                  <a:t>N</a:t>
                </a:r>
                <a:r>
                  <a:rPr lang="en-US" sz="4800" b="1" dirty="0" err="1"/>
                  <a:t>ếu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đều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khác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thì</a:t>
                </a:r>
                <a:r>
                  <a:rPr lang="en-US" sz="4800" b="1" dirty="0"/>
                  <a:t> 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</a:p>
              <a:p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/>
                  <a:t>. </a:t>
                </a:r>
              </a:p>
              <a:p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 err="1"/>
                  <a:t>Vậy</a:t>
                </a:r>
                <a:r>
                  <a:rPr lang="en-US" sz="4800" b="1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blipFill>
                <a:blip r:embed="rId8"/>
                <a:stretch>
                  <a:fillRect l="-1198" t="-1086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/>
                  <a:t>Trong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mặt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phẳng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tọa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, </a:t>
                </a:r>
                <a:r>
                  <a:rPr lang="fr-FR" sz="4800" b="1" dirty="0" err="1"/>
                  <a:t>góc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giữa</a:t>
                </a:r>
                <a:r>
                  <a:rPr lang="fr-FR" sz="4800" b="1" dirty="0"/>
                  <a:t> </a:t>
                </a:r>
                <a:r>
                  <a:rPr lang="vi-VN" sz="4800" b="1" dirty="0"/>
                  <a:t>hai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vectơ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/>
                  <a:t> là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blipFill>
                <a:blip r:embed="rId9"/>
                <a:stretch>
                  <a:fillRect l="-1235" t="-5806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80382" y="52120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122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22443"/>
            <a:ext cx="11277130" cy="1687960"/>
            <a:chOff x="12439525" y="4524747"/>
            <a:chExt cx="11277130" cy="168796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24747"/>
              <a:ext cx="11277130" cy="1687960"/>
              <a:chOff x="6248168" y="2017080"/>
              <a:chExt cx="5638565" cy="84398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98" y="2017080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44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it-IT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độ dài cạnh bằng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blipFill>
                <a:blip r:embed="rId6"/>
                <a:stretch>
                  <a:fillRect l="-2357" t="-8824" r="-2664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/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/>
                  <a:t>.</a:t>
                </a:r>
                <a:endParaRPr lang="en-US" sz="4800" b="1" dirty="0"/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  <a:blipFill>
                <a:blip r:embed="rId7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it-IT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25887997-7610-4738-9606-75AF70B5A772}"/>
              </a:ext>
            </a:extLst>
          </p:cNvPr>
          <p:cNvSpPr/>
          <p:nvPr/>
        </p:nvSpPr>
        <p:spPr>
          <a:xfrm>
            <a:off x="12716430" y="45581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23699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28600" y="6471025"/>
            <a:ext cx="23848520" cy="689170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096000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sz="4800" b="1" dirty="0" err="1"/>
                  <a:t>Trong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mặt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phẳng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tọa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800" b="1" dirty="0"/>
                  <a:t>, </a:t>
                </a:r>
                <a:r>
                  <a:rPr lang="pt-BR" sz="4800" b="1" dirty="0"/>
                  <a:t>cho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/>
                  <a:t> có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800" b="1" dirty="0"/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800" b="1" dirty="0"/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800" b="1" dirty="0"/>
                  <a:t>. Xác định tọa độ  trực tâm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pt-BR" sz="4800" b="1" dirty="0"/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/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blipFill>
                <a:blip r:embed="rId6"/>
                <a:stretch>
                  <a:fillRect l="-2357" t="-5556" r="-204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41594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/>
                  <a:t>Gọi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/>
                  <a:t>. Ta </a:t>
                </a:r>
                <a:r>
                  <a:rPr lang="fr-FR" sz="4400" b="1" dirty="0" err="1"/>
                  <a:t>có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/>
                  <a:t>.</a:t>
                </a:r>
                <a:endParaRPr lang="en-US" sz="4400" b="1" dirty="0"/>
              </a:p>
              <a:p>
                <a:r>
                  <a:rPr lang="fr-FR" sz="4400" b="1" dirty="0" err="1"/>
                  <a:t>Vì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/>
                  <a:t> là </a:t>
                </a:r>
                <a:r>
                  <a:rPr lang="fr-FR" sz="4400" b="1" dirty="0" err="1"/>
                  <a:t>trực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tâm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nên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4400" b="1" dirty="0"/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  <a:blipFill>
                <a:blip r:embed="rId7"/>
                <a:stretch>
                  <a:fillRect l="-14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 flipH="1">
            <a:off x="12495408" y="2583122"/>
            <a:ext cx="1463226" cy="124782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1013EA-6846-4FD6-9AC4-3A10DDEC4E5A}"/>
              </a:ext>
            </a:extLst>
          </p:cNvPr>
          <p:cNvCxnSpPr>
            <a:cxnSpLocks/>
          </p:cNvCxnSpPr>
          <p:nvPr/>
        </p:nvCxnSpPr>
        <p:spPr>
          <a:xfrm flipH="1">
            <a:off x="17837814" y="6632139"/>
            <a:ext cx="1461555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B13037-EB93-4BDD-837A-3DC70F452DC4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3505200" cy="36141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AEA12B-61F6-411D-883D-1AB2AD6EF189}"/>
              </a:ext>
            </a:extLst>
          </p:cNvPr>
          <p:cNvCxnSpPr>
            <a:cxnSpLocks/>
          </p:cNvCxnSpPr>
          <p:nvPr/>
        </p:nvCxnSpPr>
        <p:spPr>
          <a:xfrm>
            <a:off x="17851569" y="10205468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299E31A-8B2E-4062-A1D4-098F2C7CFC1D}"/>
              </a:ext>
            </a:extLst>
          </p:cNvPr>
          <p:cNvSpPr/>
          <p:nvPr/>
        </p:nvSpPr>
        <p:spPr>
          <a:xfrm>
            <a:off x="18289094" y="624745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2E870A-7C6D-49A6-8A35-96B5AC40FA9F}"/>
              </a:ext>
            </a:extLst>
          </p:cNvPr>
          <p:cNvSpPr/>
          <p:nvPr/>
        </p:nvSpPr>
        <p:spPr>
          <a:xfrm>
            <a:off x="17013369" y="984351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1555C0-7288-49AB-96D1-C062524E59B7}"/>
              </a:ext>
            </a:extLst>
          </p:cNvPr>
          <p:cNvSpPr/>
          <p:nvPr/>
        </p:nvSpPr>
        <p:spPr>
          <a:xfrm>
            <a:off x="22562495" y="991971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88B107-54B2-4079-A30B-8B43F9935C01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0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17416C9-C97D-4D4F-A225-C4CE1CB4D4D1}"/>
              </a:ext>
            </a:extLst>
          </p:cNvPr>
          <p:cNvSpPr/>
          <p:nvPr/>
        </p:nvSpPr>
        <p:spPr>
          <a:xfrm>
            <a:off x="19185187" y="831402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28FB54-7CA8-4DAC-AC8C-69CC58F7817C}"/>
              </a:ext>
            </a:extLst>
          </p:cNvPr>
          <p:cNvSpPr/>
          <p:nvPr/>
        </p:nvSpPr>
        <p:spPr>
          <a:xfrm>
            <a:off x="19299369" y="9919718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822F49-5E43-4CF0-A352-F3DD772137D1}"/>
              </a:ext>
            </a:extLst>
          </p:cNvPr>
          <p:cNvCxnSpPr>
            <a:cxnSpLocks/>
          </p:cNvCxnSpPr>
          <p:nvPr/>
        </p:nvCxnSpPr>
        <p:spPr>
          <a:xfrm flipV="1">
            <a:off x="17851569" y="7622739"/>
            <a:ext cx="2341431" cy="25635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CC3D8CE-9CAA-4E13-9228-15390FD2061C}"/>
              </a:ext>
            </a:extLst>
          </p:cNvPr>
          <p:cNvSpPr/>
          <p:nvPr/>
        </p:nvSpPr>
        <p:spPr>
          <a:xfrm rot="2586275">
            <a:off x="20111644" y="7662202"/>
            <a:ext cx="217316" cy="27184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/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</m:num>
                                  <m:den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fr-FR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𝟓𝟖</m:t>
                                    </m:r>
                                  </m:num>
                                  <m:den>
                                    <m:r>
                                      <a:rPr kumimoji="0" lang="fr-FR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/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fr-FR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fr-FR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𝑯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𝟐𝟓</m:t>
                            </m:r>
                          </m:num>
                          <m:den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  <m:r>
                          <a:rPr kumimoji="0" lang="fr-F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𝟓𝟖</m:t>
                            </m:r>
                          </m:num>
                          <m:den>
                            <m:r>
                              <a:rPr kumimoji="0" lang="fr-F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blipFill>
                <a:blip r:embed="rId11"/>
                <a:stretch>
                  <a:fillRect l="-3519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24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9" grpId="0"/>
      <p:bldP spid="40" grpId="0"/>
      <p:bldP spid="41" grpId="0"/>
      <p:bldP spid="43" grpId="0"/>
      <p:bldP spid="44" grpId="0" animBg="1"/>
      <p:bldP spid="47" grpId="0" animBg="1"/>
      <p:bldP spid="46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26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4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/>
                  <a:t>Ta </a:t>
                </a:r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/>
              </a:p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800" b="1" dirty="0"/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blipFill>
                <a:blip r:embed="rId8"/>
                <a:stretch>
                  <a:fillRect l="-531" b="-9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Cho </a:t>
                </a:r>
                <a:r>
                  <a:rPr lang="fr-FR" sz="4800" b="1" dirty="0" err="1"/>
                  <a:t>tam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vuông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tại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𝟗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</m:e>
                      <m:sub/>
                    </m:sSub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800" b="1" dirty="0"/>
                  <a:t>. </a:t>
                </a:r>
                <a:r>
                  <a:rPr lang="fr-FR" sz="4800" b="1" dirty="0" err="1"/>
                  <a:t>Độ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dài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cạnh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bằng</a:t>
                </a:r>
                <a:r>
                  <a:rPr lang="vi-VN" sz="4800" b="1" dirty="0"/>
                  <a:t>?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blipFill>
                <a:blip r:embed="rId9"/>
                <a:stretch>
                  <a:fillRect l="-1235" t="-723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2687317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703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5971608"/>
                <a:ext cx="8644473" cy="945407"/>
                <a:chOff x="7450558" y="7793639"/>
                <a:chExt cx="8645475" cy="94551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022288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793639"/>
                  <a:ext cx="1383018" cy="889109"/>
                  <a:chOff x="7450631" y="8250839"/>
                  <a:chExt cx="1371600" cy="889109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250839"/>
                    <a:ext cx="1371600" cy="889109"/>
                    <a:chOff x="7450631" y="8250839"/>
                    <a:chExt cx="1371600" cy="889109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07656" y="8250839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3" y="7460333"/>
                <a:ext cx="11646258" cy="1009862"/>
                <a:chOff x="7459672" y="7170625"/>
                <a:chExt cx="11647595" cy="100997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1009976"/>
                  <a:chOff x="7459669" y="6189930"/>
                  <a:chExt cx="1399583" cy="100997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92741"/>
                    <a:chOff x="7487652" y="6307165"/>
                    <a:chExt cx="1371600" cy="89274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44675" y="6310797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87"/>
                <a:ext cx="18481164" cy="1005517"/>
                <a:chOff x="7459670" y="7441560"/>
                <a:chExt cx="23894632" cy="100563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1005633"/>
                  <a:chOff x="7459669" y="6460865"/>
                  <a:chExt cx="1785470" cy="100563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929416"/>
                    <a:chOff x="7469193" y="6537082"/>
                    <a:chExt cx="1775946" cy="929416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6" y="6577389"/>
                      <a:ext cx="74037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18780" y="2987393"/>
              <a:ext cx="542633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4"/>
              <a:ext cx="1316269" cy="1323400"/>
              <a:chOff x="4902568" y="2922073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3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657564" y="3313402"/>
            <a:ext cx="16141163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365373" y="3609159"/>
            <a:ext cx="12359781" cy="75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TÍCH VÔ HƯỚNG CỦA HAI VECTƠ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     •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r>
                  <a:rPr lang="en-US" sz="4400" b="1" dirty="0" err="1"/>
                  <a:t>Mà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blipFill>
                <a:blip r:embed="rId8"/>
                <a:stretch>
                  <a:fillRect l="-1017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                        Cho 2 </a:t>
                </a:r>
                <a:r>
                  <a:rPr lang="fr-FR" sz="4800" b="1" dirty="0" err="1"/>
                  <a:t>vectơ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biết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800" b="1" dirty="0"/>
                  <a:t> </a:t>
                </a:r>
                <a:r>
                  <a:rPr lang="fr-FR" sz="4800" b="1" dirty="0" err="1"/>
                  <a:t>và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800" b="1" dirty="0"/>
                  <a:t>.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góc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giữa</a:t>
                </a:r>
                <a:r>
                  <a:rPr lang="en-US" sz="4800" b="1" dirty="0"/>
                  <a:t> 2 </a:t>
                </a:r>
                <a:r>
                  <a:rPr lang="en-US" sz="4800" b="1" dirty="0" err="1"/>
                  <a:t>vectơ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blipFill>
                <a:blip r:embed="rId9"/>
                <a:stretch>
                  <a:fillRect l="-1266" t="-1361" r="-366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6631556" y="520093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580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38605"/>
            <a:ext cx="11277074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356350" y="5053593"/>
                  <a:ext cx="3631577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6350" y="5053593"/>
                  <a:ext cx="3631577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161584" y="4855366"/>
                  <a:ext cx="3411594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1584" y="4855366"/>
                  <a:ext cx="3411594" cy="7847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300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3007490"/>
              </a:xfrm>
              <a:prstGeom prst="rect">
                <a:avLst/>
              </a:prstGeom>
              <a:blipFill>
                <a:blip r:embed="rId6"/>
                <a:stretch>
                  <a:fillRect l="-2100" t="-4462" b="-6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340381"/>
                <a:ext cx="16666647" cy="602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𝑨𝑩𝑯𝑫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hành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/>
              </a:p>
              <a:p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𝑯𝑪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340381"/>
                <a:ext cx="16666647" cy="6023059"/>
              </a:xfrm>
              <a:prstGeom prst="rect">
                <a:avLst/>
              </a:prstGeom>
              <a:blipFill>
                <a:blip r:embed="rId7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519154" y="2845610"/>
                <a:ext cx="1269257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154" y="2845610"/>
                <a:ext cx="1269257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093407" y="2788776"/>
                <a:ext cx="93102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407" y="2788776"/>
                <a:ext cx="931024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12664626" y="26305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C088F496-F8DE-47D4-8010-561D0C5730C5}"/>
              </a:ext>
            </a:extLst>
          </p:cNvPr>
          <p:cNvSpPr/>
          <p:nvPr/>
        </p:nvSpPr>
        <p:spPr>
          <a:xfrm>
            <a:off x="16867431" y="7816608"/>
            <a:ext cx="6206774" cy="3614772"/>
          </a:xfrm>
          <a:prstGeom prst="trapezoid">
            <a:avLst>
              <a:gd name="adj" fmla="val 5714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7959FF-39A4-431A-A3CC-3FFB5DD409FE}"/>
              </a:ext>
            </a:extLst>
          </p:cNvPr>
          <p:cNvCxnSpPr>
            <a:cxnSpLocks/>
          </p:cNvCxnSpPr>
          <p:nvPr/>
        </p:nvCxnSpPr>
        <p:spPr>
          <a:xfrm>
            <a:off x="18952509" y="7805596"/>
            <a:ext cx="15065" cy="36257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EF0981-E558-446D-93C9-65D93191B7B0}"/>
              </a:ext>
            </a:extLst>
          </p:cNvPr>
          <p:cNvCxnSpPr>
            <a:cxnSpLocks/>
          </p:cNvCxnSpPr>
          <p:nvPr/>
        </p:nvCxnSpPr>
        <p:spPr>
          <a:xfrm flipV="1">
            <a:off x="18967574" y="7816608"/>
            <a:ext cx="1987426" cy="36147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/>
              <p:nvPr/>
            </p:nvSpPr>
            <p:spPr>
              <a:xfrm>
                <a:off x="19447985" y="6846423"/>
                <a:ext cx="7008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985" y="6846423"/>
                <a:ext cx="70083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/>
              <p:nvPr/>
            </p:nvSpPr>
            <p:spPr>
              <a:xfrm>
                <a:off x="18117866" y="6955842"/>
                <a:ext cx="7232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866" y="6955842"/>
                <a:ext cx="72327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/>
              <p:nvPr/>
            </p:nvSpPr>
            <p:spPr>
              <a:xfrm>
                <a:off x="20869261" y="6957516"/>
                <a:ext cx="7585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261" y="6957516"/>
                <a:ext cx="75854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/>
              <p:nvPr/>
            </p:nvSpPr>
            <p:spPr>
              <a:xfrm>
                <a:off x="22742243" y="11463303"/>
                <a:ext cx="7040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243" y="11463303"/>
                <a:ext cx="70403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/>
              <p:nvPr/>
            </p:nvSpPr>
            <p:spPr>
              <a:xfrm>
                <a:off x="16219939" y="11513708"/>
                <a:ext cx="7729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939" y="11513708"/>
                <a:ext cx="772968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/>
              <p:nvPr/>
            </p:nvSpPr>
            <p:spPr>
              <a:xfrm>
                <a:off x="18558442" y="11522222"/>
                <a:ext cx="7938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42" y="11522222"/>
                <a:ext cx="793807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/>
              <p:nvPr/>
            </p:nvSpPr>
            <p:spPr>
              <a:xfrm>
                <a:off x="16306800" y="8983558"/>
                <a:ext cx="140961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0" y="8983558"/>
                <a:ext cx="1409617" cy="8490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48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9158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131573" cy="5939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</m:e>
                        </m:d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ta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131573" cy="5939831"/>
              </a:xfrm>
              <a:prstGeom prst="rect">
                <a:avLst/>
              </a:prstGeom>
              <a:blipFill>
                <a:blip r:embed="rId8"/>
                <a:stretch>
                  <a:fillRect l="-659" t="-410" r="-553" b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52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528303"/>
              </a:xfrm>
              <a:prstGeom prst="rect">
                <a:avLst/>
              </a:prstGeom>
              <a:blipFill>
                <a:blip r:embed="rId9"/>
                <a:stretch>
                  <a:fillRect l="-1125" t="-6773" r="-197" b="-1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94953" y="52599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782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54480" y="6361237"/>
            <a:ext cx="23848520" cy="6973763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85625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606922" y="2179954"/>
                <a:ext cx="1201660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2" y="2179954"/>
                <a:ext cx="12016606" cy="4955203"/>
              </a:xfrm>
              <a:prstGeom prst="rect">
                <a:avLst/>
              </a:prstGeom>
              <a:blipFill>
                <a:blip r:embed="rId6"/>
                <a:stretch>
                  <a:fillRect l="-2080" t="-1601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5" y="7340381"/>
                <a:ext cx="16316586" cy="435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tam giác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" y="7340381"/>
                <a:ext cx="16316586" cy="4352217"/>
              </a:xfrm>
              <a:prstGeom prst="rect">
                <a:avLst/>
              </a:prstGeom>
              <a:blipFill>
                <a:blip r:embed="rId7"/>
                <a:stretch>
                  <a:fillRect l="-934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18380656" y="45163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pic>
        <p:nvPicPr>
          <p:cNvPr id="38" name="Picture 37" descr="Chart, line chart&#10;&#10;Description automatically generated">
            <a:extLst>
              <a:ext uri="{FF2B5EF4-FFF2-40B4-BE49-F238E27FC236}">
                <a16:creationId xmlns:a16="http://schemas.microsoft.com/office/drawing/2014/main" id="{1ACC62CD-B2BC-429C-9198-750640DEE2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68708" y="6510895"/>
            <a:ext cx="6334385" cy="2958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/>
              <p:nvPr/>
            </p:nvSpPr>
            <p:spPr>
              <a:xfrm>
                <a:off x="6992" y="10944042"/>
                <a:ext cx="23321326" cy="277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" y="10944042"/>
                <a:ext cx="23321326" cy="2779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7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1" animBg="1"/>
      <p:bldP spid="29" grpId="1" animBg="1"/>
      <p:bldP spid="30" grpId="1" animBg="1"/>
      <p:bldP spid="31" grpId="1" animBg="1"/>
      <p:bldP spid="32" grpId="1"/>
      <p:bldP spid="33" grpId="1"/>
      <p:bldP spid="3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err="1">
                <a:solidFill>
                  <a:srgbClr val="0000FF"/>
                </a:solidFill>
              </a:rPr>
              <a:t>Tính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tích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vô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hướng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bất</a:t>
                </a:r>
                <a:r>
                  <a:rPr lang="en-US" b="1" dirty="0"/>
                  <a:t> </a:t>
                </a:r>
                <a:r>
                  <a:rPr lang="en-US" b="1" dirty="0" err="1"/>
                  <a:t>kì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mọi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k,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                 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hoán</a:t>
                </a:r>
                <a:r>
                  <a:rPr lang="en-US" b="1" dirty="0"/>
                  <a:t>);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  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phối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cộng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2041" t="-1965" r="-1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ý: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thể</a:t>
                </a:r>
                <a:r>
                  <a:rPr lang="en-US" b="1" dirty="0"/>
                  <a:t> </a:t>
                </a:r>
                <a:r>
                  <a:rPr lang="en-US" b="1" dirty="0" err="1"/>
                  <a:t>chứng</a:t>
                </a:r>
                <a:r>
                  <a:rPr lang="en-US" b="1" dirty="0"/>
                  <a:t> minh </a:t>
                </a:r>
                <a:r>
                  <a:rPr lang="en-US" b="1" dirty="0" err="1"/>
                  <a:t>được</a:t>
                </a:r>
                <a:r>
                  <a:rPr lang="en-US" b="1" dirty="0"/>
                  <a:t>: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/>
                  <a:t>  (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chất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phối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phép</a:t>
                </a:r>
                <a:r>
                  <a:rPr lang="en-US" b="1" dirty="0"/>
                  <a:t> </a:t>
                </a:r>
                <a:r>
                  <a:rPr lang="en-US" b="1" dirty="0" err="1"/>
                  <a:t>trừ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 t="-19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276600"/>
                <a:ext cx="1181100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11811001" cy="10226676"/>
              </a:xfrm>
              <a:prstGeom prst="rect">
                <a:avLst/>
              </a:prstGeom>
              <a:blipFill>
                <a:blip r:embed="rId3"/>
                <a:stretch>
                  <a:fillRect l="-2063" t="-1846" r="-23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76600"/>
            <a:ext cx="11630891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22174201" cy="1003586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   (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533400" y="6785932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/>
              <p:nvPr/>
            </p:nvSpPr>
            <p:spPr>
              <a:xfrm>
                <a:off x="533400" y="7625879"/>
                <a:ext cx="11087102" cy="295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5879"/>
                <a:ext cx="11087102" cy="2959272"/>
              </a:xfrm>
              <a:prstGeom prst="rect">
                <a:avLst/>
              </a:prstGeom>
              <a:blipFill>
                <a:blip r:embed="rId4"/>
                <a:stretch>
                  <a:fillRect l="-2255" t="-5155" b="-8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/>
              <p:nvPr/>
            </p:nvSpPr>
            <p:spPr>
              <a:xfrm>
                <a:off x="12621296" y="3270098"/>
                <a:ext cx="11534106" cy="989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2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R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6" y="3270098"/>
                <a:ext cx="11534106" cy="9893991"/>
              </a:xfrm>
              <a:prstGeom prst="rect">
                <a:avLst/>
              </a:prstGeom>
              <a:blipFill>
                <a:blip r:embed="rId5"/>
                <a:stretch>
                  <a:fillRect l="-2113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533400" y="10830412"/>
                <a:ext cx="112915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830412"/>
                <a:ext cx="11291553" cy="2123658"/>
              </a:xfrm>
              <a:prstGeom prst="rect">
                <a:avLst/>
              </a:prstGeom>
              <a:blipFill>
                <a:blip r:embed="rId6"/>
                <a:stretch>
                  <a:fillRect l="-2214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E9A9C2-005D-4889-83BE-A9735A467C8A}"/>
              </a:ext>
            </a:extLst>
          </p:cNvPr>
          <p:cNvSpPr txBox="1"/>
          <p:nvPr/>
        </p:nvSpPr>
        <p:spPr>
          <a:xfrm>
            <a:off x="5320047" y="587453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3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2" grpId="0"/>
      <p:bldP spid="25" grpId="0"/>
      <p:bldP spid="27" grpId="0"/>
      <p:bldP spid="2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048" y="3265251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8" y="3265251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1990" t="-1846" r="-12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84982" y="3265251"/>
            <a:ext cx="11630891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22174201" cy="1003586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   (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351949" y="7543257"/>
                <a:ext cx="11828367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" y="7543257"/>
                <a:ext cx="11828367" cy="2210285"/>
              </a:xfrm>
              <a:prstGeom prst="rect">
                <a:avLst/>
              </a:prstGeom>
              <a:blipFill>
                <a:blip r:embed="rId4"/>
                <a:stretch>
                  <a:fillRect l="-2113" t="-5510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609600" y="6503237"/>
            <a:ext cx="11489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(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(H.4.44)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/>
              <p:nvPr/>
            </p:nvSpPr>
            <p:spPr>
              <a:xfrm>
                <a:off x="351949" y="10022706"/>
                <a:ext cx="11828366" cy="2628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" y="10022706"/>
                <a:ext cx="11828366" cy="2628092"/>
              </a:xfrm>
              <a:prstGeom prst="rect">
                <a:avLst/>
              </a:prstGeom>
              <a:blipFill>
                <a:blip r:embed="rId5"/>
                <a:stretch>
                  <a:fillRect l="-2113" t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/>
              <p:nvPr/>
            </p:nvSpPr>
            <p:spPr>
              <a:xfrm>
                <a:off x="12591973" y="8425250"/>
                <a:ext cx="11635913" cy="582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973" y="8425250"/>
                <a:ext cx="11635913" cy="5823004"/>
              </a:xfrm>
              <a:prstGeom prst="rect">
                <a:avLst/>
              </a:prstGeom>
              <a:blipFill>
                <a:blip r:embed="rId7"/>
                <a:stretch>
                  <a:fillRect l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1CF8F08-8DEE-46A4-B432-E5E4ADC14EAA}"/>
              </a:ext>
            </a:extLst>
          </p:cNvPr>
          <p:cNvSpPr txBox="1"/>
          <p:nvPr/>
        </p:nvSpPr>
        <p:spPr>
          <a:xfrm>
            <a:off x="4876800" y="5676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554A3D-B573-47B7-A1B0-DB683C25D01F}"/>
              </a:ext>
            </a:extLst>
          </p:cNvPr>
          <p:cNvSpPr/>
          <p:nvPr/>
        </p:nvSpPr>
        <p:spPr>
          <a:xfrm>
            <a:off x="17562196" y="3953256"/>
            <a:ext cx="4124238" cy="4123944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F50AA9-53D2-4EDE-A1A0-F88E499E6480}"/>
              </a:ext>
            </a:extLst>
          </p:cNvPr>
          <p:cNvSpPr/>
          <p:nvPr/>
        </p:nvSpPr>
        <p:spPr>
          <a:xfrm>
            <a:off x="19560454" y="592630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E9EAFB-B892-4EE2-A848-1EC7ABEB9B7F}"/>
              </a:ext>
            </a:extLst>
          </p:cNvPr>
          <p:cNvSpPr/>
          <p:nvPr/>
        </p:nvSpPr>
        <p:spPr>
          <a:xfrm>
            <a:off x="19286134" y="601065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51A3D84-16FB-412A-9C34-D2AD390C8637}"/>
              </a:ext>
            </a:extLst>
          </p:cNvPr>
          <p:cNvSpPr/>
          <p:nvPr/>
        </p:nvSpPr>
        <p:spPr>
          <a:xfrm>
            <a:off x="17838334" y="3972306"/>
            <a:ext cx="3573629" cy="29527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85D843-FD4E-4549-9ADD-1A26C0595126}"/>
              </a:ext>
            </a:extLst>
          </p:cNvPr>
          <p:cNvCxnSpPr>
            <a:cxnSpLocks/>
            <a:stCxn id="23" idx="0"/>
            <a:endCxn id="40" idx="0"/>
          </p:cNvCxnSpPr>
          <p:nvPr/>
        </p:nvCxnSpPr>
        <p:spPr>
          <a:xfrm flipH="1" flipV="1">
            <a:off x="19625149" y="3972306"/>
            <a:ext cx="26745" cy="19539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8CB17A-40F2-4E58-B76D-AFF5AA9E2F0F}"/>
              </a:ext>
            </a:extLst>
          </p:cNvPr>
          <p:cNvCxnSpPr>
            <a:cxnSpLocks/>
          </p:cNvCxnSpPr>
          <p:nvPr/>
        </p:nvCxnSpPr>
        <p:spPr>
          <a:xfrm>
            <a:off x="19700952" y="6037759"/>
            <a:ext cx="1812909" cy="92636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8811E19-23C0-4AD8-91A8-3EA170A406E3}"/>
              </a:ext>
            </a:extLst>
          </p:cNvPr>
          <p:cNvCxnSpPr>
            <a:cxnSpLocks/>
          </p:cNvCxnSpPr>
          <p:nvPr/>
        </p:nvCxnSpPr>
        <p:spPr>
          <a:xfrm flipH="1">
            <a:off x="17786307" y="6033791"/>
            <a:ext cx="1865587" cy="9073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B57EF9A-EB74-4ACE-9848-C906E24860D5}"/>
              </a:ext>
            </a:extLst>
          </p:cNvPr>
          <p:cNvSpPr/>
          <p:nvPr/>
        </p:nvSpPr>
        <p:spPr>
          <a:xfrm>
            <a:off x="19103254" y="30906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61ADDC-4233-4BDC-A131-1AF416A289D7}"/>
              </a:ext>
            </a:extLst>
          </p:cNvPr>
          <p:cNvSpPr/>
          <p:nvPr/>
        </p:nvSpPr>
        <p:spPr>
          <a:xfrm>
            <a:off x="16794257" y="66288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C299B4-26BB-4EEF-8D58-E6E1E3BEF7DF}"/>
              </a:ext>
            </a:extLst>
          </p:cNvPr>
          <p:cNvSpPr/>
          <p:nvPr/>
        </p:nvSpPr>
        <p:spPr>
          <a:xfrm>
            <a:off x="21318554" y="6553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F6FCB05-DE93-42E2-A1BC-359CA4B94CCD}"/>
              </a:ext>
            </a:extLst>
          </p:cNvPr>
          <p:cNvCxnSpPr>
            <a:cxnSpLocks/>
            <a:endCxn id="40" idx="2"/>
          </p:cNvCxnSpPr>
          <p:nvPr/>
        </p:nvCxnSpPr>
        <p:spPr>
          <a:xfrm flipH="1">
            <a:off x="17838334" y="4436966"/>
            <a:ext cx="445393" cy="2488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FF99D30-C72A-46A2-901F-33393967EB61}"/>
              </a:ext>
            </a:extLst>
          </p:cNvPr>
          <p:cNvCxnSpPr>
            <a:cxnSpLocks/>
          </p:cNvCxnSpPr>
          <p:nvPr/>
        </p:nvCxnSpPr>
        <p:spPr>
          <a:xfrm flipV="1">
            <a:off x="18289986" y="3969304"/>
            <a:ext cx="1295359" cy="4516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D177E16-AB88-499E-A156-10E3465D29F0}"/>
              </a:ext>
            </a:extLst>
          </p:cNvPr>
          <p:cNvCxnSpPr>
            <a:cxnSpLocks/>
            <a:endCxn id="40" idx="4"/>
          </p:cNvCxnSpPr>
          <p:nvPr/>
        </p:nvCxnSpPr>
        <p:spPr>
          <a:xfrm>
            <a:off x="18289986" y="4401265"/>
            <a:ext cx="3121977" cy="252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283CBE37-F4ED-440B-BC4E-9CE69CE5AA2D}"/>
              </a:ext>
            </a:extLst>
          </p:cNvPr>
          <p:cNvSpPr/>
          <p:nvPr/>
        </p:nvSpPr>
        <p:spPr>
          <a:xfrm>
            <a:off x="18184090" y="5638800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1976E6A-7A0C-4CEF-B6F4-0C04239EF7D9}"/>
              </a:ext>
            </a:extLst>
          </p:cNvPr>
          <p:cNvSpPr/>
          <p:nvPr/>
        </p:nvSpPr>
        <p:spPr>
          <a:xfrm>
            <a:off x="12865889" y="5089452"/>
            <a:ext cx="37738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E77E13-E51A-4F2F-B288-8095B149E433}"/>
              </a:ext>
            </a:extLst>
          </p:cNvPr>
          <p:cNvSpPr/>
          <p:nvPr/>
        </p:nvSpPr>
        <p:spPr>
          <a:xfrm>
            <a:off x="17421164" y="3522566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407296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9" grpId="0"/>
      <p:bldP spid="22" grpId="0"/>
      <p:bldP spid="4" grpId="0"/>
      <p:bldP spid="6" grpId="0"/>
      <p:bldP spid="24" grpId="0"/>
      <p:bldP spid="3" grpId="0" animBg="1"/>
      <p:bldP spid="40" grpId="0" animBg="1"/>
      <p:bldP spid="59" grpId="0"/>
      <p:bldP spid="60" grpId="0"/>
      <p:bldP spid="61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2898272"/>
                <a:ext cx="11820525" cy="1066532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A(-1; 2), B(8; -1), C(8; 8).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898272"/>
                <a:ext cx="11820525" cy="10665327"/>
              </a:xfrm>
              <a:prstGeom prst="rect">
                <a:avLst/>
              </a:prstGeom>
              <a:blipFill>
                <a:blip r:embed="rId3"/>
                <a:stretch>
                  <a:fillRect l="-2009" t="-1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533400" y="1828800"/>
            <a:ext cx="16319850" cy="1003586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5791200" y="731018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48309" y="2898272"/>
            <a:ext cx="11630891" cy="1066532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/>
              <p:nvPr/>
            </p:nvSpPr>
            <p:spPr>
              <a:xfrm>
                <a:off x="838200" y="8261027"/>
                <a:ext cx="11740376" cy="507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61027"/>
                <a:ext cx="11740376" cy="5076646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2578576" y="6479673"/>
                <a:ext cx="11740376" cy="708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76" y="6479673"/>
                <a:ext cx="11740376" cy="7083927"/>
              </a:xfrm>
              <a:prstGeom prst="rect">
                <a:avLst/>
              </a:prstGeom>
              <a:blipFill>
                <a:blip r:embed="rId5"/>
                <a:stretch>
                  <a:fillRect l="-2077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16064445" y="3279273"/>
            <a:ext cx="1461555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17526000" y="3301007"/>
            <a:ext cx="350520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16078200" y="5698623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16611600" y="269329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15240000" y="53366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20789126" y="541287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17526000" y="3333740"/>
            <a:ext cx="0" cy="23839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17087850" y="55652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17526000" y="5412873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16078200" y="3417196"/>
            <a:ext cx="1704975" cy="2262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17623907" y="3491292"/>
            <a:ext cx="301545" cy="29856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17526000" y="264745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12831240" y="4042615"/>
            <a:ext cx="33278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4.45</a:t>
            </a:r>
          </a:p>
        </p:txBody>
      </p:sp>
    </p:spTree>
    <p:extLst>
      <p:ext uri="{BB962C8B-B14F-4D97-AF65-F5344CB8AC3E}">
        <p14:creationId xmlns:p14="http://schemas.microsoft.com/office/powerpoint/2010/main" val="289405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6" grpId="0"/>
      <p:bldP spid="35" grpId="0" animBg="1"/>
      <p:bldP spid="40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A(-1; 2), B(8; -1), C(8; 8).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1990" t="-18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16319850" cy="1003586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5791200" y="7688514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572999" y="3276600"/>
            <a:ext cx="11402292" cy="10226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16064445" y="3657600"/>
            <a:ext cx="1461555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17526000" y="3679334"/>
            <a:ext cx="350520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16078200" y="6076950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16611600" y="307162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15240000" y="5715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20789126" y="579120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17526000" y="3712067"/>
            <a:ext cx="0" cy="23839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17087850" y="5943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17526000" y="5791200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16078200" y="3795523"/>
            <a:ext cx="1704975" cy="2262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17623907" y="3869619"/>
            <a:ext cx="301545" cy="29856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17526000" y="302577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12573000" y="4420942"/>
            <a:ext cx="35860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/>
              <p:nvPr/>
            </p:nvSpPr>
            <p:spPr>
              <a:xfrm>
                <a:off x="408709" y="8932004"/>
                <a:ext cx="11935690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</m:rad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8932004"/>
                <a:ext cx="11935690" cy="3616375"/>
              </a:xfrm>
              <a:prstGeom prst="rect">
                <a:avLst/>
              </a:prstGeom>
              <a:blipFill>
                <a:blip r:embed="rId4"/>
                <a:stretch>
                  <a:fillRect l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/>
              <p:nvPr/>
            </p:nvSpPr>
            <p:spPr>
              <a:xfrm>
                <a:off x="13393178" y="7922971"/>
                <a:ext cx="8763001" cy="3657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𝟏𝟏𝟕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178" y="7922971"/>
                <a:ext cx="8763001" cy="365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96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2169867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2169867" cy="10226676"/>
              </a:xfrm>
              <a:prstGeom prst="rect">
                <a:avLst/>
              </a:prstGeom>
              <a:blipFill>
                <a:blip r:embed="rId3"/>
                <a:stretch>
                  <a:fillRect l="-1952" t="-1191" r="-5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10350890" cy="1003586"/>
            <a:chOff x="22440" y="-84541"/>
            <a:chExt cx="196417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910957" cy="431321"/>
              <a:chOff x="31572" y="-115954"/>
              <a:chExt cx="1281732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108719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05603" y="-84541"/>
              <a:ext cx="1781012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65152" y="3276600"/>
            <a:ext cx="11010139" cy="10226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b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EC997D8-2B1B-4A87-9DAA-FE43868D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674" y="3494978"/>
            <a:ext cx="565542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/>
              <p:nvPr/>
            </p:nvSpPr>
            <p:spPr>
              <a:xfrm>
                <a:off x="499776" y="6690567"/>
                <a:ext cx="11647432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6" y="6690567"/>
                <a:ext cx="11647432" cy="3799373"/>
              </a:xfrm>
              <a:prstGeom prst="rect">
                <a:avLst/>
              </a:prstGeom>
              <a:blipFill>
                <a:blip r:embed="rId6"/>
                <a:stretch>
                  <a:fillRect l="-2145" t="-4013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3EE486-06DD-4007-AE10-CD54D979FC8B}"/>
              </a:ext>
            </a:extLst>
          </p:cNvPr>
          <p:cNvSpPr txBox="1"/>
          <p:nvPr/>
        </p:nvSpPr>
        <p:spPr>
          <a:xfrm>
            <a:off x="13946500" y="5850369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/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blipFill>
                <a:blip r:embed="rId7"/>
                <a:stretch>
                  <a:fillRect l="-2069" t="-2087" r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87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3048000"/>
                <a:ext cx="1170688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4.21.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3048000"/>
                <a:ext cx="11706880" cy="10226676"/>
              </a:xfrm>
              <a:prstGeom prst="rect">
                <a:avLst/>
              </a:prstGeom>
              <a:blipFill>
                <a:blip r:embed="rId3"/>
                <a:stretch>
                  <a:fillRect l="-2289" t="-20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048000"/>
                <a:ext cx="116308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048000"/>
                <a:ext cx="11630891" cy="10226676"/>
              </a:xfrm>
              <a:prstGeom prst="rect">
                <a:avLst/>
              </a:prstGeom>
              <a:blipFill>
                <a:blip r:embed="rId4"/>
                <a:stretch>
                  <a:fillRect l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18511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4594200" y="876425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7F54-9DF0-4AA8-8932-3C13D2D4BDB4}"/>
              </a:ext>
            </a:extLst>
          </p:cNvPr>
          <p:cNvSpPr txBox="1"/>
          <p:nvPr/>
        </p:nvSpPr>
        <p:spPr>
          <a:xfrm>
            <a:off x="2743200" y="10210800"/>
            <a:ext cx="5715000" cy="13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485121" y="10058400"/>
                <a:ext cx="11706879" cy="22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. 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10058400"/>
                <a:ext cx="11706879" cy="2217082"/>
              </a:xfrm>
              <a:prstGeom prst="rect">
                <a:avLst/>
              </a:prstGeom>
              <a:blipFill>
                <a:blip r:embed="rId5"/>
                <a:stretch>
                  <a:fillRect l="-2396" t="-6319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8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b="1"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3443</TotalTime>
  <Words>3189</Words>
  <PresentationFormat>Custom</PresentationFormat>
  <Paragraphs>396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2022-04-16T10:43:00Z</dcterms:modified>
</cp:coreProperties>
</file>