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315" r:id="rId3"/>
    <p:sldId id="258" r:id="rId4"/>
    <p:sldId id="301" r:id="rId5"/>
    <p:sldId id="260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</p:sldIdLst>
  <p:sldSz cx="24387175" cy="13716000"/>
  <p:notesSz cx="6858000" cy="9144000"/>
  <p:custDataLst>
    <p:tags r:id="rId21"/>
  </p:custDataLst>
  <p:defaultTextStyle>
    <a:defPPr>
      <a:defRPr lang="en-US"/>
    </a:defPPr>
    <a:lvl1pPr marL="0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1pPr>
    <a:lvl2pPr marL="1088476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2pPr>
    <a:lvl3pPr marL="2176951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3pPr>
    <a:lvl4pPr marL="3265427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4pPr>
    <a:lvl5pPr marL="4353904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5pPr>
    <a:lvl6pPr marL="5442378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6pPr>
    <a:lvl7pPr marL="6530855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7pPr>
    <a:lvl8pPr marL="7619329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8pPr>
    <a:lvl9pPr marL="8707805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1499" autoAdjust="0"/>
  </p:normalViewPr>
  <p:slideViewPr>
    <p:cSldViewPr>
      <p:cViewPr>
        <p:scale>
          <a:sx n="30" d="100"/>
          <a:sy n="30" d="100"/>
        </p:scale>
        <p:origin x="-1080" y="-270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8FCAF-36CD-4E2B-BDF9-928C80BF758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0BF70-2336-4149-989D-85C27CFA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93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1088476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2176951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3265427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4353904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5442378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530855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619329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707805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3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 lIns="91427" tIns="45712" rIns="91427" bIns="4571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7" y="3352800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3"/>
            <a:ext cx="21948458" cy="9051926"/>
          </a:xfrm>
          <a:prstGeom prst="rect">
            <a:avLst/>
          </a:prstGeom>
        </p:spPr>
        <p:txBody>
          <a:bodyPr vert="eaVert" lIns="91427" tIns="45712" rIns="91427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56188" y="2590801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2187" y="4648201"/>
            <a:ext cx="16054890" cy="11703050"/>
          </a:xfrm>
          <a:prstGeom prst="rect">
            <a:avLst/>
          </a:prstGeom>
        </p:spPr>
        <p:txBody>
          <a:bodyPr vert="eaVert" lIns="91427" tIns="45712" rIns="91427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7"/>
            <a:ext cx="5690343" cy="730250"/>
          </a:xfrm>
          <a:prstGeom prst="rect">
            <a:avLst/>
          </a:prstGeom>
        </p:spPr>
        <p:txBody>
          <a:bodyPr lIns="91413" tIns="45706" rIns="91413" bIns="45706"/>
          <a:lstStyle/>
          <a:p>
            <a:fld id="{D15044BE-B3F3-4258-B55D-9238C2EBFDF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1" y="12712707"/>
            <a:ext cx="7722605" cy="730250"/>
          </a:xfrm>
          <a:prstGeom prst="rect">
            <a:avLst/>
          </a:prstGeom>
        </p:spPr>
        <p:txBody>
          <a:bodyPr lIns="91413" tIns="45706" rIns="91413" bIns="4570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0" y="12712707"/>
            <a:ext cx="5690343" cy="730250"/>
          </a:xfrm>
          <a:prstGeom prst="rect">
            <a:avLst/>
          </a:prstGeom>
        </p:spPr>
        <p:txBody>
          <a:bodyPr lIns="91413" tIns="45706" rIns="91413" bIns="45706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2D0FB-60D1-4D83-801B-14AD5D4F1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15BA0B-DAC7-4BFC-86AC-CB83C0D03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46" indent="0" algn="ctr">
              <a:buNone/>
              <a:defRPr sz="4000"/>
            </a:lvl2pPr>
            <a:lvl3pPr marL="1828891" indent="0" algn="ctr">
              <a:buNone/>
              <a:defRPr sz="3600"/>
            </a:lvl3pPr>
            <a:lvl4pPr marL="2743337" indent="0" algn="ctr">
              <a:buNone/>
              <a:defRPr sz="3200"/>
            </a:lvl4pPr>
            <a:lvl5pPr marL="3657783" indent="0" algn="ctr">
              <a:buNone/>
              <a:defRPr sz="3200"/>
            </a:lvl5pPr>
            <a:lvl6pPr marL="4572229" indent="0" algn="ctr">
              <a:buNone/>
              <a:defRPr sz="3200"/>
            </a:lvl6pPr>
            <a:lvl7pPr marL="5486674" indent="0" algn="ctr">
              <a:buNone/>
              <a:defRPr sz="3200"/>
            </a:lvl7pPr>
            <a:lvl8pPr marL="6401120" indent="0" algn="ctr">
              <a:buNone/>
              <a:defRPr sz="3200"/>
            </a:lvl8pPr>
            <a:lvl9pPr marL="7315566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293215-2E41-449E-AE31-4F288BAB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2806-D6A8-41FF-AF2E-F3192C0E73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ABBDDD-9BC9-4131-B43B-D5C5F5F72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CD672E-B1AE-40A9-8DFC-CAF3C4F0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27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6C1672-52AD-4690-A6D0-872B50C9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9CDDAC-E7BB-4404-AA9E-EA0C9E8C9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790F85-7428-4A9A-A808-D31D01E29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F639-61C7-4E62-8EC8-237967407F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352E58-A2C3-43F4-88DE-95191BD8D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B71EF3-93ED-452C-A83B-4A26ACF2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74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3AFE9C-1254-453C-9C54-5E6A0CAC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524EDD-9724-404F-9751-F5CF9E04B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46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9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33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78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2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6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11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56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5B44BA-FFCA-41AE-A8C0-252553E6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80D0-FD6F-4AC2-B493-74537A1B8F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DA789A-32B5-4135-970C-4BAA2E7E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FE695B-F71A-4644-9772-B314CA7F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95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0B91DE-E21C-4E52-B48D-ED727569C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66241-2B87-45C8-8076-C8C394D24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111044-FD3E-4B40-B5BB-05CCE619D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1EEA3F-432C-4332-AE59-D970A19E2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B7D1-46F8-46BC-B20B-FBDAA56A9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DA986F-39EA-42F8-8927-8AA3D6B0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CD23F4-8E17-4B0F-921F-8FE55BD7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40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04B79-74E3-4F9F-AE0B-9988F40E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BD81BA-D8FC-4559-BDD8-8C01E7689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46" indent="0">
              <a:buNone/>
              <a:defRPr sz="4000" b="1"/>
            </a:lvl2pPr>
            <a:lvl3pPr marL="1828891" indent="0">
              <a:buNone/>
              <a:defRPr sz="3600" b="1"/>
            </a:lvl3pPr>
            <a:lvl4pPr marL="2743337" indent="0">
              <a:buNone/>
              <a:defRPr sz="3200" b="1"/>
            </a:lvl4pPr>
            <a:lvl5pPr marL="3657783" indent="0">
              <a:buNone/>
              <a:defRPr sz="3200" b="1"/>
            </a:lvl5pPr>
            <a:lvl6pPr marL="4572229" indent="0">
              <a:buNone/>
              <a:defRPr sz="3200" b="1"/>
            </a:lvl6pPr>
            <a:lvl7pPr marL="5486674" indent="0">
              <a:buNone/>
              <a:defRPr sz="3200" b="1"/>
            </a:lvl7pPr>
            <a:lvl8pPr marL="6401120" indent="0">
              <a:buNone/>
              <a:defRPr sz="3200" b="1"/>
            </a:lvl8pPr>
            <a:lvl9pPr marL="7315566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0F696D-1CB9-4788-843A-8152069D8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A9CC7E5-8942-4C76-A836-56B5FC0CF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46" indent="0">
              <a:buNone/>
              <a:defRPr sz="4000" b="1"/>
            </a:lvl2pPr>
            <a:lvl3pPr marL="1828891" indent="0">
              <a:buNone/>
              <a:defRPr sz="3600" b="1"/>
            </a:lvl3pPr>
            <a:lvl4pPr marL="2743337" indent="0">
              <a:buNone/>
              <a:defRPr sz="3200" b="1"/>
            </a:lvl4pPr>
            <a:lvl5pPr marL="3657783" indent="0">
              <a:buNone/>
              <a:defRPr sz="3200" b="1"/>
            </a:lvl5pPr>
            <a:lvl6pPr marL="4572229" indent="0">
              <a:buNone/>
              <a:defRPr sz="3200" b="1"/>
            </a:lvl6pPr>
            <a:lvl7pPr marL="5486674" indent="0">
              <a:buNone/>
              <a:defRPr sz="3200" b="1"/>
            </a:lvl7pPr>
            <a:lvl8pPr marL="6401120" indent="0">
              <a:buNone/>
              <a:defRPr sz="3200" b="1"/>
            </a:lvl8pPr>
            <a:lvl9pPr marL="7315566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DFB2EF6-7181-45E5-B062-83916845F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9739655-6A09-4A15-8FC4-432A7BCFF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A2CC-DDB4-408E-8F21-EBF96BA7D7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62132CE-B189-4D35-B5E7-DF1AB408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E08624-C7BA-4336-9FF4-4E4C4DEE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46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43C2E3-D671-4999-9637-BF241BE8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ED5884E-BED4-4495-980C-B4C9E75E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2410-0FE2-44AD-8094-0179391D3A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ACA945D-4A41-4742-8CE9-93460F95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467B3C-5FC1-4A22-A5D0-FE040F9F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09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CA7F771-4527-4303-AA03-7BAADF5F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5A42-D078-411F-86D2-004ABB72FF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BED8159-A277-45E6-B18A-C030A316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8CCE19-B6FF-44DB-8F34-2E1C43DA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9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3"/>
            <a:ext cx="21948458" cy="9051926"/>
          </a:xfrm>
          <a:prstGeom prst="rect">
            <a:avLst/>
          </a:prstGeom>
        </p:spPr>
        <p:txBody>
          <a:bodyPr lIns="91427" tIns="45712" rIns="91427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919FF2-562A-4669-B21A-E05B04A0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8F703D-1A57-43D7-B7FE-A293B9D68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EA42239-AB84-4FF4-9109-8F41AC56E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46" indent="0">
              <a:buNone/>
              <a:defRPr sz="2800"/>
            </a:lvl2pPr>
            <a:lvl3pPr marL="1828891" indent="0">
              <a:buNone/>
              <a:defRPr sz="2400"/>
            </a:lvl3pPr>
            <a:lvl4pPr marL="2743337" indent="0">
              <a:buNone/>
              <a:defRPr sz="2000"/>
            </a:lvl4pPr>
            <a:lvl5pPr marL="3657783" indent="0">
              <a:buNone/>
              <a:defRPr sz="2000"/>
            </a:lvl5pPr>
            <a:lvl6pPr marL="4572229" indent="0">
              <a:buNone/>
              <a:defRPr sz="2000"/>
            </a:lvl6pPr>
            <a:lvl7pPr marL="5486674" indent="0">
              <a:buNone/>
              <a:defRPr sz="2000"/>
            </a:lvl7pPr>
            <a:lvl8pPr marL="6401120" indent="0">
              <a:buNone/>
              <a:defRPr sz="2000"/>
            </a:lvl8pPr>
            <a:lvl9pPr marL="731556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A18BA1-32F8-49CE-9B9D-80C6694A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68CC-76BD-4DC4-99E0-DA2C7F2987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954263-353E-40F2-A29A-4BF25591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DA9107-44E2-4753-8E82-32DC15BC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56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031EB7-B874-432B-9AFD-39256310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60E40DE-5F7E-48EA-87AA-73E5420884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46" indent="0">
              <a:buNone/>
              <a:defRPr sz="5600"/>
            </a:lvl2pPr>
            <a:lvl3pPr marL="1828891" indent="0">
              <a:buNone/>
              <a:defRPr sz="4800"/>
            </a:lvl3pPr>
            <a:lvl4pPr marL="2743337" indent="0">
              <a:buNone/>
              <a:defRPr sz="4000"/>
            </a:lvl4pPr>
            <a:lvl5pPr marL="3657783" indent="0">
              <a:buNone/>
              <a:defRPr sz="4000"/>
            </a:lvl5pPr>
            <a:lvl6pPr marL="4572229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D4FEEE-09F4-4593-8831-823A51A4D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46" indent="0">
              <a:buNone/>
              <a:defRPr sz="2800"/>
            </a:lvl2pPr>
            <a:lvl3pPr marL="1828891" indent="0">
              <a:buNone/>
              <a:defRPr sz="2400"/>
            </a:lvl3pPr>
            <a:lvl4pPr marL="2743337" indent="0">
              <a:buNone/>
              <a:defRPr sz="2000"/>
            </a:lvl4pPr>
            <a:lvl5pPr marL="3657783" indent="0">
              <a:buNone/>
              <a:defRPr sz="2000"/>
            </a:lvl5pPr>
            <a:lvl6pPr marL="4572229" indent="0">
              <a:buNone/>
              <a:defRPr sz="2000"/>
            </a:lvl6pPr>
            <a:lvl7pPr marL="5486674" indent="0">
              <a:buNone/>
              <a:defRPr sz="2000"/>
            </a:lvl7pPr>
            <a:lvl8pPr marL="6401120" indent="0">
              <a:buNone/>
              <a:defRPr sz="2000"/>
            </a:lvl8pPr>
            <a:lvl9pPr marL="731556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1E881D-16FF-4063-8E0B-15B6D0AE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5B46-414A-4936-9AD0-E93ECB1D5F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FBD4AD-B68A-414E-BEE2-8E20B2BF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C9116A-8E8B-4E79-AE06-46AAB8B2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17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1FEE0-1D39-4DA7-BE28-EAC3D5053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EEA0F3-D4A6-42E1-B459-CF22C7DAB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F7F2EA-DF43-4B78-83DA-36EA4260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C9BC-03DF-4C8E-ABA5-1357F6750D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18DF07-ACC7-408F-9520-F1F55567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6F54A4-86C3-495D-8433-6BEF0903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29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E21D6EF-39EC-46D2-A7B9-8D985DB88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3F0EF9A-71EA-44C6-93A4-66714479C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C141ED-D911-447F-8937-5C85A782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6077-4C54-4796-ADB7-37D477AE67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BCC006-4C2E-4157-9DF7-F362BE93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68578E-1AAA-4B5F-9CAB-0AE6E9DB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00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7"/>
            <a:ext cx="5690343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fld id="{D66296E7-590B-4A56-B61D-BEE5D3F355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1" y="12712707"/>
            <a:ext cx="7722605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0" y="12712707"/>
            <a:ext cx="5690343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fld id="{E56A0A80-8336-46B1-B89F-89FB7E736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8A054FFD-9AE5-41B4-B60A-8F66389494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" y="-189235"/>
            <a:ext cx="24382902" cy="1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F4D6357-2E95-4594-86FB-CB8384D224C5}"/>
              </a:ext>
            </a:extLst>
          </p:cNvPr>
          <p:cNvSpPr txBox="1"/>
          <p:nvPr userDrawn="1"/>
        </p:nvSpPr>
        <p:spPr>
          <a:xfrm>
            <a:off x="7534653" y="163239"/>
            <a:ext cx="16848249" cy="92333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4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GIỚI HẠN CỦA DÃY SỐ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DB868C-A6C5-466B-BFA5-21057CA8F1C9}"/>
              </a:ext>
            </a:extLst>
          </p:cNvPr>
          <p:cNvSpPr txBox="1"/>
          <p:nvPr userDrawn="1"/>
        </p:nvSpPr>
        <p:spPr>
          <a:xfrm>
            <a:off x="3554637" y="127904"/>
            <a:ext cx="1428694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FD2B4B-EADB-417F-BC5D-A986F3842ACF}"/>
              </a:ext>
            </a:extLst>
          </p:cNvPr>
          <p:cNvSpPr txBox="1"/>
          <p:nvPr userDrawn="1"/>
        </p:nvSpPr>
        <p:spPr>
          <a:xfrm>
            <a:off x="5201832" y="114730"/>
            <a:ext cx="2114321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  <a:p>
            <a:pPr algn="ctr" defTabSz="1828891"/>
            <a:r>
              <a:rPr lang="en-US" sz="2800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28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127F189-3419-4784-A85C-CB5D374F7B28}"/>
              </a:ext>
            </a:extLst>
          </p:cNvPr>
          <p:cNvSpPr txBox="1"/>
          <p:nvPr userDrawn="1"/>
        </p:nvSpPr>
        <p:spPr>
          <a:xfrm>
            <a:off x="2121808" y="76154"/>
            <a:ext cx="1056278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11</a:t>
            </a:r>
          </a:p>
        </p:txBody>
      </p:sp>
    </p:spTree>
    <p:extLst>
      <p:ext uri="{BB962C8B-B14F-4D97-AF65-F5344CB8AC3E}">
        <p14:creationId xmlns:p14="http://schemas.microsoft.com/office/powerpoint/2010/main" val="340149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3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lIns="91427" tIns="45712" rIns="91427" bIns="45712"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76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217695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42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35390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44237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53085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6193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70780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3"/>
            <a:ext cx="10771002" cy="9051926"/>
          </a:xfrm>
          <a:prstGeom prst="rect">
            <a:avLst/>
          </a:prstGeom>
        </p:spPr>
        <p:txBody>
          <a:bodyPr lIns="91427" tIns="45712" rIns="91427" bIns="45712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3"/>
            <a:ext cx="10771002" cy="9051926"/>
          </a:xfrm>
          <a:prstGeom prst="rect">
            <a:avLst/>
          </a:prstGeom>
        </p:spPr>
        <p:txBody>
          <a:bodyPr lIns="91427" tIns="45712" rIns="91427" bIns="45712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9" cy="1279524"/>
          </a:xfrm>
          <a:prstGeom prst="rect">
            <a:avLst/>
          </a:prstGeom>
        </p:spPr>
        <p:txBody>
          <a:bodyPr lIns="91427" tIns="45712" rIns="91427" bIns="45712" anchor="b"/>
          <a:lstStyle>
            <a:lvl1pPr marL="0" indent="0">
              <a:buNone/>
              <a:defRPr sz="5600" b="1"/>
            </a:lvl1pPr>
            <a:lvl2pPr marL="1088476" indent="0">
              <a:buNone/>
              <a:defRPr sz="4800" b="1"/>
            </a:lvl2pPr>
            <a:lvl3pPr marL="2176951" indent="0">
              <a:buNone/>
              <a:defRPr sz="4200" b="1"/>
            </a:lvl3pPr>
            <a:lvl4pPr marL="3265427" indent="0">
              <a:buNone/>
              <a:defRPr sz="3800" b="1"/>
            </a:lvl4pPr>
            <a:lvl5pPr marL="4353904" indent="0">
              <a:buNone/>
              <a:defRPr sz="3800" b="1"/>
            </a:lvl5pPr>
            <a:lvl6pPr marL="5442378" indent="0">
              <a:buNone/>
              <a:defRPr sz="3800" b="1"/>
            </a:lvl6pPr>
            <a:lvl7pPr marL="6530855" indent="0">
              <a:buNone/>
              <a:defRPr sz="3800" b="1"/>
            </a:lvl7pPr>
            <a:lvl8pPr marL="7619329" indent="0">
              <a:buNone/>
              <a:defRPr sz="3800" b="1"/>
            </a:lvl8pPr>
            <a:lvl9pPr marL="870780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9" cy="7902576"/>
          </a:xfrm>
          <a:prstGeom prst="rect">
            <a:avLst/>
          </a:prstGeom>
        </p:spPr>
        <p:txBody>
          <a:bodyPr lIns="91427" tIns="45712" rIns="91427" bIns="45712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0" y="3070226"/>
            <a:ext cx="10779469" cy="1279524"/>
          </a:xfrm>
          <a:prstGeom prst="rect">
            <a:avLst/>
          </a:prstGeom>
        </p:spPr>
        <p:txBody>
          <a:bodyPr lIns="91427" tIns="45712" rIns="91427" bIns="45712" anchor="b"/>
          <a:lstStyle>
            <a:lvl1pPr marL="0" indent="0">
              <a:buNone/>
              <a:defRPr sz="5600" b="1"/>
            </a:lvl1pPr>
            <a:lvl2pPr marL="1088476" indent="0">
              <a:buNone/>
              <a:defRPr sz="4800" b="1"/>
            </a:lvl2pPr>
            <a:lvl3pPr marL="2176951" indent="0">
              <a:buNone/>
              <a:defRPr sz="4200" b="1"/>
            </a:lvl3pPr>
            <a:lvl4pPr marL="3265427" indent="0">
              <a:buNone/>
              <a:defRPr sz="3800" b="1"/>
            </a:lvl4pPr>
            <a:lvl5pPr marL="4353904" indent="0">
              <a:buNone/>
              <a:defRPr sz="3800" b="1"/>
            </a:lvl5pPr>
            <a:lvl6pPr marL="5442378" indent="0">
              <a:buNone/>
              <a:defRPr sz="3800" b="1"/>
            </a:lvl6pPr>
            <a:lvl7pPr marL="6530855" indent="0">
              <a:buNone/>
              <a:defRPr sz="3800" b="1"/>
            </a:lvl7pPr>
            <a:lvl8pPr marL="7619329" indent="0">
              <a:buNone/>
              <a:defRPr sz="3800" b="1"/>
            </a:lvl8pPr>
            <a:lvl9pPr marL="870780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0" y="4349750"/>
            <a:ext cx="10779469" cy="7902576"/>
          </a:xfrm>
          <a:prstGeom prst="rect">
            <a:avLst/>
          </a:prstGeom>
        </p:spPr>
        <p:txBody>
          <a:bodyPr lIns="91427" tIns="45712" rIns="91427" bIns="45712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1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3"/>
            <a:ext cx="13633109" cy="11706226"/>
          </a:xfrm>
          <a:prstGeom prst="rect">
            <a:avLst/>
          </a:prstGeom>
        </p:spPr>
        <p:txBody>
          <a:bodyPr lIns="91427" tIns="45712" rIns="91427" bIns="45712"/>
          <a:lstStyle>
            <a:lvl1pPr>
              <a:defRPr sz="7600"/>
            </a:lvl1pPr>
            <a:lvl2pPr>
              <a:defRPr sz="6600"/>
            </a:lvl2pPr>
            <a:lvl3pPr>
              <a:defRPr sz="56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1" y="2870203"/>
            <a:ext cx="8023213" cy="9382126"/>
          </a:xfrm>
          <a:prstGeom prst="rect">
            <a:avLst/>
          </a:prstGeom>
        </p:spPr>
        <p:txBody>
          <a:bodyPr lIns="91427" tIns="45712" rIns="91427" bIns="45712"/>
          <a:lstStyle>
            <a:lvl1pPr marL="0" indent="0">
              <a:buNone/>
              <a:defRPr sz="3200"/>
            </a:lvl1pPr>
            <a:lvl2pPr marL="1088476" indent="0">
              <a:buNone/>
              <a:defRPr sz="2800"/>
            </a:lvl2pPr>
            <a:lvl3pPr marL="2176951" indent="0">
              <a:buNone/>
              <a:defRPr sz="2400"/>
            </a:lvl3pPr>
            <a:lvl4pPr marL="3265427" indent="0">
              <a:buNone/>
              <a:defRPr sz="2000"/>
            </a:lvl4pPr>
            <a:lvl5pPr marL="4353904" indent="0">
              <a:buNone/>
              <a:defRPr sz="2000"/>
            </a:lvl5pPr>
            <a:lvl6pPr marL="5442378" indent="0">
              <a:buNone/>
              <a:defRPr sz="2000"/>
            </a:lvl6pPr>
            <a:lvl7pPr marL="6530855" indent="0">
              <a:buNone/>
              <a:defRPr sz="2000"/>
            </a:lvl7pPr>
            <a:lvl8pPr marL="7619329" indent="0">
              <a:buNone/>
              <a:defRPr sz="2000"/>
            </a:lvl8pPr>
            <a:lvl9pPr marL="8707805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8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8" y="1225550"/>
            <a:ext cx="14632305" cy="8229600"/>
          </a:xfrm>
          <a:prstGeom prst="rect">
            <a:avLst/>
          </a:prstGeom>
        </p:spPr>
        <p:txBody>
          <a:bodyPr lIns="91427" tIns="45712" rIns="91427" bIns="45712"/>
          <a:lstStyle>
            <a:lvl1pPr marL="0" indent="0">
              <a:buNone/>
              <a:defRPr sz="7600"/>
            </a:lvl1pPr>
            <a:lvl2pPr marL="1088476" indent="0">
              <a:buNone/>
              <a:defRPr sz="6600"/>
            </a:lvl2pPr>
            <a:lvl3pPr marL="2176951" indent="0">
              <a:buNone/>
              <a:defRPr sz="5600"/>
            </a:lvl3pPr>
            <a:lvl4pPr marL="3265427" indent="0">
              <a:buNone/>
              <a:defRPr sz="4800"/>
            </a:lvl4pPr>
            <a:lvl5pPr marL="4353904" indent="0">
              <a:buNone/>
              <a:defRPr sz="4800"/>
            </a:lvl5pPr>
            <a:lvl6pPr marL="5442378" indent="0">
              <a:buNone/>
              <a:defRPr sz="4800"/>
            </a:lvl6pPr>
            <a:lvl7pPr marL="6530855" indent="0">
              <a:buNone/>
              <a:defRPr sz="4800"/>
            </a:lvl7pPr>
            <a:lvl8pPr marL="7619329" indent="0">
              <a:buNone/>
              <a:defRPr sz="4800"/>
            </a:lvl8pPr>
            <a:lvl9pPr marL="8707805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8" y="10734676"/>
            <a:ext cx="14632305" cy="1609724"/>
          </a:xfrm>
          <a:prstGeom prst="rect">
            <a:avLst/>
          </a:prstGeom>
        </p:spPr>
        <p:txBody>
          <a:bodyPr lIns="91427" tIns="45712" rIns="91427" bIns="45712"/>
          <a:lstStyle>
            <a:lvl1pPr marL="0" indent="0">
              <a:buNone/>
              <a:defRPr sz="3200"/>
            </a:lvl1pPr>
            <a:lvl2pPr marL="1088476" indent="0">
              <a:buNone/>
              <a:defRPr sz="2800"/>
            </a:lvl2pPr>
            <a:lvl3pPr marL="2176951" indent="0">
              <a:buNone/>
              <a:defRPr sz="2400"/>
            </a:lvl3pPr>
            <a:lvl4pPr marL="3265427" indent="0">
              <a:buNone/>
              <a:defRPr sz="2000"/>
            </a:lvl4pPr>
            <a:lvl5pPr marL="4353904" indent="0">
              <a:buNone/>
              <a:defRPr sz="2000"/>
            </a:lvl5pPr>
            <a:lvl6pPr marL="5442378" indent="0">
              <a:buNone/>
              <a:defRPr sz="2000"/>
            </a:lvl6pPr>
            <a:lvl7pPr marL="6530855" indent="0">
              <a:buNone/>
              <a:defRPr sz="2000"/>
            </a:lvl7pPr>
            <a:lvl8pPr marL="7619329" indent="0">
              <a:buNone/>
              <a:defRPr sz="2000"/>
            </a:lvl8pPr>
            <a:lvl9pPr marL="8707805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" y="3523"/>
            <a:ext cx="24387049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97787" y="333376"/>
            <a:ext cx="15011400" cy="877164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</a:t>
            </a:r>
            <a:r>
              <a:rPr lang="en-US" sz="50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HẠN DÃY SỐ</a:t>
            </a:r>
            <a:endParaRPr lang="en-US" sz="5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4096" y="455250"/>
            <a:ext cx="1455848" cy="584776"/>
          </a:xfrm>
          <a:prstGeom prst="rect">
            <a:avLst/>
          </a:prstGeom>
          <a:noFill/>
        </p:spPr>
        <p:txBody>
          <a:bodyPr wrap="none" lIns="91427" tIns="45712" rIns="91427" bIns="45712" rtlCol="0">
            <a:spAutoFit/>
          </a:bodyPr>
          <a:lstStyle/>
          <a:p>
            <a:pPr algn="ctr"/>
            <a:r>
              <a:rPr lang="en-US" sz="3200" b="1" baseline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baseline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endParaRPr lang="en-US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1563" y="185947"/>
            <a:ext cx="861208" cy="1272122"/>
          </a:xfrm>
          <a:prstGeom prst="rect">
            <a:avLst/>
          </a:prstGeom>
          <a:noFill/>
        </p:spPr>
        <p:txBody>
          <a:bodyPr wrap="none" lIns="91427" tIns="45712" rIns="91427" bIns="45712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9678" y="276525"/>
            <a:ext cx="2194832" cy="1077218"/>
          </a:xfrm>
          <a:prstGeom prst="rect">
            <a:avLst/>
          </a:prstGeom>
          <a:noFill/>
        </p:spPr>
        <p:txBody>
          <a:bodyPr wrap="none" lIns="91427" tIns="45712" rIns="91427" bIns="45712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1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1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1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1274" y="2971800"/>
            <a:ext cx="21948776" cy="2286000"/>
          </a:xfrm>
          <a:prstGeom prst="rect">
            <a:avLst/>
          </a:prstGeom>
        </p:spPr>
        <p:txBody>
          <a:bodyPr vert="horz" lIns="91427" tIns="45712" rIns="91427" bIns="4571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6951" rtl="0" eaLnBrk="1" latinLnBrk="0" hangingPunct="1"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57" indent="-816357" algn="l" defTabSz="217695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772" indent="-680296" algn="l" defTabSz="2176951" rtl="0" eaLnBrk="1" latinLnBrk="0" hangingPunct="1">
        <a:spcBef>
          <a:spcPct val="20000"/>
        </a:spcBef>
        <a:buFont typeface="Arial" pitchFamily="34" charset="0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188" indent="-544237" algn="l" defTabSz="2176951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664" indent="-544237" algn="l" defTabSz="2176951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141" indent="-544237" algn="l" defTabSz="2176951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615" indent="-544237" algn="l" defTabSz="217695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092" indent="-544237" algn="l" defTabSz="217695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568" indent="-544237" algn="l" defTabSz="217695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043" indent="-544237" algn="l" defTabSz="217695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76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951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427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904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378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855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329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805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0B58715-0404-4963-A91F-489AAEC5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1200150"/>
          </a:xfrm>
          <a:prstGeom prst="rect">
            <a:avLst/>
          </a:prstGeom>
        </p:spPr>
        <p:txBody>
          <a:bodyPr vert="horz" lIns="182889" tIns="91445" rIns="182889" bIns="91445" rtlCol="0" anchor="ctr">
            <a:normAutofit/>
          </a:bodyPr>
          <a:lstStyle/>
          <a:p>
            <a:r>
              <a:rPr lang="en-US" dirty="0"/>
              <a:t>GIỚI HẠN CỦA DÃY SỐ (TIẾT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FEF820-534A-43DB-9CF5-3ABC9D85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182889" tIns="91445" rIns="182889" bIns="9144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0FD3EB-2BC2-4B54-B4E2-29AE7E8C8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fld id="{A25F84BF-588B-4FD4-960D-501FBBCA3D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91"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EF678D-DBA6-47D7-B6D2-2757284EC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3288A0-BE2C-49ED-BA75-F6AEBC41D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8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defTabSz="1828891" rtl="0" eaLnBrk="1" latinLnBrk="0" hangingPunct="1">
        <a:lnSpc>
          <a:spcPct val="90000"/>
        </a:lnSpc>
        <a:spcBef>
          <a:spcPct val="0"/>
        </a:spcBef>
        <a:buNone/>
        <a:defRPr sz="7200" b="1" i="0" u="none" kern="1200">
          <a:solidFill>
            <a:srgbClr val="FF0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457223" indent="-457223" algn="l" defTabSz="1828891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69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2286114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560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006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451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897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343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789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91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337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783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229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674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1120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566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0.png"/><Relationship Id="rId4" Type="http://schemas.openxmlformats.org/officeDocument/2006/relationships/image" Target="../media/image5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1.png"/><Relationship Id="rId11" Type="http://schemas.openxmlformats.org/officeDocument/2006/relationships/image" Target="../media/image10.png"/><Relationship Id="rId5" Type="http://schemas.openxmlformats.org/officeDocument/2006/relationships/image" Target="../media/image410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69" y="-290283"/>
            <a:ext cx="24406147" cy="14114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4" rIns="91389" bIns="45694" rtlCol="0" anchor="ctr"/>
          <a:lstStyle/>
          <a:p>
            <a:pPr algn="ctr" defTabSz="1828617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25230" y="4866176"/>
            <a:ext cx="19877574" cy="8011624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4" rIns="91389" bIns="45694" rtlCol="0" anchor="ctr"/>
          <a:lstStyle/>
          <a:p>
            <a:pPr algn="ctr" defTabSz="1828617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8340" y="1908330"/>
            <a:ext cx="3397440" cy="83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9" tIns="45694" rIns="91389" bIns="45694" rtlCol="0">
            <a:spAutoFit/>
          </a:bodyPr>
          <a:lstStyle/>
          <a:p>
            <a:pPr algn="ctr" defTabSz="1828617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0" y="2754998"/>
            <a:ext cx="24400495" cy="83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4" rIns="91389" bIns="45694" rtlCol="0">
            <a:spAutoFit/>
          </a:bodyPr>
          <a:lstStyle/>
          <a:p>
            <a:pPr algn="ctr" defTabSz="1828617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8287" y="3914746"/>
            <a:ext cx="13632087" cy="1862008"/>
            <a:chOff x="5747658" y="3914360"/>
            <a:chExt cx="13632086" cy="1862251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699" tIns="22850" rIns="45699" bIns="22850"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59645" y="3914360"/>
              <a:ext cx="12197917" cy="1862251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algn="ctr" defTabSz="1828617">
                <a:lnSpc>
                  <a:spcPts val="5996"/>
                </a:lnSpc>
                <a:spcBef>
                  <a:spcPts val="1800"/>
                </a:spcBef>
              </a:pPr>
              <a:r>
                <a:rPr lang="en-US" sz="6600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1</a:t>
              </a:r>
            </a:p>
            <a:p>
              <a:pPr algn="ctr" defTabSz="1828617">
                <a:lnSpc>
                  <a:spcPts val="5996"/>
                </a:lnSpc>
                <a:spcBef>
                  <a:spcPts val="1800"/>
                </a:spcBef>
              </a:pP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GIỚI HẠN CỦA DÃY SỐ (</a:t>
              </a:r>
              <a:r>
                <a:rPr lang="en-US" sz="6600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tiết</a:t>
              </a: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2)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9992"/>
            <a:ext cx="1814128" cy="1767175"/>
            <a:chOff x="12784885" y="1066801"/>
            <a:chExt cx="1814128" cy="1767402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84911"/>
            </a:xfrm>
            <a:prstGeom prst="rect">
              <a:avLst/>
            </a:prstGeom>
            <a:noFill/>
          </p:spPr>
          <p:txBody>
            <a:bodyPr wrap="square" lIns="45699" tIns="22850" rIns="45699" bIns="22850" rtlCol="0">
              <a:spAutoFit/>
            </a:bodyPr>
            <a:lstStyle/>
            <a:p>
              <a:pPr algn="ctr" defTabSz="1828617"/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6"/>
              <a:ext cx="1080125" cy="1277417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defTabSz="1828617"/>
              <a:r>
                <a:rPr lang="en-US" sz="80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3" y="150692"/>
            <a:ext cx="2238375" cy="1706804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6" y="30941"/>
            <a:ext cx="5122789" cy="266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9148"/>
            <a:ext cx="3155035" cy="3197372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4" y="5796290"/>
            <a:ext cx="7257855" cy="891783"/>
            <a:chOff x="7459670" y="7086600"/>
            <a:chExt cx="7258697" cy="892000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6"/>
              <a:ext cx="5625911" cy="800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828617">
                <a:spcBef>
                  <a:spcPct val="0"/>
                </a:spcBef>
                <a:defRPr/>
              </a:pPr>
              <a:r>
                <a:rPr lang="en-US" sz="46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617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617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751320" y="7688759"/>
                  <a:ext cx="922492" cy="708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828617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 V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1964" y="7084323"/>
            <a:ext cx="10253661" cy="861662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6" y="2766774"/>
              <a:ext cx="8991601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617"/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9" y="2795826"/>
              <a:ext cx="543739" cy="76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617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1964" y="8311667"/>
            <a:ext cx="10253661" cy="861662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6" y="2766774"/>
              <a:ext cx="8991601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617"/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9" y="2795826"/>
              <a:ext cx="543739" cy="76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617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61964" y="9539011"/>
            <a:ext cx="10253661" cy="861662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6" y="2766774"/>
              <a:ext cx="8991601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617"/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9" y="2795826"/>
              <a:ext cx="543739" cy="76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617"/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061964" y="10833427"/>
            <a:ext cx="10253661" cy="861662"/>
            <a:chOff x="644526" y="2766774"/>
            <a:chExt cx="10253661" cy="861774"/>
          </a:xfrm>
        </p:grpSpPr>
        <p:sp>
          <p:nvSpPr>
            <p:cNvPr id="37" name="TextBox 36"/>
            <p:cNvSpPr txBox="1"/>
            <p:nvPr/>
          </p:nvSpPr>
          <p:spPr>
            <a:xfrm>
              <a:off x="1906586" y="2766774"/>
              <a:ext cx="8991601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617"/>
              <a:r>
                <a:rPr lang="en-US" sz="4800" b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Ví 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92189" y="2795826"/>
              <a:ext cx="543740" cy="76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617"/>
              <a:r>
                <a:rPr lang="en-US" sz="4400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036554" y="12016138"/>
            <a:ext cx="10253661" cy="861662"/>
            <a:chOff x="644526" y="2766774"/>
            <a:chExt cx="10253661" cy="861774"/>
          </a:xfrm>
        </p:grpSpPr>
        <p:sp>
          <p:nvSpPr>
            <p:cNvPr id="41" name="TextBox 40"/>
            <p:cNvSpPr txBox="1"/>
            <p:nvPr/>
          </p:nvSpPr>
          <p:spPr>
            <a:xfrm>
              <a:off x="1906586" y="2766774"/>
              <a:ext cx="8991601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617"/>
              <a:r>
                <a:rPr lang="en-US" sz="4800" b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92189" y="2795826"/>
              <a:ext cx="543740" cy="76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617"/>
              <a:r>
                <a:rPr lang="en-US" sz="4400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943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7992" y="3288200"/>
            <a:ext cx="23815893" cy="1394180"/>
            <a:chOff x="534987" y="1712676"/>
            <a:chExt cx="23340848" cy="1169299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1720892"/>
              <a:ext cx="23120186" cy="1161083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48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712676"/>
              <a:ext cx="3505200" cy="1111527"/>
              <a:chOff x="534987" y="1712676"/>
              <a:chExt cx="3505200" cy="1111527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71267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48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693670" y="1745837"/>
                <a:ext cx="2097638" cy="85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6000" kern="0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6000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80326" y="4655743"/>
            <a:ext cx="23611252" cy="2232718"/>
            <a:chOff x="281233" y="2080087"/>
            <a:chExt cx="11804089" cy="1116504"/>
          </a:xfrm>
        </p:grpSpPr>
        <p:grpSp>
          <p:nvGrpSpPr>
            <p:cNvPr id="20" name="Group 19"/>
            <p:cNvGrpSpPr/>
            <p:nvPr/>
          </p:nvGrpSpPr>
          <p:grpSpPr>
            <a:xfrm>
              <a:off x="281233" y="2080087"/>
              <a:ext cx="3056330" cy="1116500"/>
              <a:chOff x="5571142" y="1557992"/>
              <a:chExt cx="3045968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71142" y="1766029"/>
                <a:ext cx="55248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48290" y="2080088"/>
              <a:ext cx="3121111" cy="1116501"/>
              <a:chOff x="5506580" y="1557992"/>
              <a:chExt cx="3110530" cy="103794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06580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80323" y="6980184"/>
            <a:ext cx="23672882" cy="6295532"/>
            <a:chOff x="184495" y="3682148"/>
            <a:chExt cx="11834900" cy="3148174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865217"/>
              <a:ext cx="11834900" cy="2965105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6400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82148"/>
              <a:ext cx="2342698" cy="456056"/>
              <a:chOff x="1275608" y="6322796"/>
              <a:chExt cx="4592537" cy="828631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802356" y="6328836"/>
                <a:ext cx="2149482" cy="783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5000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756374" y="3562845"/>
                <a:ext cx="8744282" cy="923330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682" y="1781421"/>
                <a:ext cx="4371572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092" t="-10526" r="-27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0326" y="4949932"/>
                <a:ext cx="23937826" cy="2109808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+7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          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3−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24" y="4949932"/>
                <a:ext cx="23937826" cy="21098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080723" y="7624591"/>
                <a:ext cx="6472085" cy="52764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den>
                        </m:f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+7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den>
                        </m:f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3−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769" y="3812294"/>
                <a:ext cx="3235621" cy="2638223"/>
              </a:xfrm>
              <a:prstGeom prst="rect">
                <a:avLst/>
              </a:prstGeom>
              <a:blipFill rotWithShape="1">
                <a:blip r:embed="rId4"/>
                <a:stretch>
                  <a:fillRect l="-5849" t="-3464" b="-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6261866" y="5228037"/>
            <a:ext cx="1088672" cy="1000402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47" tIns="91425" rIns="182847" bIns="91425" rtlCol="0" anchor="ctr"/>
          <a:lstStyle/>
          <a:p>
            <a:pPr algn="ctr" defTabSz="914128">
              <a:defRPr/>
            </a:pPr>
            <a:r>
              <a:rPr lang="en-US" sz="6400" kern="0" dirty="0">
                <a:solidFill>
                  <a:prstClr val="white"/>
                </a:solidFill>
                <a:latin typeface="Calibri"/>
              </a:rPr>
              <a:t>B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09486" y="1798578"/>
            <a:ext cx="6473761" cy="832722"/>
            <a:chOff x="209486" y="1798578"/>
            <a:chExt cx="6473760" cy="832722"/>
          </a:xfrm>
        </p:grpSpPr>
        <p:sp>
          <p:nvSpPr>
            <p:cNvPr id="45" name="TextBox 44"/>
            <p:cNvSpPr txBox="1"/>
            <p:nvPr/>
          </p:nvSpPr>
          <p:spPr>
            <a:xfrm>
              <a:off x="1601787" y="1844244"/>
              <a:ext cx="50814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09486" y="1826628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57149" y="1798578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6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6" grpId="0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8319" y="3295228"/>
            <a:ext cx="23815893" cy="1979104"/>
            <a:chOff x="534987" y="1456240"/>
            <a:chExt cx="23340848" cy="1659875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1456240"/>
              <a:ext cx="23120186" cy="1659875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48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712676"/>
              <a:ext cx="3505200" cy="1111527"/>
              <a:chOff x="534987" y="1712676"/>
              <a:chExt cx="3505200" cy="1111527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71267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48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624600" y="1739140"/>
                <a:ext cx="2097638" cy="85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6000" kern="0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6000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80326" y="5792273"/>
            <a:ext cx="23611252" cy="2232718"/>
            <a:chOff x="281233" y="2080087"/>
            <a:chExt cx="11804089" cy="1116504"/>
          </a:xfrm>
        </p:grpSpPr>
        <p:grpSp>
          <p:nvGrpSpPr>
            <p:cNvPr id="20" name="Group 19"/>
            <p:cNvGrpSpPr/>
            <p:nvPr/>
          </p:nvGrpSpPr>
          <p:grpSpPr>
            <a:xfrm>
              <a:off x="281233" y="2080087"/>
              <a:ext cx="3056330" cy="1116500"/>
              <a:chOff x="5571142" y="1557992"/>
              <a:chExt cx="3045968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71142" y="1766029"/>
                <a:ext cx="55248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48290" y="2080088"/>
              <a:ext cx="3121111" cy="1116501"/>
              <a:chOff x="5506580" y="1557992"/>
              <a:chExt cx="3110530" cy="103794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06580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80323" y="8116711"/>
            <a:ext cx="23672882" cy="3030146"/>
            <a:chOff x="184495" y="3682148"/>
            <a:chExt cx="11834900" cy="1515270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865217"/>
              <a:ext cx="11834900" cy="1332201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6400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82148"/>
              <a:ext cx="2342698" cy="456056"/>
              <a:chOff x="1275608" y="6322796"/>
              <a:chExt cx="4592537" cy="828631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803365" y="6330946"/>
                <a:ext cx="2149482" cy="783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5000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311504" y="3600985"/>
                <a:ext cx="5704435" cy="1433982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fun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504" y="3600983"/>
                <a:ext cx="5704435" cy="1433982"/>
              </a:xfrm>
              <a:prstGeom prst="rect">
                <a:avLst/>
              </a:prstGeom>
              <a:blipFill rotWithShape="1">
                <a:blip r:embed="rId2"/>
                <a:stretch>
                  <a:fillRect l="-3205" r="-1496" b="-4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0139" y="6317544"/>
                <a:ext cx="23937826" cy="1251624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7" y="6317544"/>
                <a:ext cx="23937826" cy="1251624"/>
              </a:xfrm>
              <a:prstGeom prst="rect">
                <a:avLst/>
              </a:prstGeom>
              <a:blipFill rotWithShape="1">
                <a:blip r:embed="rId3"/>
                <a:stretch>
                  <a:fillRect b="-6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56434" y="8761118"/>
                <a:ext cx="18267452" cy="22730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4−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9+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rad>
                          </m:den>
                        </m:f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2−1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432" y="8761118"/>
                <a:ext cx="18267452" cy="22730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6261866" y="6364567"/>
            <a:ext cx="1088672" cy="1000402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47" tIns="91425" rIns="182847" bIns="91425" rtlCol="0" anchor="ctr"/>
          <a:lstStyle/>
          <a:p>
            <a:pPr algn="ctr" defTabSz="914128">
              <a:defRPr/>
            </a:pPr>
            <a:r>
              <a:rPr lang="en-US" sz="6400" kern="0" dirty="0">
                <a:solidFill>
                  <a:prstClr val="white"/>
                </a:solidFill>
                <a:latin typeface="Calibri"/>
              </a:rPr>
              <a:t>B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09486" y="1798578"/>
            <a:ext cx="6473761" cy="832722"/>
            <a:chOff x="209486" y="1798578"/>
            <a:chExt cx="6473760" cy="832722"/>
          </a:xfrm>
        </p:grpSpPr>
        <p:sp>
          <p:nvSpPr>
            <p:cNvPr id="44" name="TextBox 43"/>
            <p:cNvSpPr txBox="1"/>
            <p:nvPr/>
          </p:nvSpPr>
          <p:spPr>
            <a:xfrm>
              <a:off x="1601787" y="1844244"/>
              <a:ext cx="50814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09486" y="1826628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7149" y="1798578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710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6" grpId="0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8319" y="3212418"/>
            <a:ext cx="23815893" cy="1979104"/>
            <a:chOff x="534987" y="1456240"/>
            <a:chExt cx="23340848" cy="1659875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1456240"/>
              <a:ext cx="23120186" cy="1659875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48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653395"/>
              <a:ext cx="3505200" cy="1170808"/>
              <a:chOff x="534987" y="1653395"/>
              <a:chExt cx="3505200" cy="1170808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71267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48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624600" y="1653395"/>
                <a:ext cx="2097638" cy="85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6000" kern="0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6000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80326" y="5709463"/>
            <a:ext cx="23611252" cy="2232718"/>
            <a:chOff x="281233" y="2080087"/>
            <a:chExt cx="11804089" cy="1116504"/>
          </a:xfrm>
        </p:grpSpPr>
        <p:grpSp>
          <p:nvGrpSpPr>
            <p:cNvPr id="20" name="Group 19"/>
            <p:cNvGrpSpPr/>
            <p:nvPr/>
          </p:nvGrpSpPr>
          <p:grpSpPr>
            <a:xfrm>
              <a:off x="281233" y="2080087"/>
              <a:ext cx="3056330" cy="1116500"/>
              <a:chOff x="5571142" y="1557992"/>
              <a:chExt cx="3045968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71142" y="1766029"/>
                <a:ext cx="55248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48290" y="2080088"/>
              <a:ext cx="3121111" cy="1116501"/>
              <a:chOff x="5506580" y="1557992"/>
              <a:chExt cx="3110530" cy="103794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06580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80323" y="8033898"/>
            <a:ext cx="23672882" cy="3383020"/>
            <a:chOff x="184495" y="3682147"/>
            <a:chExt cx="11834900" cy="1691730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865216"/>
              <a:ext cx="11834900" cy="1508661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6400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82147"/>
              <a:ext cx="2342698" cy="456056"/>
              <a:chOff x="1275608" y="6322796"/>
              <a:chExt cx="4592537" cy="828631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727676" y="6362134"/>
                <a:ext cx="2149482" cy="783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5000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39807" y="3409596"/>
                <a:ext cx="4194752" cy="1302920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807" y="3409596"/>
                <a:ext cx="4194752" cy="1302920"/>
              </a:xfrm>
              <a:prstGeom prst="rect">
                <a:avLst/>
              </a:prstGeom>
              <a:blipFill rotWithShape="1">
                <a:blip r:embed="rId2"/>
                <a:stretch>
                  <a:fillRect l="-4506" b="-7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0139" y="6234734"/>
                <a:ext cx="23937826" cy="1251624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4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bg1"/>
                    </a:solidFill>
                  </a:rPr>
                  <a:t>.			      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</a:rPr>
                  <a:t>.			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</a:rPr>
                  <a:t>.			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</a:rPr>
                  <a:t>.</a:t>
                </a:r>
                <a:endPara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7" y="6234734"/>
                <a:ext cx="23937826" cy="1251624"/>
              </a:xfrm>
              <a:prstGeom prst="rect">
                <a:avLst/>
              </a:prstGeom>
              <a:blipFill rotWithShape="1">
                <a:blip r:embed="rId3"/>
                <a:stretch>
                  <a:fillRect b="-7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56434" y="8475112"/>
                <a:ext cx="9382327" cy="34120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8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4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8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4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432" y="8475112"/>
                <a:ext cx="9382327" cy="34120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6249989" y="6248401"/>
            <a:ext cx="1088672" cy="1000402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47" tIns="91425" rIns="182847" bIns="91425" rtlCol="0" anchor="ctr"/>
          <a:lstStyle/>
          <a:p>
            <a:pPr algn="ctr" defTabSz="914128">
              <a:defRPr/>
            </a:pPr>
            <a:r>
              <a:rPr lang="en-US" sz="6400" kern="0">
                <a:solidFill>
                  <a:prstClr val="white"/>
                </a:solidFill>
                <a:latin typeface="Calibri"/>
              </a:rPr>
              <a:t>B</a:t>
            </a:r>
            <a:endParaRPr lang="en-US" sz="6400" kern="0" dirty="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4014626" y="9431040"/>
                <a:ext cx="18267452" cy="1477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4624" y="9431040"/>
                <a:ext cx="18267452" cy="1477328"/>
              </a:xfrm>
              <a:prstGeom prst="rect">
                <a:avLst/>
              </a:prstGeom>
              <a:blipFill rotWithShape="1">
                <a:blip r:embed="rId5"/>
                <a:stretch>
                  <a:fillRect t="-1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209486" y="1798578"/>
            <a:ext cx="6473761" cy="832722"/>
            <a:chOff x="209486" y="1798578"/>
            <a:chExt cx="6473760" cy="832722"/>
          </a:xfrm>
        </p:grpSpPr>
        <p:sp>
          <p:nvSpPr>
            <p:cNvPr id="50" name="TextBox 49"/>
            <p:cNvSpPr txBox="1"/>
            <p:nvPr/>
          </p:nvSpPr>
          <p:spPr>
            <a:xfrm>
              <a:off x="1601787" y="1844244"/>
              <a:ext cx="50814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209486" y="1826628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57149" y="1798578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356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6" grpId="0"/>
      <p:bldP spid="42" grpId="0" animBg="1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3282" y="3692866"/>
            <a:ext cx="23815893" cy="1979104"/>
            <a:chOff x="534987" y="1456240"/>
            <a:chExt cx="23340848" cy="1659875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1456240"/>
              <a:ext cx="23120186" cy="1659875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48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653395"/>
              <a:ext cx="3505200" cy="1170808"/>
              <a:chOff x="534987" y="1653395"/>
              <a:chExt cx="3505200" cy="1170808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71267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48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624598" y="1653395"/>
                <a:ext cx="2097638" cy="85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6000" kern="0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6000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395286" y="6189911"/>
            <a:ext cx="23611252" cy="2232718"/>
            <a:chOff x="281233" y="2080087"/>
            <a:chExt cx="11804089" cy="1116504"/>
          </a:xfrm>
        </p:grpSpPr>
        <p:grpSp>
          <p:nvGrpSpPr>
            <p:cNvPr id="20" name="Group 19"/>
            <p:cNvGrpSpPr/>
            <p:nvPr/>
          </p:nvGrpSpPr>
          <p:grpSpPr>
            <a:xfrm>
              <a:off x="281233" y="2080087"/>
              <a:ext cx="3056330" cy="1116500"/>
              <a:chOff x="5571142" y="1557992"/>
              <a:chExt cx="3045968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71142" y="1766029"/>
                <a:ext cx="55248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48290" y="2080088"/>
              <a:ext cx="3121111" cy="1116501"/>
              <a:chOff x="5506580" y="1557992"/>
              <a:chExt cx="3110530" cy="103794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06580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395285" y="8514340"/>
            <a:ext cx="23672882" cy="3030152"/>
            <a:chOff x="184495" y="3682145"/>
            <a:chExt cx="11834900" cy="1515273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865217"/>
              <a:ext cx="11834900" cy="1332201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6400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82145"/>
              <a:ext cx="2342698" cy="467287"/>
              <a:chOff x="1275608" y="6322796"/>
              <a:chExt cx="4592537" cy="849038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811017" y="6388831"/>
                <a:ext cx="2149482" cy="783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5000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4123" y="4033651"/>
                <a:ext cx="5356047" cy="1297534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2.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122" y="4033651"/>
                <a:ext cx="5356047" cy="1297534"/>
              </a:xfrm>
              <a:prstGeom prst="rect">
                <a:avLst/>
              </a:prstGeom>
              <a:blipFill rotWithShape="1">
                <a:blip r:embed="rId2"/>
                <a:stretch>
                  <a:fillRect l="-3413" b="-7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5099" y="6715182"/>
                <a:ext cx="23937826" cy="1248164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   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99" y="6715182"/>
                <a:ext cx="23937826" cy="1248164"/>
              </a:xfrm>
              <a:prstGeom prst="rect">
                <a:avLst/>
              </a:prstGeom>
              <a:blipFill rotWithShape="1">
                <a:blip r:embed="rId3"/>
                <a:stretch>
                  <a:fillRect b="-6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71394" y="9158759"/>
                <a:ext cx="18267452" cy="2242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2.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2.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+4.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2.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8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</m:den>
                        </m:f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394" y="9158757"/>
                <a:ext cx="18267452" cy="22426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11915048" y="6785879"/>
            <a:ext cx="1088672" cy="1000402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47" tIns="91425" rIns="182847" bIns="91425" rtlCol="0" anchor="ctr"/>
          <a:lstStyle/>
          <a:p>
            <a:pPr algn="ctr" defTabSz="914128">
              <a:defRPr/>
            </a:pPr>
            <a:r>
              <a:rPr lang="en-US" sz="6400" kern="0">
                <a:solidFill>
                  <a:prstClr val="white"/>
                </a:solidFill>
                <a:latin typeface="Calibri"/>
              </a:rPr>
              <a:t>C</a:t>
            </a:r>
            <a:endParaRPr lang="en-US" sz="6400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09486" y="1798578"/>
            <a:ext cx="6473761" cy="832722"/>
            <a:chOff x="209486" y="1798578"/>
            <a:chExt cx="6473760" cy="832722"/>
          </a:xfrm>
        </p:grpSpPr>
        <p:sp>
          <p:nvSpPr>
            <p:cNvPr id="45" name="TextBox 44"/>
            <p:cNvSpPr txBox="1"/>
            <p:nvPr/>
          </p:nvSpPr>
          <p:spPr>
            <a:xfrm>
              <a:off x="1601787" y="1844244"/>
              <a:ext cx="50814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09486" y="1826628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57149" y="1798578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374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6" grpId="0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8319" y="2551894"/>
            <a:ext cx="23815893" cy="1979104"/>
            <a:chOff x="534987" y="1456240"/>
            <a:chExt cx="23340848" cy="1659875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1456240"/>
              <a:ext cx="23120186" cy="1659875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48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653395"/>
              <a:ext cx="3505200" cy="1170808"/>
              <a:chOff x="534987" y="1653395"/>
              <a:chExt cx="3505200" cy="1170808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71267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48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624598" y="1653395"/>
                <a:ext cx="2097638" cy="85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6000" kern="0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6000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80326" y="5048939"/>
            <a:ext cx="23611252" cy="2232718"/>
            <a:chOff x="281233" y="2080087"/>
            <a:chExt cx="11804089" cy="1116504"/>
          </a:xfrm>
        </p:grpSpPr>
        <p:grpSp>
          <p:nvGrpSpPr>
            <p:cNvPr id="20" name="Group 19"/>
            <p:cNvGrpSpPr/>
            <p:nvPr/>
          </p:nvGrpSpPr>
          <p:grpSpPr>
            <a:xfrm>
              <a:off x="281233" y="2080087"/>
              <a:ext cx="3056330" cy="1116500"/>
              <a:chOff x="5571142" y="1557992"/>
              <a:chExt cx="3045968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71142" y="1766029"/>
                <a:ext cx="55248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48290" y="2080088"/>
              <a:ext cx="3121111" cy="1116501"/>
              <a:chOff x="5506580" y="1557992"/>
              <a:chExt cx="3110530" cy="103794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06580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80323" y="7367828"/>
            <a:ext cx="23672882" cy="6187576"/>
            <a:chOff x="184495" y="3679374"/>
            <a:chExt cx="11834900" cy="3094190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865216"/>
              <a:ext cx="11834900" cy="2908348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6400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79374"/>
              <a:ext cx="2342698" cy="458828"/>
              <a:chOff x="1275608" y="6317759"/>
              <a:chExt cx="4592537" cy="833668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802356" y="6317759"/>
                <a:ext cx="2149482" cy="783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5000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20622" y="2813537"/>
                <a:ext cx="7939926" cy="1072858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622" y="2813535"/>
                <a:ext cx="7939926" cy="1072858"/>
              </a:xfrm>
              <a:prstGeom prst="rect">
                <a:avLst/>
              </a:prstGeom>
              <a:blipFill rotWithShape="1">
                <a:blip r:embed="rId2"/>
                <a:stretch>
                  <a:fillRect l="-2302" r="-1765" b="-19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0139" y="5574213"/>
                <a:ext cx="23937826" cy="923330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     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7" y="5574211"/>
                <a:ext cx="23937826" cy="923330"/>
              </a:xfrm>
              <a:prstGeom prst="rect">
                <a:avLst/>
              </a:prstGeom>
              <a:blipFill rotWithShape="1">
                <a:blip r:embed="rId3"/>
                <a:stretch>
                  <a:fillRect t="-9211" b="-29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1488" y="8301125"/>
                <a:ext cx="22698147" cy="40580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4+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4+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4+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88" y="8301123"/>
                <a:ext cx="22698147" cy="4058034"/>
              </a:xfrm>
              <a:prstGeom prst="rect">
                <a:avLst/>
              </a:prstGeom>
              <a:blipFill rotWithShape="1">
                <a:blip r:embed="rId4"/>
                <a:stretch>
                  <a:fillRect l="-1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490607" y="5505273"/>
            <a:ext cx="1088672" cy="1000402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47" tIns="91425" rIns="182847" bIns="91425" rtlCol="0" anchor="ctr"/>
          <a:lstStyle/>
          <a:p>
            <a:pPr algn="ctr" defTabSz="914128">
              <a:defRPr/>
            </a:pPr>
            <a:r>
              <a:rPr lang="en-US" sz="6400" kern="0">
                <a:solidFill>
                  <a:prstClr val="white"/>
                </a:solidFill>
                <a:latin typeface="Calibri"/>
              </a:rPr>
              <a:t>A</a:t>
            </a:r>
            <a:endParaRPr lang="en-US" sz="64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8A41B34-03F8-47D9-8FAD-8D8A5CBCBB8E}"/>
              </a:ext>
            </a:extLst>
          </p:cNvPr>
          <p:cNvSpPr txBox="1"/>
          <p:nvPr/>
        </p:nvSpPr>
        <p:spPr>
          <a:xfrm>
            <a:off x="11309122" y="6368992"/>
            <a:ext cx="1829038" cy="846396"/>
          </a:xfrm>
          <a:prstGeom prst="rect">
            <a:avLst/>
          </a:prstGeom>
          <a:noFill/>
        </p:spPr>
        <p:txBody>
          <a:bodyPr wrap="square" lIns="182861" tIns="91431" rIns="182861" bIns="91431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A423AC1-C07A-420C-8471-150BEC49F659}"/>
              </a:ext>
            </a:extLst>
          </p:cNvPr>
          <p:cNvSpPr txBox="1"/>
          <p:nvPr/>
        </p:nvSpPr>
        <p:spPr>
          <a:xfrm>
            <a:off x="20929612" y="13555404"/>
            <a:ext cx="91450" cy="846396"/>
          </a:xfrm>
          <a:prstGeom prst="rect">
            <a:avLst/>
          </a:prstGeom>
          <a:noFill/>
        </p:spPr>
        <p:txBody>
          <a:bodyPr wrap="square" lIns="182861" tIns="91431" rIns="182861" bIns="91431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7D9E78A2-AA24-49FB-B83C-FABE58A4E0E6}"/>
                  </a:ext>
                </a:extLst>
              </p:cNvPr>
              <p:cNvSpPr txBox="1"/>
              <p:nvPr/>
            </p:nvSpPr>
            <p:spPr>
              <a:xfrm>
                <a:off x="8655730" y="10850701"/>
                <a:ext cx="14673548" cy="2698186"/>
              </a:xfrm>
              <a:prstGeom prst="rect">
                <a:avLst/>
              </a:prstGeom>
              <a:noFill/>
            </p:spPr>
            <p:txBody>
              <a:bodyPr wrap="square" lIns="182861" tIns="91431" rIns="182861" bIns="91431" rtlCol="0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ý: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D9E78A2-AA24-49FB-B83C-FABE58A4E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730" y="10850699"/>
                <a:ext cx="14673548" cy="2698185"/>
              </a:xfrm>
              <a:prstGeom prst="rect">
                <a:avLst/>
              </a:prstGeom>
              <a:blipFill rotWithShape="1">
                <a:blip r:embed="rId5"/>
                <a:stretch>
                  <a:fillRect l="-1288" t="-3386" b="-7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209486" y="1524000"/>
            <a:ext cx="6473761" cy="832722"/>
            <a:chOff x="209486" y="1798578"/>
            <a:chExt cx="6473760" cy="832722"/>
          </a:xfrm>
        </p:grpSpPr>
        <p:sp>
          <p:nvSpPr>
            <p:cNvPr id="47" name="TextBox 46"/>
            <p:cNvSpPr txBox="1"/>
            <p:nvPr/>
          </p:nvSpPr>
          <p:spPr>
            <a:xfrm>
              <a:off x="1601787" y="1844244"/>
              <a:ext cx="50814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09486" y="1826628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7149" y="1798578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916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6" grpId="0"/>
      <p:bldP spid="42" grpId="0" animBg="1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8319" y="1293138"/>
            <a:ext cx="23815893" cy="1631052"/>
            <a:chOff x="534987" y="1456240"/>
            <a:chExt cx="23340848" cy="1367963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1456240"/>
              <a:ext cx="23120186" cy="1236184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48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653395"/>
              <a:ext cx="3505200" cy="1170808"/>
              <a:chOff x="534987" y="1653395"/>
              <a:chExt cx="3505200" cy="1170808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71267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48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418792" y="1653395"/>
                <a:ext cx="2509246" cy="851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6000" kern="0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6000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80326" y="2898471"/>
            <a:ext cx="23611252" cy="1473930"/>
            <a:chOff x="281233" y="2080087"/>
            <a:chExt cx="11804089" cy="964131"/>
          </a:xfrm>
        </p:grpSpPr>
        <p:grpSp>
          <p:nvGrpSpPr>
            <p:cNvPr id="20" name="Group 19"/>
            <p:cNvGrpSpPr/>
            <p:nvPr/>
          </p:nvGrpSpPr>
          <p:grpSpPr>
            <a:xfrm>
              <a:off x="281233" y="2080087"/>
              <a:ext cx="3056330" cy="909431"/>
              <a:chOff x="5571142" y="1557992"/>
              <a:chExt cx="3045968" cy="8454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8454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71142" y="1766029"/>
                <a:ext cx="55248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63101" y="2080089"/>
              <a:ext cx="3090381" cy="909427"/>
              <a:chOff x="5537206" y="1557992"/>
              <a:chExt cx="3079904" cy="845441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27750" y="1557992"/>
                <a:ext cx="2789360" cy="845441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48290" y="2080087"/>
              <a:ext cx="3121111" cy="964131"/>
              <a:chOff x="5506580" y="1557992"/>
              <a:chExt cx="3110530" cy="89629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827750" y="1557992"/>
                <a:ext cx="2789360" cy="896296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06580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994941" y="2080089"/>
              <a:ext cx="3090381" cy="964129"/>
              <a:chOff x="5537206" y="1557992"/>
              <a:chExt cx="3079904" cy="896293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27750" y="1557992"/>
                <a:ext cx="2789360" cy="89629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204337" y="4396976"/>
            <a:ext cx="23672882" cy="9275488"/>
            <a:chOff x="184495" y="3682149"/>
            <a:chExt cx="11834900" cy="4473106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937550"/>
              <a:ext cx="11834900" cy="4217705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6400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82149"/>
              <a:ext cx="2342698" cy="456056"/>
              <a:chOff x="1275608" y="6322796"/>
              <a:chExt cx="4592537" cy="828631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757458" y="6322796"/>
                <a:ext cx="2149482" cy="755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5000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28766" y="1493675"/>
                <a:ext cx="8396795" cy="1072858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028" y="746836"/>
                <a:ext cx="4197851" cy="536429"/>
              </a:xfrm>
              <a:prstGeom prst="rect">
                <a:avLst/>
              </a:prstGeom>
              <a:blipFill rotWithShape="1">
                <a:blip r:embed="rId2"/>
                <a:stretch>
                  <a:fillRect l="-2177" r="-290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0139" y="2857070"/>
                <a:ext cx="23937826" cy="1248164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      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480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9" y="2857070"/>
                <a:ext cx="23937826" cy="1248164"/>
              </a:xfrm>
              <a:prstGeom prst="rect">
                <a:avLst/>
              </a:prstGeom>
              <a:blipFill rotWithShape="1">
                <a:blip r:embed="rId3"/>
                <a:stretch>
                  <a:fillRect b="-6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0145" y="5537849"/>
                <a:ext cx="23504062" cy="7995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4+</m:t>
                            </m:r>
                            <m:f>
                              <m:fPr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rơi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à </m:t>
                    </m:r>
                    <m:func>
                      <m:funcPr>
                        <m:ctrlPr>
                          <a:rPr lang="en-US" sz="4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4+</m:t>
                                </m:r>
                                <m:f>
                                  <m:fPr>
                                    <m:ctrlPr>
                                      <a:rPr lang="en-US" sz="4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0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rơi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∞.0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0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khử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Khử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Khử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Khử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40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sSup>
                                      <m:sSupPr>
                                        <m:ctrlPr>
                                          <a:rPr lang="en-US" sz="40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rad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40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sSup>
                                      <m:sSupPr>
                                        <m:ctrlPr>
                                          <a:rPr lang="en-US" sz="40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rad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+1−4</m:t>
                            </m:r>
                            <m:sSup>
                              <m:sSupPr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4+</m:t>
                                </m:r>
                                <m:f>
                                  <m:fPr>
                                    <m:ctrlPr>
                                      <a:rPr lang="en-US" sz="4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0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den>
                        </m:f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2+2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39" y="2768923"/>
                <a:ext cx="11750501" cy="4215641"/>
              </a:xfrm>
              <a:prstGeom prst="rect">
                <a:avLst/>
              </a:prstGeom>
              <a:blipFill>
                <a:blip r:embed="rId4"/>
                <a:stretch>
                  <a:fillRect l="-1297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17918854" y="3295827"/>
            <a:ext cx="1090524" cy="866986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47" tIns="91425" rIns="182847" bIns="91425" rtlCol="0" anchor="ctr"/>
          <a:lstStyle/>
          <a:p>
            <a:pPr algn="ctr" defTabSz="914128">
              <a:defRPr/>
            </a:pPr>
            <a:r>
              <a:rPr lang="en-US" sz="6400" kern="0" dirty="0">
                <a:solidFill>
                  <a:prstClr val="white"/>
                </a:solidFill>
                <a:latin typeface="Calibri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6108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6" grpId="0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8319" y="2507042"/>
            <a:ext cx="23815893" cy="1979104"/>
            <a:chOff x="534987" y="1456240"/>
            <a:chExt cx="23340848" cy="1659875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1456240"/>
              <a:ext cx="23120186" cy="1659875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48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653395"/>
              <a:ext cx="3505200" cy="1170808"/>
              <a:chOff x="534987" y="1653395"/>
              <a:chExt cx="3505200" cy="1170808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71267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48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418792" y="1653395"/>
                <a:ext cx="2509246" cy="85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6000" kern="0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6000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11</a:t>
                </a:r>
                <a:endParaRPr lang="en-US" sz="6000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80326" y="4655743"/>
            <a:ext cx="23611252" cy="2232718"/>
            <a:chOff x="281233" y="2080087"/>
            <a:chExt cx="11804089" cy="1116504"/>
          </a:xfrm>
        </p:grpSpPr>
        <p:grpSp>
          <p:nvGrpSpPr>
            <p:cNvPr id="20" name="Group 19"/>
            <p:cNvGrpSpPr/>
            <p:nvPr/>
          </p:nvGrpSpPr>
          <p:grpSpPr>
            <a:xfrm>
              <a:off x="281233" y="2080087"/>
              <a:ext cx="3056330" cy="1116500"/>
              <a:chOff x="5571142" y="1557992"/>
              <a:chExt cx="3045968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71142" y="1766029"/>
                <a:ext cx="55248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48290" y="2080088"/>
              <a:ext cx="3121111" cy="1116501"/>
              <a:chOff x="5506580" y="1557992"/>
              <a:chExt cx="3110530" cy="103794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06580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80323" y="6957018"/>
            <a:ext cx="23672882" cy="6666130"/>
            <a:chOff x="184495" y="3670565"/>
            <a:chExt cx="11834900" cy="3333498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865216"/>
              <a:ext cx="11834900" cy="3138847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6400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70565"/>
              <a:ext cx="2342698" cy="467636"/>
              <a:chOff x="1275608" y="6301755"/>
              <a:chExt cx="4592537" cy="849672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834525" y="6301755"/>
                <a:ext cx="2149482" cy="783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5000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68015" y="2713893"/>
                <a:ext cx="8672781" cy="1294074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1+2+3+...+</m:t>
                            </m:r>
                            <m:d>
                              <m:d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710" y="1356945"/>
                <a:ext cx="4335826" cy="647037"/>
              </a:xfrm>
              <a:prstGeom prst="rect">
                <a:avLst/>
              </a:prstGeom>
              <a:blipFill rotWithShape="1">
                <a:blip r:embed="rId2"/>
                <a:stretch>
                  <a:fillRect l="-2250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0139" y="5181014"/>
                <a:ext cx="23937826" cy="1251624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7" y="5181014"/>
                <a:ext cx="23937826" cy="1251624"/>
              </a:xfrm>
              <a:prstGeom prst="rect">
                <a:avLst/>
              </a:prstGeom>
              <a:blipFill rotWithShape="1">
                <a:blip r:embed="rId3"/>
                <a:stretch>
                  <a:fillRect b="-6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1488" y="7907929"/>
                <a:ext cx="22698147" cy="1764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1+2+3+..+</m:t>
                            </m:r>
                            <m:d>
                              <m:d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</m:den>
                        </m:f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</m:den>
                        </m:f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</m:den>
                        </m:f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2+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3+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den>
                        </m:f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06" y="3953963"/>
                <a:ext cx="11347596" cy="882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6248512" y="5241413"/>
            <a:ext cx="1088672" cy="1000402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47" tIns="91425" rIns="182847" bIns="91425" rtlCol="0" anchor="ctr"/>
          <a:lstStyle/>
          <a:p>
            <a:pPr algn="ctr" defTabSz="914128">
              <a:defRPr/>
            </a:pPr>
            <a:r>
              <a:rPr lang="en-US" sz="6400" kern="0" dirty="0">
                <a:solidFill>
                  <a:prstClr val="white"/>
                </a:solidFill>
                <a:latin typeface="Calibri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8A41B34-03F8-47D9-8FAD-8D8A5CBCBB8E}"/>
              </a:ext>
            </a:extLst>
          </p:cNvPr>
          <p:cNvSpPr txBox="1"/>
          <p:nvPr/>
        </p:nvSpPr>
        <p:spPr>
          <a:xfrm>
            <a:off x="11309122" y="5975796"/>
            <a:ext cx="1829038" cy="846396"/>
          </a:xfrm>
          <a:prstGeom prst="rect">
            <a:avLst/>
          </a:prstGeom>
          <a:noFill/>
        </p:spPr>
        <p:txBody>
          <a:bodyPr wrap="square" lIns="182861" tIns="91431" rIns="182861" bIns="91431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A423AC1-C07A-420C-8471-150BEC49F659}"/>
              </a:ext>
            </a:extLst>
          </p:cNvPr>
          <p:cNvSpPr txBox="1"/>
          <p:nvPr/>
        </p:nvSpPr>
        <p:spPr>
          <a:xfrm>
            <a:off x="20929612" y="13162208"/>
            <a:ext cx="91450" cy="846396"/>
          </a:xfrm>
          <a:prstGeom prst="rect">
            <a:avLst/>
          </a:prstGeom>
          <a:noFill/>
        </p:spPr>
        <p:txBody>
          <a:bodyPr wrap="square" lIns="182861" tIns="91431" rIns="182861" bIns="91431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7D9E78A2-AA24-49FB-B83C-FABE58A4E0E6}"/>
                  </a:ext>
                </a:extLst>
              </p:cNvPr>
              <p:cNvSpPr txBox="1"/>
              <p:nvPr/>
            </p:nvSpPr>
            <p:spPr>
              <a:xfrm>
                <a:off x="4318428" y="9422969"/>
                <a:ext cx="16501328" cy="4294382"/>
              </a:xfrm>
              <a:prstGeom prst="rect">
                <a:avLst/>
              </a:prstGeom>
              <a:noFill/>
            </p:spPr>
            <p:txBody>
              <a:bodyPr wrap="square" lIns="182861" tIns="91431" rIns="182861" bIns="91431" rtlCol="0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ý: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1+2+3+4+...+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+...+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+...+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D9E78A2-AA24-49FB-B83C-FABE58A4E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933" y="4711483"/>
                <a:ext cx="8249590" cy="2147191"/>
              </a:xfrm>
              <a:prstGeom prst="rect">
                <a:avLst/>
              </a:prstGeom>
              <a:blipFill>
                <a:blip r:embed="rId5"/>
                <a:stretch>
                  <a:fillRect l="-1109" t="-2273" b="-1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50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6" grpId="0"/>
      <p:bldP spid="42" grpId="0" animBg="1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0" y="1572064"/>
            <a:ext cx="8458199" cy="830997"/>
            <a:chOff x="-288924" y="1892299"/>
            <a:chExt cx="8458199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808235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60817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7" y="2504837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9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126789" y="2612559"/>
            <a:ext cx="3742199" cy="830998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92188" y="3700027"/>
            <a:ext cx="22325581" cy="3996174"/>
            <a:chOff x="1076414" y="4359618"/>
            <a:chExt cx="22325581" cy="3996174"/>
          </a:xfrm>
        </p:grpSpPr>
        <p:grpSp>
          <p:nvGrpSpPr>
            <p:cNvPr id="42" name="Group 5"/>
            <p:cNvGrpSpPr/>
            <p:nvPr/>
          </p:nvGrpSpPr>
          <p:grpSpPr>
            <a:xfrm>
              <a:off x="1533269" y="4671091"/>
              <a:ext cx="21868726" cy="3684701"/>
              <a:chOff x="637542" y="1083939"/>
              <a:chExt cx="8611674" cy="1450683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611674" cy="1450683"/>
              </a:xfrm>
              <a:prstGeom prst="roundRect">
                <a:avLst>
                  <a:gd name="adj" fmla="val 4110"/>
                </a:avLst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4" name="Group 65"/>
            <p:cNvGrpSpPr/>
            <p:nvPr/>
          </p:nvGrpSpPr>
          <p:grpSpPr>
            <a:xfrm>
              <a:off x="1076414" y="4359618"/>
              <a:ext cx="7273312" cy="800219"/>
              <a:chOff x="166396" y="8736805"/>
              <a:chExt cx="7273312" cy="800219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7055186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1459745" y="8736805"/>
                <a:ext cx="521591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mở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đầu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85535" y="4636921"/>
                <a:ext cx="8079252" cy="76944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Cho </a:t>
                </a:r>
                <a:r>
                  <a:rPr lang="en-US" sz="4400" dirty="0" err="1">
                    <a:latin typeface="Times New Roman"/>
                    <a:ea typeface="MS Mincho"/>
                  </a:rPr>
                  <a:t>dãy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với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</m:oMath>
                </a14:m>
                <a:endParaRPr lang="en-US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535" y="4636919"/>
                <a:ext cx="8079252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3094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349912" y="5608885"/>
            <a:ext cx="9672179" cy="769442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400" dirty="0">
                <a:latin typeface="Times New Roman"/>
                <a:ea typeface="MS Mincho"/>
              </a:rPr>
              <a:t>a) </a:t>
            </a:r>
            <a:r>
              <a:rPr lang="en-US" sz="4400" dirty="0" err="1">
                <a:latin typeface="Times New Roman"/>
                <a:ea typeface="MS Mincho"/>
              </a:rPr>
              <a:t>Hãy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viết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dãy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dưới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dạng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khai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triển</a:t>
            </a:r>
            <a:r>
              <a:rPr lang="en-US" sz="4400" dirty="0">
                <a:latin typeface="Times New Roman"/>
                <a:ea typeface="MS Mincho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349910" y="6668017"/>
            <a:ext cx="12110581" cy="769442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400" dirty="0">
                <a:latin typeface="Times New Roman"/>
                <a:ea typeface="MS Mincho"/>
              </a:rPr>
              <a:t>b) </a:t>
            </a:r>
            <a:r>
              <a:rPr lang="en-US" sz="4400" dirty="0" err="1">
                <a:latin typeface="Times New Roman"/>
                <a:ea typeface="MS Mincho"/>
              </a:rPr>
              <a:t>Hãy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biểu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diễn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các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hạng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của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dãy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trên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trục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728745" y="2423405"/>
            <a:ext cx="5439421" cy="1507170"/>
            <a:chOff x="13300542" y="2152733"/>
            <a:chExt cx="5439420" cy="1507170"/>
          </a:xfrm>
        </p:grpSpPr>
        <p:sp>
          <p:nvSpPr>
            <p:cNvPr id="16" name="Rounded Rectangular Callout 15"/>
            <p:cNvSpPr/>
            <p:nvPr/>
          </p:nvSpPr>
          <p:spPr>
            <a:xfrm rot="20481053">
              <a:off x="13300542" y="2152733"/>
              <a:ext cx="5439420" cy="1507170"/>
            </a:xfrm>
            <a:prstGeom prst="wedgeRoundRectCallout">
              <a:avLst>
                <a:gd name="adj1" fmla="val -77751"/>
                <a:gd name="adj2" fmla="val 80806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 rot="20506196">
                  <a:off x="13444751" y="2585741"/>
                  <a:ext cx="5227712" cy="7386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; 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; </m:t>
                        </m:r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; </m:t>
                        </m:r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dirty="0"/>
                          <m:t>; ... ; </m:t>
                        </m:r>
                        <m:r>
                          <a:rPr lang="en-US" i="1">
                            <a:latin typeface="Cambria Math"/>
                          </a:rPr>
                          <m:t>2020</m:t>
                        </m:r>
                        <m:r>
                          <m:rPr>
                            <m:nor/>
                          </m:rPr>
                          <a:rPr lang="en-US" dirty="0"/>
                          <m:t>; ...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06196">
                  <a:off x="13387043" y="2578045"/>
                  <a:ext cx="5343129" cy="75405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Straight Arrow Connector 18"/>
          <p:cNvCxnSpPr/>
          <p:nvPr/>
        </p:nvCxnSpPr>
        <p:spPr>
          <a:xfrm>
            <a:off x="11906801" y="5685026"/>
            <a:ext cx="1149449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405242" y="5456426"/>
            <a:ext cx="0" cy="457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2224839" y="5456426"/>
            <a:ext cx="0" cy="457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7835914" y="5456426"/>
            <a:ext cx="0" cy="457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7226315" y="5452752"/>
            <a:ext cx="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6616713" y="5452752"/>
            <a:ext cx="0" cy="4572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6007114" y="5456426"/>
            <a:ext cx="0" cy="4572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21670847" y="4731103"/>
            <a:ext cx="1524000" cy="754054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5193846" y="4678720"/>
            <a:ext cx="584668" cy="738644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17467380" y="4678721"/>
                <a:ext cx="584668" cy="754054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Times New Roman" pitchFamily="18" charset="0"/>
                        </a:rPr>
                        <m:t>𝟒</m:t>
                      </m:r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7379" y="4678719"/>
                <a:ext cx="584669" cy="75405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16971378" y="5909953"/>
                <a:ext cx="584668" cy="754054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Times New Roman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1376" y="5909951"/>
                <a:ext cx="584669" cy="75405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16324379" y="4698699"/>
                <a:ext cx="584668" cy="754054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Times New Roman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379" y="4698698"/>
                <a:ext cx="584669" cy="75405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15424944" y="5909953"/>
                <a:ext cx="1115569" cy="754054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4944" y="5909951"/>
                <a:ext cx="1115570" cy="75405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Callout 66"/>
              <p:cNvSpPr/>
              <p:nvPr/>
            </p:nvSpPr>
            <p:spPr>
              <a:xfrm rot="392054">
                <a:off x="16904870" y="6294715"/>
                <a:ext cx="7349651" cy="2285486"/>
              </a:xfrm>
              <a:prstGeom prst="wedgeEllipseCallout">
                <a:avLst>
                  <a:gd name="adj1" fmla="val 33882"/>
                  <a:gd name="adj2" fmla="val -82309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91427" tIns="45712" rIns="91427" bIns="45712" rtlCol="0" anchor="ctr"/>
              <a:lstStyle/>
              <a:p>
                <a:pPr algn="just"/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Em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gì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3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3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𝒏</m:t>
                    </m:r>
                  </m:oMath>
                </a14:m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tăng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lên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vô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?</a:t>
                </a:r>
                <a:endParaRPr lang="en-US" sz="3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Oval Callout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92054">
                <a:off x="16904868" y="6294713"/>
                <a:ext cx="7349651" cy="2285485"/>
              </a:xfrm>
              <a:prstGeom prst="wedgeEllipseCallout">
                <a:avLst>
                  <a:gd name="adj1" fmla="val 33882"/>
                  <a:gd name="adj2" fmla="val -82309"/>
                </a:avLst>
              </a:prstGeom>
              <a:blipFill rotWithShape="1">
                <a:blip r:embed="rId9"/>
                <a:stretch>
                  <a:fillRect b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Callout 67"/>
              <p:cNvSpPr/>
              <p:nvPr/>
            </p:nvSpPr>
            <p:spPr>
              <a:xfrm rot="21260871">
                <a:off x="16697363" y="1649879"/>
                <a:ext cx="6753777" cy="2101786"/>
              </a:xfrm>
              <a:prstGeom prst="wedgeEllipseCallout">
                <a:avLst>
                  <a:gd name="adj1" fmla="val 26564"/>
                  <a:gd name="adj2" fmla="val 107462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91427" tIns="45712" rIns="91427" bIns="45712" rtlCol="0" anchor="ctr"/>
              <a:lstStyle/>
              <a:p>
                <a:pPr algn="just"/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Bắt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đầu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hạng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1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400" b="1" i="1">
                            <a:latin typeface="Cambria Math"/>
                            <a:ea typeface="MS Mincho"/>
                            <a:cs typeface="Times New Roman"/>
                          </a:rPr>
                          <m:t>𝒖</m:t>
                        </m:r>
                      </m:e>
                      <m:sub>
                        <m:r>
                          <a:rPr lang="en-US" sz="3400" b="1" i="1">
                            <a:latin typeface="Cambria Math"/>
                            <a:ea typeface="MS Mincho"/>
                            <a:cs typeface="Times New Roman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dãy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1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400" b="1" i="1">
                            <a:latin typeface="Cambria Math"/>
                            <a:ea typeface="MS Mincho"/>
                            <a:cs typeface="Times New Roman"/>
                          </a:rPr>
                          <m:t>𝒖</m:t>
                        </m:r>
                      </m:e>
                      <m:sub>
                        <m:r>
                          <a:rPr lang="en-US" sz="3400" b="1" i="1">
                            <a:latin typeface="Cambria Math"/>
                            <a:ea typeface="MS Mincho"/>
                            <a:cs typeface="Times New Roman"/>
                          </a:rPr>
                          <m:t>𝒏</m:t>
                        </m:r>
                      </m:sub>
                    </m:sSub>
                    <m:r>
                      <a:rPr lang="en-US" sz="3400" b="1" i="1">
                        <a:latin typeface="Cambria Math"/>
                        <a:ea typeface="MS Mincho"/>
                        <a:cs typeface="Times New Roman"/>
                      </a:rPr>
                      <m:t>&gt;</m:t>
                    </m:r>
                    <m:r>
                      <a:rPr lang="en-US" sz="3400" b="1" i="1">
                        <a:latin typeface="Cambria Math"/>
                        <a:ea typeface="MS Mincho"/>
                        <a:cs typeface="Times New Roman"/>
                      </a:rPr>
                      <m:t>𝟏𝟎</m:t>
                    </m:r>
                    <m:r>
                      <a:rPr lang="en-US" sz="3400" b="1" i="1">
                        <a:latin typeface="Cambria Math"/>
                        <a:ea typeface="MS Mincho"/>
                        <a:cs typeface="Times New Roman"/>
                      </a:rPr>
                      <m:t>.</m:t>
                    </m:r>
                    <m:r>
                      <a:rPr lang="en-US" sz="3400" b="1" i="1">
                        <a:latin typeface="Cambria Math"/>
                        <a:ea typeface="MS Mincho"/>
                        <a:cs typeface="Times New Roman"/>
                      </a:rPr>
                      <m:t>𝟎𝟎𝟎</m:t>
                    </m:r>
                  </m:oMath>
                </a14:m>
                <a:r>
                  <a:rPr lang="en-US" sz="3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?</a:t>
                </a:r>
                <a:endParaRPr lang="en-US" sz="3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Oval Callout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60871">
                <a:off x="16697362" y="1649877"/>
                <a:ext cx="6753778" cy="2101785"/>
              </a:xfrm>
              <a:prstGeom prst="wedgeEllipseCallout">
                <a:avLst>
                  <a:gd name="adj1" fmla="val 26564"/>
                  <a:gd name="adj2" fmla="val 107462"/>
                </a:avLst>
              </a:prstGeom>
              <a:blipFill rotWithShape="1">
                <a:blip r:embed="rId10"/>
                <a:stretch>
                  <a:fillRect t="-2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109873" y="7809934"/>
            <a:ext cx="21374845" cy="2781868"/>
            <a:chOff x="1076414" y="4359618"/>
            <a:chExt cx="21374845" cy="2781867"/>
          </a:xfrm>
        </p:grpSpPr>
        <p:grpSp>
          <p:nvGrpSpPr>
            <p:cNvPr id="70" name="Group 5"/>
            <p:cNvGrpSpPr/>
            <p:nvPr/>
          </p:nvGrpSpPr>
          <p:grpSpPr>
            <a:xfrm>
              <a:off x="1533269" y="4671091"/>
              <a:ext cx="20917990" cy="2470394"/>
              <a:chOff x="637542" y="1083939"/>
              <a:chExt cx="8237284" cy="972605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637542" y="1083939"/>
                <a:ext cx="4214672" cy="972605"/>
              </a:xfrm>
              <a:prstGeom prst="roundRect">
                <a:avLst>
                  <a:gd name="adj" fmla="val 4110"/>
                </a:avLst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71" name="Group 65"/>
            <p:cNvGrpSpPr/>
            <p:nvPr/>
          </p:nvGrpSpPr>
          <p:grpSpPr>
            <a:xfrm>
              <a:off x="1076414" y="4359618"/>
              <a:ext cx="6509260" cy="800219"/>
              <a:chOff x="166396" y="8736805"/>
              <a:chExt cx="6509260" cy="800219"/>
            </a:xfrm>
          </p:grpSpPr>
          <p:sp>
            <p:nvSpPr>
              <p:cNvPr id="73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5114848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0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9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1459744" y="8736805"/>
                <a:ext cx="521591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luận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822034" y="8682790"/>
                <a:ext cx="10218948" cy="193899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có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thể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lớn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hơn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một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số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dương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lớn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tùy</a:t>
                </a:r>
                <a:r>
                  <a:rPr lang="en-US" sz="4000" dirty="0">
                    <a:latin typeface="Times New Roman"/>
                    <a:ea typeface="MS Mincho"/>
                  </a:rPr>
                  <a:t> ý </a:t>
                </a:r>
                <a:r>
                  <a:rPr lang="en-US" sz="4000" dirty="0" err="1">
                    <a:latin typeface="Times New Roman"/>
                    <a:ea typeface="MS Mincho"/>
                  </a:rPr>
                  <a:t>kể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từ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một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số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hạng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nào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đó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trở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đi</a:t>
                </a:r>
                <a:r>
                  <a:rPr lang="en-US" sz="4000" dirty="0">
                    <a:latin typeface="Times New Roman"/>
                    <a:ea typeface="MS Mincho"/>
                  </a:rPr>
                  <a:t>. Ta </a:t>
                </a:r>
                <a:r>
                  <a:rPr lang="en-US" sz="4000" dirty="0" err="1">
                    <a:latin typeface="Times New Roman"/>
                    <a:ea typeface="MS Mincho"/>
                  </a:rPr>
                  <a:t>nói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dãy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số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có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giới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hạn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endParaRPr lang="en-US" sz="4000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33" y="8682789"/>
                <a:ext cx="10218948" cy="1938992"/>
              </a:xfrm>
              <a:prstGeom prst="rect">
                <a:avLst/>
              </a:prstGeom>
              <a:blipFill rotWithShape="1">
                <a:blip r:embed="rId11"/>
                <a:stretch>
                  <a:fillRect l="-2148" t="-5660" r="-2088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" name="Group 106"/>
          <p:cNvGrpSpPr/>
          <p:nvPr/>
        </p:nvGrpSpPr>
        <p:grpSpPr>
          <a:xfrm>
            <a:off x="109873" y="10668000"/>
            <a:ext cx="21374845" cy="2739212"/>
            <a:chOff x="1076414" y="4359618"/>
            <a:chExt cx="21374845" cy="2739211"/>
          </a:xfrm>
        </p:grpSpPr>
        <p:grpSp>
          <p:nvGrpSpPr>
            <p:cNvPr id="108" name="Group 5"/>
            <p:cNvGrpSpPr/>
            <p:nvPr/>
          </p:nvGrpSpPr>
          <p:grpSpPr>
            <a:xfrm>
              <a:off x="1533269" y="4671091"/>
              <a:ext cx="20917990" cy="2427738"/>
              <a:chOff x="637542" y="1083939"/>
              <a:chExt cx="8237284" cy="955811"/>
            </a:xfrm>
          </p:grpSpPr>
          <p:sp>
            <p:nvSpPr>
              <p:cNvPr id="125" name="Rounded Rectangle 124"/>
              <p:cNvSpPr/>
              <p:nvPr/>
            </p:nvSpPr>
            <p:spPr>
              <a:xfrm>
                <a:off x="637542" y="1083939"/>
                <a:ext cx="4214672" cy="955811"/>
              </a:xfrm>
              <a:prstGeom prst="roundRect">
                <a:avLst>
                  <a:gd name="adj" fmla="val 4110"/>
                </a:avLst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9" name="Group 65"/>
            <p:cNvGrpSpPr/>
            <p:nvPr/>
          </p:nvGrpSpPr>
          <p:grpSpPr>
            <a:xfrm>
              <a:off x="1076414" y="4359618"/>
              <a:ext cx="6509260" cy="800219"/>
              <a:chOff x="166396" y="8736805"/>
              <a:chExt cx="6509260" cy="800219"/>
            </a:xfrm>
          </p:grpSpPr>
          <p:sp>
            <p:nvSpPr>
              <p:cNvPr id="11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5114848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1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2" name="TextBox 111"/>
              <p:cNvSpPr txBox="1"/>
              <p:nvPr/>
            </p:nvSpPr>
            <p:spPr>
              <a:xfrm>
                <a:off x="1459744" y="8736805"/>
                <a:ext cx="521591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/>
              <p:cNvSpPr/>
              <p:nvPr/>
            </p:nvSpPr>
            <p:spPr>
              <a:xfrm>
                <a:off x="685789" y="11468220"/>
                <a:ext cx="10515765" cy="193899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000" dirty="0">
                    <a:latin typeface="Times New Roman"/>
                    <a:ea typeface="MS Mincho"/>
                  </a:rPr>
                  <a:t>Ta </a:t>
                </a:r>
                <a:r>
                  <a:rPr lang="en-US" sz="4000" dirty="0" err="1">
                    <a:latin typeface="Times New Roman"/>
                    <a:ea typeface="MS Mincho"/>
                  </a:rPr>
                  <a:t>nói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dãy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số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có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giới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hạn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khi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=+∞</m:t>
                    </m:r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nếu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có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thể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lớn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hơn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một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số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dương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bất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kỳ</a:t>
                </a:r>
                <a:r>
                  <a:rPr lang="en-US" sz="4000" dirty="0">
                    <a:latin typeface="Times New Roman"/>
                    <a:ea typeface="MS Mincho"/>
                  </a:rPr>
                  <a:t>, </a:t>
                </a:r>
                <a:r>
                  <a:rPr lang="en-US" sz="4000" dirty="0" err="1">
                    <a:latin typeface="Times New Roman"/>
                    <a:ea typeface="MS Mincho"/>
                  </a:rPr>
                  <a:t>kể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từ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một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số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hạng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nào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đó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trở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đi</a:t>
                </a:r>
                <a:r>
                  <a:rPr lang="en-US" sz="4000" dirty="0">
                    <a:latin typeface="Times New Roman"/>
                    <a:ea typeface="MS Mincho"/>
                  </a:rPr>
                  <a:t>.</a:t>
                </a:r>
                <a:endParaRPr lang="en-US" sz="4000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27" name="Rectangle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88" y="11468219"/>
                <a:ext cx="10515765" cy="1938992"/>
              </a:xfrm>
              <a:prstGeom prst="rect">
                <a:avLst/>
              </a:prstGeom>
              <a:blipFill rotWithShape="1">
                <a:blip r:embed="rId12"/>
                <a:stretch>
                  <a:fillRect l="-2028" t="-5660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" name="Group 129"/>
          <p:cNvGrpSpPr/>
          <p:nvPr/>
        </p:nvGrpSpPr>
        <p:grpSpPr>
          <a:xfrm>
            <a:off x="-3008635" y="4879072"/>
            <a:ext cx="26708427" cy="8528140"/>
            <a:chOff x="1076414" y="4403390"/>
            <a:chExt cx="26708428" cy="8528140"/>
          </a:xfrm>
        </p:grpSpPr>
        <p:grpSp>
          <p:nvGrpSpPr>
            <p:cNvPr id="131" name="Group 5"/>
            <p:cNvGrpSpPr/>
            <p:nvPr/>
          </p:nvGrpSpPr>
          <p:grpSpPr>
            <a:xfrm>
              <a:off x="2473337" y="6344618"/>
              <a:ext cx="25311505" cy="6586912"/>
              <a:chOff x="1007731" y="1742814"/>
              <a:chExt cx="9967404" cy="2593296"/>
            </a:xfrm>
          </p:grpSpPr>
          <p:sp>
            <p:nvSpPr>
              <p:cNvPr id="148" name="Rounded Rectangle 147"/>
              <p:cNvSpPr/>
              <p:nvPr/>
            </p:nvSpPr>
            <p:spPr>
              <a:xfrm>
                <a:off x="6197098" y="2265818"/>
                <a:ext cx="4778037" cy="2070292"/>
              </a:xfrm>
              <a:prstGeom prst="roundRect">
                <a:avLst>
                  <a:gd name="adj" fmla="val 4110"/>
                </a:avLst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34" name="Group 7"/>
            <p:cNvGrpSpPr/>
            <p:nvPr/>
          </p:nvGrpSpPr>
          <p:grpSpPr>
            <a:xfrm>
              <a:off x="1076414" y="4403390"/>
              <a:ext cx="702538" cy="572229"/>
              <a:chOff x="-145995" y="8633545"/>
              <a:chExt cx="787401" cy="641352"/>
            </a:xfrm>
          </p:grpSpPr>
          <p:sp>
            <p:nvSpPr>
              <p:cNvPr id="136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7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8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9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0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1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2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3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4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5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6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7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/>
              <p:cNvSpPr/>
              <p:nvPr/>
            </p:nvSpPr>
            <p:spPr>
              <a:xfrm>
                <a:off x="11507788" y="9268362"/>
                <a:ext cx="12206897" cy="1323440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Dãy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số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được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gọi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là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có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giới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hạn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MS Mincho"/>
                      </a:rPr>
                      <m:t>−∞</m:t>
                    </m:r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khi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→</m:t>
                    </m:r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nếu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000" i="1"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000" i="1">
                                    <a:latin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=+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endParaRPr lang="en-US" sz="4000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29" name="Rectangle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7787" y="9268361"/>
                <a:ext cx="12206897" cy="1323439"/>
              </a:xfrm>
              <a:prstGeom prst="rect">
                <a:avLst/>
              </a:prstGeom>
              <a:blipFill rotWithShape="1">
                <a:blip r:embed="rId13"/>
                <a:stretch>
                  <a:fillRect l="-749" t="-8257" r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>
              <a:xfrm>
                <a:off x="11566310" y="8256209"/>
                <a:ext cx="12206897" cy="70788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000" b="1" dirty="0" err="1">
                    <a:latin typeface="Times New Roman"/>
                    <a:ea typeface="MS Mincho"/>
                  </a:rPr>
                  <a:t>Ký</a:t>
                </a:r>
                <a:r>
                  <a:rPr lang="en-US" sz="4000" b="1" dirty="0">
                    <a:latin typeface="Times New Roman"/>
                    <a:ea typeface="MS Mincho"/>
                  </a:rPr>
                  <a:t> </a:t>
                </a:r>
                <a:r>
                  <a:rPr lang="en-US" sz="4000" b="1" dirty="0" err="1">
                    <a:latin typeface="Times New Roman"/>
                    <a:ea typeface="MS Mincho"/>
                  </a:rPr>
                  <a:t>hiệu</a:t>
                </a:r>
                <a:r>
                  <a:rPr lang="en-US" sz="4000" b="1" dirty="0">
                    <a:latin typeface="Times New Roman"/>
                    <a:ea typeface="MS Mincho"/>
                  </a:rPr>
                  <a:t>: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0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=+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latin typeface="Cambria Math"/>
                        <a:ea typeface="MS Mincho"/>
                      </a:rPr>
                      <m:t>→</m:t>
                    </m:r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:r>
                  <a:rPr lang="en-US" sz="4000" dirty="0" err="1">
                    <a:latin typeface="Times New Roman"/>
                    <a:ea typeface="MS Mincho"/>
                  </a:rPr>
                  <a:t>khi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latin typeface="Cambria Math"/>
                        <a:ea typeface="MS Mincho"/>
                      </a:rPr>
                      <m:t>→</m:t>
                    </m:r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endParaRPr lang="en-US" sz="4000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6310" y="8256209"/>
                <a:ext cx="12206897" cy="707886"/>
              </a:xfrm>
              <a:prstGeom prst="rect">
                <a:avLst/>
              </a:prstGeom>
              <a:blipFill rotWithShape="1">
                <a:blip r:embed="rId14"/>
                <a:stretch>
                  <a:fillRect l="-1747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/>
              <p:cNvSpPr/>
              <p:nvPr/>
            </p:nvSpPr>
            <p:spPr>
              <a:xfrm>
                <a:off x="11656264" y="10874515"/>
                <a:ext cx="12206897" cy="70788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000" b="1" dirty="0" err="1">
                    <a:latin typeface="Times New Roman"/>
                    <a:ea typeface="MS Mincho"/>
                  </a:rPr>
                  <a:t>Ký</a:t>
                </a:r>
                <a:r>
                  <a:rPr lang="en-US" sz="4000" b="1" dirty="0">
                    <a:latin typeface="Times New Roman"/>
                    <a:ea typeface="MS Mincho"/>
                  </a:rPr>
                  <a:t> </a:t>
                </a:r>
                <a:r>
                  <a:rPr lang="en-US" sz="4000" b="1" dirty="0" err="1">
                    <a:latin typeface="Times New Roman"/>
                    <a:ea typeface="MS Mincho"/>
                  </a:rPr>
                  <a:t>hiệu</a:t>
                </a:r>
                <a:r>
                  <a:rPr lang="en-US" sz="4000" b="1" dirty="0">
                    <a:latin typeface="Times New Roman"/>
                    <a:ea typeface="MS Mincho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0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−∞</m:t>
                    </m:r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 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latin typeface="Cambria Math"/>
                        <a:ea typeface="MS Mincho"/>
                      </a:rPr>
                      <m:t>→−∞</m:t>
                    </m:r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. </a:t>
                </a:r>
                <a:r>
                  <a:rPr lang="en-US" sz="4000" dirty="0" err="1">
                    <a:latin typeface="Times New Roman"/>
                    <a:ea typeface="MS Mincho"/>
                  </a:rPr>
                  <a:t>Khi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→</m:t>
                    </m:r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.</a:t>
                </a:r>
                <a:endParaRPr lang="en-US" sz="4000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50" name="Rectangl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6264" y="10874514"/>
                <a:ext cx="12206897" cy="707886"/>
              </a:xfrm>
              <a:prstGeom prst="rect">
                <a:avLst/>
              </a:prstGeom>
              <a:blipFill rotWithShape="1">
                <a:blip r:embed="rId15"/>
                <a:stretch>
                  <a:fillRect l="-1747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50"/>
              <p:cNvSpPr/>
              <p:nvPr/>
            </p:nvSpPr>
            <p:spPr>
              <a:xfrm>
                <a:off x="11689453" y="11865115"/>
                <a:ext cx="9981393" cy="70788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000" b="1" dirty="0" err="1">
                    <a:latin typeface="Times New Roman"/>
                    <a:ea typeface="MS Mincho"/>
                  </a:rPr>
                  <a:t>Nhận</a:t>
                </a:r>
                <a:r>
                  <a:rPr lang="en-US" sz="4000" b="1" dirty="0">
                    <a:latin typeface="Times New Roman"/>
                    <a:ea typeface="MS Mincho"/>
                  </a:rPr>
                  <a:t> </a:t>
                </a:r>
                <a:r>
                  <a:rPr lang="en-US" sz="4000" b="1" dirty="0" err="1">
                    <a:latin typeface="Times New Roman"/>
                    <a:ea typeface="MS Mincho"/>
                  </a:rPr>
                  <a:t>xét</a:t>
                </a:r>
                <a:r>
                  <a:rPr lang="en-US" sz="4000" b="1" dirty="0">
                    <a:latin typeface="Times New Roman"/>
                    <a:ea typeface="MS Mincho"/>
                  </a:rPr>
                  <a:t>:</a:t>
                </a:r>
                <a:r>
                  <a:rPr lang="en-US" sz="40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0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=+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∞</m:t>
                    </m:r>
                    <m:r>
                      <a:rPr lang="en-US" sz="4000" i="1">
                        <a:latin typeface="Cambria Math"/>
                        <a:ea typeface="MS Mincho"/>
                        <a:cs typeface="Cambria Math"/>
                      </a:rPr>
                      <m:t>⇔</m:t>
                    </m:r>
                    <m:func>
                      <m:funcPr>
                        <m:ctrlPr>
                          <a:rPr lang="en-US" sz="40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000" i="1"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000" i="1">
                                    <a:latin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40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000" i="1">
                        <a:latin typeface="Cambria Math"/>
                        <a:ea typeface="MS Mincho"/>
                      </a:rPr>
                      <m:t>−∞</m:t>
                    </m:r>
                  </m:oMath>
                </a14:m>
                <a:r>
                  <a:rPr lang="en-US" sz="4000" dirty="0">
                    <a:latin typeface="Times New Roman"/>
                    <a:ea typeface="MS Mincho"/>
                  </a:rPr>
                  <a:t>.</a:t>
                </a:r>
                <a:endParaRPr lang="en-US" sz="4000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51" name="Rectangle 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9452" y="11865114"/>
                <a:ext cx="9981393" cy="707886"/>
              </a:xfrm>
              <a:prstGeom prst="rect">
                <a:avLst/>
              </a:prstGeom>
              <a:blipFill rotWithShape="1">
                <a:blip r:embed="rId16"/>
                <a:stretch>
                  <a:fillRect l="-2199" t="-15385" r="-794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72" grpId="0"/>
      <p:bldP spid="80" grpId="0"/>
      <p:bldP spid="81" grpId="0"/>
      <p:bldP spid="82" grpId="0"/>
      <p:bldP spid="83" grpId="0"/>
      <p:bldP spid="84" grpId="0"/>
      <p:bldP spid="85" grpId="0"/>
      <p:bldP spid="67" grpId="0" animBg="1"/>
      <p:bldP spid="68" grpId="0" animBg="1"/>
      <p:bldP spid="106" grpId="0"/>
      <p:bldP spid="127" grpId="0"/>
      <p:bldP spid="129" grpId="0"/>
      <p:bldP spid="128" grpId="0"/>
      <p:bldP spid="150" grpId="0"/>
      <p:bldP spid="1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4"/>
            <a:ext cx="19659600" cy="830997"/>
            <a:chOff x="-288924" y="1892299"/>
            <a:chExt cx="19659599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808235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7" y="2504837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9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126787" y="2612559"/>
            <a:ext cx="7869261" cy="830998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vài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hạn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đặc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biệt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42009" y="6172211"/>
            <a:ext cx="10253661" cy="888099"/>
            <a:chOff x="755149" y="9525000"/>
            <a:chExt cx="10253661" cy="888097"/>
          </a:xfrm>
        </p:grpSpPr>
        <p:grpSp>
          <p:nvGrpSpPr>
            <p:cNvPr id="13" name="Group 12"/>
            <p:cNvGrpSpPr/>
            <p:nvPr/>
          </p:nvGrpSpPr>
          <p:grpSpPr>
            <a:xfrm>
              <a:off x="755149" y="9525000"/>
              <a:ext cx="10253661" cy="861774"/>
              <a:chOff x="644526" y="2766774"/>
              <a:chExt cx="10253661" cy="861774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06586" y="2766774"/>
                <a:ext cx="8991601" cy="830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992189" y="2795826"/>
                <a:ext cx="543739" cy="769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2126788" y="9582102"/>
              <a:ext cx="2294399" cy="830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49961" y="7158663"/>
            <a:ext cx="21116425" cy="4880939"/>
            <a:chOff x="9297987" y="5035649"/>
            <a:chExt cx="21116426" cy="4880937"/>
          </a:xfrm>
        </p:grpSpPr>
        <p:grpSp>
          <p:nvGrpSpPr>
            <p:cNvPr id="18" name="Group 49"/>
            <p:cNvGrpSpPr/>
            <p:nvPr/>
          </p:nvGrpSpPr>
          <p:grpSpPr>
            <a:xfrm>
              <a:off x="9297987" y="5035649"/>
              <a:ext cx="21116426" cy="4880937"/>
              <a:chOff x="1175570" y="2468560"/>
              <a:chExt cx="18986449" cy="4881502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1175570" y="2872595"/>
                <a:ext cx="18986449" cy="4477467"/>
              </a:xfrm>
              <a:prstGeom prst="roundRect">
                <a:avLst>
                  <a:gd name="adj" fmla="val 449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2"/>
              <p:cNvGrpSpPr/>
              <p:nvPr/>
            </p:nvGrpSpPr>
            <p:grpSpPr>
              <a:xfrm>
                <a:off x="1175570" y="2468560"/>
                <a:ext cx="3672407" cy="896427"/>
                <a:chOff x="1175570" y="1834705"/>
                <a:chExt cx="4005918" cy="977837"/>
              </a:xfrm>
            </p:grpSpPr>
            <p:sp>
              <p:nvSpPr>
                <p:cNvPr id="21" name="Freeform 20"/>
                <p:cNvSpPr>
                  <a:spLocks/>
                </p:cNvSpPr>
                <p:nvPr/>
              </p:nvSpPr>
              <p:spPr bwMode="auto">
                <a:xfrm rot="16200000" flipV="1">
                  <a:off x="2985646" y="616700"/>
                  <a:ext cx="836967" cy="3554717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2235431" y="1958752"/>
                  <a:ext cx="181182" cy="8394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Round Diagonal Corner Rectangle 22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4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25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7" name="TextBox 36"/>
            <p:cNvSpPr txBox="1"/>
            <p:nvPr/>
          </p:nvSpPr>
          <p:spPr>
            <a:xfrm>
              <a:off x="10321882" y="5162212"/>
              <a:ext cx="305005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367510" y="8385118"/>
                <a:ext cx="13731968" cy="1082220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a) </a:t>
                </a:r>
                <a:r>
                  <a:rPr lang="en-US" sz="4400" dirty="0" err="1">
                    <a:latin typeface="Times New Roman"/>
                    <a:ea typeface="MS Mincho"/>
                  </a:rPr>
                  <a:t>Nếu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và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</a:rPr>
                      <m:t>±∞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thì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=0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.</a:t>
                </a:r>
                <a:endParaRPr lang="en-US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10" y="8385118"/>
                <a:ext cx="13731968" cy="1082219"/>
              </a:xfrm>
              <a:prstGeom prst="rect">
                <a:avLst/>
              </a:prstGeom>
              <a:blipFill rotWithShape="1">
                <a:blip r:embed="rId3"/>
                <a:stretch>
                  <a:fillRect l="-1775" t="-3955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403038" y="9467338"/>
                <a:ext cx="18858349" cy="136633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 </m:t>
                      </m:r>
                      <m:func>
                        <m:func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𝑎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&gt;0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; </m:t>
                      </m:r>
                      <m:func>
                        <m:func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=0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à </m:t>
                      </m:r>
                      <m:sSub>
                        <m:sSub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𝑣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𝑛</m:t>
                          </m:r>
                        </m:sub>
                      </m:sSub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&gt;0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 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𝑛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ì </m:t>
                      </m:r>
                      <m:func>
                        <m:func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4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=+</m:t>
                      </m:r>
                      <m:r>
                        <a:rPr lang="en-US" sz="4400" i="1">
                          <a:latin typeface="Cambria Math"/>
                          <a:ea typeface="MS Mincho"/>
                        </a:rPr>
                        <m:t>∞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037" y="9467337"/>
                <a:ext cx="18858350" cy="13663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287589" y="10833675"/>
                <a:ext cx="14827664" cy="803170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 </m:t>
                      </m:r>
                      <m:func>
                        <m:func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=+</m:t>
                      </m:r>
                      <m:r>
                        <a:rPr lang="en-US" sz="4400" i="1">
                          <a:latin typeface="Cambria Math"/>
                          <a:ea typeface="MS Mincho"/>
                        </a:rPr>
                        <m:t>∞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à </m:t>
                      </m:r>
                      <m:func>
                        <m:func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𝑎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&gt;0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ì </m:t>
                      </m:r>
                      <m:func>
                        <m:func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sSub>
                        <m:sSub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𝑣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𝑛</m:t>
                          </m:r>
                        </m:sub>
                      </m:sSub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=+</m:t>
                      </m:r>
                      <m:r>
                        <a:rPr lang="en-US" sz="4400" i="1">
                          <a:latin typeface="Cambria Math"/>
                          <a:ea typeface="MS Mincho"/>
                        </a:rPr>
                        <m:t>∞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587" y="10833673"/>
                <a:ext cx="14827665" cy="8031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1537515" y="3810000"/>
            <a:ext cx="9360673" cy="1918800"/>
            <a:chOff x="2747778" y="4765310"/>
            <a:chExt cx="9360673" cy="1918800"/>
          </a:xfrm>
        </p:grpSpPr>
        <p:sp>
          <p:nvSpPr>
            <p:cNvPr id="40" name="Rounded Rectangle 39"/>
            <p:cNvSpPr/>
            <p:nvPr/>
          </p:nvSpPr>
          <p:spPr>
            <a:xfrm>
              <a:off x="2747778" y="4765310"/>
              <a:ext cx="9360673" cy="19188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ounded Rectangle 4"/>
                <p:cNvSpPr/>
                <p:nvPr/>
              </p:nvSpPr>
              <p:spPr>
                <a:xfrm>
                  <a:off x="2841446" y="4858978"/>
                  <a:ext cx="9267005" cy="173146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spcFirstLastPara="0" vert="horz" wrap="square" lIns="643144" tIns="0" rIns="643144" bIns="0" numCol="1" spcCol="1270" anchor="ctr" anchorCtr="0">
                  <a:noAutofit/>
                </a:bodyPr>
                <a:lstStyle/>
                <a:p>
                  <a:pPr defTabSz="1777733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4000" dirty="0">
                      <a:latin typeface="Times" pitchFamily="18" charset="0"/>
                      <a:ea typeface="Cambria Math"/>
                      <a:cs typeface="Times" pitchFamily="18" charset="0"/>
                    </a:rPr>
                    <a:t>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0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latin typeface="Cambria Math"/>
                              <a:ea typeface="Cambria Math"/>
                            </a:rPr>
                            <m:t>lim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func>
                      <m:r>
                        <a:rPr lang="en-US" sz="4000" i="1">
                          <a:latin typeface="Cambria Math"/>
                          <a:ea typeface="Cambria Math"/>
                        </a:rPr>
                        <m:t>=+∞</m:t>
                      </m:r>
                    </m:oMath>
                  </a14:m>
                  <a:r>
                    <a:rPr lang="en-US" sz="4000" dirty="0">
                      <a:latin typeface="Times" pitchFamily="18" charset="0"/>
                      <a:cs typeface="Times" pitchFamily="18" charset="0"/>
                    </a:rPr>
                    <a:t>, </a:t>
                  </a:r>
                  <a:r>
                    <a:rPr lang="en-US" sz="4000" dirty="0" err="1">
                      <a:latin typeface="Times" pitchFamily="18" charset="0"/>
                      <a:cs typeface="Times" pitchFamily="18" charset="0"/>
                    </a:rPr>
                    <a:t>với</a:t>
                  </a:r>
                  <a:r>
                    <a:rPr lang="en-US" sz="4000" dirty="0">
                      <a:latin typeface="Times" pitchFamily="18" charset="0"/>
                      <a:cs typeface="Times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𝑘</m:t>
                      </m:r>
                      <m:r>
                        <a:rPr lang="en-US" sz="4000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4000" dirty="0" err="1">
                      <a:latin typeface="Times" pitchFamily="18" charset="0"/>
                      <a:cs typeface="Times" pitchFamily="18" charset="0"/>
                    </a:rPr>
                    <a:t>nguyên</a:t>
                  </a:r>
                  <a:r>
                    <a:rPr lang="en-US" sz="4000" dirty="0">
                      <a:latin typeface="Times" pitchFamily="18" charset="0"/>
                      <a:cs typeface="Times" pitchFamily="18" charset="0"/>
                    </a:rPr>
                    <a:t> </a:t>
                  </a:r>
                  <a:r>
                    <a:rPr lang="en-US" sz="4000" dirty="0" err="1">
                      <a:latin typeface="Times" pitchFamily="18" charset="0"/>
                      <a:cs typeface="Times" pitchFamily="18" charset="0"/>
                    </a:rPr>
                    <a:t>dương</a:t>
                  </a:r>
                  <a:endParaRPr lang="en-US" sz="4000" dirty="0">
                    <a:latin typeface="Times" pitchFamily="18" charset="0"/>
                    <a:cs typeface="Times" pitchFamily="18" charset="0"/>
                  </a:endParaRPr>
                </a:p>
              </p:txBody>
            </p:sp>
          </mc:Choice>
          <mc:Fallback xmlns="">
            <p:sp>
              <p:nvSpPr>
                <p:cNvPr id="41" name="Rounded 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1446" y="4858978"/>
                  <a:ext cx="9267005" cy="173146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12269788" y="3733800"/>
            <a:ext cx="8552992" cy="2012468"/>
            <a:chOff x="2747778" y="4692657"/>
            <a:chExt cx="8552991" cy="1918800"/>
          </a:xfrm>
        </p:grpSpPr>
        <p:sp>
          <p:nvSpPr>
            <p:cNvPr id="43" name="Rounded Rectangle 42"/>
            <p:cNvSpPr/>
            <p:nvPr/>
          </p:nvSpPr>
          <p:spPr>
            <a:xfrm>
              <a:off x="2747778" y="4692657"/>
              <a:ext cx="8552991" cy="19188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ounded Rectangle 4"/>
                <p:cNvSpPr/>
                <p:nvPr/>
              </p:nvSpPr>
              <p:spPr>
                <a:xfrm>
                  <a:off x="2841446" y="4786325"/>
                  <a:ext cx="8365655" cy="173146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spcFirstLastPara="0" vert="horz" wrap="square" lIns="643144" tIns="0" rIns="643144" bIns="0" numCol="1" spcCol="1270" anchor="ctr" anchorCtr="0">
                  <a:noAutofit/>
                </a:bodyPr>
                <a:lstStyle/>
                <a:p>
                  <a:pPr lvl="0"/>
                  <a:r>
                    <a:rPr lang="en-US" sz="4000" dirty="0">
                      <a:latin typeface="Cambria Math"/>
                      <a:ea typeface="Cambria Math"/>
                    </a:rPr>
                    <a:t>②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>
                          <a:latin typeface="Cambria Math"/>
                        </a:rPr>
                        <m:t>lim</m:t>
                      </m:r>
                      <m:r>
                        <a:rPr lang="en-US" sz="400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4000" i="1">
                          <a:latin typeface="Cambria Math"/>
                        </a:rPr>
                        <m:t>=+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∞</m:t>
                      </m:r>
                    </m:oMath>
                  </a14:m>
                  <a:r>
                    <a:rPr lang="en-US" sz="4000" b="1" dirty="0">
                      <a:latin typeface="Times" pitchFamily="18" charset="0"/>
                      <a:cs typeface="Times" pitchFamily="18" charset="0"/>
                    </a:rPr>
                    <a:t>,</a:t>
                  </a:r>
                  <a:r>
                    <a:rPr lang="en-US" sz="4000" dirty="0">
                      <a:latin typeface="Times New Roman"/>
                      <a:ea typeface="MS Mincho"/>
                    </a:rPr>
                    <a:t> </a:t>
                  </a:r>
                  <a:r>
                    <a:rPr lang="en-US" sz="4000" dirty="0" err="1">
                      <a:latin typeface="Times New Roman"/>
                      <a:ea typeface="MS Mincho"/>
                    </a:rPr>
                    <a:t>nếu</a:t>
                  </a:r>
                  <a:r>
                    <a:rPr lang="en-US" sz="4000" dirty="0">
                      <a:latin typeface="Times New Roman"/>
                      <a:ea typeface="MS Mincho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>
                          <a:latin typeface="Cambria Math"/>
                          <a:ea typeface="MS Mincho"/>
                        </a:rPr>
                        <m:t>𝑛</m:t>
                      </m:r>
                      <m:r>
                        <a:rPr lang="en-US" sz="4000" i="1">
                          <a:latin typeface="Cambria Math"/>
                          <a:ea typeface="MS Mincho"/>
                        </a:rPr>
                        <m:t>&gt;1</m:t>
                      </m:r>
                    </m:oMath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44" name="Rounded 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1446" y="4786325"/>
                  <a:ext cx="8365655" cy="173146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8915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" y="-369322"/>
            <a:ext cx="184782" cy="73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7" tIns="45712" rIns="91427" bIns="457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" y="-369322"/>
            <a:ext cx="184782" cy="73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7" tIns="45712" rIns="91427" bIns="457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55663" y="4875675"/>
            <a:ext cx="8066126" cy="8459326"/>
            <a:chOff x="1270511" y="5867400"/>
            <a:chExt cx="8066126" cy="9358815"/>
          </a:xfrm>
        </p:grpSpPr>
        <p:sp>
          <p:nvSpPr>
            <p:cNvPr id="53" name="Rounded Rectangle 52"/>
            <p:cNvSpPr/>
            <p:nvPr/>
          </p:nvSpPr>
          <p:spPr>
            <a:xfrm>
              <a:off x="1272211" y="6139009"/>
              <a:ext cx="8064426" cy="90872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44587" y="2667001"/>
            <a:ext cx="7644115" cy="1992086"/>
            <a:chOff x="1268078" y="3405486"/>
            <a:chExt cx="764411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76441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2231701" cy="800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53444" y="3219390"/>
                <a:ext cx="3553945" cy="106311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 err="1">
                    <a:latin typeface="Times New Roman"/>
                    <a:ea typeface="MS Mincho"/>
                  </a:rPr>
                  <a:t>Tìm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2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+5</m:t>
                            </m:r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443" y="3219389"/>
                <a:ext cx="3553944" cy="1063112"/>
              </a:xfrm>
              <a:prstGeom prst="rect">
                <a:avLst/>
              </a:prstGeom>
              <a:blipFill rotWithShape="1">
                <a:blip r:embed="rId3"/>
                <a:stretch>
                  <a:fillRect l="-703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52186" y="5791201"/>
                <a:ext cx="7678706" cy="76944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Chia </a:t>
                </a:r>
                <a:r>
                  <a:rPr lang="en-US" sz="4400" dirty="0" err="1">
                    <a:latin typeface="Times New Roman"/>
                    <a:ea typeface="MS Mincho"/>
                  </a:rPr>
                  <a:t>cả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tử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và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mẫu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cho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, ta </a:t>
                </a:r>
                <a:r>
                  <a:rPr lang="en-US" sz="4400" dirty="0" err="1">
                    <a:latin typeface="Times New Roman"/>
                    <a:ea typeface="MS Mincho"/>
                  </a:rPr>
                  <a:t>được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185" y="5791200"/>
                <a:ext cx="7678705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3175" t="-15079" r="-2381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33416" y="6400800"/>
                <a:ext cx="4230497" cy="182107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2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𝑛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+5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𝑛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2+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416" y="6400800"/>
                <a:ext cx="4230496" cy="18210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1601787" y="1844245"/>
            <a:ext cx="5081460" cy="769442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10278" y="1879421"/>
            <a:ext cx="532517" cy="754054"/>
          </a:xfrm>
          <a:prstGeom prst="rect">
            <a:avLst/>
          </a:prstGeom>
          <a:noFill/>
        </p:spPr>
        <p:txBody>
          <a:bodyPr wrap="none" lIns="91427" tIns="45712" rIns="91427" bIns="45712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528023" y="8301496"/>
                <a:ext cx="6017363" cy="161371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ì </m:t>
                      </m:r>
                      <m:func>
                        <m:func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2+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=2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&gt;0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023" y="8301495"/>
                <a:ext cx="6017364" cy="16137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10"/>
          <p:cNvGrpSpPr/>
          <p:nvPr/>
        </p:nvGrpSpPr>
        <p:grpSpPr>
          <a:xfrm>
            <a:off x="11431586" y="4902728"/>
            <a:ext cx="12573001" cy="6298672"/>
            <a:chOff x="1270511" y="5867400"/>
            <a:chExt cx="12573000" cy="6968416"/>
          </a:xfrm>
        </p:grpSpPr>
        <p:sp>
          <p:nvSpPr>
            <p:cNvPr id="93" name="Rounded Rectangle 92"/>
            <p:cNvSpPr/>
            <p:nvPr/>
          </p:nvSpPr>
          <p:spPr>
            <a:xfrm>
              <a:off x="1272211" y="6139009"/>
              <a:ext cx="12571300" cy="66968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9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296331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7" name="Round Diagonal Corner Rectangle 9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9" name="Group 54"/>
          <p:cNvGrpSpPr/>
          <p:nvPr/>
        </p:nvGrpSpPr>
        <p:grpSpPr>
          <a:xfrm>
            <a:off x="11420513" y="2694055"/>
            <a:ext cx="10069475" cy="1992086"/>
            <a:chOff x="1268078" y="3405486"/>
            <a:chExt cx="10069475" cy="1992085"/>
          </a:xfrm>
        </p:grpSpPr>
        <p:sp>
          <p:nvSpPr>
            <p:cNvPr id="100" name="Rounded Rectangle 99"/>
            <p:cNvSpPr/>
            <p:nvPr/>
          </p:nvSpPr>
          <p:spPr>
            <a:xfrm>
              <a:off x="1268078" y="3790951"/>
              <a:ext cx="10069475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2250670" y="3527166"/>
                <a:ext cx="2231701" cy="800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>
              <a:xfrm>
                <a:off x="14999707" y="3554979"/>
                <a:ext cx="6232019" cy="76944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 err="1">
                    <a:latin typeface="Times New Roman"/>
                    <a:ea typeface="MS Mincho"/>
                  </a:rPr>
                  <a:t>Tìm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2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9707" y="3554977"/>
                <a:ext cx="6232020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4012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/>
              <p:cNvSpPr/>
              <p:nvPr/>
            </p:nvSpPr>
            <p:spPr>
              <a:xfrm>
                <a:off x="11728111" y="5867401"/>
                <a:ext cx="5188856" cy="76944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Ta </a:t>
                </a:r>
                <a:r>
                  <a:rPr lang="en-US" sz="4400" dirty="0" err="1">
                    <a:latin typeface="Times New Roman"/>
                    <a:ea typeface="MS Mincho"/>
                  </a:rPr>
                  <a:t>có</a:t>
                </a:r>
                <a:r>
                  <a:rPr lang="en-US" sz="4400" dirty="0">
                    <a:latin typeface="Times New Roman"/>
                    <a:ea typeface="MS Mincho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  <a:ea typeface="MS Mincho"/>
                      </a:rPr>
                      <m:t>−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2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  <m:r>
                      <a:rPr lang="en-US" sz="4400" i="1">
                        <a:latin typeface="Cambria Math"/>
                        <a:ea typeface="MS Mincho"/>
                      </a:rPr>
                      <m:t>−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1=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1" name="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8110" y="5867400"/>
                <a:ext cx="5188856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4818" t="-15079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/>
              <p:cNvSpPr/>
              <p:nvPr/>
            </p:nvSpPr>
            <p:spPr>
              <a:xfrm>
                <a:off x="16536988" y="5410200"/>
                <a:ext cx="4566461" cy="161371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𝑛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4400" i="1">
                              <a:latin typeface="Cambria Math"/>
                              <a:ea typeface="MS Mincho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2" name="Rectangle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6987" y="5410200"/>
                <a:ext cx="4566461" cy="161371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3296" y="10203361"/>
                <a:ext cx="4179670" cy="76944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 err="1">
                    <a:latin typeface="Times New Roman"/>
                    <a:ea typeface="MS Mincho"/>
                  </a:rPr>
                  <a:t>và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3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=+</m:t>
                    </m:r>
                    <m:r>
                      <a:rPr lang="en-US" sz="4400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296" y="10203359"/>
                <a:ext cx="4179670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5831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56488" y="11201400"/>
                <a:ext cx="6620402" cy="1342100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 err="1">
                    <a:latin typeface="Times New Roman"/>
                    <a:ea typeface="MS Mincho"/>
                  </a:rPr>
                  <a:t>nên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2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+5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2+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den>
                            </m:f>
                          </m:num>
                          <m:den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488" y="11201400"/>
                <a:ext cx="6620402" cy="1342099"/>
              </a:xfrm>
              <a:prstGeom prst="rect">
                <a:avLst/>
              </a:prstGeom>
              <a:blipFill rotWithShape="1">
                <a:blip r:embed="rId11"/>
                <a:stretch>
                  <a:fillRect l="-377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895891" y="7162801"/>
                <a:ext cx="4055596" cy="76944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 err="1">
                    <a:latin typeface="Times New Roman"/>
                    <a:ea typeface="MS Mincho"/>
                  </a:rPr>
                  <a:t>Vì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=+</m:t>
                    </m:r>
                    <m:r>
                      <a:rPr lang="en-US" sz="4400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5890" y="7162800"/>
                <a:ext cx="4055597" cy="769441"/>
              </a:xfrm>
              <a:prstGeom prst="rect">
                <a:avLst/>
              </a:prstGeom>
              <a:blipFill rotWithShape="1">
                <a:blip r:embed="rId12"/>
                <a:stretch>
                  <a:fillRect l="-6006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951487" y="6977418"/>
                <a:ext cx="6867970" cy="1105688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 err="1">
                    <a:latin typeface="Times New Roman"/>
                    <a:ea typeface="MS Mincho"/>
                  </a:rPr>
                  <a:t>và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sz="4400" i="1"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=1&gt;0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1487" y="6977418"/>
                <a:ext cx="6867970" cy="1105687"/>
              </a:xfrm>
              <a:prstGeom prst="rect">
                <a:avLst/>
              </a:prstGeom>
              <a:blipFill rotWithShape="1">
                <a:blip r:embed="rId13"/>
                <a:stretch>
                  <a:fillRect l="-3641" b="-10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895892" y="8382000"/>
                <a:ext cx="7378943" cy="1105688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 err="1">
                    <a:latin typeface="Times New Roman"/>
                    <a:ea typeface="MS Mincho"/>
                  </a:rPr>
                  <a:t>nên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func>
                    <m:d>
                      <m:d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  <m:r>
                          <a:rPr lang="en-US" sz="4400" i="1">
                            <a:latin typeface="Cambria Math"/>
                            <a:ea typeface="MS Mincho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2</m:t>
                            </m:r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den>
                        </m:f>
                        <m:r>
                          <a:rPr lang="en-US" sz="4400" i="1">
                            <a:latin typeface="Cambria Math"/>
                            <a:ea typeface="MS Mincho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=+</m:t>
                    </m:r>
                    <m:r>
                      <a:rPr lang="en-US" sz="4400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5890" y="8382000"/>
                <a:ext cx="7378943" cy="1105687"/>
              </a:xfrm>
              <a:prstGeom prst="rect">
                <a:avLst/>
              </a:prstGeom>
              <a:blipFill rotWithShape="1">
                <a:blip r:embed="rId14"/>
                <a:stretch>
                  <a:fillRect l="-3303" b="-10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962394" y="9915499"/>
                <a:ext cx="7249486" cy="76944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 err="1">
                    <a:latin typeface="Times New Roman"/>
                    <a:ea typeface="MS Mincho"/>
                  </a:rPr>
                  <a:t>Vậy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2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=+</m:t>
                    </m:r>
                    <m:r>
                      <a:rPr lang="en-US" sz="4400" i="1">
                        <a:latin typeface="Cambria Math"/>
                        <a:ea typeface="MS Mincho"/>
                      </a:rPr>
                      <m:t>∞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2394" y="9915497"/>
                <a:ext cx="7249485" cy="769441"/>
              </a:xfrm>
              <a:prstGeom prst="rect">
                <a:avLst/>
              </a:prstGeom>
              <a:blipFill rotWithShape="1">
                <a:blip r:embed="rId15"/>
                <a:stretch>
                  <a:fillRect l="-3361" t="-16667" r="-243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Rounded Rectangle 171"/>
          <p:cNvSpPr/>
          <p:nvPr/>
        </p:nvSpPr>
        <p:spPr>
          <a:xfrm>
            <a:off x="209487" y="1826628"/>
            <a:ext cx="1269205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pPr algn="ctr"/>
            <a:endParaRPr lang="en-US"/>
          </a:p>
        </p:txBody>
      </p:sp>
      <p:sp>
        <p:nvSpPr>
          <p:cNvPr id="175" name="TextBox 174"/>
          <p:cNvSpPr txBox="1"/>
          <p:nvPr/>
        </p:nvSpPr>
        <p:spPr>
          <a:xfrm>
            <a:off x="557147" y="1798579"/>
            <a:ext cx="543741" cy="769442"/>
          </a:xfrm>
          <a:prstGeom prst="rect">
            <a:avLst/>
          </a:prstGeom>
          <a:noFill/>
        </p:spPr>
        <p:txBody>
          <a:bodyPr wrap="none" lIns="91427" tIns="45712" rIns="91427" bIns="45712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50" grpId="0"/>
      <p:bldP spid="130" grpId="0"/>
      <p:bldP spid="131" grpId="0"/>
      <p:bldP spid="13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2632" y="3782121"/>
            <a:ext cx="24159331" cy="2164998"/>
            <a:chOff x="534987" y="1647866"/>
            <a:chExt cx="23340848" cy="218385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2115275"/>
              <a:ext cx="23120186" cy="1716441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6400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6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797473" y="1653396"/>
                <a:ext cx="1751885" cy="869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5000" kern="0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5000" kern="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252632" y="6298775"/>
            <a:ext cx="24270354" cy="4916738"/>
            <a:chOff x="100942" y="1884289"/>
            <a:chExt cx="12133597" cy="2371895"/>
          </a:xfrm>
        </p:grpSpPr>
        <p:grpSp>
          <p:nvGrpSpPr>
            <p:cNvPr id="20" name="Group 19"/>
            <p:cNvGrpSpPr/>
            <p:nvPr/>
          </p:nvGrpSpPr>
          <p:grpSpPr>
            <a:xfrm>
              <a:off x="100942" y="1884289"/>
              <a:ext cx="6037322" cy="1116500"/>
              <a:chOff x="5391452" y="1375970"/>
              <a:chExt cx="6016848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665843" y="1375970"/>
                <a:ext cx="5742457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391452" y="1673615"/>
                <a:ext cx="552481" cy="43835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188600" y="1890086"/>
              <a:ext cx="6045939" cy="1116501"/>
              <a:chOff x="8552446" y="1381355"/>
              <a:chExt cx="6025441" cy="103794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8762929" y="1381355"/>
                <a:ext cx="5814958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552446" y="1641397"/>
                <a:ext cx="473962" cy="421745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41750" y="3115578"/>
              <a:ext cx="6012781" cy="1116501"/>
              <a:chOff x="-379933" y="2520626"/>
              <a:chExt cx="5992392" cy="103794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-146224" y="2520626"/>
                <a:ext cx="5758683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-379933" y="2749376"/>
                <a:ext cx="487238" cy="491564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179734" y="3139682"/>
              <a:ext cx="6054803" cy="1116502"/>
              <a:chOff x="2731543" y="2543032"/>
              <a:chExt cx="6034276" cy="103794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967922" y="2543032"/>
                <a:ext cx="5797897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731543" y="2819480"/>
                <a:ext cx="484013" cy="405853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b="1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739078" y="11296609"/>
            <a:ext cx="23815893" cy="1645617"/>
            <a:chOff x="184495" y="3641107"/>
            <a:chExt cx="11834900" cy="1092645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865216"/>
              <a:ext cx="11834900" cy="868536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41107"/>
              <a:ext cx="1864816" cy="510888"/>
              <a:chOff x="1275608" y="6248212"/>
              <a:chExt cx="3655715" cy="928256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966547" y="5152503"/>
                <a:ext cx="794482" cy="313507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349160" y="6248212"/>
                <a:ext cx="1902336" cy="928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44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44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44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4400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7215517" y="4542305"/>
            <a:ext cx="9932869" cy="1108006"/>
          </a:xfrm>
          <a:prstGeom prst="rect">
            <a:avLst/>
          </a:prstGeom>
        </p:spPr>
        <p:txBody>
          <a:bodyPr wrap="square" lIns="182861" tIns="91431" rIns="182861" bIns="91431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798677" y="6989207"/>
                <a:ext cx="8399676" cy="923330"/>
              </a:xfrm>
              <a:prstGeom prst="rect">
                <a:avLst/>
              </a:prstGeom>
            </p:spPr>
            <p:txBody>
              <a:bodyPr wrap="none" lIns="182861" tIns="91431" rIns="182861" bIns="91431">
                <a:spAutoFit/>
              </a:bodyPr>
              <a:lstStyle/>
              <a:p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675" y="6989206"/>
                <a:ext cx="8399676" cy="923330"/>
              </a:xfrm>
              <a:prstGeom prst="rect">
                <a:avLst/>
              </a:prstGeom>
              <a:blipFill rotWithShape="1">
                <a:blip r:embed="rId2"/>
                <a:stretch>
                  <a:fillRect t="-9934" r="-2177" b="-29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3556239" y="6975091"/>
                <a:ext cx="6564319" cy="923330"/>
              </a:xfrm>
              <a:prstGeom prst="rect">
                <a:avLst/>
              </a:prstGeom>
            </p:spPr>
            <p:txBody>
              <a:bodyPr wrap="none" lIns="182861" tIns="91431" rIns="182861" bIns="91431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6239" y="6975090"/>
                <a:ext cx="6564319" cy="923330"/>
              </a:xfrm>
              <a:prstGeom prst="rect">
                <a:avLst/>
              </a:prstGeom>
              <a:blipFill rotWithShape="1">
                <a:blip r:embed="rId3"/>
                <a:stretch>
                  <a:fillRect t="-9211" r="-2321" b="-29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428879" y="9343778"/>
                <a:ext cx="5004478" cy="1251624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877" y="9343777"/>
                <a:ext cx="5004478" cy="1251624"/>
              </a:xfrm>
              <a:prstGeom prst="rect">
                <a:avLst/>
              </a:prstGeom>
              <a:blipFill rotWithShape="1">
                <a:blip r:embed="rId4"/>
                <a:stretch>
                  <a:fillRect b="-6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3502004" y="9472532"/>
                <a:ext cx="7962577" cy="1251624"/>
              </a:xfrm>
              <a:prstGeom prst="rect">
                <a:avLst/>
              </a:prstGeom>
            </p:spPr>
            <p:txBody>
              <a:bodyPr wrap="none" lIns="182861" tIns="91431" rIns="182861" bIns="91431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2004" y="9472531"/>
                <a:ext cx="7962577" cy="1251624"/>
              </a:xfrm>
              <a:prstGeom prst="rect">
                <a:avLst/>
              </a:prstGeom>
              <a:blipFill rotWithShape="1">
                <a:blip r:embed="rId5"/>
                <a:stretch>
                  <a:fillRect r="-1991" b="-6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ction Button: Forward or Next 42">
            <a:hlinkClick r:id="" action="ppaction://noaction" highlightClick="1"/>
          </p:cNvPr>
          <p:cNvSpPr/>
          <p:nvPr/>
        </p:nvSpPr>
        <p:spPr>
          <a:xfrm>
            <a:off x="23564736" y="14328681"/>
            <a:ext cx="873570" cy="873342"/>
          </a:xfrm>
          <a:prstGeom prst="actionButtonForwardNex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txBody>
          <a:bodyPr lIns="182847" tIns="91425" rIns="182847" bIns="91425" rtlCol="0" anchor="ctr"/>
          <a:lstStyle/>
          <a:p>
            <a:pPr algn="ctr" defTabSz="914128"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2361386" y="6830641"/>
            <a:ext cx="1088672" cy="1000402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47" tIns="91425" rIns="182847" bIns="91425" rtlCol="0" anchor="ctr"/>
          <a:lstStyle/>
          <a:p>
            <a:pPr algn="ctr" defTabSz="914128">
              <a:defRPr/>
            </a:pPr>
            <a:r>
              <a:rPr lang="en-US" sz="6400" kern="0">
                <a:solidFill>
                  <a:prstClr val="white"/>
                </a:solidFill>
                <a:latin typeface="Calibri"/>
              </a:rPr>
              <a:t>B</a:t>
            </a:r>
            <a:endParaRPr lang="en-US" sz="6400" kern="0" dirty="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433023" y="11811128"/>
                <a:ext cx="7268704" cy="954108"/>
              </a:xfrm>
              <a:prstGeom prst="rect">
                <a:avLst/>
              </a:prstGeom>
            </p:spPr>
            <p:txBody>
              <a:bodyPr wrap="none" lIns="182861" tIns="91431" rIns="182861" bIns="91431">
                <a:spAutoFit/>
              </a:bodyPr>
              <a:lstStyle/>
              <a:p>
                <a:pPr algn="ctr" defTabSz="91412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ì </m:t>
                      </m:r>
                      <m:func>
                        <m:funcPr>
                          <m:ctrlPr>
                            <a:rPr lang="en-US" sz="5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𝑙𝑖𝑚</m:t>
                          </m:r>
                        </m:fName>
                        <m:e>
                          <m:sSup>
                            <m:sSupPr>
                              <m:ctrlPr>
                                <a:rPr lang="en-US" sz="5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5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  <m:r>
                        <a:rPr lang="en-US" sz="5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en-US" sz="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(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5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5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  <m:r>
                        <m:rPr>
                          <m:nor/>
                        </m:rPr>
                        <a:rPr lang="en-US" sz="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)</m:t>
                      </m:r>
                    </m:oMath>
                  </m:oMathPara>
                </a14:m>
                <a:endParaRPr lang="en-US" sz="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021" y="11811127"/>
                <a:ext cx="7268704" cy="9541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13479528" y="11889330"/>
            <a:ext cx="4611478" cy="954108"/>
          </a:xfrm>
          <a:prstGeom prst="rect">
            <a:avLst/>
          </a:prstGeom>
        </p:spPr>
        <p:txBody>
          <a:bodyPr wrap="none" lIns="182861" tIns="91431" rIns="182861" bIns="91431">
            <a:spAutoFit/>
          </a:bodyPr>
          <a:lstStyle/>
          <a:p>
            <a:r>
              <a:rPr lang="en-US" sz="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01787" y="1844245"/>
            <a:ext cx="5081460" cy="769442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LUYỆN TẬP</a:t>
            </a:r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09487" y="1826628"/>
            <a:ext cx="1269205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57147" y="1798579"/>
            <a:ext cx="543741" cy="769442"/>
          </a:xfrm>
          <a:prstGeom prst="rect">
            <a:avLst/>
          </a:prstGeom>
          <a:noFill/>
        </p:spPr>
        <p:txBody>
          <a:bodyPr wrap="none" lIns="91427" tIns="45712" rIns="91427" bIns="45712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en-US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7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46" grpId="0" animBg="1"/>
      <p:bldP spid="4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6232" y="4000945"/>
            <a:ext cx="23815893" cy="1471454"/>
            <a:chOff x="534987" y="1647866"/>
            <a:chExt cx="23340848" cy="1234109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1720892"/>
              <a:ext cx="23120186" cy="1161083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6400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6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624600" y="1653395"/>
                <a:ext cx="2097638" cy="85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6000" kern="0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kern="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517740" y="5914345"/>
            <a:ext cx="23611252" cy="2232718"/>
            <a:chOff x="281233" y="2080087"/>
            <a:chExt cx="11804089" cy="1116504"/>
          </a:xfrm>
        </p:grpSpPr>
        <p:grpSp>
          <p:nvGrpSpPr>
            <p:cNvPr id="20" name="Group 19"/>
            <p:cNvGrpSpPr/>
            <p:nvPr/>
          </p:nvGrpSpPr>
          <p:grpSpPr>
            <a:xfrm>
              <a:off x="281233" y="2080087"/>
              <a:ext cx="3056330" cy="1116500"/>
              <a:chOff x="5571142" y="1557992"/>
              <a:chExt cx="3045968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71142" y="1766029"/>
                <a:ext cx="55248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48290" y="2080088"/>
              <a:ext cx="3121111" cy="1116501"/>
              <a:chOff x="5506580" y="1557992"/>
              <a:chExt cx="3110530" cy="103794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06580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517737" y="8238781"/>
            <a:ext cx="23672882" cy="2152398"/>
            <a:chOff x="184495" y="3682146"/>
            <a:chExt cx="11834900" cy="1076339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865219"/>
              <a:ext cx="11834900" cy="893266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6400" kern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82146"/>
              <a:ext cx="2342698" cy="472371"/>
              <a:chOff x="1275608" y="6322796"/>
              <a:chExt cx="4592537" cy="858275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730087" y="6398069"/>
                <a:ext cx="2149482" cy="783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5000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28412" y="4350317"/>
                <a:ext cx="10139950" cy="923330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412" y="4350316"/>
                <a:ext cx="10139950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1803" t="-9934" r="-1262" b="-29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7741" y="6208537"/>
                <a:ext cx="23937826" cy="1365374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	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39" y="6208536"/>
                <a:ext cx="23937826" cy="1365374"/>
              </a:xfrm>
              <a:prstGeom prst="rect">
                <a:avLst/>
              </a:prstGeom>
              <a:blipFill rotWithShape="1">
                <a:blip r:embed="rId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76679" y="8883192"/>
                <a:ext cx="9047630" cy="11912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𝑙𝑖𝑚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679" y="8883191"/>
                <a:ext cx="9047630" cy="1191224"/>
              </a:xfrm>
              <a:prstGeom prst="rect">
                <a:avLst/>
              </a:prstGeom>
              <a:blipFill rotWithShape="1">
                <a:blip r:embed="rId4"/>
                <a:stretch>
                  <a:fillRect l="-4043" b="-14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17947425" y="6508193"/>
            <a:ext cx="1088672" cy="1000402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47" tIns="91425" rIns="182847" bIns="91425" rtlCol="0" anchor="ctr"/>
          <a:lstStyle/>
          <a:p>
            <a:pPr algn="ctr" defTabSz="914128">
              <a:defRPr/>
            </a:pPr>
            <a:r>
              <a:rPr lang="en-US" sz="6400" kern="0" dirty="0">
                <a:solidFill>
                  <a:prstClr val="white"/>
                </a:solidFill>
                <a:latin typeface="Calibri"/>
              </a:rPr>
              <a:t>D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09486" y="1798578"/>
            <a:ext cx="6473761" cy="832722"/>
            <a:chOff x="209486" y="1798578"/>
            <a:chExt cx="6473760" cy="832722"/>
          </a:xfrm>
        </p:grpSpPr>
        <p:sp>
          <p:nvSpPr>
            <p:cNvPr id="44" name="TextBox 43"/>
            <p:cNvSpPr txBox="1"/>
            <p:nvPr/>
          </p:nvSpPr>
          <p:spPr>
            <a:xfrm>
              <a:off x="1601787" y="1844244"/>
              <a:ext cx="50814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09486" y="1826628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7149" y="1798578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50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8817" y="3146127"/>
            <a:ext cx="23815893" cy="1471454"/>
            <a:chOff x="534987" y="1647866"/>
            <a:chExt cx="23340848" cy="1234109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1720892"/>
              <a:ext cx="23120186" cy="1161083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6400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6400" kern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6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624600" y="1653395"/>
                <a:ext cx="2097638" cy="85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6000" kern="0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kern="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80326" y="5059527"/>
            <a:ext cx="23611252" cy="2232718"/>
            <a:chOff x="281233" y="2080087"/>
            <a:chExt cx="11804089" cy="1116504"/>
          </a:xfrm>
        </p:grpSpPr>
        <p:grpSp>
          <p:nvGrpSpPr>
            <p:cNvPr id="20" name="Group 19"/>
            <p:cNvGrpSpPr/>
            <p:nvPr/>
          </p:nvGrpSpPr>
          <p:grpSpPr>
            <a:xfrm>
              <a:off x="281233" y="2080087"/>
              <a:ext cx="3056330" cy="1116500"/>
              <a:chOff x="5571142" y="1557992"/>
              <a:chExt cx="3045968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71142" y="1766029"/>
                <a:ext cx="55248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48290" y="2080088"/>
              <a:ext cx="3121111" cy="1116501"/>
              <a:chOff x="5506580" y="1557992"/>
              <a:chExt cx="3110530" cy="103794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06580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80323" y="7348178"/>
            <a:ext cx="23672882" cy="4285986"/>
            <a:chOff x="184495" y="3664251"/>
            <a:chExt cx="11834900" cy="2143271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865218"/>
              <a:ext cx="11834900" cy="1942304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6400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64251"/>
              <a:ext cx="2342698" cy="473953"/>
              <a:chOff x="1275608" y="6290278"/>
              <a:chExt cx="4592537" cy="861149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757458" y="6290278"/>
                <a:ext cx="2149482" cy="783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5000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337185" y="3492620"/>
                <a:ext cx="10572824" cy="923340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184" y="3492620"/>
                <a:ext cx="10572825" cy="923340"/>
              </a:xfrm>
              <a:prstGeom prst="rect">
                <a:avLst/>
              </a:prstGeom>
              <a:blipFill rotWithShape="1">
                <a:blip r:embed="rId2"/>
                <a:stretch>
                  <a:fillRect t="-9934" r="-1038" b="-29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80326" y="5585541"/>
                <a:ext cx="23937826" cy="923330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		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en-US" sz="480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	</a:t>
                </a:r>
                <a:r>
                  <a:rPr lang="en-US" sz="4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26" y="5585541"/>
                <a:ext cx="23937826" cy="923330"/>
              </a:xfrm>
              <a:prstGeom prst="rect">
                <a:avLst/>
              </a:prstGeom>
              <a:blipFill rotWithShape="1">
                <a:blip r:embed="rId3"/>
                <a:stretch>
                  <a:fillRect t="-9211" b="-29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48984" y="8661728"/>
                <a:ext cx="820293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982" y="8661727"/>
                <a:ext cx="8202930" cy="738664"/>
              </a:xfrm>
              <a:prstGeom prst="rect">
                <a:avLst/>
              </a:prstGeom>
              <a:blipFill rotWithShape="1">
                <a:blip r:embed="rId4"/>
                <a:stretch>
                  <a:fillRect l="-4458" t="-24793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11980839" y="5631821"/>
            <a:ext cx="1088672" cy="1000402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47" tIns="91425" rIns="182847" bIns="91425" rtlCol="0" anchor="ctr"/>
          <a:lstStyle/>
          <a:p>
            <a:pPr algn="ctr" defTabSz="914128">
              <a:defRPr/>
            </a:pPr>
            <a:r>
              <a:rPr lang="en-US" sz="6400" kern="0" dirty="0">
                <a:solidFill>
                  <a:prstClr val="white"/>
                </a:solidFill>
                <a:latin typeface="Calibri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B688B5BA-3920-427D-9F9A-F3291A863F73}"/>
                  </a:ext>
                </a:extLst>
              </p:cNvPr>
              <p:cNvSpPr txBox="1"/>
              <p:nvPr/>
            </p:nvSpPr>
            <p:spPr>
              <a:xfrm>
                <a:off x="1048984" y="11825407"/>
                <a:ext cx="22009311" cy="1661994"/>
              </a:xfrm>
              <a:prstGeom prst="rect">
                <a:avLst/>
              </a:prstGeom>
              <a:noFill/>
            </p:spPr>
            <p:txBody>
              <a:bodyPr wrap="square" lIns="182861" tIns="91431" rIns="182861" bIns="91431" rtlCol="0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ý: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688B5BA-3920-427D-9F9A-F3291A863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982" y="11825406"/>
                <a:ext cx="22009311" cy="1661994"/>
              </a:xfrm>
              <a:prstGeom prst="rect">
                <a:avLst/>
              </a:prstGeom>
              <a:blipFill rotWithShape="1">
                <a:blip r:embed="rId5"/>
                <a:stretch>
                  <a:fillRect l="-831" t="-5495" b="-15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627159" y="8731560"/>
                <a:ext cx="4904527" cy="954108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5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func>
                    <m:r>
                      <a:rPr lang="en-US" sz="50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endParaRPr lang="en-US" sz="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7159" y="8731559"/>
                <a:ext cx="4904527" cy="954108"/>
              </a:xfrm>
              <a:prstGeom prst="rect">
                <a:avLst/>
              </a:prstGeom>
              <a:blipFill rotWithShape="1">
                <a:blip r:embed="rId6"/>
                <a:stretch>
                  <a:fillRect l="-3975" t="-10191" b="-29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154683" y="9413717"/>
                <a:ext cx="7750695" cy="1928990"/>
              </a:xfrm>
              <a:prstGeom prst="rect">
                <a:avLst/>
              </a:prstGeom>
            </p:spPr>
            <p:txBody>
              <a:bodyPr wrap="none" lIns="182861" tIns="91431" rIns="182861" bIns="9143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fName>
                        <m:e>
                          <m:sSup>
                            <m:sSupPr>
                              <m:ctrlPr>
                                <a:rPr lang="en-US" sz="5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func>
                      <m:d>
                        <m:dPr>
                          <m:ctrlPr>
                            <a:rPr lang="en-US" sz="5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−2+</m:t>
                          </m:r>
                          <m:f>
                            <m:fPr>
                              <m:ctrlPr>
                                <a:rPr lang="en-US" sz="5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5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p>
                                <m:sSupPr>
                                  <m:ctrlPr>
                                    <a:rPr lang="en-US" sz="5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5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5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5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5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5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50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681" y="9413716"/>
                <a:ext cx="7750695" cy="192899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9685225" y="10171586"/>
                <a:ext cx="10257219" cy="954108"/>
              </a:xfrm>
              <a:prstGeom prst="rect">
                <a:avLst/>
              </a:prstGeom>
            </p:spPr>
            <p:txBody>
              <a:bodyPr wrap="none" lIns="182861" tIns="91431" rIns="182861" bIns="91431">
                <a:spAutoFit/>
              </a:bodyPr>
              <a:lstStyle/>
              <a:p>
                <a:r>
                  <a:rPr lang="en-US" sz="50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5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  <m:sSup>
                              <m:sSup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  <m:sSup>
                              <m:sSup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5000" i="1"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endParaRPr lang="en-US" sz="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225" y="10171585"/>
                <a:ext cx="10257219" cy="954108"/>
              </a:xfrm>
              <a:prstGeom prst="rect">
                <a:avLst/>
              </a:prstGeom>
              <a:blipFill rotWithShape="1">
                <a:blip r:embed="rId8"/>
                <a:stretch>
                  <a:fillRect l="-1962" t="-10897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4299435" y="8434795"/>
                <a:ext cx="9370838" cy="1403974"/>
              </a:xfrm>
              <a:prstGeom prst="rect">
                <a:avLst/>
              </a:prstGeom>
            </p:spPr>
            <p:txBody>
              <a:bodyPr wrap="none" lIns="182861" tIns="91431" rIns="182861" bIns="91431">
                <a:spAutoFit/>
              </a:bodyPr>
              <a:lstStyle/>
              <a:p>
                <a:r>
                  <a:rPr lang="en-US" sz="50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5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−2+</m:t>
                            </m:r>
                            <m:f>
                              <m:f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sSup>
                                  <m:sSupPr>
                                    <m:ctrlPr>
                                      <a:rPr lang="en-US" sz="5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5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r>
                      <a:rPr lang="en-US" sz="5000" i="1">
                        <a:latin typeface="Cambria Math" panose="02040503050406030204" pitchFamily="18" charset="0"/>
                      </a:rPr>
                      <m:t>=−2&lt;0</m:t>
                    </m:r>
                  </m:oMath>
                </a14:m>
                <a:endParaRPr lang="en-US" sz="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9433" y="8434794"/>
                <a:ext cx="9370838" cy="1403974"/>
              </a:xfrm>
              <a:prstGeom prst="rect">
                <a:avLst/>
              </a:prstGeom>
              <a:blipFill rotWithShape="1">
                <a:blip r:embed="rId9"/>
                <a:stretch>
                  <a:fillRect l="-2147" b="-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209486" y="1798578"/>
            <a:ext cx="6473761" cy="832722"/>
            <a:chOff x="209486" y="1798578"/>
            <a:chExt cx="6473760" cy="832722"/>
          </a:xfrm>
        </p:grpSpPr>
        <p:sp>
          <p:nvSpPr>
            <p:cNvPr id="49" name="TextBox 48"/>
            <p:cNvSpPr txBox="1"/>
            <p:nvPr/>
          </p:nvSpPr>
          <p:spPr>
            <a:xfrm>
              <a:off x="1601787" y="1844244"/>
              <a:ext cx="50814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09486" y="1826628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57149" y="1798578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6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6" grpId="0"/>
      <p:bldP spid="42" grpId="0" animBg="1"/>
      <p:bldP spid="43" grpId="0"/>
      <p:bldP spid="29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6263D62E-6974-4313-A678-E23F3D63A4CA}"/>
                  </a:ext>
                </a:extLst>
              </p:cNvPr>
              <p:cNvSpPr txBox="1"/>
              <p:nvPr/>
            </p:nvSpPr>
            <p:spPr>
              <a:xfrm>
                <a:off x="348383" y="1584837"/>
                <a:ext cx="24387175" cy="3319894"/>
              </a:xfrm>
              <a:prstGeom prst="rect">
                <a:avLst/>
              </a:prstGeom>
              <a:noFill/>
            </p:spPr>
            <p:txBody>
              <a:bodyPr wrap="square" lIns="182861" tIns="91431" rIns="182861" bIns="91431" rtlCol="0">
                <a:spAutoFit/>
              </a:bodyPr>
              <a:lstStyle/>
              <a:p>
                <a:pPr algn="ctr"/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Thử</a:t>
                </a:r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800" b="1" dirty="0" err="1">
                    <a:latin typeface="Times" pitchFamily="18" charset="0"/>
                    <a:cs typeface="Times" pitchFamily="18" charset="0"/>
                  </a:rPr>
                  <a:t>đoán</a:t>
                </a:r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800" b="1" dirty="0" err="1">
                    <a:latin typeface="Times" pitchFamily="18" charset="0"/>
                    <a:cs typeface="Times" pitchFamily="18" charset="0"/>
                  </a:rPr>
                  <a:t>kết</a:t>
                </a:r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800" b="1" dirty="0" err="1">
                    <a:latin typeface="Times" pitchFamily="18" charset="0"/>
                    <a:cs typeface="Times" pitchFamily="18" charset="0"/>
                  </a:rPr>
                  <a:t>quả</a:t>
                </a:r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800" b="1" dirty="0" err="1">
                    <a:latin typeface="Times" pitchFamily="18" charset="0"/>
                    <a:cs typeface="Times" pitchFamily="18" charset="0"/>
                  </a:rPr>
                  <a:t>của</a:t>
                </a:r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800" b="1" dirty="0" err="1">
                    <a:latin typeface="Times" pitchFamily="18" charset="0"/>
                    <a:cs typeface="Times" pitchFamily="18" charset="0"/>
                  </a:rPr>
                  <a:t>một</a:t>
                </a:r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800" b="1" dirty="0" err="1">
                    <a:latin typeface="Times" pitchFamily="18" charset="0"/>
                    <a:cs typeface="Times" pitchFamily="18" charset="0"/>
                  </a:rPr>
                  <a:t>số</a:t>
                </a:r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800" b="1" dirty="0" err="1">
                    <a:latin typeface="Times" pitchFamily="18" charset="0"/>
                    <a:cs typeface="Times" pitchFamily="18" charset="0"/>
                  </a:rPr>
                  <a:t>giới</a:t>
                </a:r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800" b="1" dirty="0" err="1">
                    <a:latin typeface="Times" pitchFamily="18" charset="0"/>
                    <a:cs typeface="Times" pitchFamily="18" charset="0"/>
                  </a:rPr>
                  <a:t>hạn</a:t>
                </a:r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800" b="1" dirty="0" err="1">
                    <a:latin typeface="Times" pitchFamily="18" charset="0"/>
                    <a:cs typeface="Times" pitchFamily="18" charset="0"/>
                  </a:rPr>
                  <a:t>sau</a:t>
                </a:r>
                <a:r>
                  <a:rPr lang="en-US" sz="4800" b="1" dirty="0">
                    <a:latin typeface="Times" pitchFamily="18" charset="0"/>
                    <a:cs typeface="Times" pitchFamily="18" charset="0"/>
                  </a:rPr>
                  <a:t>:</a:t>
                </a:r>
              </a:p>
              <a:p>
                <a:r>
                  <a:rPr lang="en-US" sz="4800" dirty="0">
                    <a:latin typeface="Times" pitchFamily="18" charset="0"/>
                    <a:cs typeface="Times" pitchFamily="18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−100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+9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800" dirty="0">
                    <a:latin typeface="Times" pitchFamily="18" charset="0"/>
                    <a:cs typeface="Times" pitchFamily="18" charset="0"/>
                  </a:rPr>
                  <a:t>.	</a:t>
                </a: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2)</m:t>
                    </m:r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rad>
                      </m:e>
                    </m:func>
                  </m:oMath>
                </a14:m>
                <a:r>
                  <a:rPr lang="en-US" sz="4800" dirty="0">
                    <a:latin typeface="Times" pitchFamily="18" charset="0"/>
                    <a:cs typeface="Times" pitchFamily="18" charset="0"/>
                  </a:rPr>
                  <a:t>.	</a:t>
                </a:r>
              </a:p>
              <a:p>
                <a:r>
                  <a:rPr lang="en-US" sz="4800" dirty="0">
                    <a:latin typeface="Times" pitchFamily="18" charset="0"/>
                    <a:cs typeface="Times" pitchFamily="18" charset="0"/>
                  </a:rPr>
                  <a:t>3)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rad>
                          <m:ra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rad>
                      </m:e>
                    </m:func>
                  </m:oMath>
                </a14:m>
                <a:r>
                  <a:rPr lang="en-US" sz="4800" dirty="0">
                    <a:latin typeface="Times" pitchFamily="18" charset="0"/>
                    <a:cs typeface="Times" pitchFamily="18" charset="0"/>
                  </a:rPr>
                  <a:t>.		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263D62E-6974-4313-A678-E23F3D63A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83" y="1584835"/>
                <a:ext cx="24387175" cy="3319893"/>
              </a:xfrm>
              <a:prstGeom prst="rect">
                <a:avLst/>
              </a:prstGeom>
              <a:blipFill rotWithShape="1">
                <a:blip r:embed="rId2"/>
                <a:stretch>
                  <a:fillRect l="-750" t="-2752"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66186005-484F-426A-B0D2-0FCD25C89CC4}"/>
                  </a:ext>
                </a:extLst>
              </p:cNvPr>
              <p:cNvSpPr txBox="1"/>
              <p:nvPr/>
            </p:nvSpPr>
            <p:spPr>
              <a:xfrm>
                <a:off x="8076103" y="2305171"/>
                <a:ext cx="3117094" cy="923330"/>
              </a:xfrm>
              <a:prstGeom prst="rect">
                <a:avLst/>
              </a:prstGeom>
              <a:noFill/>
            </p:spPr>
            <p:txBody>
              <a:bodyPr wrap="square" lIns="182861" tIns="91431" rIns="182861" bIns="91431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KQ: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186005-484F-426A-B0D2-0FCD25C89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526" y="1152584"/>
                <a:ext cx="1558344" cy="461665"/>
              </a:xfrm>
              <a:prstGeom prst="rect">
                <a:avLst/>
              </a:prstGeom>
              <a:blipFill>
                <a:blip r:embed="rId3"/>
                <a:stretch>
                  <a:fillRect l="-585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3C27DBD4-B940-4C6A-BF22-D9706CE8B58D}"/>
                  </a:ext>
                </a:extLst>
              </p:cNvPr>
              <p:cNvSpPr txBox="1"/>
              <p:nvPr/>
            </p:nvSpPr>
            <p:spPr>
              <a:xfrm>
                <a:off x="8076103" y="3025505"/>
                <a:ext cx="3117094" cy="923330"/>
              </a:xfrm>
              <a:prstGeom prst="rect">
                <a:avLst/>
              </a:prstGeom>
              <a:noFill/>
            </p:spPr>
            <p:txBody>
              <a:bodyPr wrap="square" lIns="182861" tIns="91431" rIns="182861" bIns="91431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KQ: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27DBD4-B940-4C6A-BF22-D9706CE8B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526" y="1512751"/>
                <a:ext cx="1558344" cy="461665"/>
              </a:xfrm>
              <a:prstGeom prst="rect">
                <a:avLst/>
              </a:prstGeom>
              <a:blipFill>
                <a:blip r:embed="rId4"/>
                <a:stretch>
                  <a:fillRect l="-585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EC964C5D-28D4-449B-934D-C7A0CC2DD718}"/>
                  </a:ext>
                </a:extLst>
              </p:cNvPr>
              <p:cNvSpPr txBox="1"/>
              <p:nvPr/>
            </p:nvSpPr>
            <p:spPr>
              <a:xfrm>
                <a:off x="8076103" y="4026107"/>
                <a:ext cx="3117094" cy="923330"/>
              </a:xfrm>
              <a:prstGeom prst="rect">
                <a:avLst/>
              </a:prstGeom>
              <a:noFill/>
            </p:spPr>
            <p:txBody>
              <a:bodyPr wrap="square" lIns="182861" tIns="91431" rIns="182861" bIns="91431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KQ: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964C5D-28D4-449B-934D-C7A0CC2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526" y="2013052"/>
                <a:ext cx="1558344" cy="461665"/>
              </a:xfrm>
              <a:prstGeom prst="rect">
                <a:avLst/>
              </a:prstGeom>
              <a:blipFill>
                <a:blip r:embed="rId5"/>
                <a:stretch>
                  <a:fillRect l="-585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11187" y="5257800"/>
                <a:ext cx="23477425" cy="684341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 lvl="0"/>
                <a:r>
                  <a:rPr lang="en-US" sz="4800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Gợi</a:t>
                </a:r>
                <a:r>
                  <a:rPr lang="en-US" sz="4800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ý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thêm</a:t>
                </a:r>
                <a:r>
                  <a:rPr lang="en-US" sz="4800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:</a:t>
                </a:r>
                <a:r>
                  <a:rPr lang="en-US" sz="4800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</a:p>
              <a:p>
                <a:pPr lvl="0"/>
                <a:r>
                  <a:rPr lang="en-US" sz="4800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rad>
                      </m:e>
                    </m:func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rad>
                      </m:e>
                    </m:func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  <m:f>
                          <m:f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.</a:t>
                </a:r>
              </a:p>
              <a:p>
                <a:pPr lvl="0"/>
                <a:r>
                  <a:rPr lang="en-US" sz="4800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2−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e>
                    </m:fun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.</a:t>
                </a:r>
              </a:p>
              <a:p>
                <a:pPr lvl="0"/>
                <a:r>
                  <a:rPr lang="en-US" sz="4800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3)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rad>
                          <m:rad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rad>
                      </m:e>
                    </m:fun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ad>
                      <m:ra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.</a:t>
                </a:r>
              </a:p>
              <a:p>
                <a:pPr lvl="0"/>
                <a:r>
                  <a:rPr lang="en-US" sz="4800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rad>
                          <m:rad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e>
                    </m:fun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=−1&lt;0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87" y="5257800"/>
                <a:ext cx="23477425" cy="6843412"/>
              </a:xfrm>
              <a:prstGeom prst="rect">
                <a:avLst/>
              </a:prstGeom>
              <a:blipFill rotWithShape="1">
                <a:blip r:embed="rId6"/>
                <a:stretch>
                  <a:fillRect l="-1168" t="-1961" r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977008"/>
            <a:ext cx="23815893" cy="1394180"/>
            <a:chOff x="534987" y="1712676"/>
            <a:chExt cx="23340848" cy="1169299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5649" y="1720892"/>
              <a:ext cx="23120186" cy="1161083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353470">
                <a:defRPr/>
              </a:pPr>
              <a:endParaRPr lang="en-US" sz="48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987" y="1712676"/>
              <a:ext cx="3505200" cy="1111527"/>
              <a:chOff x="534987" y="1712676"/>
              <a:chExt cx="3505200" cy="1111527"/>
            </a:xfrm>
          </p:grpSpPr>
          <p:sp>
            <p:nvSpPr>
              <p:cNvPr id="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 bwMode="auto">
              <a:xfrm>
                <a:off x="534987" y="171267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353470"/>
                <a:endParaRPr lang="en-US" sz="48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12" name="Freeform 1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470">
                    <a:defRPr/>
                  </a:pPr>
                  <a:endParaRPr lang="en-US" sz="48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Chevron 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4353470">
                  <a:defRPr/>
                </a:pPr>
                <a:endParaRPr lang="en-US" sz="48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3"/>
              <p:cNvSpPr txBox="1">
                <a:spLocks noChangeArrowheads="1"/>
              </p:cNvSpPr>
              <p:nvPr/>
            </p:nvSpPr>
            <p:spPr bwMode="auto">
              <a:xfrm>
                <a:off x="1624598" y="1751197"/>
                <a:ext cx="2097638" cy="85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914128" eaLnBrk="1" hangingPunct="1"/>
                <a:r>
                  <a:rPr lang="en-US" sz="6000" kern="0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6000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80326" y="5036743"/>
            <a:ext cx="23611252" cy="2232718"/>
            <a:chOff x="281233" y="2080087"/>
            <a:chExt cx="11804089" cy="1116504"/>
          </a:xfrm>
        </p:grpSpPr>
        <p:grpSp>
          <p:nvGrpSpPr>
            <p:cNvPr id="20" name="Group 19"/>
            <p:cNvGrpSpPr/>
            <p:nvPr/>
          </p:nvGrpSpPr>
          <p:grpSpPr>
            <a:xfrm>
              <a:off x="281233" y="2080087"/>
              <a:ext cx="3056330" cy="1116500"/>
              <a:chOff x="5571142" y="1557992"/>
              <a:chExt cx="3045968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71142" y="1766029"/>
                <a:ext cx="55248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48290" y="2080088"/>
              <a:ext cx="3121111" cy="1116501"/>
              <a:chOff x="5506580" y="1557992"/>
              <a:chExt cx="3110530" cy="103794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06580" y="1811195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endParaRPr lang="en-US" sz="6400" b="1" ker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128"/>
                <a:r>
                  <a:rPr lang="en-US" sz="6400" kern="0" dirty="0">
                    <a:solidFill>
                      <a:prstClr val="white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80323" y="7338219"/>
            <a:ext cx="23672882" cy="6149182"/>
            <a:chOff x="184495" y="3670664"/>
            <a:chExt cx="11834900" cy="3074990"/>
          </a:xfrm>
        </p:grpSpPr>
        <p:sp>
          <p:nvSpPr>
            <p:cNvPr id="35" name="Rounded Rectangle 34"/>
            <p:cNvSpPr/>
            <p:nvPr/>
          </p:nvSpPr>
          <p:spPr>
            <a:xfrm>
              <a:off x="184495" y="3865217"/>
              <a:ext cx="11834900" cy="2880437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128"/>
              <a:endParaRPr lang="en-US" sz="6400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3200" y="3670664"/>
              <a:ext cx="2342698" cy="467545"/>
              <a:chOff x="1275608" y="6301923"/>
              <a:chExt cx="4592537" cy="849505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7"/>
                <a:ext cx="828631" cy="4071891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757458" y="6301923"/>
                <a:ext cx="2149482" cy="783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8"/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5000" kern="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5000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914128"/>
                <a:endParaRPr lang="en-US" sz="6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128"/>
                <a:endParaRPr lang="en-US" sz="6400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49176" y="3246227"/>
                <a:ext cx="10479178" cy="923330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174" y="3246227"/>
                <a:ext cx="10479178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1745" t="-9934" b="-29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0326" y="5434420"/>
                <a:ext cx="23937826" cy="2109808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+5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          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1−2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+5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          </a:t>
                </a:r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1−2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+5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1−2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−5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24" y="5434420"/>
                <a:ext cx="23937826" cy="21098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6370" y="8390069"/>
                <a:ext cx="9838505" cy="17198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5000" b="1" dirty="0" err="1"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5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000" b="1" dirty="0" err="1"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5000" b="1" dirty="0">
                    <a:latin typeface="Times New Roman" pitchFamily="18" charset="0"/>
                    <a:cs typeface="Times New Roman" pitchFamily="18" charset="0"/>
                  </a:rPr>
                  <a:t> A: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50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+5</m:t>
                            </m:r>
                            <m:sSup>
                              <m:sSup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5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+5</m:t>
                            </m:r>
                          </m:den>
                        </m:f>
                      </m:e>
                    </m:func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70" y="8390067"/>
                <a:ext cx="9838505" cy="1719830"/>
              </a:xfrm>
              <a:prstGeom prst="rect">
                <a:avLst/>
              </a:prstGeom>
              <a:blipFill rotWithShape="1">
                <a:blip r:embed="rId4"/>
                <a:stretch>
                  <a:fillRect l="-3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6261866" y="5609037"/>
            <a:ext cx="1088672" cy="1000402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47" tIns="91425" rIns="182847" bIns="91425" rtlCol="0" anchor="ctr"/>
          <a:lstStyle/>
          <a:p>
            <a:pPr algn="ctr" defTabSz="914128">
              <a:defRPr/>
            </a:pPr>
            <a:r>
              <a:rPr lang="en-US" sz="6400" kern="0" dirty="0">
                <a:solidFill>
                  <a:prstClr val="white"/>
                </a:solidFill>
                <a:latin typeface="Calibri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05758" y="10873429"/>
                <a:ext cx="10716861" cy="1928990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5000" b="1" dirty="0" err="1"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5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000" b="1" dirty="0" err="1"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5000" b="1" dirty="0">
                    <a:latin typeface="Times New Roman" pitchFamily="18" charset="0"/>
                    <a:cs typeface="Times New Roman" pitchFamily="18" charset="0"/>
                  </a:rPr>
                  <a:t> B: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5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1−2</m:t>
                            </m:r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+5</m:t>
                            </m:r>
                            <m:sSup>
                              <m:sSup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5000" i="1">
                                <a:latin typeface="Cambria Math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5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+5</m:t>
                            </m:r>
                          </m:den>
                        </m:f>
                      </m:e>
                    </m:func>
                    <m:r>
                      <a:rPr lang="en-US" sz="5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56" y="10873427"/>
                <a:ext cx="10716861" cy="1928990"/>
              </a:xfrm>
              <a:prstGeom prst="rect">
                <a:avLst/>
              </a:prstGeom>
              <a:blipFill rotWithShape="1">
                <a:blip r:embed="rId5"/>
                <a:stretch>
                  <a:fillRect l="-1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13621118" y="11560076"/>
                <a:ext cx="10532087" cy="1927324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50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</a:t>
                </a:r>
                <a14:m>
                  <m:oMath xmlns:m="http://schemas.openxmlformats.org/officeDocument/2006/math">
                    <m:r>
                      <a:rPr lang="en-US" sz="5000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sz="5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5000" i="1">
                                <a:latin typeface="Cambria Math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5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5+</m:t>
                            </m:r>
                            <m:f>
                              <m:f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den>
                        </m:f>
                      </m:e>
                    </m:func>
                    <m:r>
                      <a:rPr lang="en-US" sz="5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5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50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dirty="0"/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1118" y="11560076"/>
                <a:ext cx="10532087" cy="1927324"/>
              </a:xfrm>
              <a:prstGeom prst="rect">
                <a:avLst/>
              </a:prstGeom>
              <a:blipFill rotWithShape="1">
                <a:blip r:embed="rId6"/>
                <a:stretch>
                  <a:fillRect l="-1852" r="-1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1020281" y="7645775"/>
                <a:ext cx="9824947" cy="1959254"/>
              </a:xfrm>
              <a:prstGeom prst="rect">
                <a:avLst/>
              </a:prstGeom>
            </p:spPr>
            <p:txBody>
              <a:bodyPr wrap="square" lIns="182861" tIns="91431" rIns="182861" bIns="91431">
                <a:spAutoFit/>
              </a:bodyPr>
              <a:lstStyle/>
              <a:p>
                <a:r>
                  <a:rPr lang="en-US" sz="5000" b="1" dirty="0">
                    <a:latin typeface="Times New Roman" pitchFamily="18" charset="0"/>
                    <a:cs typeface="Times New Roman" pitchFamily="18" charset="0"/>
                  </a:rPr>
                  <a:t>Đáp </a:t>
                </a:r>
                <a:r>
                  <a:rPr lang="en-US" sz="5000" b="1" dirty="0" err="1"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5000" b="1" dirty="0">
                    <a:latin typeface="Times New Roman" pitchFamily="18" charset="0"/>
                    <a:cs typeface="Times New Roman" pitchFamily="18" charset="0"/>
                  </a:rPr>
                  <a:t> C: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5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1−2</m:t>
                            </m:r>
                            <m:sSup>
                              <m:sSup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+5</m:t>
                            </m:r>
                          </m:den>
                        </m:f>
                      </m:e>
                    </m:func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50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5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50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5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5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num>
                          <m:den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sz="5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5+</m:t>
                                </m:r>
                                <m:f>
                                  <m:fPr>
                                    <m:ctrlPr>
                                      <a:rPr lang="en-US" sz="5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en-US" sz="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281" y="7645773"/>
                <a:ext cx="9824947" cy="1959254"/>
              </a:xfrm>
              <a:prstGeom prst="rect">
                <a:avLst/>
              </a:prstGeom>
              <a:blipFill rotWithShape="1">
                <a:blip r:embed="rId7"/>
                <a:stretch>
                  <a:fillRect l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3991951" y="9073686"/>
                <a:ext cx="6606002" cy="2815772"/>
              </a:xfrm>
              <a:prstGeom prst="rect">
                <a:avLst/>
              </a:prstGeom>
            </p:spPr>
            <p:txBody>
              <a:bodyPr wrap="none" lIns="182861" tIns="91431" rIns="182861" bIns="9143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fName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50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5000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5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5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5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5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5+</m:t>
                          </m:r>
                          <m:f>
                            <m:fPr>
                              <m:ctrlPr>
                                <a:rPr lang="en-US" sz="5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den>
                      </m:f>
                      <m:r>
                        <a:rPr lang="en-US" sz="5000" i="1"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en-US" sz="50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1949" y="9073686"/>
                <a:ext cx="6606002" cy="281577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209486" y="1798578"/>
            <a:ext cx="6473761" cy="832722"/>
            <a:chOff x="209486" y="1798578"/>
            <a:chExt cx="6473760" cy="832722"/>
          </a:xfrm>
        </p:grpSpPr>
        <p:sp>
          <p:nvSpPr>
            <p:cNvPr id="48" name="TextBox 47"/>
            <p:cNvSpPr txBox="1"/>
            <p:nvPr/>
          </p:nvSpPr>
          <p:spPr>
            <a:xfrm>
              <a:off x="1601787" y="1844244"/>
              <a:ext cx="50814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09486" y="1826628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57149" y="1798578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222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6" grpId="0"/>
      <p:bldP spid="42" grpId="0" animBg="1"/>
      <p:bldP spid="29" grpId="0"/>
      <p:bldP spid="44" grpId="0"/>
      <p:bldP spid="45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2723</Words>
  <Application>Microsoft Office PowerPoint</Application>
  <PresentationFormat>Custom</PresentationFormat>
  <Paragraphs>255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GCafe</cp:lastModifiedBy>
  <cp:revision>102</cp:revision>
  <dcterms:created xsi:type="dcterms:W3CDTF">2013-08-31T11:42:51Z</dcterms:created>
  <dcterms:modified xsi:type="dcterms:W3CDTF">2020-04-07T07:58:22Z</dcterms:modified>
</cp:coreProperties>
</file>