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5" r:id="rId1"/>
  </p:sldMasterIdLst>
  <p:notesMasterIdLst>
    <p:notesMasterId r:id="rId30"/>
  </p:notesMasterIdLst>
  <p:sldIdLst>
    <p:sldId id="256" r:id="rId2"/>
    <p:sldId id="257" r:id="rId3"/>
    <p:sldId id="339" r:id="rId4"/>
    <p:sldId id="258" r:id="rId5"/>
    <p:sldId id="259" r:id="rId6"/>
    <p:sldId id="261" r:id="rId7"/>
    <p:sldId id="263" r:id="rId8"/>
    <p:sldId id="340" r:id="rId9"/>
    <p:sldId id="265" r:id="rId10"/>
    <p:sldId id="341" r:id="rId11"/>
    <p:sldId id="342" r:id="rId12"/>
    <p:sldId id="343" r:id="rId13"/>
    <p:sldId id="344" r:id="rId14"/>
    <p:sldId id="345" r:id="rId15"/>
    <p:sldId id="346" r:id="rId16"/>
    <p:sldId id="347" r:id="rId17"/>
    <p:sldId id="348" r:id="rId18"/>
    <p:sldId id="350" r:id="rId19"/>
    <p:sldId id="349" r:id="rId20"/>
    <p:sldId id="351" r:id="rId21"/>
    <p:sldId id="352" r:id="rId22"/>
    <p:sldId id="353" r:id="rId23"/>
    <p:sldId id="355" r:id="rId24"/>
    <p:sldId id="354" r:id="rId25"/>
    <p:sldId id="356" r:id="rId26"/>
    <p:sldId id="357" r:id="rId27"/>
    <p:sldId id="272" r:id="rId28"/>
    <p:sldId id="293" r:id="rId29"/>
  </p:sldIdLst>
  <p:sldSz cx="9144000" cy="5143500" type="screen16x9"/>
  <p:notesSz cx="6858000" cy="9144000"/>
  <p:embeddedFontLst>
    <p:embeddedFont>
      <p:font typeface="Gochi Hand" panose="020B060402020202020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9D43"/>
    <a:srgbClr val="F7AC08"/>
    <a:srgbClr val="6497B8"/>
    <a:srgbClr val="F5C329"/>
    <a:srgbClr val="EE532A"/>
    <a:srgbClr val="F0F1D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620B68-7B40-4678-AF2F-323CC8257B99}">
  <a:tblStyle styleId="{57620B68-7B40-4678-AF2F-323CC8257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7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49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20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15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202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32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519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0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39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41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15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284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7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b5e6390668_2_4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b5e6390668_2_4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b5e3ec5be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b5e3ec5be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84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13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ca33d7c17_0_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ca33d7c17_0_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b5e3ec5b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b5e3ec5b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b5e3ec5b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b5e3ec5b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77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1">
                <a:latin typeface="Gochi Hand"/>
                <a:ea typeface="Gochi Hand"/>
                <a:cs typeface="Gochi Hand"/>
                <a:sym typeface="Gochi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2241120">
            <a:off x="7485409" y="374620"/>
            <a:ext cx="167533" cy="235734"/>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1583875">
            <a:off x="8562185" y="4442843"/>
            <a:ext cx="159799" cy="224852"/>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2700000">
            <a:off x="1551164" y="652423"/>
            <a:ext cx="104613" cy="147198"/>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3320916">
            <a:off x="8589994" y="783670"/>
            <a:ext cx="104615" cy="147200"/>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7179494">
            <a:off x="8192007" y="1857762"/>
            <a:ext cx="900754" cy="124245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98118" y="284488"/>
            <a:ext cx="924215" cy="1230069"/>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rot="-263120">
            <a:off x="-731781" y="2172447"/>
            <a:ext cx="1833316" cy="377748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288696" flipH="1">
            <a:off x="7867796" y="3276445"/>
            <a:ext cx="1517007" cy="312596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9">
  <p:cSld name="CUSTOM_28">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97" name="Google Shape;597;p18"/>
          <p:cNvGrpSpPr/>
          <p:nvPr/>
        </p:nvGrpSpPr>
        <p:grpSpPr>
          <a:xfrm rot="3320949">
            <a:off x="9086424" y="2338001"/>
            <a:ext cx="154298" cy="217108"/>
            <a:chOff x="5248950" y="2607450"/>
            <a:chExt cx="27575" cy="38800"/>
          </a:xfrm>
        </p:grpSpPr>
        <p:sp>
          <p:nvSpPr>
            <p:cNvPr id="598" name="Google Shape;598;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8"/>
          <p:cNvGrpSpPr/>
          <p:nvPr/>
        </p:nvGrpSpPr>
        <p:grpSpPr>
          <a:xfrm rot="7179494">
            <a:off x="7705682" y="2391212"/>
            <a:ext cx="900754" cy="1242451"/>
            <a:chOff x="330281" y="38723"/>
            <a:chExt cx="1614914" cy="2227176"/>
          </a:xfrm>
        </p:grpSpPr>
        <p:sp>
          <p:nvSpPr>
            <p:cNvPr id="601" name="Google Shape;601;p1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8"/>
          <p:cNvGrpSpPr/>
          <p:nvPr/>
        </p:nvGrpSpPr>
        <p:grpSpPr>
          <a:xfrm>
            <a:off x="843143" y="-133449"/>
            <a:ext cx="924215" cy="1230069"/>
            <a:chOff x="330281" y="38723"/>
            <a:chExt cx="1614914" cy="2227176"/>
          </a:xfrm>
        </p:grpSpPr>
        <p:sp>
          <p:nvSpPr>
            <p:cNvPr id="605" name="Google Shape;605;p1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18"/>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18"/>
          <p:cNvGrpSpPr/>
          <p:nvPr/>
        </p:nvGrpSpPr>
        <p:grpSpPr>
          <a:xfrm rot="-5118020">
            <a:off x="298649" y="4032467"/>
            <a:ext cx="900759" cy="1242486"/>
            <a:chOff x="330281" y="38723"/>
            <a:chExt cx="1614914" cy="2227176"/>
          </a:xfrm>
        </p:grpSpPr>
        <p:sp>
          <p:nvSpPr>
            <p:cNvPr id="611" name="Google Shape;611;p1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8"/>
          <p:cNvGrpSpPr/>
          <p:nvPr/>
        </p:nvGrpSpPr>
        <p:grpSpPr>
          <a:xfrm rot="-2241120">
            <a:off x="8397909" y="240645"/>
            <a:ext cx="167533" cy="235734"/>
            <a:chOff x="5248950" y="2607450"/>
            <a:chExt cx="27575" cy="38800"/>
          </a:xfrm>
        </p:grpSpPr>
        <p:sp>
          <p:nvSpPr>
            <p:cNvPr id="615" name="Google Shape;615;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8"/>
          <p:cNvGrpSpPr/>
          <p:nvPr/>
        </p:nvGrpSpPr>
        <p:grpSpPr>
          <a:xfrm rot="1583875">
            <a:off x="8562185" y="4442843"/>
            <a:ext cx="159799" cy="224852"/>
            <a:chOff x="5248950" y="2607450"/>
            <a:chExt cx="27575" cy="38800"/>
          </a:xfrm>
        </p:grpSpPr>
        <p:sp>
          <p:nvSpPr>
            <p:cNvPr id="618" name="Google Shape;618;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8"/>
          <p:cNvGrpSpPr/>
          <p:nvPr/>
        </p:nvGrpSpPr>
        <p:grpSpPr>
          <a:xfrm rot="4025085">
            <a:off x="701273" y="4694761"/>
            <a:ext cx="105656" cy="148667"/>
            <a:chOff x="5248950" y="2607450"/>
            <a:chExt cx="27575" cy="38800"/>
          </a:xfrm>
        </p:grpSpPr>
        <p:sp>
          <p:nvSpPr>
            <p:cNvPr id="621" name="Google Shape;621;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18"/>
          <p:cNvGrpSpPr/>
          <p:nvPr/>
        </p:nvGrpSpPr>
        <p:grpSpPr>
          <a:xfrm rot="-5243946">
            <a:off x="-84370" y="2799655"/>
            <a:ext cx="167534" cy="235732"/>
            <a:chOff x="5248950" y="2607450"/>
            <a:chExt cx="27575" cy="38800"/>
          </a:xfrm>
        </p:grpSpPr>
        <p:sp>
          <p:nvSpPr>
            <p:cNvPr id="624" name="Google Shape;624;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18"/>
          <p:cNvGrpSpPr/>
          <p:nvPr/>
        </p:nvGrpSpPr>
        <p:grpSpPr>
          <a:xfrm rot="-2700000">
            <a:off x="573714" y="1750823"/>
            <a:ext cx="104613" cy="147198"/>
            <a:chOff x="5248950" y="2607450"/>
            <a:chExt cx="27575" cy="38800"/>
          </a:xfrm>
        </p:grpSpPr>
        <p:sp>
          <p:nvSpPr>
            <p:cNvPr id="627" name="Google Shape;627;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8"/>
          <p:cNvGrpSpPr/>
          <p:nvPr/>
        </p:nvGrpSpPr>
        <p:grpSpPr>
          <a:xfrm rot="3320916">
            <a:off x="8639394" y="1145770"/>
            <a:ext cx="104615" cy="147200"/>
            <a:chOff x="5248950" y="2607450"/>
            <a:chExt cx="27575" cy="38800"/>
          </a:xfrm>
        </p:grpSpPr>
        <p:sp>
          <p:nvSpPr>
            <p:cNvPr id="630" name="Google Shape;630;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18"/>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8"/>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a:off x="4597450" y="4846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23_1">
    <p:spTree>
      <p:nvGrpSpPr>
        <p:cNvPr id="1" name="Shape 638"/>
        <p:cNvGrpSpPr/>
        <p:nvPr/>
      </p:nvGrpSpPr>
      <p:grpSpPr>
        <a:xfrm>
          <a:off x="0" y="0"/>
          <a:ext cx="0" cy="0"/>
          <a:chOff x="0" y="0"/>
          <a:chExt cx="0" cy="0"/>
        </a:xfrm>
      </p:grpSpPr>
      <p:sp>
        <p:nvSpPr>
          <p:cNvPr id="639" name="Google Shape;639;p19"/>
          <p:cNvSpPr txBox="1">
            <a:spLocks noGrp="1"/>
          </p:cNvSpPr>
          <p:nvPr>
            <p:ph type="subTitle" idx="1"/>
          </p:nvPr>
        </p:nvSpPr>
        <p:spPr>
          <a:xfrm>
            <a:off x="1453288" y="1870843"/>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0" name="Google Shape;640;p19"/>
          <p:cNvSpPr txBox="1">
            <a:spLocks noGrp="1"/>
          </p:cNvSpPr>
          <p:nvPr>
            <p:ph type="subTitle" idx="2"/>
          </p:nvPr>
        </p:nvSpPr>
        <p:spPr>
          <a:xfrm>
            <a:off x="1453300" y="2282024"/>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1" name="Google Shape;641;p19"/>
          <p:cNvSpPr txBox="1">
            <a:spLocks noGrp="1"/>
          </p:cNvSpPr>
          <p:nvPr>
            <p:ph type="subTitle" idx="3"/>
          </p:nvPr>
        </p:nvSpPr>
        <p:spPr>
          <a:xfrm>
            <a:off x="3672563" y="1870843"/>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2" name="Google Shape;642;p19"/>
          <p:cNvSpPr txBox="1">
            <a:spLocks noGrp="1"/>
          </p:cNvSpPr>
          <p:nvPr>
            <p:ph type="subTitle" idx="4"/>
          </p:nvPr>
        </p:nvSpPr>
        <p:spPr>
          <a:xfrm>
            <a:off x="3672567" y="2282024"/>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3" name="Google Shape;643;p19"/>
          <p:cNvSpPr txBox="1">
            <a:spLocks noGrp="1"/>
          </p:cNvSpPr>
          <p:nvPr>
            <p:ph type="subTitle" idx="5"/>
          </p:nvPr>
        </p:nvSpPr>
        <p:spPr>
          <a:xfrm>
            <a:off x="5899412" y="1870843"/>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4" name="Google Shape;644;p19"/>
          <p:cNvSpPr txBox="1">
            <a:spLocks noGrp="1"/>
          </p:cNvSpPr>
          <p:nvPr>
            <p:ph type="subTitle" idx="6"/>
          </p:nvPr>
        </p:nvSpPr>
        <p:spPr>
          <a:xfrm>
            <a:off x="5891846" y="2282024"/>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5" name="Google Shape;645;p19"/>
          <p:cNvSpPr txBox="1">
            <a:spLocks noGrp="1"/>
          </p:cNvSpPr>
          <p:nvPr>
            <p:ph type="subTitle" idx="7"/>
          </p:nvPr>
        </p:nvSpPr>
        <p:spPr>
          <a:xfrm>
            <a:off x="1453288" y="3469118"/>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6" name="Google Shape;646;p19"/>
          <p:cNvSpPr txBox="1">
            <a:spLocks noGrp="1"/>
          </p:cNvSpPr>
          <p:nvPr>
            <p:ph type="subTitle" idx="8"/>
          </p:nvPr>
        </p:nvSpPr>
        <p:spPr>
          <a:xfrm>
            <a:off x="1453300" y="3880300"/>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7" name="Google Shape;647;p19"/>
          <p:cNvSpPr txBox="1">
            <a:spLocks noGrp="1"/>
          </p:cNvSpPr>
          <p:nvPr>
            <p:ph type="subTitle" idx="9"/>
          </p:nvPr>
        </p:nvSpPr>
        <p:spPr>
          <a:xfrm>
            <a:off x="3672563" y="3469118"/>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8" name="Google Shape;648;p19"/>
          <p:cNvSpPr txBox="1">
            <a:spLocks noGrp="1"/>
          </p:cNvSpPr>
          <p:nvPr>
            <p:ph type="subTitle" idx="13"/>
          </p:nvPr>
        </p:nvSpPr>
        <p:spPr>
          <a:xfrm>
            <a:off x="3672568" y="3880300"/>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9" name="Google Shape;649;p19"/>
          <p:cNvSpPr txBox="1">
            <a:spLocks noGrp="1"/>
          </p:cNvSpPr>
          <p:nvPr>
            <p:ph type="subTitle" idx="14"/>
          </p:nvPr>
        </p:nvSpPr>
        <p:spPr>
          <a:xfrm>
            <a:off x="5899412" y="3469118"/>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50" name="Google Shape;650;p19"/>
          <p:cNvSpPr txBox="1">
            <a:spLocks noGrp="1"/>
          </p:cNvSpPr>
          <p:nvPr>
            <p:ph type="subTitle" idx="15"/>
          </p:nvPr>
        </p:nvSpPr>
        <p:spPr>
          <a:xfrm>
            <a:off x="5891849" y="3880300"/>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651" name="Google Shape;651;p19"/>
          <p:cNvGrpSpPr/>
          <p:nvPr/>
        </p:nvGrpSpPr>
        <p:grpSpPr>
          <a:xfrm rot="-2241120">
            <a:off x="8707522" y="755420"/>
            <a:ext cx="167533" cy="235734"/>
            <a:chOff x="5248950" y="2607450"/>
            <a:chExt cx="27575" cy="38800"/>
          </a:xfrm>
        </p:grpSpPr>
        <p:sp>
          <p:nvSpPr>
            <p:cNvPr id="652" name="Google Shape;652;p1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19"/>
          <p:cNvGrpSpPr/>
          <p:nvPr/>
        </p:nvGrpSpPr>
        <p:grpSpPr>
          <a:xfrm rot="-2700000">
            <a:off x="492264" y="460448"/>
            <a:ext cx="104613" cy="147198"/>
            <a:chOff x="5248950" y="2607450"/>
            <a:chExt cx="27575" cy="38800"/>
          </a:xfrm>
        </p:grpSpPr>
        <p:sp>
          <p:nvSpPr>
            <p:cNvPr id="655" name="Google Shape;655;p1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9"/>
          <p:cNvSpPr/>
          <p:nvPr/>
        </p:nvSpPr>
        <p:spPr>
          <a:xfrm>
            <a:off x="5962800" y="47670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8598263"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9"/>
          <p:cNvGrpSpPr/>
          <p:nvPr/>
        </p:nvGrpSpPr>
        <p:grpSpPr>
          <a:xfrm rot="6049710">
            <a:off x="237627" y="3739445"/>
            <a:ext cx="900852" cy="1242392"/>
            <a:chOff x="330281" y="38723"/>
            <a:chExt cx="1614914" cy="2227176"/>
          </a:xfrm>
        </p:grpSpPr>
        <p:sp>
          <p:nvSpPr>
            <p:cNvPr id="661" name="Google Shape;661;p1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19"/>
          <p:cNvGrpSpPr/>
          <p:nvPr/>
        </p:nvGrpSpPr>
        <p:grpSpPr>
          <a:xfrm rot="3488692">
            <a:off x="8441137" y="1239987"/>
            <a:ext cx="900823" cy="1242470"/>
            <a:chOff x="330281" y="38723"/>
            <a:chExt cx="1614914" cy="2227176"/>
          </a:xfrm>
        </p:grpSpPr>
        <p:sp>
          <p:nvSpPr>
            <p:cNvPr id="665" name="Google Shape;665;p1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19"/>
          <p:cNvSpPr/>
          <p:nvPr/>
        </p:nvSpPr>
        <p:spPr>
          <a:xfrm rot="10386966">
            <a:off x="-1417866" y="2175526"/>
            <a:ext cx="1892098" cy="117970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8598275" y="29465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4">
    <p:spTree>
      <p:nvGrpSpPr>
        <p:cNvPr id="1" name="Shape 734"/>
        <p:cNvGrpSpPr/>
        <p:nvPr/>
      </p:nvGrpSpPr>
      <p:grpSpPr>
        <a:xfrm>
          <a:off x="0" y="0"/>
          <a:ext cx="0" cy="0"/>
          <a:chOff x="0" y="0"/>
          <a:chExt cx="0" cy="0"/>
        </a:xfrm>
      </p:grpSpPr>
      <p:grpSp>
        <p:nvGrpSpPr>
          <p:cNvPr id="735" name="Google Shape;735;p21"/>
          <p:cNvGrpSpPr/>
          <p:nvPr/>
        </p:nvGrpSpPr>
        <p:grpSpPr>
          <a:xfrm rot="-2241120">
            <a:off x="8738497" y="374620"/>
            <a:ext cx="167533" cy="235734"/>
            <a:chOff x="5248950" y="2607450"/>
            <a:chExt cx="27575" cy="38800"/>
          </a:xfrm>
        </p:grpSpPr>
        <p:sp>
          <p:nvSpPr>
            <p:cNvPr id="736" name="Google Shape;736;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1"/>
          <p:cNvGrpSpPr/>
          <p:nvPr/>
        </p:nvGrpSpPr>
        <p:grpSpPr>
          <a:xfrm rot="-2700000">
            <a:off x="492264" y="460448"/>
            <a:ext cx="104613" cy="147198"/>
            <a:chOff x="5248950" y="2607450"/>
            <a:chExt cx="27575" cy="38800"/>
          </a:xfrm>
        </p:grpSpPr>
        <p:sp>
          <p:nvSpPr>
            <p:cNvPr id="739" name="Google Shape;739;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1"/>
          <p:cNvGrpSpPr/>
          <p:nvPr/>
        </p:nvGrpSpPr>
        <p:grpSpPr>
          <a:xfrm rot="3488692">
            <a:off x="8748287" y="833987"/>
            <a:ext cx="900823" cy="1242470"/>
            <a:chOff x="330281" y="38723"/>
            <a:chExt cx="1614914" cy="2227176"/>
          </a:xfrm>
        </p:grpSpPr>
        <p:sp>
          <p:nvSpPr>
            <p:cNvPr id="742" name="Google Shape;74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1"/>
          <p:cNvGrpSpPr/>
          <p:nvPr/>
        </p:nvGrpSpPr>
        <p:grpSpPr>
          <a:xfrm rot="3488692">
            <a:off x="-426263" y="1239987"/>
            <a:ext cx="900823" cy="1242470"/>
            <a:chOff x="330281" y="38723"/>
            <a:chExt cx="1614914" cy="2227176"/>
          </a:xfrm>
        </p:grpSpPr>
        <p:sp>
          <p:nvSpPr>
            <p:cNvPr id="746" name="Google Shape;746;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1"/>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21"/>
          <p:cNvGrpSpPr/>
          <p:nvPr/>
        </p:nvGrpSpPr>
        <p:grpSpPr>
          <a:xfrm rot="3488692">
            <a:off x="3920212" y="4108050"/>
            <a:ext cx="900823" cy="1242470"/>
            <a:chOff x="330281" y="38723"/>
            <a:chExt cx="1614914" cy="2227176"/>
          </a:xfrm>
        </p:grpSpPr>
        <p:sp>
          <p:nvSpPr>
            <p:cNvPr id="752" name="Google Shape;75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1"/>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4_1">
    <p:spTree>
      <p:nvGrpSpPr>
        <p:cNvPr id="1" name="Shape 758"/>
        <p:cNvGrpSpPr/>
        <p:nvPr/>
      </p:nvGrpSpPr>
      <p:grpSpPr>
        <a:xfrm>
          <a:off x="0" y="0"/>
          <a:ext cx="0" cy="0"/>
          <a:chOff x="0" y="0"/>
          <a:chExt cx="0" cy="0"/>
        </a:xfrm>
      </p:grpSpPr>
      <p:grpSp>
        <p:nvGrpSpPr>
          <p:cNvPr id="759" name="Google Shape;759;p22"/>
          <p:cNvGrpSpPr/>
          <p:nvPr/>
        </p:nvGrpSpPr>
        <p:grpSpPr>
          <a:xfrm rot="-2241120">
            <a:off x="8738497" y="374620"/>
            <a:ext cx="167533" cy="235734"/>
            <a:chOff x="5248950" y="2607450"/>
            <a:chExt cx="27575" cy="38800"/>
          </a:xfrm>
        </p:grpSpPr>
        <p:sp>
          <p:nvSpPr>
            <p:cNvPr id="760" name="Google Shape;760;p2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2"/>
          <p:cNvGrpSpPr/>
          <p:nvPr/>
        </p:nvGrpSpPr>
        <p:grpSpPr>
          <a:xfrm rot="-2700000">
            <a:off x="492264" y="460448"/>
            <a:ext cx="104613" cy="147198"/>
            <a:chOff x="5248950" y="2607450"/>
            <a:chExt cx="27575" cy="38800"/>
          </a:xfrm>
        </p:grpSpPr>
        <p:sp>
          <p:nvSpPr>
            <p:cNvPr id="763" name="Google Shape;763;p2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22"/>
          <p:cNvGrpSpPr/>
          <p:nvPr/>
        </p:nvGrpSpPr>
        <p:grpSpPr>
          <a:xfrm rot="3488692">
            <a:off x="8748287" y="833987"/>
            <a:ext cx="900823" cy="1242470"/>
            <a:chOff x="330281" y="38723"/>
            <a:chExt cx="1614914" cy="2227176"/>
          </a:xfrm>
        </p:grpSpPr>
        <p:sp>
          <p:nvSpPr>
            <p:cNvPr id="766" name="Google Shape;766;p2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22"/>
          <p:cNvGrpSpPr/>
          <p:nvPr/>
        </p:nvGrpSpPr>
        <p:grpSpPr>
          <a:xfrm rot="3488692">
            <a:off x="-426263" y="1239987"/>
            <a:ext cx="900823" cy="1242470"/>
            <a:chOff x="330281" y="38723"/>
            <a:chExt cx="1614914" cy="2227176"/>
          </a:xfrm>
        </p:grpSpPr>
        <p:sp>
          <p:nvSpPr>
            <p:cNvPr id="770" name="Google Shape;770;p2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2"/>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1002975"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8431350"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2"/>
          <p:cNvGrpSpPr/>
          <p:nvPr/>
        </p:nvGrpSpPr>
        <p:grpSpPr>
          <a:xfrm rot="3488692">
            <a:off x="3920212" y="4108050"/>
            <a:ext cx="900823" cy="1242470"/>
            <a:chOff x="330281" y="38723"/>
            <a:chExt cx="1614914" cy="2227176"/>
          </a:xfrm>
        </p:grpSpPr>
        <p:sp>
          <p:nvSpPr>
            <p:cNvPr id="778" name="Google Shape;778;p2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22"/>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1271"/>
        <p:cNvGrpSpPr/>
        <p:nvPr/>
      </p:nvGrpSpPr>
      <p:grpSpPr>
        <a:xfrm>
          <a:off x="0" y="0"/>
          <a:ext cx="0" cy="0"/>
          <a:chOff x="0" y="0"/>
          <a:chExt cx="0" cy="0"/>
        </a:xfrm>
      </p:grpSpPr>
      <p:grpSp>
        <p:nvGrpSpPr>
          <p:cNvPr id="1272" name="Google Shape;1272;p35"/>
          <p:cNvGrpSpPr/>
          <p:nvPr/>
        </p:nvGrpSpPr>
        <p:grpSpPr>
          <a:xfrm rot="3320949">
            <a:off x="9086424" y="2338001"/>
            <a:ext cx="154298"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35"/>
          <p:cNvGrpSpPr/>
          <p:nvPr/>
        </p:nvGrpSpPr>
        <p:grpSpPr>
          <a:xfrm rot="7179494">
            <a:off x="7705682" y="2391212"/>
            <a:ext cx="900754"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5"/>
          <p:cNvGrpSpPr/>
          <p:nvPr/>
        </p:nvGrpSpPr>
        <p:grpSpPr>
          <a:xfrm>
            <a:off x="843143" y="-133449"/>
            <a:ext cx="924215" cy="1230069"/>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35"/>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5"/>
          <p:cNvGrpSpPr/>
          <p:nvPr/>
        </p:nvGrpSpPr>
        <p:grpSpPr>
          <a:xfrm rot="-5118020">
            <a:off x="724374" y="2590167"/>
            <a:ext cx="900759"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5"/>
          <p:cNvGrpSpPr/>
          <p:nvPr/>
        </p:nvGrpSpPr>
        <p:grpSpPr>
          <a:xfrm rot="-2241120">
            <a:off x="6881534" y="363720"/>
            <a:ext cx="167533" cy="235734"/>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35"/>
          <p:cNvGrpSpPr/>
          <p:nvPr/>
        </p:nvGrpSpPr>
        <p:grpSpPr>
          <a:xfrm rot="1583875">
            <a:off x="8562185" y="4442843"/>
            <a:ext cx="159799" cy="224852"/>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35"/>
          <p:cNvGrpSpPr/>
          <p:nvPr/>
        </p:nvGrpSpPr>
        <p:grpSpPr>
          <a:xfrm rot="4025085">
            <a:off x="701273" y="4694761"/>
            <a:ext cx="105656"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5"/>
          <p:cNvGrpSpPr/>
          <p:nvPr/>
        </p:nvGrpSpPr>
        <p:grpSpPr>
          <a:xfrm rot="-5243946">
            <a:off x="-84370" y="2799655"/>
            <a:ext cx="167534"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5"/>
          <p:cNvGrpSpPr/>
          <p:nvPr/>
        </p:nvGrpSpPr>
        <p:grpSpPr>
          <a:xfrm rot="-2700000">
            <a:off x="1974639" y="463473"/>
            <a:ext cx="104613" cy="147198"/>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5"/>
          <p:cNvGrpSpPr/>
          <p:nvPr/>
        </p:nvGrpSpPr>
        <p:grpSpPr>
          <a:xfrm rot="3320916">
            <a:off x="8639394" y="1145770"/>
            <a:ext cx="104615"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35"/>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4135185"/>
            <a:ext cx="3532200" cy="4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16" name="Google Shape;1316;p36"/>
          <p:cNvGrpSpPr/>
          <p:nvPr/>
        </p:nvGrpSpPr>
        <p:grpSpPr>
          <a:xfrm rot="-2241120">
            <a:off x="7485409" y="374620"/>
            <a:ext cx="167533" cy="235734"/>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6"/>
          <p:cNvGrpSpPr/>
          <p:nvPr/>
        </p:nvGrpSpPr>
        <p:grpSpPr>
          <a:xfrm rot="1583875">
            <a:off x="8562185" y="4442843"/>
            <a:ext cx="159799" cy="224852"/>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6"/>
          <p:cNvGrpSpPr/>
          <p:nvPr/>
        </p:nvGrpSpPr>
        <p:grpSpPr>
          <a:xfrm rot="-2700000">
            <a:off x="1551164" y="652423"/>
            <a:ext cx="104613" cy="147198"/>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6"/>
          <p:cNvGrpSpPr/>
          <p:nvPr/>
        </p:nvGrpSpPr>
        <p:grpSpPr>
          <a:xfrm rot="3320916">
            <a:off x="8589994" y="783670"/>
            <a:ext cx="104615"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6"/>
          <p:cNvGrpSpPr/>
          <p:nvPr/>
        </p:nvGrpSpPr>
        <p:grpSpPr>
          <a:xfrm rot="7179494">
            <a:off x="8192007" y="1857762"/>
            <a:ext cx="900754"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6"/>
          <p:cNvGrpSpPr/>
          <p:nvPr/>
        </p:nvGrpSpPr>
        <p:grpSpPr>
          <a:xfrm>
            <a:off x="198118" y="284488"/>
            <a:ext cx="924215" cy="1230069"/>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6"/>
          <p:cNvGrpSpPr/>
          <p:nvPr/>
        </p:nvGrpSpPr>
        <p:grpSpPr>
          <a:xfrm rot="-263120">
            <a:off x="-731781" y="2172447"/>
            <a:ext cx="1833316" cy="377748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36"/>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36"/>
          <p:cNvGrpSpPr/>
          <p:nvPr/>
        </p:nvGrpSpPr>
        <p:grpSpPr>
          <a:xfrm rot="288696" flipH="1">
            <a:off x="7867796" y="3276445"/>
            <a:ext cx="1517007" cy="312596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SECTION_HEADER_1_1">
    <p:spTree>
      <p:nvGrpSpPr>
        <p:cNvPr id="1" name="Shape 1363"/>
        <p:cNvGrpSpPr/>
        <p:nvPr/>
      </p:nvGrpSpPr>
      <p:grpSpPr>
        <a:xfrm>
          <a:off x="0" y="0"/>
          <a:ext cx="0" cy="0"/>
          <a:chOff x="0" y="0"/>
          <a:chExt cx="0" cy="0"/>
        </a:xfrm>
      </p:grpSpPr>
      <p:grpSp>
        <p:nvGrpSpPr>
          <p:cNvPr id="1364" name="Google Shape;1364;p37"/>
          <p:cNvGrpSpPr/>
          <p:nvPr/>
        </p:nvGrpSpPr>
        <p:grpSpPr>
          <a:xfrm rot="7179494">
            <a:off x="7817307" y="163912"/>
            <a:ext cx="900754"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7"/>
          <p:cNvGrpSpPr/>
          <p:nvPr/>
        </p:nvGrpSpPr>
        <p:grpSpPr>
          <a:xfrm rot="-4940312">
            <a:off x="3996688" y="3920049"/>
            <a:ext cx="924230"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7"/>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rot="-5856778">
            <a:off x="4008398" y="805683"/>
            <a:ext cx="900826"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37"/>
          <p:cNvGrpSpPr/>
          <p:nvPr/>
        </p:nvGrpSpPr>
        <p:grpSpPr>
          <a:xfrm rot="-2241120">
            <a:off x="7485409" y="374620"/>
            <a:ext cx="167533" cy="235734"/>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7"/>
          <p:cNvGrpSpPr/>
          <p:nvPr/>
        </p:nvGrpSpPr>
        <p:grpSpPr>
          <a:xfrm rot="1583875">
            <a:off x="8562185" y="4442843"/>
            <a:ext cx="159799" cy="224852"/>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37"/>
          <p:cNvGrpSpPr/>
          <p:nvPr/>
        </p:nvGrpSpPr>
        <p:grpSpPr>
          <a:xfrm rot="4025085">
            <a:off x="701273" y="4694761"/>
            <a:ext cx="105656"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7"/>
          <p:cNvGrpSpPr/>
          <p:nvPr/>
        </p:nvGrpSpPr>
        <p:grpSpPr>
          <a:xfrm rot="-5243946">
            <a:off x="-84370" y="2799655"/>
            <a:ext cx="167534"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7"/>
          <p:cNvGrpSpPr/>
          <p:nvPr/>
        </p:nvGrpSpPr>
        <p:grpSpPr>
          <a:xfrm rot="-2700000">
            <a:off x="1974639" y="463473"/>
            <a:ext cx="104613" cy="147198"/>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37"/>
          <p:cNvGrpSpPr/>
          <p:nvPr/>
        </p:nvGrpSpPr>
        <p:grpSpPr>
          <a:xfrm rot="3320916">
            <a:off x="8639381" y="548345"/>
            <a:ext cx="104615"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7"/>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
          <p:cNvSpPr txBox="1">
            <a:spLocks noGrp="1"/>
          </p:cNvSpPr>
          <p:nvPr>
            <p:ph type="title" hasCustomPrompt="1"/>
          </p:nvPr>
        </p:nvSpPr>
        <p:spPr>
          <a:xfrm>
            <a:off x="1152418" y="745845"/>
            <a:ext cx="1268700" cy="943500"/>
          </a:xfrm>
          <a:prstGeom prst="rect">
            <a:avLst/>
          </a:prstGeom>
        </p:spPr>
        <p:txBody>
          <a:bodyPr spcFirstLastPara="1" wrap="square" lIns="91425" tIns="91425" rIns="91425" bIns="91425" anchor="ctr" anchorCtr="0">
            <a:noAutofit/>
          </a:bodyPr>
          <a:lstStyle>
            <a:lvl1pPr lvl="0" rtl="0">
              <a:spcBef>
                <a:spcPts val="0"/>
              </a:spcBef>
              <a:spcAft>
                <a:spcPts val="0"/>
              </a:spcAft>
              <a:buSzPts val="6900"/>
              <a:buNone/>
              <a:defRPr sz="7700" b="0">
                <a:solidFill>
                  <a:schemeClr val="lt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60" name="Google Shape;60;p3"/>
          <p:cNvSpPr txBox="1">
            <a:spLocks noGrp="1"/>
          </p:cNvSpPr>
          <p:nvPr>
            <p:ph type="title" idx="2"/>
          </p:nvPr>
        </p:nvSpPr>
        <p:spPr>
          <a:xfrm>
            <a:off x="874550" y="1804425"/>
            <a:ext cx="4530300" cy="1635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800">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 name="Google Shape;61;p3"/>
          <p:cNvSpPr txBox="1">
            <a:spLocks noGrp="1"/>
          </p:cNvSpPr>
          <p:nvPr>
            <p:ph type="subTitle" idx="1"/>
          </p:nvPr>
        </p:nvSpPr>
        <p:spPr>
          <a:xfrm>
            <a:off x="874550" y="3759275"/>
            <a:ext cx="2589300" cy="7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600"/>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grpSp>
        <p:nvGrpSpPr>
          <p:cNvPr id="62" name="Google Shape;62;p3"/>
          <p:cNvGrpSpPr/>
          <p:nvPr/>
        </p:nvGrpSpPr>
        <p:grpSpPr>
          <a:xfrm rot="7179494">
            <a:off x="7817307" y="163912"/>
            <a:ext cx="900754" cy="1242451"/>
            <a:chOff x="330281" y="38723"/>
            <a:chExt cx="1614914" cy="2227176"/>
          </a:xfrm>
        </p:grpSpPr>
        <p:sp>
          <p:nvSpPr>
            <p:cNvPr id="63" name="Google Shape;6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rot="-4940312">
            <a:off x="3996688" y="3920049"/>
            <a:ext cx="924230" cy="1230127"/>
            <a:chOff x="330281" y="38723"/>
            <a:chExt cx="1614914" cy="2227176"/>
          </a:xfrm>
        </p:grpSpPr>
        <p:sp>
          <p:nvSpPr>
            <p:cNvPr id="67" name="Google Shape;67;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3"/>
          <p:cNvGrpSpPr/>
          <p:nvPr/>
        </p:nvGrpSpPr>
        <p:grpSpPr>
          <a:xfrm rot="-5856778">
            <a:off x="3086798" y="596383"/>
            <a:ext cx="900826" cy="1242356"/>
            <a:chOff x="330281" y="38723"/>
            <a:chExt cx="1614914" cy="2227176"/>
          </a:xfrm>
        </p:grpSpPr>
        <p:sp>
          <p:nvSpPr>
            <p:cNvPr id="73" name="Google Shape;7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rot="-2241120">
            <a:off x="7485409" y="374620"/>
            <a:ext cx="167533" cy="235734"/>
            <a:chOff x="5248950" y="2607450"/>
            <a:chExt cx="27575" cy="38800"/>
          </a:xfrm>
        </p:grpSpPr>
        <p:sp>
          <p:nvSpPr>
            <p:cNvPr id="77" name="Google Shape;77;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1583875">
            <a:off x="8562185" y="4442843"/>
            <a:ext cx="159799" cy="224852"/>
            <a:chOff x="5248950" y="2607450"/>
            <a:chExt cx="27575" cy="38800"/>
          </a:xfrm>
        </p:grpSpPr>
        <p:sp>
          <p:nvSpPr>
            <p:cNvPr id="80" name="Google Shape;80;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4025085">
            <a:off x="701273" y="4694761"/>
            <a:ext cx="105656" cy="148667"/>
            <a:chOff x="5248950" y="2607450"/>
            <a:chExt cx="27575" cy="38800"/>
          </a:xfrm>
        </p:grpSpPr>
        <p:sp>
          <p:nvSpPr>
            <p:cNvPr id="83" name="Google Shape;83;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rot="-5243946">
            <a:off x="-84370" y="2799655"/>
            <a:ext cx="167534" cy="235732"/>
            <a:chOff x="5248950" y="2607450"/>
            <a:chExt cx="27575" cy="38800"/>
          </a:xfrm>
        </p:grpSpPr>
        <p:sp>
          <p:nvSpPr>
            <p:cNvPr id="86" name="Google Shape;86;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2700000">
            <a:off x="1974639" y="463473"/>
            <a:ext cx="104613" cy="147198"/>
            <a:chOff x="5248950" y="2607450"/>
            <a:chExt cx="27575" cy="38800"/>
          </a:xfrm>
        </p:grpSpPr>
        <p:sp>
          <p:nvSpPr>
            <p:cNvPr id="89" name="Google Shape;89;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rot="3320916">
            <a:off x="8639381" y="548345"/>
            <a:ext cx="104615" cy="147200"/>
            <a:chOff x="5248950" y="2607450"/>
            <a:chExt cx="27575" cy="38800"/>
          </a:xfrm>
        </p:grpSpPr>
        <p:sp>
          <p:nvSpPr>
            <p:cNvPr id="92" name="Google Shape;92;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a:spcBef>
                <a:spcPts val="0"/>
              </a:spcBef>
              <a:spcAft>
                <a:spcPts val="0"/>
              </a:spcAft>
              <a:buSzPts val="3200"/>
              <a:buNone/>
              <a:defRPr b="1"/>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0" name="Google Shape;100;p4"/>
          <p:cNvSpPr txBox="1">
            <a:spLocks noGrp="1"/>
          </p:cNvSpPr>
          <p:nvPr>
            <p:ph type="body" idx="1"/>
          </p:nvPr>
        </p:nvSpPr>
        <p:spPr>
          <a:xfrm>
            <a:off x="685100" y="1152475"/>
            <a:ext cx="7773900" cy="3577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101" name="Google Shape;101;p4"/>
          <p:cNvGrpSpPr/>
          <p:nvPr/>
        </p:nvGrpSpPr>
        <p:grpSpPr>
          <a:xfrm rot="-2241120">
            <a:off x="7485409" y="374620"/>
            <a:ext cx="167533" cy="235734"/>
            <a:chOff x="5248950" y="2607450"/>
            <a:chExt cx="27575" cy="38800"/>
          </a:xfrm>
        </p:grpSpPr>
        <p:sp>
          <p:nvSpPr>
            <p:cNvPr id="102" name="Google Shape;102;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rot="1583875">
            <a:off x="8630860" y="4521443"/>
            <a:ext cx="159799" cy="224852"/>
            <a:chOff x="5248950" y="2607450"/>
            <a:chExt cx="27575" cy="38800"/>
          </a:xfrm>
        </p:grpSpPr>
        <p:sp>
          <p:nvSpPr>
            <p:cNvPr id="105" name="Google Shape;105;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rot="4025085">
            <a:off x="820773" y="4733536"/>
            <a:ext cx="105656" cy="148667"/>
            <a:chOff x="5248950" y="2607450"/>
            <a:chExt cx="27575" cy="38800"/>
          </a:xfrm>
        </p:grpSpPr>
        <p:sp>
          <p:nvSpPr>
            <p:cNvPr id="108" name="Google Shape;108;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4"/>
          <p:cNvGrpSpPr/>
          <p:nvPr/>
        </p:nvGrpSpPr>
        <p:grpSpPr>
          <a:xfrm rot="-5243946">
            <a:off x="-84370" y="2241930"/>
            <a:ext cx="167534" cy="235732"/>
            <a:chOff x="5248950" y="2607450"/>
            <a:chExt cx="27575" cy="38800"/>
          </a:xfrm>
        </p:grpSpPr>
        <p:sp>
          <p:nvSpPr>
            <p:cNvPr id="111" name="Google Shape;111;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4"/>
          <p:cNvGrpSpPr/>
          <p:nvPr/>
        </p:nvGrpSpPr>
        <p:grpSpPr>
          <a:xfrm rot="-2700000">
            <a:off x="1974639" y="463473"/>
            <a:ext cx="104613" cy="147198"/>
            <a:chOff x="5248950" y="2607450"/>
            <a:chExt cx="27575" cy="38800"/>
          </a:xfrm>
        </p:grpSpPr>
        <p:sp>
          <p:nvSpPr>
            <p:cNvPr id="114" name="Google Shape;114;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4"/>
          <p:cNvGrpSpPr/>
          <p:nvPr/>
        </p:nvGrpSpPr>
        <p:grpSpPr>
          <a:xfrm rot="3320916">
            <a:off x="8627169" y="1083195"/>
            <a:ext cx="104615" cy="147200"/>
            <a:chOff x="5248950" y="2607450"/>
            <a:chExt cx="27575" cy="38800"/>
          </a:xfrm>
        </p:grpSpPr>
        <p:sp>
          <p:nvSpPr>
            <p:cNvPr id="117" name="Google Shape;117;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a:off x="311700" y="43203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769250" y="4770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359425" y="454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732600" y="3647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640725" y="4992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1893425" y="1364070"/>
            <a:ext cx="5357100" cy="168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0" name="Google Shape;180;p7"/>
          <p:cNvSpPr txBox="1">
            <a:spLocks noGrp="1"/>
          </p:cNvSpPr>
          <p:nvPr>
            <p:ph type="subTitle" idx="1"/>
          </p:nvPr>
        </p:nvSpPr>
        <p:spPr>
          <a:xfrm>
            <a:off x="2275675" y="3037830"/>
            <a:ext cx="4592700" cy="7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81" name="Google Shape;181;p7"/>
          <p:cNvGrpSpPr/>
          <p:nvPr/>
        </p:nvGrpSpPr>
        <p:grpSpPr>
          <a:xfrm rot="7179494">
            <a:off x="7403820" y="3286475"/>
            <a:ext cx="900754" cy="1242451"/>
            <a:chOff x="330281" y="38723"/>
            <a:chExt cx="1614914" cy="2227176"/>
          </a:xfrm>
        </p:grpSpPr>
        <p:sp>
          <p:nvSpPr>
            <p:cNvPr id="182" name="Google Shape;182;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7"/>
          <p:cNvGrpSpPr/>
          <p:nvPr/>
        </p:nvGrpSpPr>
        <p:grpSpPr>
          <a:xfrm>
            <a:off x="686105" y="410551"/>
            <a:ext cx="924215" cy="1230069"/>
            <a:chOff x="330281" y="38723"/>
            <a:chExt cx="1614914" cy="2227176"/>
          </a:xfrm>
        </p:grpSpPr>
        <p:sp>
          <p:nvSpPr>
            <p:cNvPr id="186" name="Google Shape;186;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7"/>
          <p:cNvGrpSpPr/>
          <p:nvPr/>
        </p:nvGrpSpPr>
        <p:grpSpPr>
          <a:xfrm rot="-2241120">
            <a:off x="7485409" y="374620"/>
            <a:ext cx="167533" cy="235734"/>
            <a:chOff x="5248950" y="2607450"/>
            <a:chExt cx="27575" cy="38800"/>
          </a:xfrm>
        </p:grpSpPr>
        <p:sp>
          <p:nvSpPr>
            <p:cNvPr id="190" name="Google Shape;190;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7"/>
          <p:cNvGrpSpPr/>
          <p:nvPr/>
        </p:nvGrpSpPr>
        <p:grpSpPr>
          <a:xfrm rot="1583875">
            <a:off x="8562185" y="4442843"/>
            <a:ext cx="159799" cy="224852"/>
            <a:chOff x="5248950" y="2607450"/>
            <a:chExt cx="27575" cy="38800"/>
          </a:xfrm>
        </p:grpSpPr>
        <p:sp>
          <p:nvSpPr>
            <p:cNvPr id="193" name="Google Shape;193;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7"/>
          <p:cNvGrpSpPr/>
          <p:nvPr/>
        </p:nvGrpSpPr>
        <p:grpSpPr>
          <a:xfrm rot="4025085">
            <a:off x="540311" y="4647486"/>
            <a:ext cx="105656" cy="148667"/>
            <a:chOff x="5248950" y="2607450"/>
            <a:chExt cx="27575" cy="38800"/>
          </a:xfrm>
        </p:grpSpPr>
        <p:sp>
          <p:nvSpPr>
            <p:cNvPr id="196" name="Google Shape;196;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7"/>
          <p:cNvGrpSpPr/>
          <p:nvPr/>
        </p:nvGrpSpPr>
        <p:grpSpPr>
          <a:xfrm rot="-5243946">
            <a:off x="462830" y="508230"/>
            <a:ext cx="167534" cy="235732"/>
            <a:chOff x="5248950" y="2607450"/>
            <a:chExt cx="27575" cy="38800"/>
          </a:xfrm>
        </p:grpSpPr>
        <p:sp>
          <p:nvSpPr>
            <p:cNvPr id="199" name="Google Shape;199;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7"/>
          <p:cNvGrpSpPr/>
          <p:nvPr/>
        </p:nvGrpSpPr>
        <p:grpSpPr>
          <a:xfrm rot="-2700000">
            <a:off x="1930139" y="287898"/>
            <a:ext cx="104613" cy="147198"/>
            <a:chOff x="5248950" y="2607450"/>
            <a:chExt cx="27575" cy="38800"/>
          </a:xfrm>
        </p:grpSpPr>
        <p:sp>
          <p:nvSpPr>
            <p:cNvPr id="202" name="Google Shape;202;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7"/>
          <p:cNvGrpSpPr/>
          <p:nvPr/>
        </p:nvGrpSpPr>
        <p:grpSpPr>
          <a:xfrm rot="3320916">
            <a:off x="8589994" y="783670"/>
            <a:ext cx="104615" cy="147200"/>
            <a:chOff x="5248950" y="2607450"/>
            <a:chExt cx="27575" cy="38800"/>
          </a:xfrm>
        </p:grpSpPr>
        <p:sp>
          <p:nvSpPr>
            <p:cNvPr id="205" name="Google Shape;205;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7"/>
          <p:cNvSpPr/>
          <p:nvPr/>
        </p:nvSpPr>
        <p:spPr>
          <a:xfrm>
            <a:off x="281200" y="3793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6273600" y="6369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5579650" y="4824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8457850" y="14389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4178625" y="4568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1593675" y="1514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4566175" y="1150700"/>
            <a:ext cx="3563700" cy="1704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7" name="Google Shape;217;p9"/>
          <p:cNvSpPr txBox="1">
            <a:spLocks noGrp="1"/>
          </p:cNvSpPr>
          <p:nvPr>
            <p:ph type="subTitle" idx="1"/>
          </p:nvPr>
        </p:nvSpPr>
        <p:spPr>
          <a:xfrm>
            <a:off x="4566175" y="2943325"/>
            <a:ext cx="3563700" cy="94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18" name="Google Shape;218;p9"/>
          <p:cNvGrpSpPr/>
          <p:nvPr/>
        </p:nvGrpSpPr>
        <p:grpSpPr>
          <a:xfrm rot="-2241120">
            <a:off x="8738497" y="374620"/>
            <a:ext cx="167533" cy="235734"/>
            <a:chOff x="5248950" y="2607450"/>
            <a:chExt cx="27575" cy="38800"/>
          </a:xfrm>
        </p:grpSpPr>
        <p:sp>
          <p:nvSpPr>
            <p:cNvPr id="219" name="Google Shape;219;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9"/>
          <p:cNvGrpSpPr/>
          <p:nvPr/>
        </p:nvGrpSpPr>
        <p:grpSpPr>
          <a:xfrm rot="-2700000">
            <a:off x="492264" y="460448"/>
            <a:ext cx="104613" cy="147198"/>
            <a:chOff x="5248950" y="2607450"/>
            <a:chExt cx="27575" cy="38800"/>
          </a:xfrm>
        </p:grpSpPr>
        <p:sp>
          <p:nvSpPr>
            <p:cNvPr id="222" name="Google Shape;222;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9"/>
          <p:cNvGrpSpPr/>
          <p:nvPr/>
        </p:nvGrpSpPr>
        <p:grpSpPr>
          <a:xfrm rot="3488692">
            <a:off x="3920212" y="4108050"/>
            <a:ext cx="900823" cy="1242470"/>
            <a:chOff x="330281" y="38723"/>
            <a:chExt cx="1614914" cy="2227176"/>
          </a:xfrm>
        </p:grpSpPr>
        <p:sp>
          <p:nvSpPr>
            <p:cNvPr id="225" name="Google Shape;225;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9"/>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2880250"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89750" y="13078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9"/>
          <p:cNvGrpSpPr/>
          <p:nvPr/>
        </p:nvGrpSpPr>
        <p:grpSpPr>
          <a:xfrm rot="3488692">
            <a:off x="-426263" y="1239987"/>
            <a:ext cx="900823" cy="1242470"/>
            <a:chOff x="330281" y="38723"/>
            <a:chExt cx="1614914" cy="2227176"/>
          </a:xfrm>
        </p:grpSpPr>
        <p:sp>
          <p:nvSpPr>
            <p:cNvPr id="233" name="Google Shape;233;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9"/>
          <p:cNvGrpSpPr/>
          <p:nvPr/>
        </p:nvGrpSpPr>
        <p:grpSpPr>
          <a:xfrm rot="3488692">
            <a:off x="8748287" y="833987"/>
            <a:ext cx="900823" cy="1242470"/>
            <a:chOff x="330281" y="38723"/>
            <a:chExt cx="1614914" cy="2227176"/>
          </a:xfrm>
        </p:grpSpPr>
        <p:sp>
          <p:nvSpPr>
            <p:cNvPr id="237" name="Google Shape;237;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9"/>
          <p:cNvSpPr/>
          <p:nvPr/>
        </p:nvSpPr>
        <p:spPr>
          <a:xfrm>
            <a:off x="3243850" y="-687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38175" y="28994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388100" y="1179600"/>
            <a:ext cx="6367800" cy="20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44" name="Google Shape;244;p10"/>
          <p:cNvGrpSpPr/>
          <p:nvPr/>
        </p:nvGrpSpPr>
        <p:grpSpPr>
          <a:xfrm rot="-2241120">
            <a:off x="8084872" y="360695"/>
            <a:ext cx="167533" cy="235734"/>
            <a:chOff x="5248950" y="2607450"/>
            <a:chExt cx="27575" cy="38800"/>
          </a:xfrm>
        </p:grpSpPr>
        <p:sp>
          <p:nvSpPr>
            <p:cNvPr id="245" name="Google Shape;245;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0"/>
          <p:cNvGrpSpPr/>
          <p:nvPr/>
        </p:nvGrpSpPr>
        <p:grpSpPr>
          <a:xfrm rot="-8254088">
            <a:off x="2940009" y="551146"/>
            <a:ext cx="104613" cy="147198"/>
            <a:chOff x="5248950" y="2607450"/>
            <a:chExt cx="27575" cy="38800"/>
          </a:xfrm>
        </p:grpSpPr>
        <p:sp>
          <p:nvSpPr>
            <p:cNvPr id="248" name="Google Shape;248;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0"/>
          <p:cNvGrpSpPr/>
          <p:nvPr/>
        </p:nvGrpSpPr>
        <p:grpSpPr>
          <a:xfrm rot="3488692">
            <a:off x="3920212" y="4108050"/>
            <a:ext cx="900823" cy="1242470"/>
            <a:chOff x="330281" y="38723"/>
            <a:chExt cx="1614914" cy="2227176"/>
          </a:xfrm>
        </p:grpSpPr>
        <p:sp>
          <p:nvSpPr>
            <p:cNvPr id="251" name="Google Shape;251;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0"/>
          <p:cNvSpPr/>
          <p:nvPr/>
        </p:nvSpPr>
        <p:spPr>
          <a:xfrm>
            <a:off x="1888975" y="29356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0"/>
          <p:cNvGrpSpPr/>
          <p:nvPr/>
        </p:nvGrpSpPr>
        <p:grpSpPr>
          <a:xfrm rot="3488692">
            <a:off x="931412" y="220712"/>
            <a:ext cx="900823" cy="1242470"/>
            <a:chOff x="330281" y="38723"/>
            <a:chExt cx="1614914" cy="2227176"/>
          </a:xfrm>
        </p:grpSpPr>
        <p:sp>
          <p:nvSpPr>
            <p:cNvPr id="259" name="Google Shape;259;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0"/>
          <p:cNvGrpSpPr/>
          <p:nvPr/>
        </p:nvGrpSpPr>
        <p:grpSpPr>
          <a:xfrm rot="3488692">
            <a:off x="7980937" y="802987"/>
            <a:ext cx="900823" cy="1242470"/>
            <a:chOff x="330281" y="38723"/>
            <a:chExt cx="1614914" cy="2227176"/>
          </a:xfrm>
        </p:grpSpPr>
        <p:sp>
          <p:nvSpPr>
            <p:cNvPr id="263" name="Google Shape;263;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0"/>
          <p:cNvGrpSpPr/>
          <p:nvPr/>
        </p:nvGrpSpPr>
        <p:grpSpPr>
          <a:xfrm>
            <a:off x="6017620" y="4266068"/>
            <a:ext cx="3275298" cy="1153214"/>
            <a:chOff x="5142175" y="4369850"/>
            <a:chExt cx="1625700" cy="572400"/>
          </a:xfrm>
        </p:grpSpPr>
        <p:sp>
          <p:nvSpPr>
            <p:cNvPr id="267" name="Google Shape;267;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0"/>
          <p:cNvGrpSpPr/>
          <p:nvPr/>
        </p:nvGrpSpPr>
        <p:grpSpPr>
          <a:xfrm>
            <a:off x="-551684" y="4152667"/>
            <a:ext cx="3275298" cy="1153214"/>
            <a:chOff x="5142175" y="4369850"/>
            <a:chExt cx="1625700" cy="572400"/>
          </a:xfrm>
        </p:grpSpPr>
        <p:sp>
          <p:nvSpPr>
            <p:cNvPr id="273" name="Google Shape;273;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0"/>
          <p:cNvGrpSpPr/>
          <p:nvPr/>
        </p:nvGrpSpPr>
        <p:grpSpPr>
          <a:xfrm>
            <a:off x="6708435" y="2571751"/>
            <a:ext cx="1796017" cy="3700632"/>
            <a:chOff x="6239025" y="396475"/>
            <a:chExt cx="480900" cy="990825"/>
          </a:xfrm>
        </p:grpSpPr>
        <p:sp>
          <p:nvSpPr>
            <p:cNvPr id="279" name="Google Shape;27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0"/>
          <p:cNvGrpSpPr/>
          <p:nvPr/>
        </p:nvGrpSpPr>
        <p:grpSpPr>
          <a:xfrm>
            <a:off x="236810" y="2756101"/>
            <a:ext cx="1796017" cy="3700632"/>
            <a:chOff x="6239025" y="396475"/>
            <a:chExt cx="480900" cy="990825"/>
          </a:xfrm>
        </p:grpSpPr>
        <p:sp>
          <p:nvSpPr>
            <p:cNvPr id="289" name="Google Shape;28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0"/>
          <p:cNvSpPr/>
          <p:nvPr/>
        </p:nvSpPr>
        <p:spPr>
          <a:xfrm>
            <a:off x="3480100" y="-8456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0"/>
          <p:cNvGrpSpPr/>
          <p:nvPr/>
        </p:nvGrpSpPr>
        <p:grpSpPr>
          <a:xfrm rot="-1447079">
            <a:off x="3339603" y="4034867"/>
            <a:ext cx="104613" cy="147198"/>
            <a:chOff x="5248950" y="2607450"/>
            <a:chExt cx="27575" cy="38800"/>
          </a:xfrm>
        </p:grpSpPr>
        <p:sp>
          <p:nvSpPr>
            <p:cNvPr id="301" name="Google Shape;301;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2">
    <p:spTree>
      <p:nvGrpSpPr>
        <p:cNvPr id="1" name="Shape 360"/>
        <p:cNvGrpSpPr/>
        <p:nvPr/>
      </p:nvGrpSpPr>
      <p:grpSpPr>
        <a:xfrm>
          <a:off x="0" y="0"/>
          <a:ext cx="0" cy="0"/>
          <a:chOff x="0" y="0"/>
          <a:chExt cx="0" cy="0"/>
        </a:xfrm>
      </p:grpSpPr>
      <p:sp>
        <p:nvSpPr>
          <p:cNvPr id="361" name="Google Shape;361;p13"/>
          <p:cNvSpPr txBox="1">
            <a:spLocks noGrp="1"/>
          </p:cNvSpPr>
          <p:nvPr>
            <p:ph type="subTitle" idx="1"/>
          </p:nvPr>
        </p:nvSpPr>
        <p:spPr>
          <a:xfrm>
            <a:off x="2479461" y="20008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2" name="Google Shape;362;p13"/>
          <p:cNvSpPr txBox="1">
            <a:spLocks noGrp="1"/>
          </p:cNvSpPr>
          <p:nvPr>
            <p:ph type="subTitle" idx="2"/>
          </p:nvPr>
        </p:nvSpPr>
        <p:spPr>
          <a:xfrm>
            <a:off x="6177811" y="1994200"/>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3" name="Google Shape;363;p13"/>
          <p:cNvSpPr txBox="1">
            <a:spLocks noGrp="1"/>
          </p:cNvSpPr>
          <p:nvPr>
            <p:ph type="subTitle" idx="3"/>
          </p:nvPr>
        </p:nvSpPr>
        <p:spPr>
          <a:xfrm>
            <a:off x="2479461" y="35271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4" name="Google Shape;364;p13"/>
          <p:cNvSpPr txBox="1">
            <a:spLocks noGrp="1"/>
          </p:cNvSpPr>
          <p:nvPr>
            <p:ph type="subTitle" idx="4"/>
          </p:nvPr>
        </p:nvSpPr>
        <p:spPr>
          <a:xfrm>
            <a:off x="247948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5" name="Google Shape;365;p13"/>
          <p:cNvSpPr txBox="1">
            <a:spLocks noGrp="1"/>
          </p:cNvSpPr>
          <p:nvPr>
            <p:ph type="subTitle" idx="5"/>
          </p:nvPr>
        </p:nvSpPr>
        <p:spPr>
          <a:xfrm>
            <a:off x="617783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6" name="Google Shape;366;p13"/>
          <p:cNvSpPr txBox="1">
            <a:spLocks noGrp="1"/>
          </p:cNvSpPr>
          <p:nvPr>
            <p:ph type="subTitle" idx="6"/>
          </p:nvPr>
        </p:nvSpPr>
        <p:spPr>
          <a:xfrm>
            <a:off x="2479481" y="3142391"/>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7" name="Google Shape;367;p13"/>
          <p:cNvSpPr txBox="1">
            <a:spLocks noGrp="1"/>
          </p:cNvSpPr>
          <p:nvPr>
            <p:ph type="subTitle" idx="7"/>
          </p:nvPr>
        </p:nvSpPr>
        <p:spPr>
          <a:xfrm>
            <a:off x="6177811" y="3523323"/>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8" name="Google Shape;368;p13"/>
          <p:cNvSpPr txBox="1">
            <a:spLocks noGrp="1"/>
          </p:cNvSpPr>
          <p:nvPr>
            <p:ph type="subTitle" idx="8"/>
          </p:nvPr>
        </p:nvSpPr>
        <p:spPr>
          <a:xfrm>
            <a:off x="6177831" y="3138537"/>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9" name="Google Shape;369;p13"/>
          <p:cNvSpPr txBox="1">
            <a:spLocks noGrp="1"/>
          </p:cNvSpPr>
          <p:nvPr>
            <p:ph type="title" hasCustomPrompt="1"/>
          </p:nvPr>
        </p:nvSpPr>
        <p:spPr>
          <a:xfrm>
            <a:off x="1184068" y="1764118"/>
            <a:ext cx="1041300" cy="81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0" name="Google Shape;370;p13"/>
          <p:cNvSpPr txBox="1">
            <a:spLocks noGrp="1"/>
          </p:cNvSpPr>
          <p:nvPr>
            <p:ph type="title" idx="9" hasCustomPrompt="1"/>
          </p:nvPr>
        </p:nvSpPr>
        <p:spPr>
          <a:xfrm>
            <a:off x="1184068" y="3324400"/>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1" name="Google Shape;371;p13"/>
          <p:cNvSpPr txBox="1">
            <a:spLocks noGrp="1"/>
          </p:cNvSpPr>
          <p:nvPr>
            <p:ph type="title" idx="13" hasCustomPrompt="1"/>
          </p:nvPr>
        </p:nvSpPr>
        <p:spPr>
          <a:xfrm>
            <a:off x="4882468" y="1764113"/>
            <a:ext cx="1041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200">
                <a:solidFill>
                  <a:schemeClr val="lt2"/>
                </a:solidFill>
              </a:defRPr>
            </a:lvl1pPr>
            <a:lvl2pPr lvl="1" algn="ctr" rtl="0">
              <a:spcBef>
                <a:spcPts val="100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2" name="Google Shape;372;p13"/>
          <p:cNvSpPr txBox="1">
            <a:spLocks noGrp="1"/>
          </p:cNvSpPr>
          <p:nvPr>
            <p:ph type="title" idx="14" hasCustomPrompt="1"/>
          </p:nvPr>
        </p:nvSpPr>
        <p:spPr>
          <a:xfrm>
            <a:off x="4882468" y="3324918"/>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grpSp>
        <p:nvGrpSpPr>
          <p:cNvPr id="373" name="Google Shape;373;p13"/>
          <p:cNvGrpSpPr/>
          <p:nvPr/>
        </p:nvGrpSpPr>
        <p:grpSpPr>
          <a:xfrm rot="7179494">
            <a:off x="7817307" y="163912"/>
            <a:ext cx="900754" cy="1242451"/>
            <a:chOff x="330281" y="38723"/>
            <a:chExt cx="1614914" cy="2227176"/>
          </a:xfrm>
        </p:grpSpPr>
        <p:sp>
          <p:nvSpPr>
            <p:cNvPr id="374" name="Google Shape;374;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13"/>
          <p:cNvGrpSpPr/>
          <p:nvPr/>
        </p:nvGrpSpPr>
        <p:grpSpPr>
          <a:xfrm rot="-4940312">
            <a:off x="3996688" y="3920049"/>
            <a:ext cx="924230" cy="1230127"/>
            <a:chOff x="330281" y="38723"/>
            <a:chExt cx="1614914" cy="2227176"/>
          </a:xfrm>
        </p:grpSpPr>
        <p:sp>
          <p:nvSpPr>
            <p:cNvPr id="378" name="Google Shape;378;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3"/>
          <p:cNvGrpSpPr/>
          <p:nvPr/>
        </p:nvGrpSpPr>
        <p:grpSpPr>
          <a:xfrm rot="-5856778">
            <a:off x="1516898" y="176233"/>
            <a:ext cx="900826" cy="1242356"/>
            <a:chOff x="330281" y="38723"/>
            <a:chExt cx="1614914" cy="2227176"/>
          </a:xfrm>
        </p:grpSpPr>
        <p:sp>
          <p:nvSpPr>
            <p:cNvPr id="382" name="Google Shape;382;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3"/>
          <p:cNvGrpSpPr/>
          <p:nvPr/>
        </p:nvGrpSpPr>
        <p:grpSpPr>
          <a:xfrm rot="-2241120">
            <a:off x="7485409" y="374620"/>
            <a:ext cx="167533" cy="235734"/>
            <a:chOff x="5248950" y="2607450"/>
            <a:chExt cx="27575" cy="38800"/>
          </a:xfrm>
        </p:grpSpPr>
        <p:sp>
          <p:nvSpPr>
            <p:cNvPr id="386" name="Google Shape;386;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3"/>
          <p:cNvGrpSpPr/>
          <p:nvPr/>
        </p:nvGrpSpPr>
        <p:grpSpPr>
          <a:xfrm rot="1583875">
            <a:off x="8562185" y="4442843"/>
            <a:ext cx="159799" cy="224852"/>
            <a:chOff x="5248950" y="2607450"/>
            <a:chExt cx="27575" cy="38800"/>
          </a:xfrm>
        </p:grpSpPr>
        <p:sp>
          <p:nvSpPr>
            <p:cNvPr id="389" name="Google Shape;389;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3"/>
          <p:cNvGrpSpPr/>
          <p:nvPr/>
        </p:nvGrpSpPr>
        <p:grpSpPr>
          <a:xfrm rot="4025085">
            <a:off x="701273" y="4694761"/>
            <a:ext cx="105656" cy="148667"/>
            <a:chOff x="5248950" y="2607450"/>
            <a:chExt cx="27575" cy="38800"/>
          </a:xfrm>
        </p:grpSpPr>
        <p:sp>
          <p:nvSpPr>
            <p:cNvPr id="392" name="Google Shape;392;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13"/>
          <p:cNvGrpSpPr/>
          <p:nvPr/>
        </p:nvGrpSpPr>
        <p:grpSpPr>
          <a:xfrm rot="-5243946">
            <a:off x="-84370" y="2799655"/>
            <a:ext cx="167534" cy="235732"/>
            <a:chOff x="5248950" y="2607450"/>
            <a:chExt cx="27575" cy="38800"/>
          </a:xfrm>
        </p:grpSpPr>
        <p:sp>
          <p:nvSpPr>
            <p:cNvPr id="395" name="Google Shape;395;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3"/>
          <p:cNvGrpSpPr/>
          <p:nvPr/>
        </p:nvGrpSpPr>
        <p:grpSpPr>
          <a:xfrm rot="-2700000">
            <a:off x="1974639" y="463473"/>
            <a:ext cx="104613" cy="147198"/>
            <a:chOff x="5248950" y="2607450"/>
            <a:chExt cx="27575" cy="38800"/>
          </a:xfrm>
        </p:grpSpPr>
        <p:sp>
          <p:nvSpPr>
            <p:cNvPr id="398" name="Google Shape;398;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3"/>
          <p:cNvGrpSpPr/>
          <p:nvPr/>
        </p:nvGrpSpPr>
        <p:grpSpPr>
          <a:xfrm rot="3320916">
            <a:off x="8639381" y="548345"/>
            <a:ext cx="104615" cy="147200"/>
            <a:chOff x="5248950" y="2607450"/>
            <a:chExt cx="27575" cy="38800"/>
          </a:xfrm>
        </p:grpSpPr>
        <p:sp>
          <p:nvSpPr>
            <p:cNvPr id="401" name="Google Shape;401;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txBox="1">
            <a:spLocks noGrp="1"/>
          </p:cNvSpPr>
          <p:nvPr>
            <p:ph type="title" idx="15"/>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8_1">
    <p:spTree>
      <p:nvGrpSpPr>
        <p:cNvPr id="1" name="Shape 449"/>
        <p:cNvGrpSpPr/>
        <p:nvPr/>
      </p:nvGrpSpPr>
      <p:grpSpPr>
        <a:xfrm>
          <a:off x="0" y="0"/>
          <a:ext cx="0" cy="0"/>
          <a:chOff x="0" y="0"/>
          <a:chExt cx="0" cy="0"/>
        </a:xfrm>
      </p:grpSpPr>
      <p:sp>
        <p:nvSpPr>
          <p:cNvPr id="450" name="Google Shape;450;p15"/>
          <p:cNvSpPr txBox="1">
            <a:spLocks noGrp="1"/>
          </p:cNvSpPr>
          <p:nvPr>
            <p:ph type="body" idx="1"/>
          </p:nvPr>
        </p:nvSpPr>
        <p:spPr>
          <a:xfrm>
            <a:off x="2364750" y="1309025"/>
            <a:ext cx="4414500" cy="31797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300"/>
            </a:lvl1pPr>
            <a:lvl2pPr marL="914400" lvl="1" indent="-323850" rtl="0">
              <a:lnSpc>
                <a:spcPct val="100000"/>
              </a:lnSpc>
              <a:spcBef>
                <a:spcPts val="0"/>
              </a:spcBef>
              <a:spcAft>
                <a:spcPts val="0"/>
              </a:spcAft>
              <a:buSzPts val="1500"/>
              <a:buChar char="○"/>
              <a:defRPr sz="1500"/>
            </a:lvl2pPr>
            <a:lvl3pPr marL="1371600" lvl="2" indent="-323850" rtl="0">
              <a:lnSpc>
                <a:spcPct val="100000"/>
              </a:lnSpc>
              <a:spcBef>
                <a:spcPts val="1600"/>
              </a:spcBef>
              <a:spcAft>
                <a:spcPts val="0"/>
              </a:spcAft>
              <a:buSzPts val="1500"/>
              <a:buChar char="■"/>
              <a:defRPr sz="1500"/>
            </a:lvl3pPr>
            <a:lvl4pPr marL="1828800" lvl="3" indent="-323850" rtl="0">
              <a:lnSpc>
                <a:spcPct val="100000"/>
              </a:lnSpc>
              <a:spcBef>
                <a:spcPts val="1600"/>
              </a:spcBef>
              <a:spcAft>
                <a:spcPts val="0"/>
              </a:spcAft>
              <a:buSzPts val="1500"/>
              <a:buChar char="●"/>
              <a:defRPr sz="1500"/>
            </a:lvl4pPr>
            <a:lvl5pPr marL="2286000" lvl="4" indent="-323850" rtl="0">
              <a:lnSpc>
                <a:spcPct val="100000"/>
              </a:lnSpc>
              <a:spcBef>
                <a:spcPts val="1600"/>
              </a:spcBef>
              <a:spcAft>
                <a:spcPts val="0"/>
              </a:spcAft>
              <a:buSzPts val="1500"/>
              <a:buChar char="○"/>
              <a:defRPr sz="1500"/>
            </a:lvl5pPr>
            <a:lvl6pPr marL="2743200" lvl="5" indent="-323850" rtl="0">
              <a:lnSpc>
                <a:spcPct val="100000"/>
              </a:lnSpc>
              <a:spcBef>
                <a:spcPts val="1600"/>
              </a:spcBef>
              <a:spcAft>
                <a:spcPts val="0"/>
              </a:spcAft>
              <a:buSzPts val="1500"/>
              <a:buChar char="■"/>
              <a:defRPr sz="1500"/>
            </a:lvl6pPr>
            <a:lvl7pPr marL="3200400" lvl="6" indent="-323850" rtl="0">
              <a:lnSpc>
                <a:spcPct val="100000"/>
              </a:lnSpc>
              <a:spcBef>
                <a:spcPts val="1600"/>
              </a:spcBef>
              <a:spcAft>
                <a:spcPts val="0"/>
              </a:spcAft>
              <a:buSzPts val="1500"/>
              <a:buChar char="●"/>
              <a:defRPr sz="1500"/>
            </a:lvl7pPr>
            <a:lvl8pPr marL="3657600" lvl="7" indent="-323850" rtl="0">
              <a:lnSpc>
                <a:spcPct val="100000"/>
              </a:lnSpc>
              <a:spcBef>
                <a:spcPts val="1600"/>
              </a:spcBef>
              <a:spcAft>
                <a:spcPts val="0"/>
              </a:spcAft>
              <a:buSzPts val="1500"/>
              <a:buChar char="○"/>
              <a:defRPr sz="1500"/>
            </a:lvl8pPr>
            <a:lvl9pPr marL="4114800" lvl="8" indent="-323850" rtl="0">
              <a:lnSpc>
                <a:spcPct val="100000"/>
              </a:lnSpc>
              <a:spcBef>
                <a:spcPts val="1600"/>
              </a:spcBef>
              <a:spcAft>
                <a:spcPts val="1600"/>
              </a:spcAft>
              <a:buSzPts val="1500"/>
              <a:buChar char="■"/>
              <a:defRPr sz="1500"/>
            </a:lvl9pPr>
          </a:lstStyle>
          <a:p>
            <a:endParaRPr/>
          </a:p>
        </p:txBody>
      </p:sp>
      <p:grpSp>
        <p:nvGrpSpPr>
          <p:cNvPr id="451" name="Google Shape;451;p15"/>
          <p:cNvGrpSpPr/>
          <p:nvPr/>
        </p:nvGrpSpPr>
        <p:grpSpPr>
          <a:xfrm rot="-2241120">
            <a:off x="8738497" y="374620"/>
            <a:ext cx="167533" cy="235734"/>
            <a:chOff x="5248950" y="2607450"/>
            <a:chExt cx="27575" cy="38800"/>
          </a:xfrm>
        </p:grpSpPr>
        <p:sp>
          <p:nvSpPr>
            <p:cNvPr id="452" name="Google Shape;452;p1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5"/>
          <p:cNvGrpSpPr/>
          <p:nvPr/>
        </p:nvGrpSpPr>
        <p:grpSpPr>
          <a:xfrm rot="-2700000">
            <a:off x="492264" y="460448"/>
            <a:ext cx="104613" cy="147198"/>
            <a:chOff x="5248950" y="2607450"/>
            <a:chExt cx="27575" cy="38800"/>
          </a:xfrm>
        </p:grpSpPr>
        <p:sp>
          <p:nvSpPr>
            <p:cNvPr id="455" name="Google Shape;455;p1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15"/>
          <p:cNvGrpSpPr/>
          <p:nvPr/>
        </p:nvGrpSpPr>
        <p:grpSpPr>
          <a:xfrm rot="3488692">
            <a:off x="8748287" y="833987"/>
            <a:ext cx="900823" cy="1242470"/>
            <a:chOff x="330281" y="38723"/>
            <a:chExt cx="1614914" cy="2227176"/>
          </a:xfrm>
        </p:grpSpPr>
        <p:sp>
          <p:nvSpPr>
            <p:cNvPr id="458" name="Google Shape;458;p1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5"/>
          <p:cNvGrpSpPr/>
          <p:nvPr/>
        </p:nvGrpSpPr>
        <p:grpSpPr>
          <a:xfrm rot="3488692">
            <a:off x="-426263" y="1239987"/>
            <a:ext cx="900823" cy="1242470"/>
            <a:chOff x="330281" y="38723"/>
            <a:chExt cx="1614914" cy="2227176"/>
          </a:xfrm>
        </p:grpSpPr>
        <p:sp>
          <p:nvSpPr>
            <p:cNvPr id="462" name="Google Shape;462;p1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15"/>
          <p:cNvSpPr/>
          <p:nvPr/>
        </p:nvSpPr>
        <p:spPr>
          <a:xfrm>
            <a:off x="1134775" y="28039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15"/>
          <p:cNvGrpSpPr/>
          <p:nvPr/>
        </p:nvGrpSpPr>
        <p:grpSpPr>
          <a:xfrm rot="3488692">
            <a:off x="3920212" y="4108050"/>
            <a:ext cx="900823" cy="1242470"/>
            <a:chOff x="330281" y="38723"/>
            <a:chExt cx="1614914" cy="2227176"/>
          </a:xfrm>
        </p:grpSpPr>
        <p:sp>
          <p:nvSpPr>
            <p:cNvPr id="468" name="Google Shape;468;p1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15"/>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5"/>
          <p:cNvGrpSpPr/>
          <p:nvPr/>
        </p:nvGrpSpPr>
        <p:grpSpPr>
          <a:xfrm>
            <a:off x="8111235" y="2621601"/>
            <a:ext cx="1796017" cy="3700632"/>
            <a:chOff x="6239025" y="396475"/>
            <a:chExt cx="480900" cy="990825"/>
          </a:xfrm>
        </p:grpSpPr>
        <p:sp>
          <p:nvSpPr>
            <p:cNvPr id="474" name="Google Shape;474;p15"/>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15"/>
          <p:cNvGrpSpPr/>
          <p:nvPr/>
        </p:nvGrpSpPr>
        <p:grpSpPr>
          <a:xfrm>
            <a:off x="-938590" y="2704726"/>
            <a:ext cx="1796017" cy="3700632"/>
            <a:chOff x="6239025" y="396475"/>
            <a:chExt cx="480900" cy="990825"/>
          </a:xfrm>
        </p:grpSpPr>
        <p:sp>
          <p:nvSpPr>
            <p:cNvPr id="484" name="Google Shape;484;p15"/>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1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59" r:id="rId8"/>
    <p:sldLayoutId id="2147483661" r:id="rId9"/>
    <p:sldLayoutId id="2147483664" r:id="rId10"/>
    <p:sldLayoutId id="2147483665" r:id="rId11"/>
    <p:sldLayoutId id="2147483667" r:id="rId12"/>
    <p:sldLayoutId id="2147483668" r:id="rId13"/>
    <p:sldLayoutId id="2147483681" r:id="rId14"/>
    <p:sldLayoutId id="2147483682" r:id="rId15"/>
    <p:sldLayoutId id="214748368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69078" y="3032453"/>
            <a:ext cx="3156176" cy="2111047"/>
          </a:xfrm>
          <a:prstGeom prst="rect">
            <a:avLst/>
          </a:prstGeom>
        </p:spPr>
      </p:pic>
      <p:grpSp>
        <p:nvGrpSpPr>
          <p:cNvPr id="1408" name="Google Shape;1408;p40"/>
          <p:cNvGrpSpPr/>
          <p:nvPr/>
        </p:nvGrpSpPr>
        <p:grpSpPr>
          <a:xfrm>
            <a:off x="-317015" y="-65839"/>
            <a:ext cx="1281092" cy="2910911"/>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40"/>
          <p:cNvGrpSpPr/>
          <p:nvPr/>
        </p:nvGrpSpPr>
        <p:grpSpPr>
          <a:xfrm flipH="1">
            <a:off x="7927113" y="2983517"/>
            <a:ext cx="1414016" cy="2159983"/>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3C683214-795F-7665-88E9-B1AFAA521010}"/>
              </a:ext>
            </a:extLst>
          </p:cNvPr>
          <p:cNvSpPr txBox="1"/>
          <p:nvPr/>
        </p:nvSpPr>
        <p:spPr>
          <a:xfrm>
            <a:off x="1045664" y="282161"/>
            <a:ext cx="7300156" cy="2748253"/>
          </a:xfrm>
          <a:prstGeom prst="rect">
            <a:avLst/>
          </a:prstGeom>
          <a:noFill/>
        </p:spPr>
        <p:txBody>
          <a:bodyPr wrap="square">
            <a:spAutoFit/>
          </a:bodyPr>
          <a:lstStyle/>
          <a:p>
            <a:pPr algn="ctr">
              <a:lnSpc>
                <a:spcPct val="150000"/>
              </a:lnSpc>
            </a:pPr>
            <a:r>
              <a:rPr lang="en-US" sz="4000" b="1" dirty="0">
                <a:solidFill>
                  <a:schemeClr val="bg2">
                    <a:lumMod val="50000"/>
                  </a:schemeClr>
                </a:solidFill>
                <a:latin typeface="Arial" panose="020B0604020202020204" pitchFamily="34" charset="0"/>
                <a:cs typeface="Arial" panose="020B0604020202020204" pitchFamily="34" charset="0"/>
              </a:rPr>
              <a:t>THÂN MẾN CHÀO CÁC EM </a:t>
            </a:r>
          </a:p>
          <a:p>
            <a:pPr algn="ctr">
              <a:lnSpc>
                <a:spcPct val="150000"/>
              </a:lnSpc>
            </a:pPr>
            <a:r>
              <a:rPr lang="en-US" sz="4000" b="1" dirty="0">
                <a:solidFill>
                  <a:schemeClr val="bg2">
                    <a:lumMod val="50000"/>
                  </a:schemeClr>
                </a:solidFill>
                <a:latin typeface="Arial" panose="020B0604020202020204" pitchFamily="34" charset="0"/>
                <a:cs typeface="Arial" panose="020B0604020202020204" pitchFamily="34" charset="0"/>
              </a:rPr>
              <a:t>HỌC SINH ĐẾN VỚI BÀI HỌC HÔM NAY!</a:t>
            </a:r>
          </a:p>
        </p:txBody>
      </p:sp>
      <p:pic>
        <p:nvPicPr>
          <p:cNvPr id="2" name="Picture 1"/>
          <p:cNvPicPr>
            <a:picLocks noChangeAspect="1"/>
          </p:cNvPicPr>
          <p:nvPr/>
        </p:nvPicPr>
        <p:blipFill>
          <a:blip r:embed="rId4"/>
          <a:stretch>
            <a:fillRect/>
          </a:stretch>
        </p:blipFill>
        <p:spPr>
          <a:xfrm>
            <a:off x="1073312" y="3026859"/>
            <a:ext cx="3271677" cy="2106571"/>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3" name="Arrow: Pentagon 15">
            <a:extLst>
              <a:ext uri="{FF2B5EF4-FFF2-40B4-BE49-F238E27FC236}">
                <a16:creationId xmlns:a16="http://schemas.microsoft.com/office/drawing/2014/main" id="{0A11304B-4622-80DE-E11C-FAFC36C8C062}"/>
              </a:ext>
            </a:extLst>
          </p:cNvPr>
          <p:cNvSpPr/>
          <p:nvPr/>
        </p:nvSpPr>
        <p:spPr>
          <a:xfrm>
            <a:off x="1" y="195675"/>
            <a:ext cx="2523744" cy="508655"/>
          </a:xfrm>
          <a:prstGeom prst="homePlate">
            <a:avLst>
              <a:gd name="adj" fmla="val 38916"/>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schemeClr val="tx2"/>
                </a:solidFill>
              </a:rPr>
              <a:t>Ví dụ minh họa</a:t>
            </a:r>
          </a:p>
        </p:txBody>
      </p:sp>
      <p:sp>
        <p:nvSpPr>
          <p:cNvPr id="4" name="Rectangle 3"/>
          <p:cNvSpPr/>
          <p:nvPr/>
        </p:nvSpPr>
        <p:spPr>
          <a:xfrm>
            <a:off x="337171" y="1171001"/>
            <a:ext cx="8444099" cy="3416320"/>
          </a:xfrm>
          <a:prstGeom prst="rect">
            <a:avLst/>
          </a:prstGeom>
          <a:solidFill>
            <a:schemeClr val="tx2"/>
          </a:solidFill>
        </p:spPr>
        <p:txBody>
          <a:bodyPr wrap="square">
            <a:spAutoFit/>
          </a:bodyPr>
          <a:lstStyle/>
          <a:p>
            <a:pPr marL="342900" indent="-342900" algn="just">
              <a:lnSpc>
                <a:spcPct val="150000"/>
              </a:lnSpc>
              <a:buFont typeface="Arial" panose="020B0604020202020204" pitchFamily="34" charset="0"/>
              <a:buChar char="•"/>
            </a:pPr>
            <a:r>
              <a:rPr lang="vi-VN" sz="2400" b="1" dirty="0">
                <a:latin typeface="+mn-lt"/>
                <a:ea typeface="Calibri" panose="020F0502020204030204" pitchFamily="34" charset="0"/>
              </a:rPr>
              <a:t>Tiêu chuẩn ăn</a:t>
            </a:r>
            <a:r>
              <a:rPr lang="vi-VN" sz="2400" dirty="0">
                <a:latin typeface="+mn-lt"/>
                <a:ea typeface="Calibri" panose="020F0502020204030204" pitchFamily="34" charset="0"/>
              </a:rPr>
              <a:t> của mỗi lợn nái ở giai đoạn hậu bị, khối lượng khoảng 66-80kg là: </a:t>
            </a:r>
            <a:r>
              <a:rPr lang="vi-VN" sz="2400" b="1" dirty="0">
                <a:latin typeface="+mn-lt"/>
                <a:ea typeface="Calibri" panose="020F0502020204030204" pitchFamily="34" charset="0"/>
              </a:rPr>
              <a:t>năng lượng</a:t>
            </a:r>
            <a:r>
              <a:rPr lang="vi-VN" sz="2400" dirty="0">
                <a:latin typeface="+mn-lt"/>
                <a:ea typeface="Calibri" panose="020F0502020204030204" pitchFamily="34" charset="0"/>
              </a:rPr>
              <a:t>: 7 000 Kcal; </a:t>
            </a:r>
            <a:r>
              <a:rPr lang="vi-VN" sz="2400" b="1" dirty="0">
                <a:latin typeface="+mn-lt"/>
                <a:ea typeface="Calibri" panose="020F0502020204030204" pitchFamily="34" charset="0"/>
              </a:rPr>
              <a:t>protein</a:t>
            </a:r>
            <a:r>
              <a:rPr lang="vi-VN" sz="2400" dirty="0">
                <a:latin typeface="+mn-lt"/>
                <a:ea typeface="Calibri" panose="020F0502020204030204" pitchFamily="34" charset="0"/>
              </a:rPr>
              <a:t>: 308g;</a:t>
            </a:r>
            <a:r>
              <a:rPr lang="vi-VN" sz="2400" b="1" dirty="0">
                <a:latin typeface="+mn-lt"/>
                <a:ea typeface="Calibri" panose="020F0502020204030204" pitchFamily="34" charset="0"/>
              </a:rPr>
              <a:t> Ca</a:t>
            </a:r>
            <a:r>
              <a:rPr lang="vi-VN" sz="2400" dirty="0">
                <a:latin typeface="+mn-lt"/>
                <a:ea typeface="Calibri" panose="020F0502020204030204" pitchFamily="34" charset="0"/>
              </a:rPr>
              <a:t>: 16g;</a:t>
            </a:r>
            <a:r>
              <a:rPr lang="vi-VN" sz="2400" b="1" dirty="0">
                <a:latin typeface="+mn-lt"/>
                <a:ea typeface="Calibri" panose="020F0502020204030204" pitchFamily="34" charset="0"/>
              </a:rPr>
              <a:t> P</a:t>
            </a:r>
            <a:r>
              <a:rPr lang="vi-VN" sz="2400" dirty="0">
                <a:latin typeface="+mn-lt"/>
                <a:ea typeface="Calibri" panose="020F0502020204030204" pitchFamily="34" charset="0"/>
              </a:rPr>
              <a:t>: 11g; </a:t>
            </a:r>
            <a:r>
              <a:rPr lang="vi-VN" sz="2400" b="1" dirty="0">
                <a:latin typeface="+mn-lt"/>
                <a:ea typeface="Calibri" panose="020F0502020204030204" pitchFamily="34" charset="0"/>
              </a:rPr>
              <a:t>NaCl</a:t>
            </a:r>
            <a:r>
              <a:rPr lang="vi-VN" sz="2400" dirty="0">
                <a:latin typeface="+mn-lt"/>
                <a:ea typeface="Calibri" panose="020F0502020204030204" pitchFamily="34" charset="0"/>
              </a:rPr>
              <a:t>: 11g.</a:t>
            </a:r>
          </a:p>
          <a:p>
            <a:pPr marL="342900" indent="-342900" algn="just">
              <a:lnSpc>
                <a:spcPct val="150000"/>
              </a:lnSpc>
              <a:buFont typeface="Arial" panose="020B0604020202020204" pitchFamily="34" charset="0"/>
              <a:buChar char="•"/>
            </a:pPr>
            <a:r>
              <a:rPr lang="vi-VN" sz="2400" dirty="0">
                <a:latin typeface="+mn-lt"/>
                <a:ea typeface="Calibri" panose="020F0502020204030204" pitchFamily="34" charset="0"/>
              </a:rPr>
              <a:t>Để đảm bảo tiêu chuẩn ăn trên, người ta lập </a:t>
            </a:r>
            <a:r>
              <a:rPr lang="vi-VN" sz="2400" b="1" dirty="0">
                <a:latin typeface="+mn-lt"/>
                <a:ea typeface="Calibri" panose="020F0502020204030204" pitchFamily="34" charset="0"/>
              </a:rPr>
              <a:t>khẩu phần ăn</a:t>
            </a:r>
            <a:r>
              <a:rPr lang="vi-VN" sz="2400" dirty="0">
                <a:latin typeface="+mn-lt"/>
                <a:ea typeface="Calibri" panose="020F0502020204030204" pitchFamily="34" charset="0"/>
              </a:rPr>
              <a:t> của mỗi lợn nái gồm </a:t>
            </a:r>
            <a:r>
              <a:rPr lang="vi-VN" sz="2400" b="1" dirty="0">
                <a:latin typeface="+mn-lt"/>
                <a:ea typeface="Calibri" panose="020F0502020204030204" pitchFamily="34" charset="0"/>
              </a:rPr>
              <a:t>rau lang</a:t>
            </a:r>
            <a:r>
              <a:rPr lang="vi-VN" sz="2400" dirty="0">
                <a:latin typeface="+mn-lt"/>
                <a:ea typeface="Calibri" panose="020F0502020204030204" pitchFamily="34" charset="0"/>
              </a:rPr>
              <a:t>: 5kg; </a:t>
            </a:r>
            <a:r>
              <a:rPr lang="vi-VN" sz="2400" b="1" dirty="0">
                <a:latin typeface="+mn-lt"/>
                <a:ea typeface="Calibri" panose="020F0502020204030204" pitchFamily="34" charset="0"/>
              </a:rPr>
              <a:t>cám loại 2</a:t>
            </a:r>
            <a:r>
              <a:rPr lang="vi-VN" sz="2400" dirty="0">
                <a:latin typeface="+mn-lt"/>
                <a:ea typeface="Calibri" panose="020F0502020204030204" pitchFamily="34" charset="0"/>
              </a:rPr>
              <a:t>: 1,5kg; </a:t>
            </a:r>
            <a:r>
              <a:rPr lang="vi-VN" sz="2400" b="1" dirty="0">
                <a:latin typeface="+mn-lt"/>
                <a:ea typeface="Calibri" panose="020F0502020204030204" pitchFamily="34" charset="0"/>
              </a:rPr>
              <a:t>ngô</a:t>
            </a:r>
            <a:r>
              <a:rPr lang="vi-VN" sz="2400" dirty="0">
                <a:latin typeface="+mn-lt"/>
                <a:ea typeface="Calibri" panose="020F0502020204030204" pitchFamily="34" charset="0"/>
              </a:rPr>
              <a:t>: 0,45kg; </a:t>
            </a:r>
            <a:r>
              <a:rPr lang="vi-VN" sz="2400" b="1" dirty="0">
                <a:latin typeface="+mn-lt"/>
                <a:ea typeface="Calibri" panose="020F0502020204030204" pitchFamily="34" charset="0"/>
              </a:rPr>
              <a:t>bột cá</a:t>
            </a:r>
            <a:r>
              <a:rPr lang="vi-VN" sz="2400" dirty="0">
                <a:latin typeface="+mn-lt"/>
                <a:ea typeface="Calibri" panose="020F0502020204030204" pitchFamily="34" charset="0"/>
              </a:rPr>
              <a:t>: 0,1kg và </a:t>
            </a:r>
            <a:r>
              <a:rPr lang="vi-VN" sz="2400" b="1" dirty="0">
                <a:latin typeface="+mn-lt"/>
                <a:ea typeface="Calibri" panose="020F0502020204030204" pitchFamily="34" charset="0"/>
              </a:rPr>
              <a:t>khô dầu lạc</a:t>
            </a:r>
            <a:r>
              <a:rPr lang="vi-VN" sz="2400" dirty="0">
                <a:latin typeface="+mn-lt"/>
                <a:ea typeface="Calibri" panose="020F0502020204030204" pitchFamily="34" charset="0"/>
              </a:rPr>
              <a:t>: 0,2kg.</a:t>
            </a:r>
          </a:p>
        </p:txBody>
      </p:sp>
    </p:spTree>
    <p:extLst>
      <p:ext uri="{BB962C8B-B14F-4D97-AF65-F5344CB8AC3E}">
        <p14:creationId xmlns:p14="http://schemas.microsoft.com/office/powerpoint/2010/main" val="212698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 presetClass="entr" presetSubtype="4"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2" name="TextBox 1"/>
          <p:cNvSpPr txBox="1"/>
          <p:nvPr/>
        </p:nvSpPr>
        <p:spPr>
          <a:xfrm>
            <a:off x="0" y="0"/>
            <a:ext cx="9143999" cy="958660"/>
          </a:xfrm>
          <a:prstGeom prst="rect">
            <a:avLst/>
          </a:prstGeom>
          <a:solidFill>
            <a:schemeClr val="accent5">
              <a:lumMod val="20000"/>
              <a:lumOff val="80000"/>
            </a:schemeClr>
          </a:solidFill>
        </p:spPr>
        <p:txBody>
          <a:bodyPr wrap="square" rtlCol="0">
            <a:spAutoFit/>
          </a:bodyPr>
          <a:lstStyle/>
          <a:p>
            <a:pPr lvl="0" algn="just">
              <a:lnSpc>
                <a:spcPct val="150000"/>
              </a:lnSpc>
            </a:pPr>
            <a:r>
              <a:rPr lang="en-US" sz="2000" b="1" u="sng" dirty="0">
                <a:solidFill>
                  <a:schemeClr val="tx1"/>
                </a:solidFill>
                <a:latin typeface="Arial" panose="020B0604020202020204" pitchFamily="34" charset="0"/>
                <a:ea typeface="+mn-ea"/>
                <a:cs typeface="+mn-cs"/>
              </a:rPr>
              <a:t>Câu 2</a:t>
            </a:r>
            <a:r>
              <a:rPr lang="en-US" sz="2000" dirty="0">
                <a:solidFill>
                  <a:schemeClr val="tx1"/>
                </a:solidFill>
                <a:latin typeface="Arial" panose="020B0604020202020204" pitchFamily="34" charset="0"/>
                <a:ea typeface="+mn-ea"/>
                <a:cs typeface="+mn-cs"/>
              </a:rPr>
              <a:t>: </a:t>
            </a:r>
            <a:r>
              <a:rPr lang="vi-VN" sz="2000" dirty="0">
                <a:solidFill>
                  <a:schemeClr val="tx1"/>
                </a:solidFill>
                <a:latin typeface="Arial" panose="020B0604020202020204" pitchFamily="34" charset="0"/>
                <a:ea typeface="+mn-ea"/>
                <a:cs typeface="+mn-cs"/>
              </a:rPr>
              <a:t>Giải thích vai trò của các nhóm thức ăn đối với vật nuôi. Liên hệ với thực tiễn chăn nuôi ở gia đình, địa phương em</a:t>
            </a:r>
            <a:r>
              <a:rPr lang="en-US" sz="2000" dirty="0">
                <a:solidFill>
                  <a:schemeClr val="tx1"/>
                </a:solidFill>
                <a:latin typeface="Arial" panose="020B0604020202020204" pitchFamily="34" charset="0"/>
                <a:ea typeface="+mn-ea"/>
                <a:cs typeface="+mn-cs"/>
              </a:rPr>
              <a:t>.</a:t>
            </a:r>
            <a:endParaRPr lang="vi-VN" sz="2000" dirty="0">
              <a:solidFill>
                <a:schemeClr val="tx1"/>
              </a:solidFill>
              <a:latin typeface="Arial" panose="020B0604020202020204" pitchFamily="34" charset="0"/>
              <a:ea typeface="+mn-ea"/>
              <a:cs typeface="+mn-cs"/>
            </a:endParaRPr>
          </a:p>
        </p:txBody>
      </p:sp>
      <p:sp>
        <p:nvSpPr>
          <p:cNvPr id="13" name="Arrow: Pentagon 15">
            <a:extLst>
              <a:ext uri="{FF2B5EF4-FFF2-40B4-BE49-F238E27FC236}">
                <a16:creationId xmlns:a16="http://schemas.microsoft.com/office/drawing/2014/main" id="{0A11304B-4622-80DE-E11C-FAFC36C8C062}"/>
              </a:ext>
            </a:extLst>
          </p:cNvPr>
          <p:cNvSpPr/>
          <p:nvPr/>
        </p:nvSpPr>
        <p:spPr>
          <a:xfrm>
            <a:off x="182880" y="2282122"/>
            <a:ext cx="2578608" cy="1558358"/>
          </a:xfrm>
          <a:prstGeom prst="roundRect">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Vai trò của các nhóm thức ăn đối với vật nuôi</a:t>
            </a:r>
          </a:p>
        </p:txBody>
      </p:sp>
      <p:sp>
        <p:nvSpPr>
          <p:cNvPr id="4" name="Rectangle 3"/>
          <p:cNvSpPr/>
          <p:nvPr/>
        </p:nvSpPr>
        <p:spPr>
          <a:xfrm>
            <a:off x="3355845" y="1190375"/>
            <a:ext cx="5577839" cy="1015663"/>
          </a:xfrm>
          <a:prstGeom prst="rect">
            <a:avLst/>
          </a:prstGeom>
          <a:solidFill>
            <a:schemeClr val="tx2"/>
          </a:solidFill>
        </p:spPr>
        <p:txBody>
          <a:bodyPr wrap="square">
            <a:spAutoFit/>
          </a:bodyPr>
          <a:lstStyle/>
          <a:p>
            <a:pPr algn="just">
              <a:lnSpc>
                <a:spcPct val="150000"/>
              </a:lnSpc>
            </a:pPr>
            <a:r>
              <a:rPr lang="vi-VN" sz="2000" dirty="0">
                <a:latin typeface="+mn-lt"/>
                <a:ea typeface="Calibri" panose="020F0502020204030204" pitchFamily="34" charset="0"/>
              </a:rPr>
              <a:t>Cung cấp năng lượng cho vật nuôi hoạt động và phát triển.</a:t>
            </a:r>
            <a:endParaRPr lang="en-US" sz="2000" dirty="0">
              <a:effectLst/>
              <a:latin typeface="+mn-lt"/>
              <a:ea typeface="Calibri" panose="020F0502020204030204" pitchFamily="34" charset="0"/>
            </a:endParaRPr>
          </a:p>
        </p:txBody>
      </p:sp>
      <p:sp>
        <p:nvSpPr>
          <p:cNvPr id="6" name="Left Brace 5"/>
          <p:cNvSpPr/>
          <p:nvPr/>
        </p:nvSpPr>
        <p:spPr>
          <a:xfrm>
            <a:off x="2761488" y="1595653"/>
            <a:ext cx="530352" cy="2992356"/>
          </a:xfrm>
          <a:prstGeom prst="leftBrace">
            <a:avLst>
              <a:gd name="adj1" fmla="val 35919"/>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3355845" y="2344864"/>
            <a:ext cx="5577839" cy="1477328"/>
          </a:xfrm>
          <a:prstGeom prst="rect">
            <a:avLst/>
          </a:prstGeom>
          <a:solidFill>
            <a:schemeClr val="tx2"/>
          </a:solidFill>
        </p:spPr>
        <p:txBody>
          <a:bodyPr wrap="square">
            <a:spAutoFit/>
          </a:bodyPr>
          <a:lstStyle/>
          <a:p>
            <a:pPr algn="just">
              <a:lnSpc>
                <a:spcPct val="150000"/>
              </a:lnSpc>
            </a:pPr>
            <a:r>
              <a:rPr lang="vi-VN" sz="2000" dirty="0">
                <a:latin typeface="+mn-lt"/>
                <a:ea typeface="Calibri" panose="020F0502020204030204" pitchFamily="34" charset="0"/>
              </a:rPr>
              <a:t>Cung cấp chất dinh dưỡng cho vật nuôi lớn lên và tạo ra sản phẩm chăn nuôi như thịt, cho gia cầm đẻ trứng, vật nuôi cái tạo ra sữa nuôi con.</a:t>
            </a:r>
            <a:endParaRPr lang="en-US" sz="2000" dirty="0">
              <a:effectLst/>
              <a:latin typeface="+mn-lt"/>
              <a:ea typeface="Calibri" panose="020F0502020204030204" pitchFamily="34" charset="0"/>
            </a:endParaRPr>
          </a:p>
        </p:txBody>
      </p:sp>
      <p:sp>
        <p:nvSpPr>
          <p:cNvPr id="11" name="Rectangle 10"/>
          <p:cNvSpPr/>
          <p:nvPr/>
        </p:nvSpPr>
        <p:spPr>
          <a:xfrm>
            <a:off x="3337557" y="3966757"/>
            <a:ext cx="5577839" cy="1015663"/>
          </a:xfrm>
          <a:prstGeom prst="rect">
            <a:avLst/>
          </a:prstGeom>
          <a:solidFill>
            <a:schemeClr val="tx2"/>
          </a:solidFill>
        </p:spPr>
        <p:txBody>
          <a:bodyPr wrap="square">
            <a:spAutoFit/>
          </a:bodyPr>
          <a:lstStyle/>
          <a:p>
            <a:pPr algn="just">
              <a:lnSpc>
                <a:spcPct val="150000"/>
              </a:lnSpc>
            </a:pPr>
            <a:r>
              <a:rPr lang="vi-VN" sz="2000" dirty="0">
                <a:latin typeface="+mn-lt"/>
                <a:ea typeface="Calibri" panose="020F0502020204030204" pitchFamily="34" charset="0"/>
              </a:rPr>
              <a:t>Cung cấp năng lượng cho vật nuôi tạo ra lông, sừng, móng.</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6708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4" grpId="0" animBg="1"/>
      <p:bldP spid="6"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2" name="TextBox 1"/>
          <p:cNvSpPr txBox="1"/>
          <p:nvPr/>
        </p:nvSpPr>
        <p:spPr>
          <a:xfrm>
            <a:off x="0" y="0"/>
            <a:ext cx="9143999" cy="958660"/>
          </a:xfrm>
          <a:prstGeom prst="rect">
            <a:avLst/>
          </a:prstGeom>
          <a:solidFill>
            <a:schemeClr val="accent5">
              <a:lumMod val="20000"/>
              <a:lumOff val="80000"/>
            </a:schemeClr>
          </a:solidFill>
        </p:spPr>
        <p:txBody>
          <a:bodyPr wrap="square" rtlCol="0">
            <a:spAutoFit/>
          </a:bodyPr>
          <a:lstStyle/>
          <a:p>
            <a:pPr lvl="0" algn="just">
              <a:lnSpc>
                <a:spcPct val="150000"/>
              </a:lnSpc>
            </a:pPr>
            <a:r>
              <a:rPr lang="en-US" sz="2000" b="1" u="sng" dirty="0">
                <a:solidFill>
                  <a:schemeClr val="tx1"/>
                </a:solidFill>
                <a:latin typeface="Arial" panose="020B0604020202020204" pitchFamily="34" charset="0"/>
                <a:ea typeface="+mn-ea"/>
                <a:cs typeface="+mn-cs"/>
              </a:rPr>
              <a:t>Câu 3</a:t>
            </a:r>
            <a:r>
              <a:rPr lang="en-US" sz="2000" dirty="0">
                <a:solidFill>
                  <a:schemeClr val="tx1"/>
                </a:solidFill>
                <a:latin typeface="Arial" panose="020B0604020202020204" pitchFamily="34" charset="0"/>
                <a:ea typeface="+mn-ea"/>
                <a:cs typeface="+mn-cs"/>
              </a:rPr>
              <a:t>: </a:t>
            </a:r>
            <a:r>
              <a:rPr lang="vi-VN" sz="2000" dirty="0">
                <a:solidFill>
                  <a:schemeClr val="tx1"/>
                </a:solidFill>
                <a:latin typeface="Arial" panose="020B0604020202020204" pitchFamily="34" charset="0"/>
                <a:ea typeface="+mn-ea"/>
                <a:cs typeface="+mn-cs"/>
              </a:rPr>
              <a:t>Mô tả các phương pháp sản xuất, chế biến thức ăn chăn nuôi. Nêu ưu và nhược điểm của từng phương pháp.</a:t>
            </a:r>
          </a:p>
        </p:txBody>
      </p:sp>
      <p:sp>
        <p:nvSpPr>
          <p:cNvPr id="13" name="Arrow: Pentagon 15">
            <a:extLst>
              <a:ext uri="{FF2B5EF4-FFF2-40B4-BE49-F238E27FC236}">
                <a16:creationId xmlns:a16="http://schemas.microsoft.com/office/drawing/2014/main" id="{0A11304B-4622-80DE-E11C-FAFC36C8C062}"/>
              </a:ext>
            </a:extLst>
          </p:cNvPr>
          <p:cNvSpPr/>
          <p:nvPr/>
        </p:nvSpPr>
        <p:spPr>
          <a:xfrm>
            <a:off x="0" y="1132526"/>
            <a:ext cx="3474720" cy="919414"/>
          </a:xfrm>
          <a:prstGeom prst="homePlate">
            <a:avLst>
              <a:gd name="adj" fmla="val 48339"/>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1. Phương pháp sản xuất thức ăn chăn nuôi</a:t>
            </a:r>
          </a:p>
        </p:txBody>
      </p:sp>
      <p:sp>
        <p:nvSpPr>
          <p:cNvPr id="3" name="Rectangle 2"/>
          <p:cNvSpPr/>
          <p:nvPr/>
        </p:nvSpPr>
        <p:spPr>
          <a:xfrm>
            <a:off x="342898" y="2781021"/>
            <a:ext cx="2304288" cy="1477328"/>
          </a:xfrm>
          <a:prstGeom prst="rect">
            <a:avLst/>
          </a:prstGeom>
          <a:solidFill>
            <a:schemeClr val="tx2">
              <a:lumMod val="85000"/>
            </a:schemeClr>
          </a:solidFill>
        </p:spPr>
        <p:txBody>
          <a:bodyPr wrap="square">
            <a:spAutoFit/>
          </a:bodyPr>
          <a:lstStyle/>
          <a:p>
            <a:pPr algn="ctr">
              <a:lnSpc>
                <a:spcPct val="150000"/>
              </a:lnSpc>
            </a:pPr>
            <a:r>
              <a:rPr lang="en-US" sz="2000" b="1" dirty="0">
                <a:latin typeface="+mn-lt"/>
                <a:ea typeface="Calibri" panose="020F0502020204030204" pitchFamily="34" charset="0"/>
              </a:rPr>
              <a:t>Phương pháp sản xuất thức ăn truyền thống</a:t>
            </a:r>
            <a:endParaRPr lang="en-US" sz="2000" b="1" dirty="0">
              <a:latin typeface="+mn-lt"/>
            </a:endParaRPr>
          </a:p>
        </p:txBody>
      </p:sp>
      <p:sp>
        <p:nvSpPr>
          <p:cNvPr id="7" name="Rectangle 6"/>
          <p:cNvSpPr/>
          <p:nvPr/>
        </p:nvSpPr>
        <p:spPr>
          <a:xfrm>
            <a:off x="3474720" y="2319356"/>
            <a:ext cx="5504687" cy="2400657"/>
          </a:xfrm>
          <a:prstGeom prst="rect">
            <a:avLst/>
          </a:prstGeom>
          <a:solidFill>
            <a:schemeClr val="tx2"/>
          </a:solidFill>
        </p:spPr>
        <p:txBody>
          <a:bodyPr wrap="square">
            <a:spAutoFit/>
          </a:bodyPr>
          <a:lstStyle/>
          <a:p>
            <a:pPr algn="just">
              <a:lnSpc>
                <a:spcPct val="150000"/>
              </a:lnSpc>
            </a:pPr>
            <a:r>
              <a:rPr lang="en-US" sz="2000" dirty="0">
                <a:latin typeface="+mn-lt"/>
                <a:ea typeface="Calibri" panose="020F0502020204030204" pitchFamily="34" charset="0"/>
              </a:rPr>
              <a:t>Được sản xuất bằng cách thu nhận các sản phẩm và thụ phẩm trồng trọt (thóc, ngô, khoai,...); thủy sản (tôm, cá,...); công nghệ chế biến (rỉ mật đường,...) và các loại sản phẩm tương tự khác.</a:t>
            </a:r>
            <a:endParaRPr lang="en-US" sz="2000" dirty="0">
              <a:effectLst/>
              <a:latin typeface="+mn-lt"/>
              <a:ea typeface="Calibri" panose="020F0502020204030204" pitchFamily="34" charset="0"/>
            </a:endParaRPr>
          </a:p>
        </p:txBody>
      </p:sp>
      <p:cxnSp>
        <p:nvCxnSpPr>
          <p:cNvPr id="9" name="Straight Connector 8"/>
          <p:cNvCxnSpPr>
            <a:stCxn id="3" idx="3"/>
            <a:endCxn id="7" idx="1"/>
          </p:cNvCxnSpPr>
          <p:nvPr/>
        </p:nvCxnSpPr>
        <p:spPr>
          <a:xfrm>
            <a:off x="2647186" y="3519685"/>
            <a:ext cx="827534"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444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0" name="Rectangle 9"/>
          <p:cNvSpPr/>
          <p:nvPr/>
        </p:nvSpPr>
        <p:spPr>
          <a:xfrm>
            <a:off x="3163823" y="0"/>
            <a:ext cx="5980177" cy="1015663"/>
          </a:xfrm>
          <a:prstGeom prst="rect">
            <a:avLst/>
          </a:prstGeom>
          <a:solidFill>
            <a:schemeClr val="tx2"/>
          </a:solidFill>
        </p:spPr>
        <p:txBody>
          <a:bodyPr wrap="square">
            <a:spAutoFit/>
          </a:bodyPr>
          <a:lstStyle/>
          <a:p>
            <a:pPr marL="342900" indent="-342900" algn="just">
              <a:lnSpc>
                <a:spcPct val="150000"/>
              </a:lnSpc>
              <a:buFont typeface="Arial" panose="020B0604020202020204" pitchFamily="34" charset="0"/>
              <a:buChar char="•"/>
            </a:pPr>
            <a:r>
              <a:rPr lang="vi-VN" sz="2000" b="1" dirty="0">
                <a:latin typeface="+mn-lt"/>
                <a:ea typeface="Calibri" panose="020F0502020204030204" pitchFamily="34" charset="0"/>
              </a:rPr>
              <a:t>Ưu điểm</a:t>
            </a:r>
            <a:r>
              <a:rPr lang="vi-VN" sz="2000" dirty="0">
                <a:latin typeface="+mn-lt"/>
                <a:ea typeface="Calibri" panose="020F0502020204030204" pitchFamily="34" charset="0"/>
              </a:rPr>
              <a:t>: Thức ăn tốt, giàu dinh dưỡng; Có thể tự sản xuất, nguồn nguyên liệu dễ kiếm.</a:t>
            </a:r>
            <a:endParaRPr lang="en-US" sz="2000" dirty="0">
              <a:effectLst/>
              <a:latin typeface="+mn-lt"/>
              <a:ea typeface="Calibri" panose="020F0502020204030204" pitchFamily="34" charset="0"/>
            </a:endParaRPr>
          </a:p>
        </p:txBody>
      </p:sp>
      <p:sp>
        <p:nvSpPr>
          <p:cNvPr id="11" name="Rectangle 10"/>
          <p:cNvSpPr/>
          <p:nvPr/>
        </p:nvSpPr>
        <p:spPr>
          <a:xfrm>
            <a:off x="3163823" y="1382668"/>
            <a:ext cx="5980177" cy="1477328"/>
          </a:xfrm>
          <a:prstGeom prst="rect">
            <a:avLst/>
          </a:prstGeom>
          <a:solidFill>
            <a:schemeClr val="tx2"/>
          </a:solidFill>
        </p:spPr>
        <p:txBody>
          <a:bodyPr wrap="square">
            <a:spAutoFit/>
          </a:bodyPr>
          <a:lstStyle/>
          <a:p>
            <a:pPr marL="342900" indent="-342900" algn="just">
              <a:lnSpc>
                <a:spcPct val="150000"/>
              </a:lnSpc>
              <a:buFont typeface="Arial" panose="020B0604020202020204" pitchFamily="34" charset="0"/>
              <a:buChar char="•"/>
            </a:pPr>
            <a:r>
              <a:rPr lang="vi-VN" sz="2000" b="1" dirty="0">
                <a:latin typeface="+mn-lt"/>
                <a:ea typeface="Calibri" panose="020F0502020204030204" pitchFamily="34" charset="0"/>
              </a:rPr>
              <a:t>Nhược điểm</a:t>
            </a:r>
            <a:r>
              <a:rPr lang="vi-VN" sz="2000" dirty="0">
                <a:latin typeface="+mn-lt"/>
                <a:ea typeface="Calibri" panose="020F0502020204030204" pitchFamily="34" charset="0"/>
              </a:rPr>
              <a:t>: Tốn kém, tốn thời gian chế biến, không để được lâu, nguồn nguyên liệu bị ảnh hưởng bởi thời gian, thời tiết,…..</a:t>
            </a:r>
            <a:endParaRPr lang="en-US" sz="2000" dirty="0">
              <a:effectLst/>
              <a:latin typeface="+mn-lt"/>
              <a:ea typeface="Calibri" panose="020F0502020204030204" pitchFamily="34" charset="0"/>
            </a:endParaRPr>
          </a:p>
        </p:txBody>
      </p:sp>
      <p:sp>
        <p:nvSpPr>
          <p:cNvPr id="3" name="Rectangle 2"/>
          <p:cNvSpPr/>
          <p:nvPr/>
        </p:nvSpPr>
        <p:spPr>
          <a:xfrm>
            <a:off x="160018" y="489254"/>
            <a:ext cx="2308862" cy="1477328"/>
          </a:xfrm>
          <a:prstGeom prst="rect">
            <a:avLst/>
          </a:prstGeom>
          <a:solidFill>
            <a:schemeClr val="tx2">
              <a:lumMod val="85000"/>
            </a:schemeClr>
          </a:solidFill>
        </p:spPr>
        <p:txBody>
          <a:bodyPr wrap="square">
            <a:spAutoFit/>
          </a:bodyPr>
          <a:lstStyle/>
          <a:p>
            <a:pPr algn="ctr">
              <a:lnSpc>
                <a:spcPct val="150000"/>
              </a:lnSpc>
            </a:pPr>
            <a:r>
              <a:rPr lang="en-US" sz="2000" b="1" dirty="0">
                <a:latin typeface="+mn-lt"/>
                <a:ea typeface="Calibri" panose="020F0502020204030204" pitchFamily="34" charset="0"/>
              </a:rPr>
              <a:t>Phương pháp sản xuất thức ăn truyền thống</a:t>
            </a:r>
            <a:endParaRPr lang="en-US" sz="2000" b="1" dirty="0">
              <a:latin typeface="+mn-lt"/>
            </a:endParaRPr>
          </a:p>
        </p:txBody>
      </p:sp>
      <p:sp>
        <p:nvSpPr>
          <p:cNvPr id="5" name="Left Brace 4"/>
          <p:cNvSpPr/>
          <p:nvPr/>
        </p:nvSpPr>
        <p:spPr>
          <a:xfrm>
            <a:off x="2468880" y="367005"/>
            <a:ext cx="694943" cy="1721826"/>
          </a:xfrm>
          <a:prstGeom prst="leftBrace">
            <a:avLst>
              <a:gd name="adj1" fmla="val 22060"/>
              <a:gd name="adj2" fmla="val 51005"/>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0" y="3562767"/>
            <a:ext cx="3600450" cy="1015663"/>
          </a:xfrm>
          <a:prstGeom prst="rect">
            <a:avLst/>
          </a:prstGeom>
          <a:solidFill>
            <a:schemeClr val="tx2">
              <a:lumMod val="85000"/>
            </a:schemeClr>
          </a:solidFill>
        </p:spPr>
        <p:txBody>
          <a:bodyPr wrap="square">
            <a:spAutoFit/>
          </a:bodyPr>
          <a:lstStyle/>
          <a:p>
            <a:pPr algn="ctr">
              <a:lnSpc>
                <a:spcPct val="150000"/>
              </a:lnSpc>
            </a:pPr>
            <a:r>
              <a:rPr lang="en-US" sz="2000" b="1" dirty="0">
                <a:latin typeface="+mn-lt"/>
                <a:ea typeface="Calibri" panose="020F0502020204030204" pitchFamily="34" charset="0"/>
              </a:rPr>
              <a:t>Phương pháp sản xuất thức ăn hỗn hợp hoàn chỉnh</a:t>
            </a:r>
            <a:endParaRPr lang="en-US" sz="2000" b="1" dirty="0">
              <a:latin typeface="+mn-lt"/>
            </a:endParaRPr>
          </a:p>
        </p:txBody>
      </p:sp>
      <p:cxnSp>
        <p:nvCxnSpPr>
          <p:cNvPr id="6" name="Straight Connector 5"/>
          <p:cNvCxnSpPr>
            <a:stCxn id="8" idx="3"/>
            <a:endCxn id="7" idx="1"/>
          </p:cNvCxnSpPr>
          <p:nvPr/>
        </p:nvCxnSpPr>
        <p:spPr>
          <a:xfrm flipV="1">
            <a:off x="3600450" y="3493917"/>
            <a:ext cx="989838" cy="57668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90288" y="2986085"/>
            <a:ext cx="4553712" cy="1015663"/>
          </a:xfrm>
          <a:prstGeom prst="rect">
            <a:avLst/>
          </a:prstGeom>
          <a:solidFill>
            <a:schemeClr val="tx2"/>
          </a:solidFill>
        </p:spPr>
        <p:txBody>
          <a:bodyPr wrap="square">
            <a:spAutoFit/>
          </a:bodyPr>
          <a:lstStyle/>
          <a:p>
            <a:pPr lvl="0" algn="just">
              <a:lnSpc>
                <a:spcPct val="150000"/>
              </a:lnSpc>
            </a:pPr>
            <a:r>
              <a:rPr lang="en-US" sz="2000" b="1" i="1" dirty="0">
                <a:latin typeface="+mn-lt"/>
                <a:ea typeface="Calibri" panose="020F0502020204030204" pitchFamily="34" charset="0"/>
              </a:rPr>
              <a:t>Dạng 1</a:t>
            </a:r>
            <a:r>
              <a:rPr lang="en-US" sz="2000" i="1" dirty="0">
                <a:latin typeface="+mn-lt"/>
                <a:ea typeface="Calibri" panose="020F0502020204030204" pitchFamily="34" charset="0"/>
              </a:rPr>
              <a:t>: Các bước sản xuất thức ăn hỗn hợp hoàn chỉnh dạng bột</a:t>
            </a:r>
            <a:endParaRPr lang="en-US" sz="2000" dirty="0">
              <a:effectLst/>
              <a:latin typeface="+mn-lt"/>
              <a:ea typeface="Calibri" panose="020F0502020204030204" pitchFamily="34" charset="0"/>
            </a:endParaRPr>
          </a:p>
        </p:txBody>
      </p:sp>
      <p:sp>
        <p:nvSpPr>
          <p:cNvPr id="19" name="Rectangle 18"/>
          <p:cNvSpPr/>
          <p:nvPr/>
        </p:nvSpPr>
        <p:spPr>
          <a:xfrm>
            <a:off x="4590288" y="4127837"/>
            <a:ext cx="4553712" cy="1015663"/>
          </a:xfrm>
          <a:prstGeom prst="rect">
            <a:avLst/>
          </a:prstGeom>
          <a:solidFill>
            <a:schemeClr val="tx2"/>
          </a:solidFill>
        </p:spPr>
        <p:txBody>
          <a:bodyPr wrap="square">
            <a:spAutoFit/>
          </a:bodyPr>
          <a:lstStyle/>
          <a:p>
            <a:pPr lvl="0" algn="just">
              <a:lnSpc>
                <a:spcPct val="150000"/>
              </a:lnSpc>
            </a:pPr>
            <a:r>
              <a:rPr lang="en-US" sz="2000" b="1" i="1" dirty="0">
                <a:latin typeface="+mn-lt"/>
                <a:ea typeface="Calibri" panose="020F0502020204030204" pitchFamily="34" charset="0"/>
              </a:rPr>
              <a:t>Dạng 2</a:t>
            </a:r>
            <a:r>
              <a:rPr lang="en-US" sz="2000" i="1" dirty="0">
                <a:latin typeface="+mn-lt"/>
                <a:ea typeface="Calibri" panose="020F0502020204030204" pitchFamily="34" charset="0"/>
              </a:rPr>
              <a:t>: Các bước sản xuất thức ăn hỗn hợp dạng viên</a:t>
            </a:r>
            <a:endParaRPr lang="en-US" sz="2000" dirty="0">
              <a:effectLst/>
              <a:latin typeface="+mn-lt"/>
              <a:ea typeface="Calibri" panose="020F0502020204030204" pitchFamily="34" charset="0"/>
            </a:endParaRPr>
          </a:p>
        </p:txBody>
      </p:sp>
      <p:cxnSp>
        <p:nvCxnSpPr>
          <p:cNvPr id="20" name="Straight Connector 19"/>
          <p:cNvCxnSpPr>
            <a:stCxn id="8" idx="3"/>
            <a:endCxn id="19" idx="1"/>
          </p:cNvCxnSpPr>
          <p:nvPr/>
        </p:nvCxnSpPr>
        <p:spPr>
          <a:xfrm>
            <a:off x="3600450" y="4070599"/>
            <a:ext cx="989838" cy="56507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P spid="5" grpId="0" animBg="1"/>
      <p:bldP spid="8" grpId="0" animBg="1"/>
      <p:bldP spid="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1" name="Rectangle 10"/>
          <p:cNvSpPr/>
          <p:nvPr/>
        </p:nvSpPr>
        <p:spPr>
          <a:xfrm>
            <a:off x="475487" y="553998"/>
            <a:ext cx="7699249" cy="1881990"/>
          </a:xfrm>
          <a:prstGeom prst="rect">
            <a:avLst/>
          </a:prstGeom>
          <a:solidFill>
            <a:schemeClr val="tx2"/>
          </a:solidFill>
        </p:spPr>
        <p:txBody>
          <a:bodyPr wrap="square">
            <a:spAutoFit/>
          </a:bodyPr>
          <a:lstStyle/>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1</a:t>
            </a:r>
            <a:r>
              <a:rPr lang="vi-VN" sz="2000" dirty="0">
                <a:latin typeface="+mn-lt"/>
                <a:ea typeface="Calibri" panose="020F0502020204030204" pitchFamily="34" charset="0"/>
              </a:rPr>
              <a:t>: Lựa chọn nguyên liệu.</a:t>
            </a:r>
          </a:p>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2</a:t>
            </a:r>
            <a:r>
              <a:rPr lang="vi-VN" sz="2000" dirty="0">
                <a:latin typeface="+mn-lt"/>
                <a:ea typeface="Calibri" panose="020F0502020204030204" pitchFamily="34" charset="0"/>
              </a:rPr>
              <a:t>: Làm sạch, sấy khô, nghiền nhỏ nguyên liệu.</a:t>
            </a:r>
          </a:p>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3</a:t>
            </a:r>
            <a:r>
              <a:rPr lang="vi-VN" sz="2000" dirty="0">
                <a:latin typeface="+mn-lt"/>
                <a:ea typeface="Calibri" panose="020F0502020204030204" pitchFamily="34" charset="0"/>
              </a:rPr>
              <a:t>: Phối trộn nguyên liệu.</a:t>
            </a:r>
          </a:p>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4</a:t>
            </a:r>
            <a:r>
              <a:rPr lang="vi-VN" sz="2000" dirty="0">
                <a:latin typeface="+mn-lt"/>
                <a:ea typeface="Calibri" panose="020F0502020204030204" pitchFamily="34" charset="0"/>
              </a:rPr>
              <a:t>: Đóng bao, bảo quản, tiêu thụ sản phẩm.</a:t>
            </a:r>
          </a:p>
        </p:txBody>
      </p:sp>
      <p:sp>
        <p:nvSpPr>
          <p:cNvPr id="7" name="Rectangle 6"/>
          <p:cNvSpPr/>
          <p:nvPr/>
        </p:nvSpPr>
        <p:spPr>
          <a:xfrm>
            <a:off x="237744" y="0"/>
            <a:ext cx="7936992" cy="553998"/>
          </a:xfrm>
          <a:prstGeom prst="rect">
            <a:avLst/>
          </a:prstGeom>
        </p:spPr>
        <p:txBody>
          <a:bodyPr wrap="square">
            <a:spAutoFit/>
          </a:bodyPr>
          <a:lstStyle/>
          <a:p>
            <a:pPr lvl="0" algn="just">
              <a:lnSpc>
                <a:spcPct val="150000"/>
              </a:lnSpc>
            </a:pPr>
            <a:r>
              <a:rPr lang="en-US" sz="2000" b="1" i="1" dirty="0">
                <a:latin typeface="+mn-lt"/>
                <a:ea typeface="Calibri" panose="020F0502020204030204" pitchFamily="34" charset="0"/>
              </a:rPr>
              <a:t>Dạng 1</a:t>
            </a:r>
            <a:r>
              <a:rPr lang="en-US" sz="2000" i="1" dirty="0">
                <a:latin typeface="+mn-lt"/>
                <a:ea typeface="Calibri" panose="020F0502020204030204" pitchFamily="34" charset="0"/>
              </a:rPr>
              <a:t>: Các bước sản xuất thức ăn hỗn hợp hoàn chỉnh dạng bột</a:t>
            </a:r>
            <a:endParaRPr lang="en-US" sz="2000" dirty="0">
              <a:effectLst/>
              <a:latin typeface="+mn-lt"/>
              <a:ea typeface="Calibri" panose="020F0502020204030204" pitchFamily="34" charset="0"/>
            </a:endParaRPr>
          </a:p>
        </p:txBody>
      </p:sp>
      <p:sp>
        <p:nvSpPr>
          <p:cNvPr id="2" name="Rectangle 1"/>
          <p:cNvSpPr/>
          <p:nvPr/>
        </p:nvSpPr>
        <p:spPr>
          <a:xfrm>
            <a:off x="237744" y="2435988"/>
            <a:ext cx="6458819" cy="553998"/>
          </a:xfrm>
          <a:prstGeom prst="rect">
            <a:avLst/>
          </a:prstGeom>
        </p:spPr>
        <p:txBody>
          <a:bodyPr wrap="none">
            <a:spAutoFit/>
          </a:bodyPr>
          <a:lstStyle/>
          <a:p>
            <a:pPr lvl="0" algn="just">
              <a:lnSpc>
                <a:spcPct val="150000"/>
              </a:lnSpc>
            </a:pPr>
            <a:r>
              <a:rPr lang="en-US" sz="2000" b="1" i="1" dirty="0">
                <a:solidFill>
                  <a:schemeClr val="tx1"/>
                </a:solidFill>
                <a:latin typeface="+mn-lt"/>
                <a:ea typeface="Calibri" panose="020F0502020204030204" pitchFamily="34" charset="0"/>
              </a:rPr>
              <a:t>Dạng 2</a:t>
            </a:r>
            <a:r>
              <a:rPr lang="en-US" sz="2000" i="1" dirty="0">
                <a:solidFill>
                  <a:schemeClr val="tx1"/>
                </a:solidFill>
                <a:latin typeface="+mn-lt"/>
                <a:ea typeface="Calibri" panose="020F0502020204030204" pitchFamily="34" charset="0"/>
              </a:rPr>
              <a:t>: Các bước sản xuất thức ăn hỗn hợp dạng viên</a:t>
            </a:r>
            <a:endParaRPr lang="en-US" sz="2000" dirty="0">
              <a:solidFill>
                <a:schemeClr val="tx1"/>
              </a:solidFill>
              <a:effectLst/>
              <a:latin typeface="+mn-lt"/>
              <a:ea typeface="Calibri" panose="020F0502020204030204" pitchFamily="34" charset="0"/>
            </a:endParaRPr>
          </a:p>
        </p:txBody>
      </p:sp>
      <p:sp>
        <p:nvSpPr>
          <p:cNvPr id="12" name="Rectangle 11"/>
          <p:cNvSpPr/>
          <p:nvPr/>
        </p:nvSpPr>
        <p:spPr>
          <a:xfrm>
            <a:off x="475486" y="3034818"/>
            <a:ext cx="7699249" cy="1938992"/>
          </a:xfrm>
          <a:prstGeom prst="rect">
            <a:avLst/>
          </a:prstGeom>
          <a:solidFill>
            <a:schemeClr val="tx2"/>
          </a:solidFill>
        </p:spPr>
        <p:txBody>
          <a:bodyPr wrap="square">
            <a:spAutoFit/>
          </a:bodyPr>
          <a:lstStyle/>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1</a:t>
            </a:r>
            <a:r>
              <a:rPr lang="vi-VN" sz="2000" dirty="0">
                <a:latin typeface="+mn-lt"/>
                <a:ea typeface="Calibri" panose="020F0502020204030204" pitchFamily="34" charset="0"/>
              </a:rPr>
              <a:t>: Lựa chọn nguyên liệu.</a:t>
            </a:r>
          </a:p>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2</a:t>
            </a:r>
            <a:r>
              <a:rPr lang="vi-VN" sz="2000" dirty="0">
                <a:latin typeface="+mn-lt"/>
                <a:ea typeface="Calibri" panose="020F0502020204030204" pitchFamily="34" charset="0"/>
              </a:rPr>
              <a:t>: Làm sạch, sấy khô, nghiền nhỏ nguyên liệu.</a:t>
            </a:r>
          </a:p>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3</a:t>
            </a:r>
            <a:r>
              <a:rPr lang="vi-VN" sz="2000" dirty="0">
                <a:latin typeface="+mn-lt"/>
                <a:ea typeface="Calibri" panose="020F0502020204030204" pitchFamily="34" charset="0"/>
              </a:rPr>
              <a:t>: Phối trộn nguyên liệu.</a:t>
            </a:r>
          </a:p>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4</a:t>
            </a:r>
            <a:r>
              <a:rPr lang="vi-VN" sz="2000" dirty="0">
                <a:latin typeface="+mn-lt"/>
                <a:ea typeface="Calibri" panose="020F0502020204030204" pitchFamily="34" charset="0"/>
              </a:rPr>
              <a:t>: Làm ẩm nguyên liệu, tăng nhiệt độ, ép viên.</a:t>
            </a:r>
          </a:p>
        </p:txBody>
      </p:sp>
    </p:spTree>
    <p:extLst>
      <p:ext uri="{BB962C8B-B14F-4D97-AF65-F5344CB8AC3E}">
        <p14:creationId xmlns:p14="http://schemas.microsoft.com/office/powerpoint/2010/main" val="353765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2"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1" name="Rectangle 10"/>
          <p:cNvSpPr/>
          <p:nvPr/>
        </p:nvSpPr>
        <p:spPr>
          <a:xfrm>
            <a:off x="475486" y="352830"/>
            <a:ext cx="7699249" cy="958660"/>
          </a:xfrm>
          <a:prstGeom prst="rect">
            <a:avLst/>
          </a:prstGeom>
          <a:solidFill>
            <a:schemeClr val="tx2"/>
          </a:solidFill>
        </p:spPr>
        <p:txBody>
          <a:bodyPr wrap="square">
            <a:spAutoFit/>
          </a:bodyPr>
          <a:lstStyle/>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5</a:t>
            </a:r>
            <a:r>
              <a:rPr lang="vi-VN" sz="2000" dirty="0">
                <a:latin typeface="+mn-lt"/>
                <a:ea typeface="Calibri" panose="020F0502020204030204" pitchFamily="34" charset="0"/>
              </a:rPr>
              <a:t>: Hạ nhiệt độ, làm khô.</a:t>
            </a:r>
          </a:p>
          <a:p>
            <a:pPr marL="342900" indent="-342900" algn="just">
              <a:lnSpc>
                <a:spcPct val="150000"/>
              </a:lnSpc>
              <a:buFont typeface="Wingdings" panose="05000000000000000000" pitchFamily="2" charset="2"/>
              <a:buChar char="Ø"/>
            </a:pPr>
            <a:r>
              <a:rPr lang="vi-VN" sz="2000" b="1" dirty="0">
                <a:latin typeface="+mn-lt"/>
                <a:ea typeface="Calibri" panose="020F0502020204030204" pitchFamily="34" charset="0"/>
              </a:rPr>
              <a:t>Bước 6</a:t>
            </a:r>
            <a:r>
              <a:rPr lang="vi-VN" sz="2000" dirty="0">
                <a:latin typeface="+mn-lt"/>
                <a:ea typeface="Calibri" panose="020F0502020204030204" pitchFamily="34" charset="0"/>
              </a:rPr>
              <a:t>: Đóng bao, bảo quản, tiêu thụ sản phẩm.</a:t>
            </a:r>
          </a:p>
        </p:txBody>
      </p:sp>
      <p:sp>
        <p:nvSpPr>
          <p:cNvPr id="12" name="Rectangle 11"/>
          <p:cNvSpPr/>
          <p:nvPr/>
        </p:nvSpPr>
        <p:spPr>
          <a:xfrm>
            <a:off x="2102670" y="1635436"/>
            <a:ext cx="6327649" cy="553998"/>
          </a:xfrm>
          <a:prstGeom prst="rect">
            <a:avLst/>
          </a:prstGeom>
          <a:solidFill>
            <a:schemeClr val="tx2"/>
          </a:solidFill>
        </p:spPr>
        <p:txBody>
          <a:bodyPr wrap="square">
            <a:spAutoFit/>
          </a:bodyPr>
          <a:lstStyle/>
          <a:p>
            <a:pPr algn="just">
              <a:lnSpc>
                <a:spcPct val="150000"/>
              </a:lnSpc>
            </a:pPr>
            <a:r>
              <a:rPr lang="vi-VN" sz="2000" b="1" dirty="0">
                <a:latin typeface="+mn-lt"/>
                <a:ea typeface="Calibri" panose="020F0502020204030204" pitchFamily="34" charset="0"/>
              </a:rPr>
              <a:t>Ưu điểm</a:t>
            </a:r>
            <a:r>
              <a:rPr lang="vi-VN" sz="2000" dirty="0">
                <a:latin typeface="+mn-lt"/>
                <a:ea typeface="Calibri" panose="020F0502020204030204" pitchFamily="34" charset="0"/>
              </a:rPr>
              <a:t>: Tiện lợi, giá thành rẻ, thời gian sử dụng lâu.</a:t>
            </a:r>
          </a:p>
        </p:txBody>
      </p:sp>
      <p:sp>
        <p:nvSpPr>
          <p:cNvPr id="4" name="Rectangle 3"/>
          <p:cNvSpPr/>
          <p:nvPr/>
        </p:nvSpPr>
        <p:spPr>
          <a:xfrm>
            <a:off x="2102670" y="2513380"/>
            <a:ext cx="5448928" cy="553998"/>
          </a:xfrm>
          <a:prstGeom prst="rect">
            <a:avLst/>
          </a:prstGeom>
          <a:solidFill>
            <a:schemeClr val="tx2"/>
          </a:solidFill>
        </p:spPr>
        <p:txBody>
          <a:bodyPr wrap="none">
            <a:spAutoFit/>
          </a:bodyPr>
          <a:lstStyle/>
          <a:p>
            <a:pPr lvl="0" algn="just">
              <a:lnSpc>
                <a:spcPct val="150000"/>
              </a:lnSpc>
            </a:pPr>
            <a:r>
              <a:rPr lang="en-US" sz="2000" b="1" dirty="0">
                <a:latin typeface="+mn-lt"/>
                <a:ea typeface="Calibri" panose="020F0502020204030204" pitchFamily="34" charset="0"/>
              </a:rPr>
              <a:t>Nhược điểm</a:t>
            </a:r>
            <a:r>
              <a:rPr lang="en-US" sz="2000" dirty="0">
                <a:latin typeface="+mn-lt"/>
                <a:ea typeface="Calibri" panose="020F0502020204030204" pitchFamily="34" charset="0"/>
              </a:rPr>
              <a:t>: Yêu cầu về công nghệ, kĩ thuật.</a:t>
            </a:r>
            <a:endParaRPr lang="en-US" sz="2000" dirty="0">
              <a:effectLst/>
              <a:latin typeface="+mn-lt"/>
              <a:ea typeface="Calibri" panose="020F0502020204030204" pitchFamily="34" charset="0"/>
            </a:endParaRPr>
          </a:p>
        </p:txBody>
      </p:sp>
      <p:sp>
        <p:nvSpPr>
          <p:cNvPr id="5" name="Right Arrow 4"/>
          <p:cNvSpPr/>
          <p:nvPr/>
        </p:nvSpPr>
        <p:spPr>
          <a:xfrm>
            <a:off x="182880" y="1912435"/>
            <a:ext cx="1481328" cy="77590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15">
            <a:extLst>
              <a:ext uri="{FF2B5EF4-FFF2-40B4-BE49-F238E27FC236}">
                <a16:creationId xmlns:a16="http://schemas.microsoft.com/office/drawing/2014/main" id="{0A11304B-4622-80DE-E11C-FAFC36C8C062}"/>
              </a:ext>
            </a:extLst>
          </p:cNvPr>
          <p:cNvSpPr/>
          <p:nvPr/>
        </p:nvSpPr>
        <p:spPr>
          <a:xfrm>
            <a:off x="0" y="3692846"/>
            <a:ext cx="3474720" cy="919414"/>
          </a:xfrm>
          <a:prstGeom prst="homePlate">
            <a:avLst>
              <a:gd name="adj" fmla="val 48339"/>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2. Phương pháp sản xuất thức ăn chăn nuôi</a:t>
            </a:r>
          </a:p>
        </p:txBody>
      </p:sp>
      <p:sp>
        <p:nvSpPr>
          <p:cNvPr id="6" name="Left Brace 5"/>
          <p:cNvSpPr/>
          <p:nvPr/>
        </p:nvSpPr>
        <p:spPr>
          <a:xfrm>
            <a:off x="3474720" y="3444229"/>
            <a:ext cx="657470" cy="1481328"/>
          </a:xfrm>
          <a:prstGeom prst="leftBrace">
            <a:avLst>
              <a:gd name="adj1" fmla="val 27804"/>
              <a:gd name="adj2" fmla="val 48765"/>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132190" y="3244174"/>
            <a:ext cx="3410714" cy="400110"/>
          </a:xfrm>
          <a:prstGeom prst="rect">
            <a:avLst/>
          </a:prstGeom>
          <a:noFill/>
        </p:spPr>
        <p:txBody>
          <a:bodyPr wrap="square" rtlCol="0">
            <a:spAutoFit/>
          </a:bodyPr>
          <a:lstStyle/>
          <a:p>
            <a:r>
              <a:rPr lang="en-US" sz="2000" dirty="0"/>
              <a:t>Phương pháp vật lí</a:t>
            </a:r>
          </a:p>
        </p:txBody>
      </p:sp>
      <p:sp>
        <p:nvSpPr>
          <p:cNvPr id="13" name="TextBox 12"/>
          <p:cNvSpPr txBox="1"/>
          <p:nvPr/>
        </p:nvSpPr>
        <p:spPr>
          <a:xfrm>
            <a:off x="4132190" y="3971599"/>
            <a:ext cx="3410714" cy="400110"/>
          </a:xfrm>
          <a:prstGeom prst="rect">
            <a:avLst/>
          </a:prstGeom>
          <a:noFill/>
        </p:spPr>
        <p:txBody>
          <a:bodyPr wrap="square" rtlCol="0">
            <a:spAutoFit/>
          </a:bodyPr>
          <a:lstStyle/>
          <a:p>
            <a:r>
              <a:rPr lang="en-US" sz="2000" dirty="0"/>
              <a:t>Phương pháp hóa học</a:t>
            </a:r>
          </a:p>
        </p:txBody>
      </p:sp>
      <p:sp>
        <p:nvSpPr>
          <p:cNvPr id="14" name="TextBox 13"/>
          <p:cNvSpPr txBox="1"/>
          <p:nvPr/>
        </p:nvSpPr>
        <p:spPr>
          <a:xfrm>
            <a:off x="4132190" y="4699024"/>
            <a:ext cx="4416554" cy="400110"/>
          </a:xfrm>
          <a:prstGeom prst="rect">
            <a:avLst/>
          </a:prstGeom>
          <a:noFill/>
        </p:spPr>
        <p:txBody>
          <a:bodyPr wrap="square" rtlCol="0">
            <a:spAutoFit/>
          </a:bodyPr>
          <a:lstStyle/>
          <a:p>
            <a:r>
              <a:rPr lang="en-US" sz="2000" dirty="0"/>
              <a:t>Phương pháp sử dụng vi sinh vật</a:t>
            </a:r>
          </a:p>
        </p:txBody>
      </p:sp>
    </p:spTree>
    <p:extLst>
      <p:ext uri="{BB962C8B-B14F-4D97-AF65-F5344CB8AC3E}">
        <p14:creationId xmlns:p14="http://schemas.microsoft.com/office/powerpoint/2010/main" val="14279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P spid="5" grpId="0" animBg="1"/>
      <p:bldP spid="10" grpId="0" animBg="1"/>
      <p:bldP spid="6" grpId="0" animBg="1"/>
      <p:bldP spid="8"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2" name="Rectangle 1"/>
          <p:cNvSpPr/>
          <p:nvPr/>
        </p:nvSpPr>
        <p:spPr>
          <a:xfrm>
            <a:off x="0" y="597408"/>
            <a:ext cx="2395728" cy="5486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Phương pháp vật lí</a:t>
            </a:r>
          </a:p>
        </p:txBody>
      </p:sp>
      <p:sp>
        <p:nvSpPr>
          <p:cNvPr id="15" name="Rectangle 14"/>
          <p:cNvSpPr/>
          <p:nvPr/>
        </p:nvSpPr>
        <p:spPr>
          <a:xfrm>
            <a:off x="0" y="2203704"/>
            <a:ext cx="2798064" cy="5486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Phương pháp hóa học</a:t>
            </a:r>
          </a:p>
        </p:txBody>
      </p:sp>
      <p:sp>
        <p:nvSpPr>
          <p:cNvPr id="16" name="Rectangle 15"/>
          <p:cNvSpPr/>
          <p:nvPr/>
        </p:nvSpPr>
        <p:spPr>
          <a:xfrm>
            <a:off x="0" y="3773424"/>
            <a:ext cx="2395728" cy="95707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t>Phương pháp sử dụng vi sinh vật</a:t>
            </a:r>
          </a:p>
        </p:txBody>
      </p:sp>
      <p:sp>
        <p:nvSpPr>
          <p:cNvPr id="3" name="Left Brace 2"/>
          <p:cNvSpPr/>
          <p:nvPr/>
        </p:nvSpPr>
        <p:spPr>
          <a:xfrm>
            <a:off x="2395728" y="251460"/>
            <a:ext cx="402336" cy="1070564"/>
          </a:xfrm>
          <a:prstGeom prst="leftBrace">
            <a:avLst>
              <a:gd name="adj1" fmla="val 35833"/>
              <a:gd name="adj2" fmla="val 50000"/>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2820758" y="23604"/>
            <a:ext cx="5943600" cy="816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tx1"/>
                </a:solidFill>
              </a:rPr>
              <a:t>Ưu điểm</a:t>
            </a:r>
            <a:r>
              <a:rPr lang="vi-VN" sz="2000" dirty="0">
                <a:solidFill>
                  <a:schemeClr val="tx1"/>
                </a:solidFill>
              </a:rPr>
              <a:t>: Không tốn kém, chủ động tùy theo đặc điểm vật nuôi để chế biến phù hợp.</a:t>
            </a:r>
            <a:endParaRPr lang="en-US" sz="2000" dirty="0">
              <a:solidFill>
                <a:schemeClr val="tx1"/>
              </a:solidFill>
            </a:endParaRPr>
          </a:p>
        </p:txBody>
      </p:sp>
      <p:sp>
        <p:nvSpPr>
          <p:cNvPr id="17" name="Rectangle 16"/>
          <p:cNvSpPr/>
          <p:nvPr/>
        </p:nvSpPr>
        <p:spPr>
          <a:xfrm>
            <a:off x="2820758" y="1091138"/>
            <a:ext cx="5943600" cy="461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chemeClr val="tx1"/>
                </a:solidFill>
              </a:rPr>
              <a:t>Nhược </a:t>
            </a:r>
            <a:r>
              <a:rPr lang="vi-VN" sz="2000" b="1" dirty="0">
                <a:solidFill>
                  <a:schemeClr val="tx1"/>
                </a:solidFill>
              </a:rPr>
              <a:t>điểm</a:t>
            </a:r>
            <a:r>
              <a:rPr lang="vi-VN" sz="2000" dirty="0">
                <a:solidFill>
                  <a:schemeClr val="tx1"/>
                </a:solidFill>
              </a:rPr>
              <a:t>:</a:t>
            </a:r>
            <a:r>
              <a:rPr lang="en-US" sz="2000" dirty="0">
                <a:solidFill>
                  <a:schemeClr val="tx1"/>
                </a:solidFill>
              </a:rPr>
              <a:t> Tốn sức, mất thời gian, không đều</a:t>
            </a:r>
          </a:p>
        </p:txBody>
      </p:sp>
      <p:sp>
        <p:nvSpPr>
          <p:cNvPr id="18" name="Rectangle 17"/>
          <p:cNvSpPr/>
          <p:nvPr/>
        </p:nvSpPr>
        <p:spPr>
          <a:xfrm>
            <a:off x="3200400" y="1764792"/>
            <a:ext cx="5563958" cy="5303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tx1"/>
                </a:solidFill>
              </a:rPr>
              <a:t>Ưu điểm</a:t>
            </a:r>
            <a:r>
              <a:rPr lang="vi-VN" sz="2000" dirty="0">
                <a:solidFill>
                  <a:schemeClr val="tx1"/>
                </a:solidFill>
              </a:rPr>
              <a:t>:</a:t>
            </a:r>
            <a:r>
              <a:rPr lang="en-US" sz="2000" dirty="0">
                <a:solidFill>
                  <a:schemeClr val="tx1"/>
                </a:solidFill>
              </a:rPr>
              <a:t> Sản phẩm chuẩn, chất lượng.</a:t>
            </a:r>
          </a:p>
        </p:txBody>
      </p:sp>
      <p:sp>
        <p:nvSpPr>
          <p:cNvPr id="19" name="Rectangle 18"/>
          <p:cNvSpPr/>
          <p:nvPr/>
        </p:nvSpPr>
        <p:spPr>
          <a:xfrm>
            <a:off x="2832104" y="3499273"/>
            <a:ext cx="5045285" cy="4953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tx1"/>
                </a:solidFill>
              </a:rPr>
              <a:t>Ưu điểm</a:t>
            </a:r>
            <a:r>
              <a:rPr lang="vi-VN" sz="2000" dirty="0">
                <a:solidFill>
                  <a:schemeClr val="tx1"/>
                </a:solidFill>
              </a:rPr>
              <a:t>:</a:t>
            </a:r>
            <a:r>
              <a:rPr lang="en-US" sz="2000" dirty="0">
                <a:solidFill>
                  <a:schemeClr val="tx1"/>
                </a:solidFill>
              </a:rPr>
              <a:t> Sản phẩm tốt, giàu dinh dưỡng</a:t>
            </a:r>
          </a:p>
        </p:txBody>
      </p:sp>
      <p:sp>
        <p:nvSpPr>
          <p:cNvPr id="20" name="Rectangle 19"/>
          <p:cNvSpPr/>
          <p:nvPr/>
        </p:nvSpPr>
        <p:spPr>
          <a:xfrm>
            <a:off x="2820758" y="4449731"/>
            <a:ext cx="5067978" cy="4937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chemeClr val="tx1"/>
                </a:solidFill>
              </a:rPr>
              <a:t>Nhược</a:t>
            </a:r>
            <a:r>
              <a:rPr lang="vi-VN" sz="2000" b="1" dirty="0">
                <a:solidFill>
                  <a:schemeClr val="tx1"/>
                </a:solidFill>
              </a:rPr>
              <a:t> điểm</a:t>
            </a:r>
            <a:r>
              <a:rPr lang="vi-VN" sz="2000" dirty="0">
                <a:solidFill>
                  <a:schemeClr val="tx1"/>
                </a:solidFill>
              </a:rPr>
              <a:t>:</a:t>
            </a:r>
            <a:r>
              <a:rPr lang="en-US" sz="2000" dirty="0">
                <a:solidFill>
                  <a:schemeClr val="tx1"/>
                </a:solidFill>
              </a:rPr>
              <a:t> Cần thời gian</a:t>
            </a:r>
          </a:p>
        </p:txBody>
      </p:sp>
      <p:sp>
        <p:nvSpPr>
          <p:cNvPr id="21" name="Rectangle 20"/>
          <p:cNvSpPr/>
          <p:nvPr/>
        </p:nvSpPr>
        <p:spPr>
          <a:xfrm>
            <a:off x="3200400" y="2478024"/>
            <a:ext cx="5563958" cy="5303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chemeClr val="tx1"/>
                </a:solidFill>
              </a:rPr>
              <a:t>Nhược</a:t>
            </a:r>
            <a:r>
              <a:rPr lang="vi-VN" sz="2000" b="1" dirty="0">
                <a:solidFill>
                  <a:schemeClr val="tx1"/>
                </a:solidFill>
              </a:rPr>
              <a:t> điểm</a:t>
            </a:r>
            <a:r>
              <a:rPr lang="vi-VN" sz="2000" dirty="0">
                <a:solidFill>
                  <a:schemeClr val="tx1"/>
                </a:solidFill>
              </a:rPr>
              <a:t>:</a:t>
            </a:r>
            <a:r>
              <a:rPr lang="en-US" sz="2000" dirty="0">
                <a:solidFill>
                  <a:schemeClr val="tx1"/>
                </a:solidFill>
              </a:rPr>
              <a:t> Yêu cầu công nghệ, kĩ thuật.</a:t>
            </a:r>
          </a:p>
        </p:txBody>
      </p:sp>
      <p:sp>
        <p:nvSpPr>
          <p:cNvPr id="9" name="Left Brace 8"/>
          <p:cNvSpPr/>
          <p:nvPr/>
        </p:nvSpPr>
        <p:spPr>
          <a:xfrm>
            <a:off x="2820758" y="2071584"/>
            <a:ext cx="356947" cy="722376"/>
          </a:xfrm>
          <a:prstGeom prst="leftBrace">
            <a:avLst>
              <a:gd name="adj1" fmla="val 40462"/>
              <a:gd name="adj2" fmla="val 50000"/>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a:off x="2395728" y="3773424"/>
            <a:ext cx="425030" cy="998468"/>
          </a:xfrm>
          <a:prstGeom prst="leftBrace">
            <a:avLst>
              <a:gd name="adj1" fmla="val 40462"/>
              <a:gd name="adj2" fmla="val 50000"/>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977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3" grpId="0" animBg="1"/>
      <p:bldP spid="7" grpId="0" animBg="1"/>
      <p:bldP spid="17" grpId="0" animBg="1"/>
      <p:bldP spid="18" grpId="0" animBg="1"/>
      <p:bldP spid="19" grpId="0" animBg="1"/>
      <p:bldP spid="20" grpId="0" animBg="1"/>
      <p:bldP spid="21" grpId="0" animBg="1"/>
      <p:bldP spid="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2" name="TextBox 1"/>
          <p:cNvSpPr txBox="1"/>
          <p:nvPr/>
        </p:nvSpPr>
        <p:spPr>
          <a:xfrm>
            <a:off x="0" y="0"/>
            <a:ext cx="9143999" cy="1420325"/>
          </a:xfrm>
          <a:prstGeom prst="rect">
            <a:avLst/>
          </a:prstGeom>
          <a:solidFill>
            <a:schemeClr val="accent5">
              <a:lumMod val="20000"/>
              <a:lumOff val="80000"/>
            </a:schemeClr>
          </a:solidFill>
        </p:spPr>
        <p:txBody>
          <a:bodyPr wrap="square" rtlCol="0">
            <a:spAutoFit/>
          </a:bodyPr>
          <a:lstStyle/>
          <a:p>
            <a:pPr lvl="0" algn="just">
              <a:lnSpc>
                <a:spcPct val="150000"/>
              </a:lnSpc>
            </a:pPr>
            <a:r>
              <a:rPr lang="en-US" sz="2000" b="1" u="sng" dirty="0">
                <a:solidFill>
                  <a:schemeClr val="tx1"/>
                </a:solidFill>
                <a:latin typeface="Arial" panose="020B0604020202020204" pitchFamily="34" charset="0"/>
                <a:ea typeface="+mn-ea"/>
                <a:cs typeface="+mn-cs"/>
              </a:rPr>
              <a:t>Câu 4</a:t>
            </a:r>
            <a:r>
              <a:rPr lang="en-US" sz="2000" dirty="0">
                <a:solidFill>
                  <a:schemeClr val="tx1"/>
                </a:solidFill>
                <a:latin typeface="Arial" panose="020B0604020202020204" pitchFamily="34" charset="0"/>
                <a:ea typeface="+mn-ea"/>
                <a:cs typeface="+mn-cs"/>
              </a:rPr>
              <a:t>: </a:t>
            </a:r>
            <a:r>
              <a:rPr lang="vi-VN" sz="2000" dirty="0">
                <a:solidFill>
                  <a:schemeClr val="tx1"/>
                </a:solidFill>
                <a:latin typeface="Arial" panose="020B0604020202020204" pitchFamily="34" charset="0"/>
                <a:ea typeface="+mn-ea"/>
                <a:cs typeface="+mn-cs"/>
              </a:rPr>
              <a:t>Mô tả các phương pháp bảo quản thức ăn chăn nuôi. Nếu ưu và nhược điểm của từng phương pháp. Liên hệ với thực tiễn bảo quản thức ăn chăn nuôi ở gia đình, địa phương em.</a:t>
            </a:r>
          </a:p>
        </p:txBody>
      </p:sp>
      <p:sp>
        <p:nvSpPr>
          <p:cNvPr id="13" name="Arrow: Pentagon 15">
            <a:extLst>
              <a:ext uri="{FF2B5EF4-FFF2-40B4-BE49-F238E27FC236}">
                <a16:creationId xmlns:a16="http://schemas.microsoft.com/office/drawing/2014/main" id="{0A11304B-4622-80DE-E11C-FAFC36C8C062}"/>
              </a:ext>
            </a:extLst>
          </p:cNvPr>
          <p:cNvSpPr/>
          <p:nvPr/>
        </p:nvSpPr>
        <p:spPr>
          <a:xfrm>
            <a:off x="0" y="1633858"/>
            <a:ext cx="4114800" cy="697648"/>
          </a:xfrm>
          <a:prstGeom prst="homePlate">
            <a:avLst>
              <a:gd name="adj" fmla="val 48339"/>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1. Bảo quản thức ăn trong kho</a:t>
            </a:r>
          </a:p>
        </p:txBody>
      </p:sp>
      <p:sp>
        <p:nvSpPr>
          <p:cNvPr id="7" name="Rectangle 6"/>
          <p:cNvSpPr/>
          <p:nvPr/>
        </p:nvSpPr>
        <p:spPr>
          <a:xfrm>
            <a:off x="950976" y="2775871"/>
            <a:ext cx="3621023" cy="1938992"/>
          </a:xfrm>
          <a:prstGeom prst="rect">
            <a:avLst/>
          </a:prstGeom>
          <a:solidFill>
            <a:schemeClr val="tx2"/>
          </a:solidFill>
        </p:spPr>
        <p:txBody>
          <a:bodyPr wrap="square">
            <a:spAutoFit/>
          </a:bodyPr>
          <a:lstStyle/>
          <a:p>
            <a:pPr algn="just">
              <a:lnSpc>
                <a:spcPct val="150000"/>
              </a:lnSpc>
            </a:pPr>
            <a:r>
              <a:rPr lang="vi-VN" sz="2000" b="1" dirty="0">
                <a:latin typeface="+mn-lt"/>
                <a:ea typeface="Calibri" panose="020F0502020204030204" pitchFamily="34" charset="0"/>
              </a:rPr>
              <a:t>Ưu điểm</a:t>
            </a:r>
            <a:r>
              <a:rPr lang="vi-VN" sz="2000" dirty="0">
                <a:latin typeface="+mn-lt"/>
                <a:ea typeface="Calibri" panose="020F0502020204030204" pitchFamily="34" charset="0"/>
              </a:rPr>
              <a:t>: ngăn chặn được chuột, kiến, gián và thuận tiện cho việc cơ giới hóa quá trình xuất và nhập kho.</a:t>
            </a:r>
            <a:endParaRPr lang="en-US" sz="2000" dirty="0">
              <a:effectLst/>
              <a:latin typeface="+mn-lt"/>
              <a:ea typeface="Calibri" panose="020F0502020204030204" pitchFamily="34" charset="0"/>
            </a:endParaRPr>
          </a:p>
        </p:txBody>
      </p:sp>
      <p:sp>
        <p:nvSpPr>
          <p:cNvPr id="4" name="Rectangle 3"/>
          <p:cNvSpPr/>
          <p:nvPr/>
        </p:nvSpPr>
        <p:spPr>
          <a:xfrm>
            <a:off x="5102352" y="2775870"/>
            <a:ext cx="3163824" cy="19389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tx1"/>
                </a:solidFill>
              </a:rPr>
              <a:t>Nhược điểm</a:t>
            </a:r>
            <a:r>
              <a:rPr lang="vi-VN" sz="2000" dirty="0">
                <a:solidFill>
                  <a:schemeClr val="tx1"/>
                </a:solidFill>
              </a:rPr>
              <a:t>: Cần diện tích chứa lớn.</a:t>
            </a:r>
            <a:endParaRPr lang="en-US" sz="2000" dirty="0">
              <a:solidFill>
                <a:schemeClr val="tx1"/>
              </a:solidFill>
            </a:endParaRPr>
          </a:p>
        </p:txBody>
      </p:sp>
    </p:spTree>
    <p:extLst>
      <p:ext uri="{BB962C8B-B14F-4D97-AF65-F5344CB8AC3E}">
        <p14:creationId xmlns:p14="http://schemas.microsoft.com/office/powerpoint/2010/main" val="320507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3" name="Arrow: Pentagon 15">
            <a:extLst>
              <a:ext uri="{FF2B5EF4-FFF2-40B4-BE49-F238E27FC236}">
                <a16:creationId xmlns:a16="http://schemas.microsoft.com/office/drawing/2014/main" id="{0A11304B-4622-80DE-E11C-FAFC36C8C062}"/>
              </a:ext>
            </a:extLst>
          </p:cNvPr>
          <p:cNvSpPr/>
          <p:nvPr/>
        </p:nvSpPr>
        <p:spPr>
          <a:xfrm>
            <a:off x="0" y="56905"/>
            <a:ext cx="6254496" cy="573323"/>
          </a:xfrm>
          <a:prstGeom prst="homePlate">
            <a:avLst>
              <a:gd name="adj" fmla="val 48339"/>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2. Bảo quản thức ăn bằng phương pháp làm khô</a:t>
            </a:r>
          </a:p>
        </p:txBody>
      </p:sp>
      <p:sp>
        <p:nvSpPr>
          <p:cNvPr id="7" name="Rectangle 6"/>
          <p:cNvSpPr/>
          <p:nvPr/>
        </p:nvSpPr>
        <p:spPr>
          <a:xfrm>
            <a:off x="1207008" y="755949"/>
            <a:ext cx="7662671" cy="496996"/>
          </a:xfrm>
          <a:prstGeom prst="rect">
            <a:avLst/>
          </a:prstGeom>
          <a:solidFill>
            <a:schemeClr val="tx2"/>
          </a:solidFill>
        </p:spPr>
        <p:txBody>
          <a:bodyPr wrap="square">
            <a:spAutoFit/>
          </a:bodyPr>
          <a:lstStyle/>
          <a:p>
            <a:pPr algn="just">
              <a:lnSpc>
                <a:spcPct val="150000"/>
              </a:lnSpc>
            </a:pPr>
            <a:r>
              <a:rPr lang="vi-VN" sz="2000" b="1" dirty="0">
                <a:latin typeface="+mn-lt"/>
                <a:ea typeface="Calibri" panose="020F0502020204030204" pitchFamily="34" charset="0"/>
              </a:rPr>
              <a:t>Ưu điểm</a:t>
            </a:r>
            <a:r>
              <a:rPr lang="vi-VN" sz="2000" dirty="0">
                <a:latin typeface="+mn-lt"/>
                <a:ea typeface="Calibri" panose="020F0502020204030204" pitchFamily="34" charset="0"/>
              </a:rPr>
              <a:t>:</a:t>
            </a:r>
            <a:r>
              <a:rPr lang="en-US" sz="2000" dirty="0">
                <a:latin typeface="+mn-lt"/>
                <a:ea typeface="Calibri" panose="020F0502020204030204" pitchFamily="34" charset="0"/>
              </a:rPr>
              <a:t> </a:t>
            </a:r>
            <a:r>
              <a:rPr lang="vi-VN" sz="2000" dirty="0">
                <a:latin typeface="+mn-lt"/>
                <a:ea typeface="Calibri" panose="020F0502020204030204" pitchFamily="34" charset="0"/>
              </a:rPr>
              <a:t>Dễ thực hiện, ít tốn kém và thuận lợi cho việc bảo quản.</a:t>
            </a:r>
            <a:r>
              <a:rPr lang="en-US" sz="2000" dirty="0">
                <a:latin typeface="+mn-lt"/>
                <a:ea typeface="Calibri" panose="020F0502020204030204" pitchFamily="34" charset="0"/>
              </a:rPr>
              <a:t> </a:t>
            </a:r>
            <a:endParaRPr lang="en-US" sz="2000" dirty="0">
              <a:effectLst/>
              <a:latin typeface="+mn-lt"/>
              <a:ea typeface="Calibri" panose="020F0502020204030204" pitchFamily="34" charset="0"/>
            </a:endParaRPr>
          </a:p>
        </p:txBody>
      </p:sp>
      <p:sp>
        <p:nvSpPr>
          <p:cNvPr id="4" name="Rectangle 3"/>
          <p:cNvSpPr/>
          <p:nvPr/>
        </p:nvSpPr>
        <p:spPr>
          <a:xfrm>
            <a:off x="1207007" y="1503636"/>
            <a:ext cx="7662671" cy="507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tx1"/>
                </a:solidFill>
              </a:rPr>
              <a:t>Nhược điểm</a:t>
            </a:r>
            <a:r>
              <a:rPr lang="vi-VN" sz="2000" dirty="0">
                <a:solidFill>
                  <a:schemeClr val="tx1"/>
                </a:solidFill>
              </a:rPr>
              <a:t>: Cần diện tích chứa lớn.</a:t>
            </a:r>
            <a:endParaRPr lang="en-US" sz="2000" dirty="0">
              <a:solidFill>
                <a:schemeClr val="tx1"/>
              </a:solidFill>
            </a:endParaRPr>
          </a:p>
        </p:txBody>
      </p:sp>
      <p:sp>
        <p:nvSpPr>
          <p:cNvPr id="3" name="Right Arrow 2"/>
          <p:cNvSpPr/>
          <p:nvPr/>
        </p:nvSpPr>
        <p:spPr>
          <a:xfrm>
            <a:off x="0" y="1148348"/>
            <a:ext cx="950976" cy="439597"/>
          </a:xfrm>
          <a:prstGeom prst="rightArrow">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Arrow: Pentagon 15">
            <a:extLst>
              <a:ext uri="{FF2B5EF4-FFF2-40B4-BE49-F238E27FC236}">
                <a16:creationId xmlns:a16="http://schemas.microsoft.com/office/drawing/2014/main" id="{0A11304B-4622-80DE-E11C-FAFC36C8C062}"/>
              </a:ext>
            </a:extLst>
          </p:cNvPr>
          <p:cNvSpPr/>
          <p:nvPr/>
        </p:nvSpPr>
        <p:spPr>
          <a:xfrm>
            <a:off x="0" y="2106811"/>
            <a:ext cx="8010144" cy="561475"/>
          </a:xfrm>
          <a:prstGeom prst="homePlate">
            <a:avLst>
              <a:gd name="adj" fmla="val 48339"/>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3. Ứng dụng công nghệ cao trong bảo quản thức ăn chăn nuôi</a:t>
            </a:r>
          </a:p>
        </p:txBody>
      </p:sp>
      <p:sp>
        <p:nvSpPr>
          <p:cNvPr id="5" name="Rectangle 4"/>
          <p:cNvSpPr/>
          <p:nvPr/>
        </p:nvSpPr>
        <p:spPr>
          <a:xfrm>
            <a:off x="475488" y="2748851"/>
            <a:ext cx="8193024" cy="1477328"/>
          </a:xfrm>
          <a:prstGeom prst="rect">
            <a:avLst/>
          </a:prstGeom>
          <a:solidFill>
            <a:schemeClr val="tx2"/>
          </a:solidFill>
        </p:spPr>
        <p:txBody>
          <a:bodyPr wrap="square">
            <a:spAutoFit/>
          </a:bodyPr>
          <a:lstStyle/>
          <a:p>
            <a:pPr algn="just">
              <a:lnSpc>
                <a:spcPct val="150000"/>
              </a:lnSpc>
            </a:pPr>
            <a:r>
              <a:rPr lang="en-US" sz="2000" b="1" dirty="0">
                <a:latin typeface="+mn-lt"/>
                <a:ea typeface="Times New Roman" panose="02020603050405020304" pitchFamily="18" charset="0"/>
              </a:rPr>
              <a:t>Ưu điểm</a:t>
            </a:r>
            <a:r>
              <a:rPr lang="en-US" sz="2000" dirty="0">
                <a:latin typeface="+mn-lt"/>
                <a:ea typeface="Times New Roman" panose="02020603050405020304" pitchFamily="18" charset="0"/>
              </a:rPr>
              <a:t>: Silo có sức chứa lớn, chứa hơn 1000 tấn thức ăn; tự động hóa trong quá trình nhập, xuất kho; ngăn chặn được sự phá hoại của động vật, vi sinh vật; tiết kiệm được diện tích, chi phí lao động.</a:t>
            </a:r>
            <a:endParaRPr lang="en-US" sz="2000" dirty="0">
              <a:latin typeface="+mn-lt"/>
            </a:endParaRPr>
          </a:p>
        </p:txBody>
      </p:sp>
      <p:sp>
        <p:nvSpPr>
          <p:cNvPr id="9" name="Rectangle 8"/>
          <p:cNvSpPr/>
          <p:nvPr/>
        </p:nvSpPr>
        <p:spPr>
          <a:xfrm>
            <a:off x="475488" y="4456802"/>
            <a:ext cx="8193024" cy="507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tx1"/>
                </a:solidFill>
              </a:rPr>
              <a:t>Nhược điểm</a:t>
            </a:r>
            <a:r>
              <a:rPr lang="vi-VN" sz="2000" dirty="0">
                <a:solidFill>
                  <a:schemeClr val="tx1"/>
                </a:solidFill>
              </a:rPr>
              <a:t>: C</a:t>
            </a:r>
            <a:r>
              <a:rPr lang="en-US" sz="2000" dirty="0">
                <a:solidFill>
                  <a:schemeClr val="tx1"/>
                </a:solidFill>
              </a:rPr>
              <a:t>hi phí đầu tư cao</a:t>
            </a:r>
            <a:r>
              <a:rPr lang="vi-VN" sz="2000" dirty="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22181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4" grpId="0" animBg="1"/>
      <p:bldP spid="3" grpId="0" animBg="1"/>
      <p:bldP spid="8" grpId="0" animBg="1"/>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2" name="TextBox 1"/>
          <p:cNvSpPr txBox="1"/>
          <p:nvPr/>
        </p:nvSpPr>
        <p:spPr>
          <a:xfrm>
            <a:off x="0" y="0"/>
            <a:ext cx="9143999" cy="1015663"/>
          </a:xfrm>
          <a:prstGeom prst="rect">
            <a:avLst/>
          </a:prstGeom>
          <a:solidFill>
            <a:schemeClr val="accent5">
              <a:lumMod val="20000"/>
              <a:lumOff val="80000"/>
            </a:schemeClr>
          </a:solidFill>
        </p:spPr>
        <p:txBody>
          <a:bodyPr wrap="square" rtlCol="0">
            <a:spAutoFit/>
          </a:bodyPr>
          <a:lstStyle/>
          <a:p>
            <a:pPr lvl="0" algn="just">
              <a:lnSpc>
                <a:spcPct val="150000"/>
              </a:lnSpc>
            </a:pPr>
            <a:r>
              <a:rPr lang="en-US" sz="2000" b="1" u="sng" dirty="0">
                <a:solidFill>
                  <a:schemeClr val="tx1"/>
                </a:solidFill>
                <a:latin typeface="Arial" panose="020B0604020202020204" pitchFamily="34" charset="0"/>
                <a:ea typeface="+mn-ea"/>
                <a:cs typeface="+mn-cs"/>
              </a:rPr>
              <a:t>Câu 5</a:t>
            </a:r>
            <a:r>
              <a:rPr lang="en-US" sz="2000" dirty="0">
                <a:solidFill>
                  <a:schemeClr val="tx1"/>
                </a:solidFill>
                <a:latin typeface="Arial" panose="020B0604020202020204" pitchFamily="34" charset="0"/>
                <a:ea typeface="+mn-ea"/>
                <a:cs typeface="+mn-cs"/>
              </a:rPr>
              <a:t>: Trình bày ý nghĩa của việc ứng dụng công nghệ cao trong chế biến và bảo quản thức ăn chăn nuôi. Cho ví dụ minh hoạ. </a:t>
            </a:r>
            <a:endParaRPr lang="vi-VN" sz="2000" dirty="0">
              <a:solidFill>
                <a:schemeClr val="tx1"/>
              </a:solidFill>
              <a:latin typeface="Arial" panose="020B0604020202020204" pitchFamily="34" charset="0"/>
              <a:ea typeface="+mn-ea"/>
              <a:cs typeface="+mn-cs"/>
            </a:endParaRPr>
          </a:p>
        </p:txBody>
      </p:sp>
      <p:sp>
        <p:nvSpPr>
          <p:cNvPr id="13" name="Arrow: Pentagon 15">
            <a:extLst>
              <a:ext uri="{FF2B5EF4-FFF2-40B4-BE49-F238E27FC236}">
                <a16:creationId xmlns:a16="http://schemas.microsoft.com/office/drawing/2014/main" id="{0A11304B-4622-80DE-E11C-FAFC36C8C062}"/>
              </a:ext>
            </a:extLst>
          </p:cNvPr>
          <p:cNvSpPr/>
          <p:nvPr/>
        </p:nvSpPr>
        <p:spPr>
          <a:xfrm>
            <a:off x="0" y="2692153"/>
            <a:ext cx="2267712" cy="548124"/>
          </a:xfrm>
          <a:prstGeom prst="homePlate">
            <a:avLst>
              <a:gd name="adj" fmla="val 48339"/>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Ý nghĩa</a:t>
            </a:r>
          </a:p>
        </p:txBody>
      </p:sp>
      <p:sp>
        <p:nvSpPr>
          <p:cNvPr id="4" name="Left Brace 3"/>
          <p:cNvSpPr/>
          <p:nvPr/>
        </p:nvSpPr>
        <p:spPr>
          <a:xfrm>
            <a:off x="2267712" y="1567183"/>
            <a:ext cx="987552" cy="2798064"/>
          </a:xfrm>
          <a:prstGeom prst="leftBrace">
            <a:avLst>
              <a:gd name="adj1" fmla="val 26852"/>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3255264" y="1246789"/>
            <a:ext cx="5742432" cy="96244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tx1"/>
                </a:solidFill>
              </a:rPr>
              <a:t>Làm tăng sản lượng sản phẩm, đáp ứng được nhu cầu thực phẩm ngày càng tăng của xã hội.</a:t>
            </a:r>
            <a:endParaRPr lang="en-US" sz="2000" dirty="0">
              <a:solidFill>
                <a:schemeClr val="tx1"/>
              </a:solidFill>
            </a:endParaRPr>
          </a:p>
        </p:txBody>
      </p:sp>
      <p:sp>
        <p:nvSpPr>
          <p:cNvPr id="10" name="Rectangle 9"/>
          <p:cNvSpPr/>
          <p:nvPr/>
        </p:nvSpPr>
        <p:spPr>
          <a:xfrm>
            <a:off x="3255264" y="2484993"/>
            <a:ext cx="5742432" cy="96244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tx1"/>
                </a:solidFill>
              </a:rPr>
              <a:t>Tạo số lượng hàng hóa lớn với chất lượng cao, đồng đều. </a:t>
            </a:r>
            <a:endParaRPr lang="en-US" sz="2000" dirty="0">
              <a:solidFill>
                <a:schemeClr val="tx1"/>
              </a:solidFill>
            </a:endParaRPr>
          </a:p>
        </p:txBody>
      </p:sp>
      <p:sp>
        <p:nvSpPr>
          <p:cNvPr id="11" name="Rectangle 10"/>
          <p:cNvSpPr/>
          <p:nvPr/>
        </p:nvSpPr>
        <p:spPr>
          <a:xfrm>
            <a:off x="3255264" y="3687921"/>
            <a:ext cx="5742432" cy="122884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tx1"/>
                </a:solidFill>
              </a:rPr>
              <a:t>Mang lại thu nhập lớn cho doanh nghiệp nhờ tạo ra năng suất sản phẩm lớn nhất trên mỗi đơn vị tài nguyên sử dụng với giá thành thấp nhất</a:t>
            </a:r>
            <a:r>
              <a:rPr lang="en-US" sz="2000" dirty="0">
                <a:solidFill>
                  <a:schemeClr val="tx1"/>
                </a:solidFill>
              </a:rPr>
              <a:t>.</a:t>
            </a:r>
          </a:p>
        </p:txBody>
      </p:sp>
    </p:spTree>
    <p:extLst>
      <p:ext uri="{BB962C8B-B14F-4D97-AF65-F5344CB8AC3E}">
        <p14:creationId xmlns:p14="http://schemas.microsoft.com/office/powerpoint/2010/main" val="55354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4" grpId="0" animBg="1"/>
      <p:bldP spid="5"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Google Shape;1468;p30">
            <a:extLst>
              <a:ext uri="{FF2B5EF4-FFF2-40B4-BE49-F238E27FC236}">
                <a16:creationId xmlns:a16="http://schemas.microsoft.com/office/drawing/2014/main" id="{D9AF00BF-DF21-05D6-F6EC-CA3C9307C1FB}"/>
              </a:ext>
            </a:extLst>
          </p:cNvPr>
          <p:cNvSpPr txBox="1">
            <a:spLocks noGrp="1"/>
          </p:cNvSpPr>
          <p:nvPr>
            <p:ph type="title"/>
          </p:nvPr>
        </p:nvSpPr>
        <p:spPr>
          <a:xfrm>
            <a:off x="2973342" y="175686"/>
            <a:ext cx="314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j-lt"/>
              </a:rPr>
              <a:t>KHỞI ĐỘNG</a:t>
            </a:r>
            <a:endParaRPr sz="3600" b="1" dirty="0">
              <a:latin typeface="+mj-lt"/>
            </a:endParaRPr>
          </a:p>
        </p:txBody>
      </p:sp>
      <p:sp>
        <p:nvSpPr>
          <p:cNvPr id="16" name="Rectangle 15">
            <a:extLst>
              <a:ext uri="{FF2B5EF4-FFF2-40B4-BE49-F238E27FC236}">
                <a16:creationId xmlns:a16="http://schemas.microsoft.com/office/drawing/2014/main" id="{EB575E86-DB69-2D41-C1FC-BEBDA3328892}"/>
              </a:ext>
            </a:extLst>
          </p:cNvPr>
          <p:cNvSpPr/>
          <p:nvPr/>
        </p:nvSpPr>
        <p:spPr>
          <a:xfrm>
            <a:off x="689849" y="2025383"/>
            <a:ext cx="4014722" cy="2563446"/>
          </a:xfrm>
          <a:prstGeom prst="rect">
            <a:avLst/>
          </a:prstGeom>
          <a:solidFill>
            <a:schemeClr val="tx2"/>
          </a:solidFill>
          <a:ln>
            <a:solidFill>
              <a:srgbClr val="F5C3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800" dirty="0">
              <a:solidFill>
                <a:schemeClr val="tx1"/>
              </a:solidFill>
            </a:endParaRPr>
          </a:p>
        </p:txBody>
      </p:sp>
      <p:sp>
        <p:nvSpPr>
          <p:cNvPr id="2" name="Rectangle 1"/>
          <p:cNvSpPr/>
          <p:nvPr/>
        </p:nvSpPr>
        <p:spPr>
          <a:xfrm>
            <a:off x="823530" y="2362968"/>
            <a:ext cx="3747360" cy="1881990"/>
          </a:xfrm>
          <a:prstGeom prst="rect">
            <a:avLst/>
          </a:prstGeom>
        </p:spPr>
        <p:txBody>
          <a:bodyPr wrap="square">
            <a:spAutoFit/>
          </a:bodyPr>
          <a:lstStyle/>
          <a:p>
            <a:pPr algn="just">
              <a:lnSpc>
                <a:spcPct val="150000"/>
              </a:lnSpc>
            </a:pPr>
            <a:r>
              <a:rPr lang="en-US" sz="2000" b="1" i="1" dirty="0"/>
              <a:t>Làm việc nhóm</a:t>
            </a:r>
            <a:r>
              <a:rPr lang="en-US" sz="2000" i="1" dirty="0"/>
              <a:t>: C</a:t>
            </a:r>
            <a:r>
              <a:rPr lang="vi-VN" sz="2000" i="1" dirty="0"/>
              <a:t>ác nhóm </a:t>
            </a:r>
            <a:r>
              <a:rPr lang="en-US" sz="2000" i="1" dirty="0"/>
              <a:t>thảo luận và </a:t>
            </a:r>
            <a:r>
              <a:rPr lang="vi-VN" sz="2000" i="1" dirty="0"/>
              <a:t>vẽ sơ đồ tư duy hệ thống các kiến thức đã học chương III. </a:t>
            </a:r>
            <a:endParaRPr lang="en-US" sz="2000" i="1" dirty="0"/>
          </a:p>
        </p:txBody>
      </p:sp>
      <p:pic>
        <p:nvPicPr>
          <p:cNvPr id="18" name="Picture 24">
            <a:extLst>
              <a:ext uri="{FF2B5EF4-FFF2-40B4-BE49-F238E27FC236}">
                <a16:creationId xmlns:a16="http://schemas.microsoft.com/office/drawing/2014/main" id="{197DC210-1F85-926B-8679-756EF902F34B}"/>
              </a:ext>
            </a:extLst>
          </p:cNvPr>
          <p:cNvPicPr>
            <a:picLocks noChangeAspect="1"/>
          </p:cNvPicPr>
          <p:nvPr/>
        </p:nvPicPr>
        <p:blipFill>
          <a:blip r:embed="rId3"/>
          <a:srcRect/>
          <a:stretch>
            <a:fillRect/>
          </a:stretch>
        </p:blipFill>
        <p:spPr>
          <a:xfrm>
            <a:off x="689849" y="986363"/>
            <a:ext cx="1256241" cy="1032734"/>
          </a:xfrm>
          <a:prstGeom prst="rect">
            <a:avLst/>
          </a:prstGeom>
        </p:spPr>
      </p:pic>
      <p:pic>
        <p:nvPicPr>
          <p:cNvPr id="3" name="Picture 2"/>
          <p:cNvPicPr>
            <a:picLocks noChangeAspect="1"/>
          </p:cNvPicPr>
          <p:nvPr/>
        </p:nvPicPr>
        <p:blipFill>
          <a:blip r:embed="rId4"/>
          <a:stretch>
            <a:fillRect/>
          </a:stretch>
        </p:blipFill>
        <p:spPr>
          <a:xfrm>
            <a:off x="7107979" y="0"/>
            <a:ext cx="2036021" cy="3010459"/>
          </a:xfrm>
          <a:prstGeom prst="rect">
            <a:avLst/>
          </a:prstGeom>
        </p:spPr>
      </p:pic>
      <p:pic>
        <p:nvPicPr>
          <p:cNvPr id="4" name="Picture 3"/>
          <p:cNvPicPr>
            <a:picLocks noChangeAspect="1"/>
          </p:cNvPicPr>
          <p:nvPr/>
        </p:nvPicPr>
        <p:blipFill>
          <a:blip r:embed="rId5"/>
          <a:stretch>
            <a:fillRect/>
          </a:stretch>
        </p:blipFill>
        <p:spPr>
          <a:xfrm>
            <a:off x="5157984" y="1174233"/>
            <a:ext cx="1972825" cy="3020127"/>
          </a:xfrm>
          <a:prstGeom prst="rect">
            <a:avLst/>
          </a:prstGeom>
        </p:spPr>
      </p:pic>
      <p:pic>
        <p:nvPicPr>
          <p:cNvPr id="5" name="Picture 4"/>
          <p:cNvPicPr>
            <a:picLocks noChangeAspect="1"/>
          </p:cNvPicPr>
          <p:nvPr/>
        </p:nvPicPr>
        <p:blipFill>
          <a:blip r:embed="rId6"/>
          <a:stretch>
            <a:fillRect/>
          </a:stretch>
        </p:blipFill>
        <p:spPr>
          <a:xfrm>
            <a:off x="5157984" y="2804500"/>
            <a:ext cx="3986017" cy="2374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3" name="Arrow: Pentagon 15">
            <a:extLst>
              <a:ext uri="{FF2B5EF4-FFF2-40B4-BE49-F238E27FC236}">
                <a16:creationId xmlns:a16="http://schemas.microsoft.com/office/drawing/2014/main" id="{0A11304B-4622-80DE-E11C-FAFC36C8C062}"/>
              </a:ext>
            </a:extLst>
          </p:cNvPr>
          <p:cNvSpPr/>
          <p:nvPr/>
        </p:nvSpPr>
        <p:spPr>
          <a:xfrm>
            <a:off x="0" y="203138"/>
            <a:ext cx="2523744" cy="812525"/>
          </a:xfrm>
          <a:prstGeom prst="homePlate">
            <a:avLst>
              <a:gd name="adj" fmla="val 48339"/>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2"/>
                </a:solidFill>
              </a:rPr>
              <a:t>Ví dụ minh họa</a:t>
            </a:r>
          </a:p>
        </p:txBody>
      </p:sp>
      <p:sp>
        <p:nvSpPr>
          <p:cNvPr id="11" name="Rectangle 10"/>
          <p:cNvSpPr/>
          <p:nvPr/>
        </p:nvSpPr>
        <p:spPr>
          <a:xfrm>
            <a:off x="512064" y="1310480"/>
            <a:ext cx="5138928" cy="3133504"/>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tx1"/>
                </a:solidFill>
              </a:rPr>
              <a:t>Ứng dụng công nghệ bảo quản thức ăn bằng silo đã lưu trữ một số lượng lớn thức ăn chăn nuôi. </a:t>
            </a:r>
            <a:endParaRPr lang="en-US" sz="2000" dirty="0">
              <a:solidFill>
                <a:schemeClr val="tx1"/>
              </a:solidFill>
            </a:endParaRPr>
          </a:p>
          <a:p>
            <a:pPr algn="just">
              <a:lnSpc>
                <a:spcPct val="150000"/>
              </a:lnSpc>
            </a:pPr>
            <a:r>
              <a:rPr lang="vi-VN" sz="2000" b="1" dirty="0">
                <a:solidFill>
                  <a:schemeClr val="tx1"/>
                </a:solidFill>
                <a:sym typeface="Symbol" panose="05050102010706020507" pitchFamily="18" charset="2"/>
              </a:rPr>
              <a:t></a:t>
            </a:r>
            <a:r>
              <a:rPr lang="en-US" sz="2000" dirty="0">
                <a:solidFill>
                  <a:schemeClr val="tx1"/>
                </a:solidFill>
                <a:sym typeface="Symbol" panose="05050102010706020507" pitchFamily="18" charset="2"/>
              </a:rPr>
              <a:t> </a:t>
            </a:r>
            <a:r>
              <a:rPr lang="en-US" sz="2000" dirty="0">
                <a:solidFill>
                  <a:schemeClr val="tx1"/>
                </a:solidFill>
              </a:rPr>
              <a:t>T</a:t>
            </a:r>
            <a:r>
              <a:rPr lang="vi-VN" sz="2000" dirty="0">
                <a:solidFill>
                  <a:schemeClr val="tx1"/>
                </a:solidFill>
              </a:rPr>
              <a:t>iết kiệm được chi phí lao động, tự động hóa trong quá trình nhập, xuất kho.</a:t>
            </a: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5911890" y="609400"/>
            <a:ext cx="2849967" cy="4252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298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barn(inVertical)">
                                      <p:cBhvr>
                                        <p:cTn id="2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2" name="Oval 1"/>
          <p:cNvSpPr/>
          <p:nvPr/>
        </p:nvSpPr>
        <p:spPr>
          <a:xfrm>
            <a:off x="1443210" y="716096"/>
            <a:ext cx="6312665" cy="3910988"/>
          </a:xfrm>
          <a:prstGeom prst="ellipse">
            <a:avLst/>
          </a:prstGeom>
          <a:solidFill>
            <a:schemeClr val="bg1">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6" name="Google Shape;1636;p45"/>
          <p:cNvSpPr/>
          <p:nvPr/>
        </p:nvSpPr>
        <p:spPr>
          <a:xfrm>
            <a:off x="3981936" y="1174805"/>
            <a:ext cx="1235211" cy="991148"/>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tx2"/>
                </a:solidFill>
              </a:rPr>
              <a:t>02</a:t>
            </a:r>
            <a:endParaRPr sz="3200" b="1" dirty="0">
              <a:solidFill>
                <a:schemeClr val="tx2"/>
              </a:solidFill>
            </a:endParaRPr>
          </a:p>
        </p:txBody>
      </p:sp>
      <p:sp>
        <p:nvSpPr>
          <p:cNvPr id="10" name="TextBox 9">
            <a:extLst>
              <a:ext uri="{FF2B5EF4-FFF2-40B4-BE49-F238E27FC236}">
                <a16:creationId xmlns:a16="http://schemas.microsoft.com/office/drawing/2014/main" id="{9A3A3392-F602-B238-D10E-7A0F07AB35DD}"/>
              </a:ext>
            </a:extLst>
          </p:cNvPr>
          <p:cNvSpPr txBox="1"/>
          <p:nvPr/>
        </p:nvSpPr>
        <p:spPr>
          <a:xfrm>
            <a:off x="489802" y="2474426"/>
            <a:ext cx="8219478" cy="739754"/>
          </a:xfrm>
          <a:prstGeom prst="rect">
            <a:avLst/>
          </a:prstGeom>
          <a:noFill/>
        </p:spPr>
        <p:txBody>
          <a:bodyPr wrap="square">
            <a:spAutoFit/>
          </a:bodyPr>
          <a:lstStyle/>
          <a:p>
            <a:pPr algn="ctr">
              <a:lnSpc>
                <a:spcPct val="150000"/>
              </a:lnSpc>
              <a:spcBef>
                <a:spcPts val="100"/>
              </a:spcBef>
              <a:spcAft>
                <a:spcPts val="100"/>
              </a:spcAft>
            </a:pPr>
            <a:r>
              <a:rPr lang="en-US" sz="3200" b="1" dirty="0">
                <a:effectLst/>
                <a:latin typeface="+mj-lt"/>
                <a:ea typeface="Calibri" panose="020F0502020204030204" pitchFamily="34" charset="0"/>
              </a:rPr>
              <a:t>HOẠT ĐỘNG VẬN DỤNG</a:t>
            </a:r>
          </a:p>
        </p:txBody>
      </p:sp>
    </p:spTree>
    <p:extLst>
      <p:ext uri="{BB962C8B-B14F-4D97-AF65-F5344CB8AC3E}">
        <p14:creationId xmlns:p14="http://schemas.microsoft.com/office/powerpoint/2010/main" val="1940964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2A32171-3FB6-AA63-2E9F-2D6CEBF8DA7C}"/>
              </a:ext>
            </a:extLst>
          </p:cNvPr>
          <p:cNvCxnSpPr/>
          <p:nvPr/>
        </p:nvCxnSpPr>
        <p:spPr>
          <a:xfrm>
            <a:off x="-361950" y="4895850"/>
            <a:ext cx="98679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502421-0248-5322-CF54-ED42CA33C82B}"/>
              </a:ext>
            </a:extLst>
          </p:cNvPr>
          <p:cNvSpPr txBox="1"/>
          <p:nvPr/>
        </p:nvSpPr>
        <p:spPr>
          <a:xfrm>
            <a:off x="1276350" y="374411"/>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7" name="TextBox 6">
            <a:extLst>
              <a:ext uri="{FF2B5EF4-FFF2-40B4-BE49-F238E27FC236}">
                <a16:creationId xmlns:a16="http://schemas.microsoft.com/office/drawing/2014/main" id="{12F293D8-6EB0-ADE0-BB3B-87419FA2843A}"/>
              </a:ext>
            </a:extLst>
          </p:cNvPr>
          <p:cNvSpPr txBox="1"/>
          <p:nvPr/>
        </p:nvSpPr>
        <p:spPr>
          <a:xfrm>
            <a:off x="929226" y="861436"/>
            <a:ext cx="7719016" cy="1015663"/>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1</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Nhu cầu năng lượng của vật nuôi tùy thuộc vào những yếu tố nào?</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E7552B-66CF-3395-438E-7C6DBDA63BFE}"/>
              </a:ext>
            </a:extLst>
          </p:cNvPr>
          <p:cNvSpPr txBox="1"/>
          <p:nvPr/>
        </p:nvSpPr>
        <p:spPr>
          <a:xfrm>
            <a:off x="1074066" y="1703209"/>
            <a:ext cx="7067400" cy="2554545"/>
          </a:xfrm>
          <a:prstGeom prst="rect">
            <a:avLst/>
          </a:prstGeom>
          <a:noFill/>
        </p:spPr>
        <p:txBody>
          <a:bodyPr wrap="square">
            <a:spAutoFit/>
          </a:bodyPr>
          <a:lstStyle/>
          <a:p>
            <a:pPr marL="371475" indent="-371475">
              <a:lnSpc>
                <a:spcPct val="200000"/>
              </a:lnSpc>
              <a:buAutoNum type="alphaUcPeriod"/>
            </a:pPr>
            <a:r>
              <a:rPr lang="vi-VN" sz="2000" dirty="0">
                <a:cs typeface="Arial" panose="020B0604020202020204" pitchFamily="34" charset="0"/>
              </a:rPr>
              <a:t>giai đoạn sinh trưởng và sức sản xuất</a:t>
            </a:r>
          </a:p>
          <a:p>
            <a:pPr marL="371475" indent="-371475">
              <a:lnSpc>
                <a:spcPct val="200000"/>
              </a:lnSpc>
              <a:buAutoNum type="alphaUcPeriod"/>
            </a:pPr>
            <a:r>
              <a:rPr lang="vi-VN" sz="2000" dirty="0">
                <a:cs typeface="Arial" panose="020B0604020202020204" pitchFamily="34" charset="0"/>
              </a:rPr>
              <a:t>loài, giống,</a:t>
            </a:r>
          </a:p>
          <a:p>
            <a:pPr marL="371475" indent="-371475">
              <a:lnSpc>
                <a:spcPct val="200000"/>
              </a:lnSpc>
              <a:buAutoNum type="alphaUcPeriod"/>
            </a:pPr>
            <a:r>
              <a:rPr lang="vi-VN" sz="2000" dirty="0">
                <a:cs typeface="Arial" panose="020B0604020202020204" pitchFamily="34" charset="0"/>
              </a:rPr>
              <a:t>loài, giống, giai đoạn sinh trưởng và sức sản xuất</a:t>
            </a:r>
          </a:p>
          <a:p>
            <a:pPr marL="371475" indent="-371475">
              <a:lnSpc>
                <a:spcPct val="200000"/>
              </a:lnSpc>
              <a:buAutoNum type="alphaUcPeriod"/>
            </a:pPr>
            <a:r>
              <a:rPr lang="vi-VN" sz="2000" dirty="0">
                <a:cs typeface="Arial" panose="020B0604020202020204" pitchFamily="34" charset="0"/>
              </a:rPr>
              <a:t>sức sản xuất</a:t>
            </a:r>
          </a:p>
        </p:txBody>
      </p:sp>
      <p:sp>
        <p:nvSpPr>
          <p:cNvPr id="4" name="Oval 3">
            <a:extLst>
              <a:ext uri="{FF2B5EF4-FFF2-40B4-BE49-F238E27FC236}">
                <a16:creationId xmlns:a16="http://schemas.microsoft.com/office/drawing/2014/main" id="{1A477C2B-52AF-532A-5ADD-D38FBDC33A0A}"/>
              </a:ext>
            </a:extLst>
          </p:cNvPr>
          <p:cNvSpPr/>
          <p:nvPr/>
        </p:nvSpPr>
        <p:spPr>
          <a:xfrm>
            <a:off x="1074066" y="3145735"/>
            <a:ext cx="375557" cy="40536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410046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2A32171-3FB6-AA63-2E9F-2D6CEBF8DA7C}"/>
              </a:ext>
            </a:extLst>
          </p:cNvPr>
          <p:cNvCxnSpPr/>
          <p:nvPr/>
        </p:nvCxnSpPr>
        <p:spPr>
          <a:xfrm>
            <a:off x="-361950" y="4895850"/>
            <a:ext cx="98679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502421-0248-5322-CF54-ED42CA33C82B}"/>
              </a:ext>
            </a:extLst>
          </p:cNvPr>
          <p:cNvSpPr txBox="1"/>
          <p:nvPr/>
        </p:nvSpPr>
        <p:spPr>
          <a:xfrm>
            <a:off x="1276350" y="374411"/>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7" name="TextBox 6">
            <a:extLst>
              <a:ext uri="{FF2B5EF4-FFF2-40B4-BE49-F238E27FC236}">
                <a16:creationId xmlns:a16="http://schemas.microsoft.com/office/drawing/2014/main" id="{12F293D8-6EB0-ADE0-BB3B-87419FA2843A}"/>
              </a:ext>
            </a:extLst>
          </p:cNvPr>
          <p:cNvSpPr txBox="1"/>
          <p:nvPr/>
        </p:nvSpPr>
        <p:spPr>
          <a:xfrm>
            <a:off x="800250" y="1084534"/>
            <a:ext cx="8721551" cy="553998"/>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2</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Đâu là một phương pháp bảo quản thức ăn thô?</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E7552B-66CF-3395-438E-7C6DBDA63BFE}"/>
              </a:ext>
            </a:extLst>
          </p:cNvPr>
          <p:cNvSpPr txBox="1"/>
          <p:nvPr/>
        </p:nvSpPr>
        <p:spPr>
          <a:xfrm>
            <a:off x="800250" y="1660739"/>
            <a:ext cx="7067400" cy="2459071"/>
          </a:xfrm>
          <a:prstGeom prst="rect">
            <a:avLst/>
          </a:prstGeom>
          <a:noFill/>
        </p:spPr>
        <p:txBody>
          <a:bodyPr wrap="square">
            <a:spAutoFit/>
          </a:bodyPr>
          <a:lstStyle/>
          <a:p>
            <a:pPr marL="371475" indent="-371475">
              <a:lnSpc>
                <a:spcPct val="200000"/>
              </a:lnSpc>
              <a:buAutoNum type="alphaUcPeriod"/>
            </a:pPr>
            <a:r>
              <a:rPr lang="vi-VN" sz="2000" dirty="0">
                <a:cs typeface="Arial" panose="020B0604020202020204" pitchFamily="34" charset="0"/>
              </a:rPr>
              <a:t>Bảo quản bằng phương pháp oxi hoá – khử</a:t>
            </a:r>
          </a:p>
          <a:p>
            <a:pPr marL="371475" indent="-371475">
              <a:lnSpc>
                <a:spcPct val="200000"/>
              </a:lnSpc>
              <a:buAutoNum type="alphaUcPeriod"/>
            </a:pPr>
            <a:r>
              <a:rPr lang="vi-VN" sz="2000" dirty="0">
                <a:cs typeface="Arial" panose="020B0604020202020204" pitchFamily="34" charset="0"/>
              </a:rPr>
              <a:t>Bảo quản bằng phương pháp đóng băng</a:t>
            </a:r>
          </a:p>
          <a:p>
            <a:pPr marL="371475" indent="-371475">
              <a:lnSpc>
                <a:spcPct val="200000"/>
              </a:lnSpc>
              <a:buAutoNum type="alphaUcPeriod"/>
            </a:pPr>
            <a:r>
              <a:rPr lang="vi-VN" sz="2000" dirty="0">
                <a:cs typeface="Arial" panose="020B0604020202020204" pitchFamily="34" charset="0"/>
              </a:rPr>
              <a:t>Bảo quản bằng phương pháp vôi hoá</a:t>
            </a:r>
          </a:p>
          <a:p>
            <a:pPr marL="371475" indent="-371475">
              <a:lnSpc>
                <a:spcPct val="200000"/>
              </a:lnSpc>
              <a:buAutoNum type="alphaUcPeriod"/>
            </a:pPr>
            <a:r>
              <a:rPr lang="vi-VN" sz="2000" dirty="0">
                <a:cs typeface="Arial" panose="020B0604020202020204" pitchFamily="34" charset="0"/>
              </a:rPr>
              <a:t>Bảo quản bằng phương pháp kiềm hoá</a:t>
            </a:r>
          </a:p>
        </p:txBody>
      </p:sp>
      <p:sp>
        <p:nvSpPr>
          <p:cNvPr id="4" name="Oval 3">
            <a:extLst>
              <a:ext uri="{FF2B5EF4-FFF2-40B4-BE49-F238E27FC236}">
                <a16:creationId xmlns:a16="http://schemas.microsoft.com/office/drawing/2014/main" id="{1A477C2B-52AF-532A-5ADD-D38FBDC33A0A}"/>
              </a:ext>
            </a:extLst>
          </p:cNvPr>
          <p:cNvSpPr/>
          <p:nvPr/>
        </p:nvSpPr>
        <p:spPr>
          <a:xfrm>
            <a:off x="826584" y="2484911"/>
            <a:ext cx="375557" cy="40536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107552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2A32171-3FB6-AA63-2E9F-2D6CEBF8DA7C}"/>
              </a:ext>
            </a:extLst>
          </p:cNvPr>
          <p:cNvCxnSpPr/>
          <p:nvPr/>
        </p:nvCxnSpPr>
        <p:spPr>
          <a:xfrm>
            <a:off x="-361950" y="4895850"/>
            <a:ext cx="98679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502421-0248-5322-CF54-ED42CA33C82B}"/>
              </a:ext>
            </a:extLst>
          </p:cNvPr>
          <p:cNvSpPr txBox="1"/>
          <p:nvPr/>
        </p:nvSpPr>
        <p:spPr>
          <a:xfrm>
            <a:off x="1276350" y="470313"/>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7" name="TextBox 6">
            <a:extLst>
              <a:ext uri="{FF2B5EF4-FFF2-40B4-BE49-F238E27FC236}">
                <a16:creationId xmlns:a16="http://schemas.microsoft.com/office/drawing/2014/main" id="{12F293D8-6EB0-ADE0-BB3B-87419FA2843A}"/>
              </a:ext>
            </a:extLst>
          </p:cNvPr>
          <p:cNvSpPr txBox="1"/>
          <p:nvPr/>
        </p:nvSpPr>
        <p:spPr>
          <a:xfrm>
            <a:off x="821436" y="973185"/>
            <a:ext cx="7501128" cy="1015663"/>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3</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Loại thức ăn tinh nào được sử dụng chế biến thức ăn chăn nuôi?</a:t>
            </a:r>
            <a:endParaRPr lang="en-US" sz="2000" dirty="0">
              <a:latin typeface="Arial" panose="020B0604020202020204" pitchFamily="34" charset="0"/>
              <a:cs typeface="Arial" panose="020B0604020202020204" pitchFamily="34" charset="0"/>
            </a:endParaRPr>
          </a:p>
        </p:txBody>
      </p:sp>
      <p:sp>
        <p:nvSpPr>
          <p:cNvPr id="9" name="Plaque 8">
            <a:extLst>
              <a:ext uri="{FF2B5EF4-FFF2-40B4-BE49-F238E27FC236}">
                <a16:creationId xmlns:a16="http://schemas.microsoft.com/office/drawing/2014/main" id="{FF0BE778-4792-9B68-9602-43EE95B4CAD2}"/>
              </a:ext>
            </a:extLst>
          </p:cNvPr>
          <p:cNvSpPr/>
          <p:nvPr/>
        </p:nvSpPr>
        <p:spPr>
          <a:xfrm>
            <a:off x="1045369" y="2188049"/>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 Vỏ quả dừa</a:t>
            </a:r>
          </a:p>
        </p:txBody>
      </p:sp>
      <p:sp>
        <p:nvSpPr>
          <p:cNvPr id="10" name="Plaque 9">
            <a:extLst>
              <a:ext uri="{FF2B5EF4-FFF2-40B4-BE49-F238E27FC236}">
                <a16:creationId xmlns:a16="http://schemas.microsoft.com/office/drawing/2014/main" id="{DE0B2787-B750-365B-6299-D1E7513207D2}"/>
              </a:ext>
            </a:extLst>
          </p:cNvPr>
          <p:cNvSpPr/>
          <p:nvPr/>
        </p:nvSpPr>
        <p:spPr>
          <a:xfrm>
            <a:off x="4988719" y="2188048"/>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B. Vỏ đậu</a:t>
            </a:r>
          </a:p>
        </p:txBody>
      </p:sp>
      <p:sp>
        <p:nvSpPr>
          <p:cNvPr id="11" name="Plaque 10">
            <a:extLst>
              <a:ext uri="{FF2B5EF4-FFF2-40B4-BE49-F238E27FC236}">
                <a16:creationId xmlns:a16="http://schemas.microsoft.com/office/drawing/2014/main" id="{D77C8FAB-C1CE-11C2-85FA-420389E5B34E}"/>
              </a:ext>
            </a:extLst>
          </p:cNvPr>
          <p:cNvSpPr/>
          <p:nvPr/>
        </p:nvSpPr>
        <p:spPr>
          <a:xfrm>
            <a:off x="1030129" y="3493730"/>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 Bột sắn</a:t>
            </a:r>
          </a:p>
        </p:txBody>
      </p:sp>
      <p:sp>
        <p:nvSpPr>
          <p:cNvPr id="12" name="Plaque 11">
            <a:extLst>
              <a:ext uri="{FF2B5EF4-FFF2-40B4-BE49-F238E27FC236}">
                <a16:creationId xmlns:a16="http://schemas.microsoft.com/office/drawing/2014/main" id="{62C92E50-3CB0-2574-C10F-B3C1DCD69F28}"/>
              </a:ext>
            </a:extLst>
          </p:cNvPr>
          <p:cNvSpPr/>
          <p:nvPr/>
        </p:nvSpPr>
        <p:spPr>
          <a:xfrm>
            <a:off x="4988719" y="3493730"/>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Arial" panose="020B0604020202020204" pitchFamily="34" charset="0"/>
                <a:cs typeface="Arial" panose="020B0604020202020204" pitchFamily="34" charset="0"/>
              </a:rPr>
              <a:t>D.</a:t>
            </a:r>
            <a:r>
              <a:rPr lang="en-US" sz="2000" dirty="0">
                <a:solidFill>
                  <a:schemeClr val="tx1"/>
                </a:solidFill>
                <a:latin typeface="Arial" panose="020B0604020202020204" pitchFamily="34" charset="0"/>
                <a:cs typeface="Arial" panose="020B0604020202020204" pitchFamily="34" charset="0"/>
              </a:rPr>
              <a:t> Xơ dừa</a:t>
            </a:r>
          </a:p>
        </p:txBody>
      </p:sp>
    </p:spTree>
    <p:extLst>
      <p:ext uri="{BB962C8B-B14F-4D97-AF65-F5344CB8AC3E}">
        <p14:creationId xmlns:p14="http://schemas.microsoft.com/office/powerpoint/2010/main" val="162302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10"/>
                                        </p:tgtEl>
                                        <p:attrNameLst>
                                          <p:attrName>fillcolor</p:attrName>
                                        </p:attrNameLst>
                                      </p:cBhvr>
                                      <p:to>
                                        <a:srgbClr val="CACD8E"/>
                                      </p:to>
                                    </p:animClr>
                                    <p:set>
                                      <p:cBhvr>
                                        <p:cTn id="30" dur="500" fill="hold"/>
                                        <p:tgtEl>
                                          <p:spTgt spid="10"/>
                                        </p:tgtEl>
                                        <p:attrNameLst>
                                          <p:attrName>fill.type</p:attrName>
                                        </p:attrNameLst>
                                      </p:cBhvr>
                                      <p:to>
                                        <p:strVal val="solid"/>
                                      </p:to>
                                    </p:set>
                                    <p:set>
                                      <p:cBhvr>
                                        <p:cTn id="31"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2A32171-3FB6-AA63-2E9F-2D6CEBF8DA7C}"/>
              </a:ext>
            </a:extLst>
          </p:cNvPr>
          <p:cNvCxnSpPr/>
          <p:nvPr/>
        </p:nvCxnSpPr>
        <p:spPr>
          <a:xfrm>
            <a:off x="-361950" y="4895850"/>
            <a:ext cx="98679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502421-0248-5322-CF54-ED42CA33C82B}"/>
              </a:ext>
            </a:extLst>
          </p:cNvPr>
          <p:cNvSpPr txBox="1"/>
          <p:nvPr/>
        </p:nvSpPr>
        <p:spPr>
          <a:xfrm>
            <a:off x="1276350" y="470313"/>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7" name="TextBox 6">
            <a:extLst>
              <a:ext uri="{FF2B5EF4-FFF2-40B4-BE49-F238E27FC236}">
                <a16:creationId xmlns:a16="http://schemas.microsoft.com/office/drawing/2014/main" id="{12F293D8-6EB0-ADE0-BB3B-87419FA2843A}"/>
              </a:ext>
            </a:extLst>
          </p:cNvPr>
          <p:cNvSpPr txBox="1"/>
          <p:nvPr/>
        </p:nvSpPr>
        <p:spPr>
          <a:xfrm>
            <a:off x="821436" y="973185"/>
            <a:ext cx="7501128" cy="958660"/>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4</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Với các thức ăn hạt, người ta thường hay sử dụng phương pháp chế biến nào?</a:t>
            </a:r>
            <a:r>
              <a:rPr lang="en-US" sz="2000" dirty="0">
                <a:latin typeface="Arial" panose="020B0604020202020204" pitchFamily="34" charset="0"/>
                <a:cs typeface="Arial" panose="020B0604020202020204" pitchFamily="34" charset="0"/>
              </a:rPr>
              <a:t> </a:t>
            </a:r>
          </a:p>
        </p:txBody>
      </p:sp>
      <p:sp>
        <p:nvSpPr>
          <p:cNvPr id="9" name="Plaque 8">
            <a:extLst>
              <a:ext uri="{FF2B5EF4-FFF2-40B4-BE49-F238E27FC236}">
                <a16:creationId xmlns:a16="http://schemas.microsoft.com/office/drawing/2014/main" id="{FF0BE778-4792-9B68-9602-43EE95B4CAD2}"/>
              </a:ext>
            </a:extLst>
          </p:cNvPr>
          <p:cNvSpPr/>
          <p:nvPr/>
        </p:nvSpPr>
        <p:spPr>
          <a:xfrm>
            <a:off x="1045369" y="2188049"/>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 Nghiền nhỏ </a:t>
            </a:r>
          </a:p>
        </p:txBody>
      </p:sp>
      <p:sp>
        <p:nvSpPr>
          <p:cNvPr id="10" name="Plaque 9">
            <a:extLst>
              <a:ext uri="{FF2B5EF4-FFF2-40B4-BE49-F238E27FC236}">
                <a16:creationId xmlns:a16="http://schemas.microsoft.com/office/drawing/2014/main" id="{DE0B2787-B750-365B-6299-D1E7513207D2}"/>
              </a:ext>
            </a:extLst>
          </p:cNvPr>
          <p:cNvSpPr/>
          <p:nvPr/>
        </p:nvSpPr>
        <p:spPr>
          <a:xfrm>
            <a:off x="4988719" y="2188048"/>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B. Cắt ngắn </a:t>
            </a:r>
          </a:p>
        </p:txBody>
      </p:sp>
      <p:sp>
        <p:nvSpPr>
          <p:cNvPr id="11" name="Plaque 10">
            <a:extLst>
              <a:ext uri="{FF2B5EF4-FFF2-40B4-BE49-F238E27FC236}">
                <a16:creationId xmlns:a16="http://schemas.microsoft.com/office/drawing/2014/main" id="{D77C8FAB-C1CE-11C2-85FA-420389E5B34E}"/>
              </a:ext>
            </a:extLst>
          </p:cNvPr>
          <p:cNvSpPr/>
          <p:nvPr/>
        </p:nvSpPr>
        <p:spPr>
          <a:xfrm>
            <a:off x="1030129" y="3493730"/>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 Ủ men</a:t>
            </a:r>
          </a:p>
        </p:txBody>
      </p:sp>
      <p:sp>
        <p:nvSpPr>
          <p:cNvPr id="12" name="Plaque 11">
            <a:extLst>
              <a:ext uri="{FF2B5EF4-FFF2-40B4-BE49-F238E27FC236}">
                <a16:creationId xmlns:a16="http://schemas.microsoft.com/office/drawing/2014/main" id="{62C92E50-3CB0-2574-C10F-B3C1DCD69F28}"/>
              </a:ext>
            </a:extLst>
          </p:cNvPr>
          <p:cNvSpPr/>
          <p:nvPr/>
        </p:nvSpPr>
        <p:spPr>
          <a:xfrm>
            <a:off x="4988719" y="3493730"/>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Arial" panose="020B0604020202020204" pitchFamily="34" charset="0"/>
                <a:cs typeface="Arial" panose="020B0604020202020204" pitchFamily="34" charset="0"/>
              </a:rPr>
              <a:t>D.</a:t>
            </a:r>
            <a:r>
              <a:rPr lang="en-US" sz="2000" dirty="0">
                <a:solidFill>
                  <a:schemeClr val="tx1"/>
                </a:solidFill>
                <a:latin typeface="Arial" panose="020B0604020202020204" pitchFamily="34" charset="0"/>
                <a:cs typeface="Arial" panose="020B0604020202020204" pitchFamily="34" charset="0"/>
              </a:rPr>
              <a:t> Đường hóa</a:t>
            </a:r>
          </a:p>
        </p:txBody>
      </p:sp>
    </p:spTree>
    <p:extLst>
      <p:ext uri="{BB962C8B-B14F-4D97-AF65-F5344CB8AC3E}">
        <p14:creationId xmlns:p14="http://schemas.microsoft.com/office/powerpoint/2010/main" val="187807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10"/>
                                        </p:tgtEl>
                                        <p:attrNameLst>
                                          <p:attrName>fillcolor</p:attrName>
                                        </p:attrNameLst>
                                      </p:cBhvr>
                                      <p:to>
                                        <a:srgbClr val="CACD8E"/>
                                      </p:to>
                                    </p:animClr>
                                    <p:set>
                                      <p:cBhvr>
                                        <p:cTn id="30" dur="500" fill="hold"/>
                                        <p:tgtEl>
                                          <p:spTgt spid="10"/>
                                        </p:tgtEl>
                                        <p:attrNameLst>
                                          <p:attrName>fill.type</p:attrName>
                                        </p:attrNameLst>
                                      </p:cBhvr>
                                      <p:to>
                                        <p:strVal val="solid"/>
                                      </p:to>
                                    </p:set>
                                    <p:set>
                                      <p:cBhvr>
                                        <p:cTn id="31"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2A32171-3FB6-AA63-2E9F-2D6CEBF8DA7C}"/>
              </a:ext>
            </a:extLst>
          </p:cNvPr>
          <p:cNvCxnSpPr/>
          <p:nvPr/>
        </p:nvCxnSpPr>
        <p:spPr>
          <a:xfrm>
            <a:off x="-361950" y="4895850"/>
            <a:ext cx="9867900" cy="0"/>
          </a:xfrm>
          <a:prstGeom prst="line">
            <a:avLst/>
          </a:prstGeom>
          <a:ln w="38100">
            <a:solidFill>
              <a:srgbClr val="133D3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502421-0248-5322-CF54-ED42CA33C82B}"/>
              </a:ext>
            </a:extLst>
          </p:cNvPr>
          <p:cNvSpPr txBox="1"/>
          <p:nvPr/>
        </p:nvSpPr>
        <p:spPr>
          <a:xfrm>
            <a:off x="1276350" y="501159"/>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7" name="TextBox 6">
            <a:extLst>
              <a:ext uri="{FF2B5EF4-FFF2-40B4-BE49-F238E27FC236}">
                <a16:creationId xmlns:a16="http://schemas.microsoft.com/office/drawing/2014/main" id="{12F293D8-6EB0-ADE0-BB3B-87419FA2843A}"/>
              </a:ext>
            </a:extLst>
          </p:cNvPr>
          <p:cNvSpPr txBox="1"/>
          <p:nvPr/>
        </p:nvSpPr>
        <p:spPr>
          <a:xfrm>
            <a:off x="610228" y="1070804"/>
            <a:ext cx="9287130" cy="958660"/>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5</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Ý nào dưới đây </a:t>
            </a:r>
            <a:r>
              <a:rPr lang="vi-VN" sz="2000" b="1" dirty="0">
                <a:latin typeface="Arial" panose="020B0604020202020204" pitchFamily="34" charset="0"/>
                <a:cs typeface="Arial" panose="020B0604020202020204" pitchFamily="34" charset="0"/>
              </a:rPr>
              <a:t>không</a:t>
            </a:r>
            <a:r>
              <a:rPr lang="vi-VN" sz="2000" dirty="0">
                <a:latin typeface="Arial" panose="020B0604020202020204" pitchFamily="34" charset="0"/>
                <a:cs typeface="Arial" panose="020B0604020202020204" pitchFamily="34" charset="0"/>
              </a:rPr>
              <a:t> thích hợp với nơi bảo quản thức ăn </a:t>
            </a:r>
            <a:endParaRPr lang="en-US" sz="2000" dirty="0">
              <a:latin typeface="Arial" panose="020B0604020202020204" pitchFamily="34" charset="0"/>
              <a:cs typeface="Arial" panose="020B0604020202020204" pitchFamily="34" charset="0"/>
            </a:endParaRPr>
          </a:p>
          <a:p>
            <a:pPr algn="just">
              <a:lnSpc>
                <a:spcPct val="150000"/>
              </a:lnSpc>
            </a:pPr>
            <a:r>
              <a:rPr lang="vi-VN" sz="2000" dirty="0">
                <a:latin typeface="Arial" panose="020B0604020202020204" pitchFamily="34" charset="0"/>
                <a:cs typeface="Arial" panose="020B0604020202020204" pitchFamily="34" charset="0"/>
              </a:rPr>
              <a:t>chăn nuôi?</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E7552B-66CF-3395-438E-7C6DBDA63BFE}"/>
              </a:ext>
            </a:extLst>
          </p:cNvPr>
          <p:cNvSpPr txBox="1"/>
          <p:nvPr/>
        </p:nvSpPr>
        <p:spPr>
          <a:xfrm>
            <a:off x="610228" y="2029464"/>
            <a:ext cx="7067400" cy="2459071"/>
          </a:xfrm>
          <a:prstGeom prst="rect">
            <a:avLst/>
          </a:prstGeom>
          <a:noFill/>
        </p:spPr>
        <p:txBody>
          <a:bodyPr wrap="square">
            <a:spAutoFit/>
          </a:bodyPr>
          <a:lstStyle/>
          <a:p>
            <a:pPr marL="371475" indent="-371475">
              <a:lnSpc>
                <a:spcPct val="200000"/>
              </a:lnSpc>
              <a:buAutoNum type="alphaUcPeriod"/>
            </a:pPr>
            <a:r>
              <a:rPr lang="vi-VN" sz="2000" dirty="0">
                <a:cs typeface="Arial" panose="020B0604020202020204" pitchFamily="34" charset="0"/>
              </a:rPr>
              <a:t>Có ánh nắng chiếu trực tiếp</a:t>
            </a:r>
          </a:p>
          <a:p>
            <a:pPr marL="371475" indent="-371475">
              <a:lnSpc>
                <a:spcPct val="200000"/>
              </a:lnSpc>
              <a:buAutoNum type="alphaUcPeriod"/>
            </a:pPr>
            <a:r>
              <a:rPr lang="vi-VN" sz="2000" dirty="0">
                <a:cs typeface="Arial" panose="020B0604020202020204" pitchFamily="34" charset="0"/>
              </a:rPr>
              <a:t>Cao ráo, khô, thoáng khí</a:t>
            </a:r>
          </a:p>
          <a:p>
            <a:pPr marL="371475" indent="-371475">
              <a:lnSpc>
                <a:spcPct val="200000"/>
              </a:lnSpc>
              <a:buAutoNum type="alphaUcPeriod"/>
            </a:pPr>
            <a:r>
              <a:rPr lang="vi-VN" sz="2000" dirty="0">
                <a:cs typeface="Arial" panose="020B0604020202020204" pitchFamily="34" charset="0"/>
              </a:rPr>
              <a:t>Tránh nắng, mưa</a:t>
            </a:r>
          </a:p>
          <a:p>
            <a:pPr marL="371475" indent="-371475">
              <a:lnSpc>
                <a:spcPct val="200000"/>
              </a:lnSpc>
              <a:buAutoNum type="alphaUcPeriod"/>
            </a:pPr>
            <a:r>
              <a:rPr lang="vi-VN" sz="2000" dirty="0">
                <a:cs typeface="Arial" panose="020B0604020202020204" pitchFamily="34" charset="0"/>
              </a:rPr>
              <a:t>Tránh sự xâm hại của côn trùng, chuột</a:t>
            </a:r>
          </a:p>
        </p:txBody>
      </p:sp>
      <p:sp>
        <p:nvSpPr>
          <p:cNvPr id="4" name="Oval 3">
            <a:extLst>
              <a:ext uri="{FF2B5EF4-FFF2-40B4-BE49-F238E27FC236}">
                <a16:creationId xmlns:a16="http://schemas.microsoft.com/office/drawing/2014/main" id="{1A477C2B-52AF-532A-5ADD-D38FBDC33A0A}"/>
              </a:ext>
            </a:extLst>
          </p:cNvPr>
          <p:cNvSpPr/>
          <p:nvPr/>
        </p:nvSpPr>
        <p:spPr>
          <a:xfrm>
            <a:off x="610228" y="2234097"/>
            <a:ext cx="375557" cy="40536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15508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20" name="TextBox 19">
            <a:extLst>
              <a:ext uri="{FF2B5EF4-FFF2-40B4-BE49-F238E27FC236}">
                <a16:creationId xmlns:a16="http://schemas.microsoft.com/office/drawing/2014/main" id="{A4346030-6772-11D9-70B4-151452DD0D13}"/>
              </a:ext>
            </a:extLst>
          </p:cNvPr>
          <p:cNvSpPr txBox="1"/>
          <p:nvPr/>
        </p:nvSpPr>
        <p:spPr>
          <a:xfrm>
            <a:off x="2052401" y="661424"/>
            <a:ext cx="5039197" cy="646331"/>
          </a:xfrm>
          <a:prstGeom prst="rect">
            <a:avLst/>
          </a:prstGeom>
          <a:noFill/>
        </p:spPr>
        <p:txBody>
          <a:bodyPr wrap="square">
            <a:spAutoFit/>
          </a:bodyPr>
          <a:lstStyle/>
          <a:p>
            <a:pPr algn="ctr"/>
            <a:r>
              <a:rPr lang="en" sz="3600" b="1" dirty="0">
                <a:solidFill>
                  <a:schemeClr val="accent6">
                    <a:lumMod val="75000"/>
                  </a:schemeClr>
                </a:solidFill>
                <a:latin typeface="+mj-lt"/>
              </a:rPr>
              <a:t>HƯỚNG DẪN VỀ NHÀ</a:t>
            </a:r>
            <a:endParaRPr lang="en-US" sz="3600" b="1" dirty="0">
              <a:solidFill>
                <a:schemeClr val="accent6">
                  <a:lumMod val="75000"/>
                </a:schemeClr>
              </a:solidFill>
              <a:latin typeface="+mj-lt"/>
            </a:endParaRPr>
          </a:p>
        </p:txBody>
      </p:sp>
      <p:sp>
        <p:nvSpPr>
          <p:cNvPr id="21" name="TextBox 20">
            <a:extLst>
              <a:ext uri="{FF2B5EF4-FFF2-40B4-BE49-F238E27FC236}">
                <a16:creationId xmlns:a16="http://schemas.microsoft.com/office/drawing/2014/main" id="{38592DBE-434E-9C3A-EDED-F1C9E1357323}"/>
              </a:ext>
            </a:extLst>
          </p:cNvPr>
          <p:cNvSpPr txBox="1"/>
          <p:nvPr/>
        </p:nvSpPr>
        <p:spPr>
          <a:xfrm>
            <a:off x="674106" y="2216065"/>
            <a:ext cx="2756590" cy="1384995"/>
          </a:xfrm>
          <a:prstGeom prst="rect">
            <a:avLst/>
          </a:prstGeo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50000"/>
              </a:lnSpc>
            </a:pPr>
            <a:r>
              <a:rPr lang="en-US" sz="2800" dirty="0">
                <a:solidFill>
                  <a:schemeClr val="tx1"/>
                </a:solidFill>
              </a:rPr>
              <a:t>Ôn lại kiến thức đã học</a:t>
            </a:r>
          </a:p>
        </p:txBody>
      </p:sp>
      <p:sp>
        <p:nvSpPr>
          <p:cNvPr id="2055" name="TextBox 2054">
            <a:extLst>
              <a:ext uri="{FF2B5EF4-FFF2-40B4-BE49-F238E27FC236}">
                <a16:creationId xmlns:a16="http://schemas.microsoft.com/office/drawing/2014/main" id="{E5D2F5B5-D72C-ACB6-0321-3C2AD378260B}"/>
              </a:ext>
            </a:extLst>
          </p:cNvPr>
          <p:cNvSpPr txBox="1"/>
          <p:nvPr/>
        </p:nvSpPr>
        <p:spPr>
          <a:xfrm>
            <a:off x="4078223" y="2216064"/>
            <a:ext cx="4315969" cy="1384995"/>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50000"/>
              </a:lnSpc>
            </a:pPr>
            <a:r>
              <a:rPr lang="vi-VN" sz="2800" dirty="0"/>
              <a:t>Đọc và tìm hiểu trước </a:t>
            </a:r>
            <a:r>
              <a:rPr lang="vi-VN" sz="2800" b="1" i="1" dirty="0"/>
              <a:t>Bài 5</a:t>
            </a:r>
            <a:r>
              <a:rPr lang="en-US" sz="2800" b="1" i="1" dirty="0"/>
              <a:t>:</a:t>
            </a:r>
            <a:r>
              <a:rPr lang="vi-VN" sz="2800" b="1" i="1" dirty="0"/>
              <a:t> Nhân giống vật nuôi.</a:t>
            </a:r>
            <a:endParaRPr lang="en-US" sz="2800" b="1"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barn(inVertical)">
                                      <p:cBhvr>
                                        <p:cTn id="18"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0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4" name="TextBox 3">
            <a:extLst>
              <a:ext uri="{FF2B5EF4-FFF2-40B4-BE49-F238E27FC236}">
                <a16:creationId xmlns:a16="http://schemas.microsoft.com/office/drawing/2014/main" id="{0722A1C0-022E-A022-73BA-A3FCDA122D42}"/>
              </a:ext>
            </a:extLst>
          </p:cNvPr>
          <p:cNvSpPr txBox="1"/>
          <p:nvPr/>
        </p:nvSpPr>
        <p:spPr>
          <a:xfrm>
            <a:off x="536155" y="1000291"/>
            <a:ext cx="7654886" cy="1938992"/>
          </a:xfrm>
          <a:prstGeom prst="rect">
            <a:avLst/>
          </a:prstGeom>
          <a:noFill/>
        </p:spPr>
        <p:txBody>
          <a:bodyPr wrap="square">
            <a:spAutoFit/>
          </a:bodyPr>
          <a:lstStyle/>
          <a:p>
            <a:pPr lvl="0" algn="ctr">
              <a:lnSpc>
                <a:spcPct val="150000"/>
              </a:lnSpc>
              <a:spcAft>
                <a:spcPts val="1000"/>
              </a:spcAft>
            </a:pPr>
            <a:r>
              <a:rPr lang="en-US" sz="4000" b="1" dirty="0">
                <a:solidFill>
                  <a:srgbClr val="8D9D43"/>
                </a:solidFill>
                <a:latin typeface="+mj-lt"/>
                <a:ea typeface="Calibri" panose="020F0502020204030204" pitchFamily="34" charset="0"/>
                <a:cs typeface="Times New Roman" panose="02020603050405020304" pitchFamily="18" charset="0"/>
              </a:rPr>
              <a:t>C</a:t>
            </a:r>
            <a:r>
              <a:rPr lang="en-US" sz="4000" b="1" dirty="0">
                <a:solidFill>
                  <a:srgbClr val="8D9D43"/>
                </a:solidFill>
                <a:effectLst/>
                <a:latin typeface="+mj-lt"/>
                <a:ea typeface="Calibri" panose="020F0502020204030204" pitchFamily="34" charset="0"/>
                <a:cs typeface="Times New Roman" panose="02020603050405020304" pitchFamily="18" charset="0"/>
              </a:rPr>
              <a:t>ẢM ƠN CÁC EM ĐÃ CHĂM CHÚ LẮNG NGHE!</a:t>
            </a:r>
          </a:p>
        </p:txBody>
      </p:sp>
      <p:sp>
        <p:nvSpPr>
          <p:cNvPr id="6" name="TextBox 5">
            <a:extLst>
              <a:ext uri="{FF2B5EF4-FFF2-40B4-BE49-F238E27FC236}">
                <a16:creationId xmlns:a16="http://schemas.microsoft.com/office/drawing/2014/main" id="{425B6519-56B5-C6D3-9DC7-79BA96E8BEDB}"/>
              </a:ext>
            </a:extLst>
          </p:cNvPr>
          <p:cNvSpPr txBox="1"/>
          <p:nvPr/>
        </p:nvSpPr>
        <p:spPr>
          <a:xfrm>
            <a:off x="1551191" y="292405"/>
            <a:ext cx="5624814" cy="707886"/>
          </a:xfrm>
          <a:prstGeom prst="rect">
            <a:avLst/>
          </a:prstGeom>
          <a:noFill/>
        </p:spPr>
        <p:txBody>
          <a:bodyPr wrap="square">
            <a:spAutoFit/>
          </a:bodyPr>
          <a:lstStyle/>
          <a:p>
            <a:pPr algn="ctr"/>
            <a:r>
              <a:rPr lang="en-US" sz="4000" b="1" dirty="0">
                <a:solidFill>
                  <a:schemeClr val="bg2"/>
                </a:solidFill>
                <a:effectLst/>
                <a:latin typeface="+mj-lt"/>
                <a:ea typeface="Calibri" panose="020F0502020204030204" pitchFamily="34" charset="0"/>
                <a:cs typeface="Times New Roman" panose="02020603050405020304" pitchFamily="18" charset="0"/>
              </a:rPr>
              <a:t>BÀI HỌC KẾT THÚC</a:t>
            </a:r>
            <a:endParaRPr lang="en-US" sz="4000" b="1" dirty="0">
              <a:solidFill>
                <a:schemeClr val="bg2"/>
              </a:solidFill>
              <a:latin typeface="+mj-lt"/>
            </a:endParaRPr>
          </a:p>
        </p:txBody>
      </p:sp>
    </p:spTree>
    <p:extLst>
      <p:ext uri="{BB962C8B-B14F-4D97-AF65-F5344CB8AC3E}">
        <p14:creationId xmlns:p14="http://schemas.microsoft.com/office/powerpoint/2010/main" val="236186639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6" name="Rectangle 15">
            <a:extLst>
              <a:ext uri="{FF2B5EF4-FFF2-40B4-BE49-F238E27FC236}">
                <a16:creationId xmlns:a16="http://schemas.microsoft.com/office/drawing/2014/main" id="{EB575E86-DB69-2D41-C1FC-BEBDA3328892}"/>
              </a:ext>
            </a:extLst>
          </p:cNvPr>
          <p:cNvSpPr/>
          <p:nvPr/>
        </p:nvSpPr>
        <p:spPr>
          <a:xfrm>
            <a:off x="324089" y="1536636"/>
            <a:ext cx="2662583" cy="1668793"/>
          </a:xfrm>
          <a:prstGeom prst="rect">
            <a:avLst/>
          </a:prstGeom>
          <a:solidFill>
            <a:schemeClr val="tx2"/>
          </a:solidFill>
          <a:ln>
            <a:solidFill>
              <a:srgbClr val="F5C3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rPr>
              <a:t>CÔNG NGHỆ THỨC ĂN CHĂN NUÔI</a:t>
            </a:r>
          </a:p>
        </p:txBody>
      </p:sp>
      <p:sp>
        <p:nvSpPr>
          <p:cNvPr id="8" name="Left Brace 7"/>
          <p:cNvSpPr/>
          <p:nvPr/>
        </p:nvSpPr>
        <p:spPr>
          <a:xfrm>
            <a:off x="2986672" y="819933"/>
            <a:ext cx="640080" cy="3231982"/>
          </a:xfrm>
          <a:prstGeom prst="leftBrace">
            <a:avLst>
              <a:gd name="adj1" fmla="val 46969"/>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a:solidFill>
                <a:schemeClr val="bg2">
                  <a:lumMod val="50000"/>
                </a:schemeClr>
              </a:solidFill>
            </a:endParaRPr>
          </a:p>
        </p:txBody>
      </p:sp>
      <p:sp>
        <p:nvSpPr>
          <p:cNvPr id="9" name="Rectangle 8"/>
          <p:cNvSpPr/>
          <p:nvPr/>
        </p:nvSpPr>
        <p:spPr>
          <a:xfrm>
            <a:off x="3656168" y="335265"/>
            <a:ext cx="2157103" cy="969335"/>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dirty="0">
                <a:solidFill>
                  <a:schemeClr val="tx1"/>
                </a:solidFill>
              </a:rPr>
              <a:t>Nhu cầu dinh dưỡng, tiêu chuẩn ăn, khẩu phần ăn</a:t>
            </a:r>
          </a:p>
        </p:txBody>
      </p:sp>
      <p:sp>
        <p:nvSpPr>
          <p:cNvPr id="12" name="Rectangle 11"/>
          <p:cNvSpPr/>
          <p:nvPr/>
        </p:nvSpPr>
        <p:spPr>
          <a:xfrm>
            <a:off x="3626752" y="2078815"/>
            <a:ext cx="2231136" cy="792851"/>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dirty="0">
                <a:solidFill>
                  <a:schemeClr val="tx1"/>
                </a:solidFill>
              </a:rPr>
              <a:t>Bảo quản thức ăn chăn nuôi</a:t>
            </a:r>
          </a:p>
        </p:txBody>
      </p:sp>
      <p:sp>
        <p:nvSpPr>
          <p:cNvPr id="13" name="Rectangle 12"/>
          <p:cNvSpPr/>
          <p:nvPr/>
        </p:nvSpPr>
        <p:spPr>
          <a:xfrm>
            <a:off x="3619151" y="3717589"/>
            <a:ext cx="2231136" cy="668653"/>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dirty="0">
                <a:solidFill>
                  <a:schemeClr val="tx1"/>
                </a:solidFill>
              </a:rPr>
              <a:t>Sản xuất và chế biến thức ăn chăn nuôi</a:t>
            </a:r>
          </a:p>
        </p:txBody>
      </p:sp>
      <p:sp>
        <p:nvSpPr>
          <p:cNvPr id="10" name="Left Brace 9"/>
          <p:cNvSpPr/>
          <p:nvPr/>
        </p:nvSpPr>
        <p:spPr>
          <a:xfrm>
            <a:off x="5784333" y="172569"/>
            <a:ext cx="378833" cy="1291101"/>
          </a:xfrm>
          <a:prstGeom prst="leftBrace">
            <a:avLst>
              <a:gd name="adj1" fmla="val 27564"/>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1" name="TextBox 10"/>
          <p:cNvSpPr txBox="1"/>
          <p:nvPr/>
        </p:nvSpPr>
        <p:spPr>
          <a:xfrm>
            <a:off x="6175836" y="45662"/>
            <a:ext cx="2166063" cy="338554"/>
          </a:xfrm>
          <a:prstGeom prst="rect">
            <a:avLst/>
          </a:prstGeom>
          <a:noFill/>
        </p:spPr>
        <p:txBody>
          <a:bodyPr wrap="square" rtlCol="0">
            <a:spAutoFit/>
          </a:bodyPr>
          <a:lstStyle/>
          <a:p>
            <a:r>
              <a:rPr lang="en-US" sz="1600" dirty="0"/>
              <a:t>Nhu cầu dinh dưỡng</a:t>
            </a:r>
          </a:p>
        </p:txBody>
      </p:sp>
      <p:sp>
        <p:nvSpPr>
          <p:cNvPr id="17" name="TextBox 16"/>
          <p:cNvSpPr txBox="1"/>
          <p:nvPr/>
        </p:nvSpPr>
        <p:spPr>
          <a:xfrm>
            <a:off x="6118326" y="648924"/>
            <a:ext cx="1975104" cy="338554"/>
          </a:xfrm>
          <a:prstGeom prst="rect">
            <a:avLst/>
          </a:prstGeom>
          <a:noFill/>
        </p:spPr>
        <p:txBody>
          <a:bodyPr wrap="square" rtlCol="0">
            <a:spAutoFit/>
          </a:bodyPr>
          <a:lstStyle/>
          <a:p>
            <a:r>
              <a:rPr lang="en-US" sz="1600" dirty="0">
                <a:latin typeface="+mn-lt"/>
              </a:rPr>
              <a:t>Tiêu chuẩn ăn</a:t>
            </a:r>
          </a:p>
        </p:txBody>
      </p:sp>
      <p:sp>
        <p:nvSpPr>
          <p:cNvPr id="19" name="TextBox 18"/>
          <p:cNvSpPr txBox="1"/>
          <p:nvPr/>
        </p:nvSpPr>
        <p:spPr>
          <a:xfrm>
            <a:off x="6163166" y="1298180"/>
            <a:ext cx="1975104" cy="338554"/>
          </a:xfrm>
          <a:prstGeom prst="rect">
            <a:avLst/>
          </a:prstGeom>
          <a:noFill/>
        </p:spPr>
        <p:txBody>
          <a:bodyPr wrap="square" rtlCol="0">
            <a:spAutoFit/>
          </a:bodyPr>
          <a:lstStyle/>
          <a:p>
            <a:r>
              <a:rPr lang="en-US" sz="1600" dirty="0">
                <a:latin typeface="+mn-lt"/>
              </a:rPr>
              <a:t>Khẩu phần ăn</a:t>
            </a:r>
          </a:p>
        </p:txBody>
      </p:sp>
      <p:sp>
        <p:nvSpPr>
          <p:cNvPr id="20" name="TextBox 19"/>
          <p:cNvSpPr txBox="1"/>
          <p:nvPr/>
        </p:nvSpPr>
        <p:spPr>
          <a:xfrm>
            <a:off x="6175836" y="1707758"/>
            <a:ext cx="1975104" cy="338554"/>
          </a:xfrm>
          <a:prstGeom prst="rect">
            <a:avLst/>
          </a:prstGeom>
          <a:noFill/>
        </p:spPr>
        <p:txBody>
          <a:bodyPr wrap="square" rtlCol="0">
            <a:spAutoFit/>
          </a:bodyPr>
          <a:lstStyle/>
          <a:p>
            <a:r>
              <a:rPr lang="en-US" sz="1600" dirty="0">
                <a:latin typeface="+mn-lt"/>
              </a:rPr>
              <a:t>Bảo quản trong kho</a:t>
            </a:r>
          </a:p>
        </p:txBody>
      </p:sp>
      <p:sp>
        <p:nvSpPr>
          <p:cNvPr id="21" name="TextBox 20"/>
          <p:cNvSpPr txBox="1"/>
          <p:nvPr/>
        </p:nvSpPr>
        <p:spPr>
          <a:xfrm>
            <a:off x="6175836" y="2204652"/>
            <a:ext cx="2809852" cy="584775"/>
          </a:xfrm>
          <a:prstGeom prst="rect">
            <a:avLst/>
          </a:prstGeom>
          <a:noFill/>
        </p:spPr>
        <p:txBody>
          <a:bodyPr wrap="square" rtlCol="0">
            <a:spAutoFit/>
          </a:bodyPr>
          <a:lstStyle/>
          <a:p>
            <a:pPr algn="just"/>
            <a:r>
              <a:rPr lang="en-US" sz="1600" dirty="0">
                <a:latin typeface="+mn-lt"/>
              </a:rPr>
              <a:t>Bảo quản bằng phương pháp làm khô</a:t>
            </a:r>
          </a:p>
        </p:txBody>
      </p:sp>
      <p:sp>
        <p:nvSpPr>
          <p:cNvPr id="22" name="TextBox 21"/>
          <p:cNvSpPr txBox="1"/>
          <p:nvPr/>
        </p:nvSpPr>
        <p:spPr>
          <a:xfrm>
            <a:off x="6163166" y="2843594"/>
            <a:ext cx="2822522" cy="584775"/>
          </a:xfrm>
          <a:prstGeom prst="rect">
            <a:avLst/>
          </a:prstGeom>
          <a:noFill/>
        </p:spPr>
        <p:txBody>
          <a:bodyPr wrap="square" rtlCol="0">
            <a:spAutoFit/>
          </a:bodyPr>
          <a:lstStyle/>
          <a:p>
            <a:pPr algn="just"/>
            <a:r>
              <a:rPr lang="en-US" sz="1600" dirty="0">
                <a:latin typeface="+mn-lt"/>
              </a:rPr>
              <a:t>Ứng dụng công nghệ cao trong bảo quản</a:t>
            </a:r>
          </a:p>
        </p:txBody>
      </p:sp>
      <p:sp>
        <p:nvSpPr>
          <p:cNvPr id="23" name="TextBox 22"/>
          <p:cNvSpPr txBox="1"/>
          <p:nvPr/>
        </p:nvSpPr>
        <p:spPr>
          <a:xfrm>
            <a:off x="6063244" y="4455126"/>
            <a:ext cx="2922444" cy="584775"/>
          </a:xfrm>
          <a:prstGeom prst="rect">
            <a:avLst/>
          </a:prstGeom>
          <a:noFill/>
        </p:spPr>
        <p:txBody>
          <a:bodyPr wrap="square" rtlCol="0">
            <a:spAutoFit/>
          </a:bodyPr>
          <a:lstStyle/>
          <a:p>
            <a:pPr algn="just"/>
            <a:r>
              <a:rPr lang="en-US" sz="1600" dirty="0">
                <a:latin typeface="+mn-lt"/>
              </a:rPr>
              <a:t>Công nghệ cao trong chế biến thức ăn chăn nuôi</a:t>
            </a:r>
          </a:p>
        </p:txBody>
      </p:sp>
      <p:sp>
        <p:nvSpPr>
          <p:cNvPr id="24" name="TextBox 23"/>
          <p:cNvSpPr txBox="1"/>
          <p:nvPr/>
        </p:nvSpPr>
        <p:spPr>
          <a:xfrm>
            <a:off x="6059240" y="3396292"/>
            <a:ext cx="2926448" cy="338554"/>
          </a:xfrm>
          <a:prstGeom prst="rect">
            <a:avLst/>
          </a:prstGeom>
          <a:noFill/>
        </p:spPr>
        <p:txBody>
          <a:bodyPr wrap="square" rtlCol="0">
            <a:spAutoFit/>
          </a:bodyPr>
          <a:lstStyle/>
          <a:p>
            <a:r>
              <a:rPr lang="en-US" sz="1600" dirty="0">
                <a:latin typeface="+mn-lt"/>
              </a:rPr>
              <a:t>Sản xuất thức ăn chăn nuôi</a:t>
            </a:r>
          </a:p>
        </p:txBody>
      </p:sp>
      <p:sp>
        <p:nvSpPr>
          <p:cNvPr id="25" name="TextBox 24"/>
          <p:cNvSpPr txBox="1"/>
          <p:nvPr/>
        </p:nvSpPr>
        <p:spPr>
          <a:xfrm>
            <a:off x="6064014" y="3925709"/>
            <a:ext cx="2921674" cy="338554"/>
          </a:xfrm>
          <a:prstGeom prst="rect">
            <a:avLst/>
          </a:prstGeom>
          <a:noFill/>
        </p:spPr>
        <p:txBody>
          <a:bodyPr wrap="square" rtlCol="0">
            <a:spAutoFit/>
          </a:bodyPr>
          <a:lstStyle/>
          <a:p>
            <a:r>
              <a:rPr lang="en-US" sz="1600" dirty="0">
                <a:latin typeface="+mn-lt"/>
              </a:rPr>
              <a:t>Chế biến thức ăn chăn nuôi</a:t>
            </a:r>
          </a:p>
        </p:txBody>
      </p:sp>
      <p:sp>
        <p:nvSpPr>
          <p:cNvPr id="26" name="Left Brace 25"/>
          <p:cNvSpPr/>
          <p:nvPr/>
        </p:nvSpPr>
        <p:spPr>
          <a:xfrm>
            <a:off x="5870558" y="1878340"/>
            <a:ext cx="292608" cy="1327089"/>
          </a:xfrm>
          <a:prstGeom prst="leftBrace">
            <a:avLst>
              <a:gd name="adj1" fmla="val 27564"/>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7" name="Left Brace 26"/>
          <p:cNvSpPr/>
          <p:nvPr/>
        </p:nvSpPr>
        <p:spPr>
          <a:xfrm>
            <a:off x="5857888" y="3507001"/>
            <a:ext cx="260438" cy="1247094"/>
          </a:xfrm>
          <a:prstGeom prst="leftBrace">
            <a:avLst>
              <a:gd name="adj1" fmla="val 27564"/>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Tree>
    <p:extLst>
      <p:ext uri="{BB962C8B-B14F-4D97-AF65-F5344CB8AC3E}">
        <p14:creationId xmlns:p14="http://schemas.microsoft.com/office/powerpoint/2010/main" val="26677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arn(inVertical)">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arn(inVertical)">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2" grpId="0" animBg="1"/>
      <p:bldP spid="13" grpId="0" animBg="1"/>
      <p:bldP spid="10" grpId="0" animBg="1"/>
      <p:bldP spid="11" grpId="0"/>
      <p:bldP spid="17" grpId="0"/>
      <p:bldP spid="19" grpId="0"/>
      <p:bldP spid="20" grpId="0"/>
      <p:bldP spid="21" grpId="0"/>
      <p:bldP spid="22" grpId="0"/>
      <p:bldP spid="23" grpId="0"/>
      <p:bldP spid="24" grpId="0"/>
      <p:bldP spid="25"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2" name="Cloud 1"/>
          <p:cNvSpPr/>
          <p:nvPr/>
        </p:nvSpPr>
        <p:spPr>
          <a:xfrm>
            <a:off x="-165556" y="-14979"/>
            <a:ext cx="9473185" cy="4991889"/>
          </a:xfrm>
          <a:prstGeom prst="cloud">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0" name="Google Shape;1530;p42"/>
          <p:cNvGrpSpPr/>
          <p:nvPr/>
        </p:nvGrpSpPr>
        <p:grpSpPr>
          <a:xfrm flipH="1">
            <a:off x="7480453" y="3161841"/>
            <a:ext cx="1827176" cy="1981659"/>
            <a:chOff x="3071625" y="2687000"/>
            <a:chExt cx="1121675" cy="1503775"/>
          </a:xfrm>
        </p:grpSpPr>
        <p:sp>
          <p:nvSpPr>
            <p:cNvPr id="1531" name="Google Shape;1531;p42"/>
            <p:cNvSpPr/>
            <p:nvPr/>
          </p:nvSpPr>
          <p:spPr>
            <a:xfrm>
              <a:off x="3145700" y="3999125"/>
              <a:ext cx="1047600" cy="191650"/>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3626575" y="3890950"/>
              <a:ext cx="129350" cy="204600"/>
            </a:xfrm>
            <a:custGeom>
              <a:avLst/>
              <a:gdLst/>
              <a:ahLst/>
              <a:cxnLst/>
              <a:rect l="l" t="t" r="r" b="b"/>
              <a:pathLst>
                <a:path w="5174" h="8184" extrusionOk="0">
                  <a:moveTo>
                    <a:pt x="1129" y="1"/>
                  </a:moveTo>
                  <a:lnTo>
                    <a:pt x="0" y="189"/>
                  </a:lnTo>
                  <a:lnTo>
                    <a:pt x="1035" y="6255"/>
                  </a:lnTo>
                  <a:lnTo>
                    <a:pt x="3763" y="8184"/>
                  </a:lnTo>
                  <a:lnTo>
                    <a:pt x="2211" y="6491"/>
                  </a:lnTo>
                  <a:lnTo>
                    <a:pt x="5174" y="7149"/>
                  </a:lnTo>
                  <a:lnTo>
                    <a:pt x="2587" y="6067"/>
                  </a:lnTo>
                  <a:lnTo>
                    <a:pt x="5174" y="6161"/>
                  </a:lnTo>
                  <a:lnTo>
                    <a:pt x="1693" y="5503"/>
                  </a:lnTo>
                  <a:lnTo>
                    <a:pt x="1129"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3581900" y="3849800"/>
              <a:ext cx="130525" cy="60000"/>
            </a:xfrm>
            <a:custGeom>
              <a:avLst/>
              <a:gdLst/>
              <a:ahLst/>
              <a:cxnLst/>
              <a:rect l="l" t="t" r="r" b="b"/>
              <a:pathLst>
                <a:path w="5221" h="2400" extrusionOk="0">
                  <a:moveTo>
                    <a:pt x="47" y="1"/>
                  </a:moveTo>
                  <a:lnTo>
                    <a:pt x="0" y="377"/>
                  </a:lnTo>
                  <a:lnTo>
                    <a:pt x="47" y="706"/>
                  </a:lnTo>
                  <a:lnTo>
                    <a:pt x="141" y="1035"/>
                  </a:lnTo>
                  <a:lnTo>
                    <a:pt x="283" y="1364"/>
                  </a:lnTo>
                  <a:lnTo>
                    <a:pt x="471" y="1647"/>
                  </a:lnTo>
                  <a:lnTo>
                    <a:pt x="753" y="1882"/>
                  </a:lnTo>
                  <a:lnTo>
                    <a:pt x="1035" y="2070"/>
                  </a:lnTo>
                  <a:lnTo>
                    <a:pt x="1364" y="2258"/>
                  </a:lnTo>
                  <a:lnTo>
                    <a:pt x="1834" y="2352"/>
                  </a:lnTo>
                  <a:lnTo>
                    <a:pt x="2352" y="2399"/>
                  </a:lnTo>
                  <a:lnTo>
                    <a:pt x="2869" y="2352"/>
                  </a:lnTo>
                  <a:lnTo>
                    <a:pt x="3339" y="2164"/>
                  </a:lnTo>
                  <a:lnTo>
                    <a:pt x="3810" y="1929"/>
                  </a:lnTo>
                  <a:lnTo>
                    <a:pt x="4233" y="1600"/>
                  </a:lnTo>
                  <a:lnTo>
                    <a:pt x="4609" y="1223"/>
                  </a:lnTo>
                  <a:lnTo>
                    <a:pt x="4938" y="753"/>
                  </a:lnTo>
                  <a:lnTo>
                    <a:pt x="5079" y="377"/>
                  </a:lnTo>
                  <a:lnTo>
                    <a:pt x="5221"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3071625" y="3193750"/>
              <a:ext cx="357450" cy="522050"/>
            </a:xfrm>
            <a:custGeom>
              <a:avLst/>
              <a:gdLst/>
              <a:ahLst/>
              <a:cxnLst/>
              <a:rect l="l" t="t" r="r" b="b"/>
              <a:pathLst>
                <a:path w="14298" h="20882" extrusionOk="0">
                  <a:moveTo>
                    <a:pt x="8419" y="0"/>
                  </a:moveTo>
                  <a:lnTo>
                    <a:pt x="7996" y="47"/>
                  </a:lnTo>
                  <a:lnTo>
                    <a:pt x="7572" y="141"/>
                  </a:lnTo>
                  <a:lnTo>
                    <a:pt x="7149" y="330"/>
                  </a:lnTo>
                  <a:lnTo>
                    <a:pt x="6773" y="565"/>
                  </a:lnTo>
                  <a:lnTo>
                    <a:pt x="6444" y="800"/>
                  </a:lnTo>
                  <a:lnTo>
                    <a:pt x="6161" y="1129"/>
                  </a:lnTo>
                  <a:lnTo>
                    <a:pt x="5879" y="1458"/>
                  </a:lnTo>
                  <a:lnTo>
                    <a:pt x="5691" y="1834"/>
                  </a:lnTo>
                  <a:lnTo>
                    <a:pt x="5503" y="2211"/>
                  </a:lnTo>
                  <a:lnTo>
                    <a:pt x="5362" y="2634"/>
                  </a:lnTo>
                  <a:lnTo>
                    <a:pt x="5268" y="3057"/>
                  </a:lnTo>
                  <a:lnTo>
                    <a:pt x="5174" y="3480"/>
                  </a:lnTo>
                  <a:lnTo>
                    <a:pt x="5174" y="3904"/>
                  </a:lnTo>
                  <a:lnTo>
                    <a:pt x="5127" y="4374"/>
                  </a:lnTo>
                  <a:lnTo>
                    <a:pt x="5221" y="5221"/>
                  </a:lnTo>
                  <a:lnTo>
                    <a:pt x="5362" y="6067"/>
                  </a:lnTo>
                  <a:lnTo>
                    <a:pt x="5550" y="6914"/>
                  </a:lnTo>
                  <a:lnTo>
                    <a:pt x="5785" y="7760"/>
                  </a:lnTo>
                  <a:lnTo>
                    <a:pt x="5221" y="7102"/>
                  </a:lnTo>
                  <a:lnTo>
                    <a:pt x="4939" y="6773"/>
                  </a:lnTo>
                  <a:lnTo>
                    <a:pt x="4562" y="6490"/>
                  </a:lnTo>
                  <a:lnTo>
                    <a:pt x="4186" y="6302"/>
                  </a:lnTo>
                  <a:lnTo>
                    <a:pt x="3763" y="6161"/>
                  </a:lnTo>
                  <a:lnTo>
                    <a:pt x="3340" y="6067"/>
                  </a:lnTo>
                  <a:lnTo>
                    <a:pt x="3105" y="6114"/>
                  </a:lnTo>
                  <a:lnTo>
                    <a:pt x="2869" y="6114"/>
                  </a:lnTo>
                  <a:lnTo>
                    <a:pt x="2634" y="6208"/>
                  </a:lnTo>
                  <a:lnTo>
                    <a:pt x="2399" y="6349"/>
                  </a:lnTo>
                  <a:lnTo>
                    <a:pt x="2211" y="6537"/>
                  </a:lnTo>
                  <a:lnTo>
                    <a:pt x="2023" y="6725"/>
                  </a:lnTo>
                  <a:lnTo>
                    <a:pt x="1882" y="6914"/>
                  </a:lnTo>
                  <a:lnTo>
                    <a:pt x="1741" y="7149"/>
                  </a:lnTo>
                  <a:lnTo>
                    <a:pt x="1647" y="7431"/>
                  </a:lnTo>
                  <a:lnTo>
                    <a:pt x="1600" y="7666"/>
                  </a:lnTo>
                  <a:lnTo>
                    <a:pt x="1553" y="7948"/>
                  </a:lnTo>
                  <a:lnTo>
                    <a:pt x="1553" y="8183"/>
                  </a:lnTo>
                  <a:lnTo>
                    <a:pt x="1647" y="8701"/>
                  </a:lnTo>
                  <a:lnTo>
                    <a:pt x="1835" y="9218"/>
                  </a:lnTo>
                  <a:lnTo>
                    <a:pt x="2023" y="9688"/>
                  </a:lnTo>
                  <a:lnTo>
                    <a:pt x="2352" y="10159"/>
                  </a:lnTo>
                  <a:lnTo>
                    <a:pt x="2634" y="10582"/>
                  </a:lnTo>
                  <a:lnTo>
                    <a:pt x="3340" y="11334"/>
                  </a:lnTo>
                  <a:lnTo>
                    <a:pt x="2681" y="10958"/>
                  </a:lnTo>
                  <a:lnTo>
                    <a:pt x="2352" y="10817"/>
                  </a:lnTo>
                  <a:lnTo>
                    <a:pt x="1976" y="10723"/>
                  </a:lnTo>
                  <a:lnTo>
                    <a:pt x="1553" y="10723"/>
                  </a:lnTo>
                  <a:lnTo>
                    <a:pt x="1176" y="10770"/>
                  </a:lnTo>
                  <a:lnTo>
                    <a:pt x="800" y="10911"/>
                  </a:lnTo>
                  <a:lnTo>
                    <a:pt x="612" y="11005"/>
                  </a:lnTo>
                  <a:lnTo>
                    <a:pt x="471" y="11146"/>
                  </a:lnTo>
                  <a:lnTo>
                    <a:pt x="330" y="11334"/>
                  </a:lnTo>
                  <a:lnTo>
                    <a:pt x="236" y="11569"/>
                  </a:lnTo>
                  <a:lnTo>
                    <a:pt x="142" y="11805"/>
                  </a:lnTo>
                  <a:lnTo>
                    <a:pt x="142" y="12087"/>
                  </a:lnTo>
                  <a:lnTo>
                    <a:pt x="142" y="12322"/>
                  </a:lnTo>
                  <a:lnTo>
                    <a:pt x="189" y="12604"/>
                  </a:lnTo>
                  <a:lnTo>
                    <a:pt x="283" y="12839"/>
                  </a:lnTo>
                  <a:lnTo>
                    <a:pt x="377" y="13074"/>
                  </a:lnTo>
                  <a:lnTo>
                    <a:pt x="659" y="13498"/>
                  </a:lnTo>
                  <a:lnTo>
                    <a:pt x="1035" y="13874"/>
                  </a:lnTo>
                  <a:lnTo>
                    <a:pt x="1459" y="14203"/>
                  </a:lnTo>
                  <a:lnTo>
                    <a:pt x="1835" y="14485"/>
                  </a:lnTo>
                  <a:lnTo>
                    <a:pt x="1506" y="14485"/>
                  </a:lnTo>
                  <a:lnTo>
                    <a:pt x="1176" y="14579"/>
                  </a:lnTo>
                  <a:lnTo>
                    <a:pt x="847" y="14720"/>
                  </a:lnTo>
                  <a:lnTo>
                    <a:pt x="565" y="14956"/>
                  </a:lnTo>
                  <a:lnTo>
                    <a:pt x="330" y="15285"/>
                  </a:lnTo>
                  <a:lnTo>
                    <a:pt x="142" y="15614"/>
                  </a:lnTo>
                  <a:lnTo>
                    <a:pt x="48" y="15943"/>
                  </a:lnTo>
                  <a:lnTo>
                    <a:pt x="1" y="16319"/>
                  </a:lnTo>
                  <a:lnTo>
                    <a:pt x="1" y="16696"/>
                  </a:lnTo>
                  <a:lnTo>
                    <a:pt x="95" y="17025"/>
                  </a:lnTo>
                  <a:lnTo>
                    <a:pt x="236" y="17354"/>
                  </a:lnTo>
                  <a:lnTo>
                    <a:pt x="377" y="17683"/>
                  </a:lnTo>
                  <a:lnTo>
                    <a:pt x="565" y="17965"/>
                  </a:lnTo>
                  <a:lnTo>
                    <a:pt x="800" y="18295"/>
                  </a:lnTo>
                  <a:lnTo>
                    <a:pt x="1317" y="18812"/>
                  </a:lnTo>
                  <a:lnTo>
                    <a:pt x="1647" y="19094"/>
                  </a:lnTo>
                  <a:lnTo>
                    <a:pt x="2023" y="19376"/>
                  </a:lnTo>
                  <a:lnTo>
                    <a:pt x="2399" y="19658"/>
                  </a:lnTo>
                  <a:lnTo>
                    <a:pt x="2775" y="19894"/>
                  </a:lnTo>
                  <a:lnTo>
                    <a:pt x="3622" y="20270"/>
                  </a:lnTo>
                  <a:lnTo>
                    <a:pt x="4515" y="20599"/>
                  </a:lnTo>
                  <a:lnTo>
                    <a:pt x="5409" y="20787"/>
                  </a:lnTo>
                  <a:lnTo>
                    <a:pt x="6350" y="20881"/>
                  </a:lnTo>
                  <a:lnTo>
                    <a:pt x="6820" y="20881"/>
                  </a:lnTo>
                  <a:lnTo>
                    <a:pt x="7290" y="20834"/>
                  </a:lnTo>
                  <a:lnTo>
                    <a:pt x="7713" y="20787"/>
                  </a:lnTo>
                  <a:lnTo>
                    <a:pt x="8184" y="20693"/>
                  </a:lnTo>
                  <a:lnTo>
                    <a:pt x="8654" y="20599"/>
                  </a:lnTo>
                  <a:lnTo>
                    <a:pt x="9077" y="20458"/>
                  </a:lnTo>
                  <a:lnTo>
                    <a:pt x="9501" y="20270"/>
                  </a:lnTo>
                  <a:lnTo>
                    <a:pt x="9924" y="20082"/>
                  </a:lnTo>
                  <a:lnTo>
                    <a:pt x="10723" y="19611"/>
                  </a:lnTo>
                  <a:lnTo>
                    <a:pt x="11476" y="19094"/>
                  </a:lnTo>
                  <a:lnTo>
                    <a:pt x="12181" y="18436"/>
                  </a:lnTo>
                  <a:lnTo>
                    <a:pt x="12746" y="17730"/>
                  </a:lnTo>
                  <a:lnTo>
                    <a:pt x="13028" y="17354"/>
                  </a:lnTo>
                  <a:lnTo>
                    <a:pt x="13263" y="16978"/>
                  </a:lnTo>
                  <a:lnTo>
                    <a:pt x="13498" y="16555"/>
                  </a:lnTo>
                  <a:lnTo>
                    <a:pt x="13686" y="16131"/>
                  </a:lnTo>
                  <a:lnTo>
                    <a:pt x="13874" y="15520"/>
                  </a:lnTo>
                  <a:lnTo>
                    <a:pt x="14062" y="14909"/>
                  </a:lnTo>
                  <a:lnTo>
                    <a:pt x="14203" y="14250"/>
                  </a:lnTo>
                  <a:lnTo>
                    <a:pt x="14298" y="13639"/>
                  </a:lnTo>
                  <a:lnTo>
                    <a:pt x="14298" y="12980"/>
                  </a:lnTo>
                  <a:lnTo>
                    <a:pt x="14298" y="12322"/>
                  </a:lnTo>
                  <a:lnTo>
                    <a:pt x="14298" y="11664"/>
                  </a:lnTo>
                  <a:lnTo>
                    <a:pt x="14203" y="11052"/>
                  </a:lnTo>
                  <a:lnTo>
                    <a:pt x="13968" y="9782"/>
                  </a:lnTo>
                  <a:lnTo>
                    <a:pt x="13827" y="9171"/>
                  </a:lnTo>
                  <a:lnTo>
                    <a:pt x="13686" y="8560"/>
                  </a:lnTo>
                  <a:lnTo>
                    <a:pt x="13451" y="7995"/>
                  </a:lnTo>
                  <a:lnTo>
                    <a:pt x="13216" y="7431"/>
                  </a:lnTo>
                  <a:lnTo>
                    <a:pt x="12934" y="6867"/>
                  </a:lnTo>
                  <a:lnTo>
                    <a:pt x="12604" y="6302"/>
                  </a:lnTo>
                  <a:lnTo>
                    <a:pt x="12416" y="5926"/>
                  </a:lnTo>
                  <a:lnTo>
                    <a:pt x="12228" y="5503"/>
                  </a:lnTo>
                  <a:lnTo>
                    <a:pt x="11899" y="4656"/>
                  </a:lnTo>
                  <a:lnTo>
                    <a:pt x="11664" y="3763"/>
                  </a:lnTo>
                  <a:lnTo>
                    <a:pt x="11429" y="2916"/>
                  </a:lnTo>
                  <a:lnTo>
                    <a:pt x="11288" y="2446"/>
                  </a:lnTo>
                  <a:lnTo>
                    <a:pt x="11100" y="2023"/>
                  </a:lnTo>
                  <a:lnTo>
                    <a:pt x="10864" y="1646"/>
                  </a:lnTo>
                  <a:lnTo>
                    <a:pt x="10629" y="1223"/>
                  </a:lnTo>
                  <a:lnTo>
                    <a:pt x="10347" y="894"/>
                  </a:lnTo>
                  <a:lnTo>
                    <a:pt x="10018" y="565"/>
                  </a:lnTo>
                  <a:lnTo>
                    <a:pt x="9642" y="330"/>
                  </a:lnTo>
                  <a:lnTo>
                    <a:pt x="9265" y="141"/>
                  </a:lnTo>
                  <a:lnTo>
                    <a:pt x="8842" y="47"/>
                  </a:lnTo>
                  <a:lnTo>
                    <a:pt x="84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3257400" y="3124375"/>
              <a:ext cx="778350" cy="761900"/>
            </a:xfrm>
            <a:custGeom>
              <a:avLst/>
              <a:gdLst/>
              <a:ahLst/>
              <a:cxnLst/>
              <a:rect l="l" t="t" r="r" b="b"/>
              <a:pathLst>
                <a:path w="31134" h="30476" extrusionOk="0">
                  <a:moveTo>
                    <a:pt x="26995" y="1"/>
                  </a:moveTo>
                  <a:lnTo>
                    <a:pt x="15097" y="1270"/>
                  </a:lnTo>
                  <a:lnTo>
                    <a:pt x="12839" y="4092"/>
                  </a:lnTo>
                  <a:lnTo>
                    <a:pt x="12510" y="4468"/>
                  </a:lnTo>
                  <a:lnTo>
                    <a:pt x="0" y="20082"/>
                  </a:lnTo>
                  <a:lnTo>
                    <a:pt x="188" y="20976"/>
                  </a:lnTo>
                  <a:lnTo>
                    <a:pt x="376" y="21822"/>
                  </a:lnTo>
                  <a:lnTo>
                    <a:pt x="659" y="22575"/>
                  </a:lnTo>
                  <a:lnTo>
                    <a:pt x="988" y="23327"/>
                  </a:lnTo>
                  <a:lnTo>
                    <a:pt x="1411" y="24221"/>
                  </a:lnTo>
                  <a:lnTo>
                    <a:pt x="1928" y="25020"/>
                  </a:lnTo>
                  <a:lnTo>
                    <a:pt x="2493" y="25726"/>
                  </a:lnTo>
                  <a:lnTo>
                    <a:pt x="3104" y="26431"/>
                  </a:lnTo>
                  <a:lnTo>
                    <a:pt x="3716" y="26995"/>
                  </a:lnTo>
                  <a:lnTo>
                    <a:pt x="4421" y="27560"/>
                  </a:lnTo>
                  <a:lnTo>
                    <a:pt x="5126" y="28030"/>
                  </a:lnTo>
                  <a:lnTo>
                    <a:pt x="5879" y="28453"/>
                  </a:lnTo>
                  <a:lnTo>
                    <a:pt x="6584" y="28829"/>
                  </a:lnTo>
                  <a:lnTo>
                    <a:pt x="7384" y="29159"/>
                  </a:lnTo>
                  <a:lnTo>
                    <a:pt x="8136" y="29441"/>
                  </a:lnTo>
                  <a:lnTo>
                    <a:pt x="8889" y="29676"/>
                  </a:lnTo>
                  <a:lnTo>
                    <a:pt x="9641" y="29911"/>
                  </a:lnTo>
                  <a:lnTo>
                    <a:pt x="10394" y="30052"/>
                  </a:lnTo>
                  <a:lnTo>
                    <a:pt x="11852" y="30287"/>
                  </a:lnTo>
                  <a:lnTo>
                    <a:pt x="13074" y="30428"/>
                  </a:lnTo>
                  <a:lnTo>
                    <a:pt x="14344" y="30475"/>
                  </a:lnTo>
                  <a:lnTo>
                    <a:pt x="15567" y="30428"/>
                  </a:lnTo>
                  <a:lnTo>
                    <a:pt x="16790" y="30287"/>
                  </a:lnTo>
                  <a:lnTo>
                    <a:pt x="18059" y="30099"/>
                  </a:lnTo>
                  <a:lnTo>
                    <a:pt x="19235" y="29817"/>
                  </a:lnTo>
                  <a:lnTo>
                    <a:pt x="20411" y="29441"/>
                  </a:lnTo>
                  <a:lnTo>
                    <a:pt x="21587" y="28971"/>
                  </a:lnTo>
                  <a:lnTo>
                    <a:pt x="22574" y="28500"/>
                  </a:lnTo>
                  <a:lnTo>
                    <a:pt x="23515" y="27936"/>
                  </a:lnTo>
                  <a:lnTo>
                    <a:pt x="24361" y="27372"/>
                  </a:lnTo>
                  <a:lnTo>
                    <a:pt x="25161" y="26807"/>
                  </a:lnTo>
                  <a:lnTo>
                    <a:pt x="25913" y="26149"/>
                  </a:lnTo>
                  <a:lnTo>
                    <a:pt x="26572" y="25490"/>
                  </a:lnTo>
                  <a:lnTo>
                    <a:pt x="27183" y="24785"/>
                  </a:lnTo>
                  <a:lnTo>
                    <a:pt x="27748" y="24079"/>
                  </a:lnTo>
                  <a:lnTo>
                    <a:pt x="28265" y="23327"/>
                  </a:lnTo>
                  <a:lnTo>
                    <a:pt x="28735" y="22528"/>
                  </a:lnTo>
                  <a:lnTo>
                    <a:pt x="29158" y="21775"/>
                  </a:lnTo>
                  <a:lnTo>
                    <a:pt x="29535" y="20976"/>
                  </a:lnTo>
                  <a:lnTo>
                    <a:pt x="29817" y="20129"/>
                  </a:lnTo>
                  <a:lnTo>
                    <a:pt x="30099" y="19283"/>
                  </a:lnTo>
                  <a:lnTo>
                    <a:pt x="30381" y="18483"/>
                  </a:lnTo>
                  <a:lnTo>
                    <a:pt x="30569" y="17637"/>
                  </a:lnTo>
                  <a:lnTo>
                    <a:pt x="30710" y="16790"/>
                  </a:lnTo>
                  <a:lnTo>
                    <a:pt x="30851" y="15943"/>
                  </a:lnTo>
                  <a:lnTo>
                    <a:pt x="30993" y="15097"/>
                  </a:lnTo>
                  <a:lnTo>
                    <a:pt x="31040" y="14250"/>
                  </a:lnTo>
                  <a:lnTo>
                    <a:pt x="31134" y="12651"/>
                  </a:lnTo>
                  <a:lnTo>
                    <a:pt x="31087" y="11052"/>
                  </a:lnTo>
                  <a:lnTo>
                    <a:pt x="31040" y="9548"/>
                  </a:lnTo>
                  <a:lnTo>
                    <a:pt x="30898" y="8137"/>
                  </a:lnTo>
                  <a:lnTo>
                    <a:pt x="30710" y="6867"/>
                  </a:lnTo>
                  <a:lnTo>
                    <a:pt x="30522" y="5738"/>
                  </a:lnTo>
                  <a:lnTo>
                    <a:pt x="30287" y="4609"/>
                  </a:lnTo>
                  <a:lnTo>
                    <a:pt x="30099" y="3763"/>
                  </a:lnTo>
                  <a:lnTo>
                    <a:pt x="29864" y="3010"/>
                  </a:lnTo>
                  <a:lnTo>
                    <a:pt x="26995"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3257400" y="3185525"/>
              <a:ext cx="556150" cy="538500"/>
            </a:xfrm>
            <a:custGeom>
              <a:avLst/>
              <a:gdLst/>
              <a:ahLst/>
              <a:cxnLst/>
              <a:rect l="l" t="t" r="r" b="b"/>
              <a:pathLst>
                <a:path w="22246" h="21540" extrusionOk="0">
                  <a:moveTo>
                    <a:pt x="18812" y="0"/>
                  </a:moveTo>
                  <a:lnTo>
                    <a:pt x="18342" y="47"/>
                  </a:lnTo>
                  <a:lnTo>
                    <a:pt x="17871" y="141"/>
                  </a:lnTo>
                  <a:lnTo>
                    <a:pt x="16555" y="423"/>
                  </a:lnTo>
                  <a:lnTo>
                    <a:pt x="15332" y="800"/>
                  </a:lnTo>
                  <a:lnTo>
                    <a:pt x="14062" y="1176"/>
                  </a:lnTo>
                  <a:lnTo>
                    <a:pt x="12839" y="1646"/>
                  </a:lnTo>
                  <a:lnTo>
                    <a:pt x="12510" y="2022"/>
                  </a:lnTo>
                  <a:lnTo>
                    <a:pt x="0" y="17636"/>
                  </a:lnTo>
                  <a:lnTo>
                    <a:pt x="188" y="18530"/>
                  </a:lnTo>
                  <a:lnTo>
                    <a:pt x="376" y="19376"/>
                  </a:lnTo>
                  <a:lnTo>
                    <a:pt x="659" y="20129"/>
                  </a:lnTo>
                  <a:lnTo>
                    <a:pt x="988" y="20881"/>
                  </a:lnTo>
                  <a:lnTo>
                    <a:pt x="1317" y="20693"/>
                  </a:lnTo>
                  <a:lnTo>
                    <a:pt x="1552" y="20552"/>
                  </a:lnTo>
                  <a:lnTo>
                    <a:pt x="1787" y="20458"/>
                  </a:lnTo>
                  <a:lnTo>
                    <a:pt x="2022" y="20411"/>
                  </a:lnTo>
                  <a:lnTo>
                    <a:pt x="2305" y="20411"/>
                  </a:lnTo>
                  <a:lnTo>
                    <a:pt x="2540" y="20458"/>
                  </a:lnTo>
                  <a:lnTo>
                    <a:pt x="2775" y="20552"/>
                  </a:lnTo>
                  <a:lnTo>
                    <a:pt x="3010" y="20646"/>
                  </a:lnTo>
                  <a:lnTo>
                    <a:pt x="3245" y="20834"/>
                  </a:lnTo>
                  <a:lnTo>
                    <a:pt x="3339" y="20928"/>
                  </a:lnTo>
                  <a:lnTo>
                    <a:pt x="3716" y="21163"/>
                  </a:lnTo>
                  <a:lnTo>
                    <a:pt x="4139" y="21351"/>
                  </a:lnTo>
                  <a:lnTo>
                    <a:pt x="4609" y="21445"/>
                  </a:lnTo>
                  <a:lnTo>
                    <a:pt x="5032" y="21492"/>
                  </a:lnTo>
                  <a:lnTo>
                    <a:pt x="5926" y="21539"/>
                  </a:lnTo>
                  <a:lnTo>
                    <a:pt x="6772" y="21445"/>
                  </a:lnTo>
                  <a:lnTo>
                    <a:pt x="7619" y="21257"/>
                  </a:lnTo>
                  <a:lnTo>
                    <a:pt x="8466" y="20975"/>
                  </a:lnTo>
                  <a:lnTo>
                    <a:pt x="9265" y="20646"/>
                  </a:lnTo>
                  <a:lnTo>
                    <a:pt x="10017" y="20176"/>
                  </a:lnTo>
                  <a:lnTo>
                    <a:pt x="10770" y="19658"/>
                  </a:lnTo>
                  <a:lnTo>
                    <a:pt x="11428" y="19094"/>
                  </a:lnTo>
                  <a:lnTo>
                    <a:pt x="11428" y="19094"/>
                  </a:lnTo>
                  <a:lnTo>
                    <a:pt x="11381" y="19376"/>
                  </a:lnTo>
                  <a:lnTo>
                    <a:pt x="11475" y="19611"/>
                  </a:lnTo>
                  <a:lnTo>
                    <a:pt x="11616" y="19846"/>
                  </a:lnTo>
                  <a:lnTo>
                    <a:pt x="11805" y="20082"/>
                  </a:lnTo>
                  <a:lnTo>
                    <a:pt x="12040" y="20223"/>
                  </a:lnTo>
                  <a:lnTo>
                    <a:pt x="12275" y="20317"/>
                  </a:lnTo>
                  <a:lnTo>
                    <a:pt x="12792" y="20505"/>
                  </a:lnTo>
                  <a:lnTo>
                    <a:pt x="13498" y="20599"/>
                  </a:lnTo>
                  <a:lnTo>
                    <a:pt x="14156" y="20646"/>
                  </a:lnTo>
                  <a:lnTo>
                    <a:pt x="14861" y="20599"/>
                  </a:lnTo>
                  <a:lnTo>
                    <a:pt x="15567" y="20458"/>
                  </a:lnTo>
                  <a:lnTo>
                    <a:pt x="16225" y="20270"/>
                  </a:lnTo>
                  <a:lnTo>
                    <a:pt x="16884" y="19987"/>
                  </a:lnTo>
                  <a:lnTo>
                    <a:pt x="17495" y="19658"/>
                  </a:lnTo>
                  <a:lnTo>
                    <a:pt x="18059" y="19282"/>
                  </a:lnTo>
                  <a:lnTo>
                    <a:pt x="18624" y="18812"/>
                  </a:lnTo>
                  <a:lnTo>
                    <a:pt x="19094" y="18341"/>
                  </a:lnTo>
                  <a:lnTo>
                    <a:pt x="19564" y="17824"/>
                  </a:lnTo>
                  <a:lnTo>
                    <a:pt x="19988" y="17260"/>
                  </a:lnTo>
                  <a:lnTo>
                    <a:pt x="20364" y="16695"/>
                  </a:lnTo>
                  <a:lnTo>
                    <a:pt x="20693" y="16084"/>
                  </a:lnTo>
                  <a:lnTo>
                    <a:pt x="21022" y="15426"/>
                  </a:lnTo>
                  <a:lnTo>
                    <a:pt x="21257" y="14814"/>
                  </a:lnTo>
                  <a:lnTo>
                    <a:pt x="21493" y="14156"/>
                  </a:lnTo>
                  <a:lnTo>
                    <a:pt x="21681" y="13450"/>
                  </a:lnTo>
                  <a:lnTo>
                    <a:pt x="21822" y="12792"/>
                  </a:lnTo>
                  <a:lnTo>
                    <a:pt x="21963" y="12087"/>
                  </a:lnTo>
                  <a:lnTo>
                    <a:pt x="22104" y="10723"/>
                  </a:lnTo>
                  <a:lnTo>
                    <a:pt x="22198" y="9312"/>
                  </a:lnTo>
                  <a:lnTo>
                    <a:pt x="22245" y="8230"/>
                  </a:lnTo>
                  <a:lnTo>
                    <a:pt x="22245" y="7196"/>
                  </a:lnTo>
                  <a:lnTo>
                    <a:pt x="22198" y="6114"/>
                  </a:lnTo>
                  <a:lnTo>
                    <a:pt x="22104" y="5032"/>
                  </a:lnTo>
                  <a:lnTo>
                    <a:pt x="21963" y="3951"/>
                  </a:lnTo>
                  <a:lnTo>
                    <a:pt x="21822" y="2916"/>
                  </a:lnTo>
                  <a:lnTo>
                    <a:pt x="21634" y="1881"/>
                  </a:lnTo>
                  <a:lnTo>
                    <a:pt x="21399" y="800"/>
                  </a:lnTo>
                  <a:lnTo>
                    <a:pt x="21022" y="517"/>
                  </a:lnTo>
                  <a:lnTo>
                    <a:pt x="20646" y="282"/>
                  </a:lnTo>
                  <a:lnTo>
                    <a:pt x="20223" y="141"/>
                  </a:lnTo>
                  <a:lnTo>
                    <a:pt x="19753" y="47"/>
                  </a:lnTo>
                  <a:lnTo>
                    <a:pt x="192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3164500" y="3159650"/>
              <a:ext cx="634925" cy="538500"/>
            </a:xfrm>
            <a:custGeom>
              <a:avLst/>
              <a:gdLst/>
              <a:ahLst/>
              <a:cxnLst/>
              <a:rect l="l" t="t" r="r" b="b"/>
              <a:pathLst>
                <a:path w="25397" h="21540" extrusionOk="0">
                  <a:moveTo>
                    <a:pt x="22434" y="0"/>
                  </a:moveTo>
                  <a:lnTo>
                    <a:pt x="21964" y="48"/>
                  </a:lnTo>
                  <a:lnTo>
                    <a:pt x="21493" y="95"/>
                  </a:lnTo>
                  <a:lnTo>
                    <a:pt x="21023" y="142"/>
                  </a:lnTo>
                  <a:lnTo>
                    <a:pt x="19612" y="471"/>
                  </a:lnTo>
                  <a:lnTo>
                    <a:pt x="18248" y="847"/>
                  </a:lnTo>
                  <a:lnTo>
                    <a:pt x="16931" y="1317"/>
                  </a:lnTo>
                  <a:lnTo>
                    <a:pt x="15568" y="1835"/>
                  </a:lnTo>
                  <a:lnTo>
                    <a:pt x="14298" y="2399"/>
                  </a:lnTo>
                  <a:lnTo>
                    <a:pt x="13028" y="3057"/>
                  </a:lnTo>
                  <a:lnTo>
                    <a:pt x="11805" y="3763"/>
                  </a:lnTo>
                  <a:lnTo>
                    <a:pt x="10583" y="4515"/>
                  </a:lnTo>
                  <a:lnTo>
                    <a:pt x="9454" y="5362"/>
                  </a:lnTo>
                  <a:lnTo>
                    <a:pt x="8325" y="6255"/>
                  </a:lnTo>
                  <a:lnTo>
                    <a:pt x="7243" y="7149"/>
                  </a:lnTo>
                  <a:lnTo>
                    <a:pt x="6209" y="8137"/>
                  </a:lnTo>
                  <a:lnTo>
                    <a:pt x="5268" y="9171"/>
                  </a:lnTo>
                  <a:lnTo>
                    <a:pt x="4328" y="10253"/>
                  </a:lnTo>
                  <a:lnTo>
                    <a:pt x="3481" y="11382"/>
                  </a:lnTo>
                  <a:lnTo>
                    <a:pt x="2635" y="12557"/>
                  </a:lnTo>
                  <a:lnTo>
                    <a:pt x="1882" y="13827"/>
                  </a:lnTo>
                  <a:lnTo>
                    <a:pt x="1224" y="15097"/>
                  </a:lnTo>
                  <a:lnTo>
                    <a:pt x="894" y="15755"/>
                  </a:lnTo>
                  <a:lnTo>
                    <a:pt x="659" y="16461"/>
                  </a:lnTo>
                  <a:lnTo>
                    <a:pt x="377" y="17119"/>
                  </a:lnTo>
                  <a:lnTo>
                    <a:pt x="189" y="17824"/>
                  </a:lnTo>
                  <a:lnTo>
                    <a:pt x="48" y="18483"/>
                  </a:lnTo>
                  <a:lnTo>
                    <a:pt x="1" y="19141"/>
                  </a:lnTo>
                  <a:lnTo>
                    <a:pt x="1" y="19471"/>
                  </a:lnTo>
                  <a:lnTo>
                    <a:pt x="48" y="19800"/>
                  </a:lnTo>
                  <a:lnTo>
                    <a:pt x="142" y="20129"/>
                  </a:lnTo>
                  <a:lnTo>
                    <a:pt x="283" y="20411"/>
                  </a:lnTo>
                  <a:lnTo>
                    <a:pt x="518" y="20740"/>
                  </a:lnTo>
                  <a:lnTo>
                    <a:pt x="847" y="21022"/>
                  </a:lnTo>
                  <a:lnTo>
                    <a:pt x="1177" y="21211"/>
                  </a:lnTo>
                  <a:lnTo>
                    <a:pt x="1600" y="21352"/>
                  </a:lnTo>
                  <a:lnTo>
                    <a:pt x="2023" y="21399"/>
                  </a:lnTo>
                  <a:lnTo>
                    <a:pt x="2446" y="21446"/>
                  </a:lnTo>
                  <a:lnTo>
                    <a:pt x="2870" y="21399"/>
                  </a:lnTo>
                  <a:lnTo>
                    <a:pt x="3293" y="21305"/>
                  </a:lnTo>
                  <a:lnTo>
                    <a:pt x="3669" y="21164"/>
                  </a:lnTo>
                  <a:lnTo>
                    <a:pt x="4045" y="20975"/>
                  </a:lnTo>
                  <a:lnTo>
                    <a:pt x="4375" y="20740"/>
                  </a:lnTo>
                  <a:lnTo>
                    <a:pt x="4704" y="20505"/>
                  </a:lnTo>
                  <a:lnTo>
                    <a:pt x="5362" y="19941"/>
                  </a:lnTo>
                  <a:lnTo>
                    <a:pt x="5974" y="19329"/>
                  </a:lnTo>
                  <a:lnTo>
                    <a:pt x="5927" y="19565"/>
                  </a:lnTo>
                  <a:lnTo>
                    <a:pt x="5880" y="19800"/>
                  </a:lnTo>
                  <a:lnTo>
                    <a:pt x="5927" y="19988"/>
                  </a:lnTo>
                  <a:lnTo>
                    <a:pt x="5974" y="20223"/>
                  </a:lnTo>
                  <a:lnTo>
                    <a:pt x="6068" y="20411"/>
                  </a:lnTo>
                  <a:lnTo>
                    <a:pt x="6209" y="20599"/>
                  </a:lnTo>
                  <a:lnTo>
                    <a:pt x="6350" y="20787"/>
                  </a:lnTo>
                  <a:lnTo>
                    <a:pt x="6491" y="20928"/>
                  </a:lnTo>
                  <a:lnTo>
                    <a:pt x="6867" y="21164"/>
                  </a:lnTo>
                  <a:lnTo>
                    <a:pt x="7290" y="21352"/>
                  </a:lnTo>
                  <a:lnTo>
                    <a:pt x="7761" y="21446"/>
                  </a:lnTo>
                  <a:lnTo>
                    <a:pt x="8184" y="21493"/>
                  </a:lnTo>
                  <a:lnTo>
                    <a:pt x="9078" y="21540"/>
                  </a:lnTo>
                  <a:lnTo>
                    <a:pt x="9924" y="21446"/>
                  </a:lnTo>
                  <a:lnTo>
                    <a:pt x="10818" y="21258"/>
                  </a:lnTo>
                  <a:lnTo>
                    <a:pt x="11617" y="21022"/>
                  </a:lnTo>
                  <a:lnTo>
                    <a:pt x="12417" y="20646"/>
                  </a:lnTo>
                  <a:lnTo>
                    <a:pt x="13216" y="20223"/>
                  </a:lnTo>
                  <a:lnTo>
                    <a:pt x="13922" y="19706"/>
                  </a:lnTo>
                  <a:lnTo>
                    <a:pt x="14580" y="19094"/>
                  </a:lnTo>
                  <a:lnTo>
                    <a:pt x="14580" y="19376"/>
                  </a:lnTo>
                  <a:lnTo>
                    <a:pt x="14627" y="19612"/>
                  </a:lnTo>
                  <a:lnTo>
                    <a:pt x="14768" y="19894"/>
                  </a:lnTo>
                  <a:lnTo>
                    <a:pt x="14956" y="20082"/>
                  </a:lnTo>
                  <a:lnTo>
                    <a:pt x="15191" y="20223"/>
                  </a:lnTo>
                  <a:lnTo>
                    <a:pt x="15427" y="20364"/>
                  </a:lnTo>
                  <a:lnTo>
                    <a:pt x="15944" y="20505"/>
                  </a:lnTo>
                  <a:lnTo>
                    <a:pt x="16649" y="20599"/>
                  </a:lnTo>
                  <a:lnTo>
                    <a:pt x="17355" y="20646"/>
                  </a:lnTo>
                  <a:lnTo>
                    <a:pt x="18013" y="20599"/>
                  </a:lnTo>
                  <a:lnTo>
                    <a:pt x="18719" y="20458"/>
                  </a:lnTo>
                  <a:lnTo>
                    <a:pt x="19377" y="20270"/>
                  </a:lnTo>
                  <a:lnTo>
                    <a:pt x="20035" y="19988"/>
                  </a:lnTo>
                  <a:lnTo>
                    <a:pt x="20647" y="19659"/>
                  </a:lnTo>
                  <a:lnTo>
                    <a:pt x="21211" y="19282"/>
                  </a:lnTo>
                  <a:lnTo>
                    <a:pt x="21775" y="18859"/>
                  </a:lnTo>
                  <a:lnTo>
                    <a:pt x="22246" y="18342"/>
                  </a:lnTo>
                  <a:lnTo>
                    <a:pt x="22716" y="17824"/>
                  </a:lnTo>
                  <a:lnTo>
                    <a:pt x="23139" y="17260"/>
                  </a:lnTo>
                  <a:lnTo>
                    <a:pt x="23516" y="16696"/>
                  </a:lnTo>
                  <a:lnTo>
                    <a:pt x="23845" y="16084"/>
                  </a:lnTo>
                  <a:lnTo>
                    <a:pt x="24174" y="15473"/>
                  </a:lnTo>
                  <a:lnTo>
                    <a:pt x="24409" y="14815"/>
                  </a:lnTo>
                  <a:lnTo>
                    <a:pt x="24644" y="14156"/>
                  </a:lnTo>
                  <a:lnTo>
                    <a:pt x="24832" y="13451"/>
                  </a:lnTo>
                  <a:lnTo>
                    <a:pt x="24973" y="12792"/>
                  </a:lnTo>
                  <a:lnTo>
                    <a:pt x="25115" y="12087"/>
                  </a:lnTo>
                  <a:lnTo>
                    <a:pt x="25303" y="10723"/>
                  </a:lnTo>
                  <a:lnTo>
                    <a:pt x="25350" y="9312"/>
                  </a:lnTo>
                  <a:lnTo>
                    <a:pt x="25397" y="8278"/>
                  </a:lnTo>
                  <a:lnTo>
                    <a:pt x="25397" y="7196"/>
                  </a:lnTo>
                  <a:lnTo>
                    <a:pt x="25350" y="6114"/>
                  </a:lnTo>
                  <a:lnTo>
                    <a:pt x="25256" y="5033"/>
                  </a:lnTo>
                  <a:lnTo>
                    <a:pt x="25115" y="3998"/>
                  </a:lnTo>
                  <a:lnTo>
                    <a:pt x="24973" y="2916"/>
                  </a:lnTo>
                  <a:lnTo>
                    <a:pt x="24785" y="1882"/>
                  </a:lnTo>
                  <a:lnTo>
                    <a:pt x="24550" y="800"/>
                  </a:lnTo>
                  <a:lnTo>
                    <a:pt x="24174" y="518"/>
                  </a:lnTo>
                  <a:lnTo>
                    <a:pt x="23798" y="330"/>
                  </a:lnTo>
                  <a:lnTo>
                    <a:pt x="23374" y="142"/>
                  </a:lnTo>
                  <a:lnTo>
                    <a:pt x="22904" y="48"/>
                  </a:lnTo>
                  <a:lnTo>
                    <a:pt x="22434" y="0"/>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3668900" y="2687000"/>
              <a:ext cx="205775" cy="164625"/>
            </a:xfrm>
            <a:custGeom>
              <a:avLst/>
              <a:gdLst/>
              <a:ahLst/>
              <a:cxnLst/>
              <a:rect l="l" t="t" r="r" b="b"/>
              <a:pathLst>
                <a:path w="8231" h="6585" extrusionOk="0">
                  <a:moveTo>
                    <a:pt x="3481" y="1"/>
                  </a:moveTo>
                  <a:lnTo>
                    <a:pt x="3293" y="48"/>
                  </a:lnTo>
                  <a:lnTo>
                    <a:pt x="3104" y="95"/>
                  </a:lnTo>
                  <a:lnTo>
                    <a:pt x="2822" y="189"/>
                  </a:lnTo>
                  <a:lnTo>
                    <a:pt x="2634" y="377"/>
                  </a:lnTo>
                  <a:lnTo>
                    <a:pt x="2446" y="612"/>
                  </a:lnTo>
                  <a:lnTo>
                    <a:pt x="2305" y="847"/>
                  </a:lnTo>
                  <a:lnTo>
                    <a:pt x="2211" y="1129"/>
                  </a:lnTo>
                  <a:lnTo>
                    <a:pt x="2164" y="1365"/>
                  </a:lnTo>
                  <a:lnTo>
                    <a:pt x="2117" y="1976"/>
                  </a:lnTo>
                  <a:lnTo>
                    <a:pt x="2164" y="2446"/>
                  </a:lnTo>
                  <a:lnTo>
                    <a:pt x="2258" y="2917"/>
                  </a:lnTo>
                  <a:lnTo>
                    <a:pt x="2399" y="3387"/>
                  </a:lnTo>
                  <a:lnTo>
                    <a:pt x="2587" y="3857"/>
                  </a:lnTo>
                  <a:lnTo>
                    <a:pt x="2352" y="3575"/>
                  </a:lnTo>
                  <a:lnTo>
                    <a:pt x="2070" y="3387"/>
                  </a:lnTo>
                  <a:lnTo>
                    <a:pt x="1741" y="3246"/>
                  </a:lnTo>
                  <a:lnTo>
                    <a:pt x="1411" y="3199"/>
                  </a:lnTo>
                  <a:lnTo>
                    <a:pt x="1035" y="3246"/>
                  </a:lnTo>
                  <a:lnTo>
                    <a:pt x="706" y="3387"/>
                  </a:lnTo>
                  <a:lnTo>
                    <a:pt x="424" y="3622"/>
                  </a:lnTo>
                  <a:lnTo>
                    <a:pt x="236" y="3904"/>
                  </a:lnTo>
                  <a:lnTo>
                    <a:pt x="95" y="4139"/>
                  </a:lnTo>
                  <a:lnTo>
                    <a:pt x="48" y="4422"/>
                  </a:lnTo>
                  <a:lnTo>
                    <a:pt x="0" y="4704"/>
                  </a:lnTo>
                  <a:lnTo>
                    <a:pt x="48" y="4986"/>
                  </a:lnTo>
                  <a:lnTo>
                    <a:pt x="142" y="5268"/>
                  </a:lnTo>
                  <a:lnTo>
                    <a:pt x="283" y="5503"/>
                  </a:lnTo>
                  <a:lnTo>
                    <a:pt x="424" y="5738"/>
                  </a:lnTo>
                  <a:lnTo>
                    <a:pt x="612" y="5973"/>
                  </a:lnTo>
                  <a:lnTo>
                    <a:pt x="847" y="6162"/>
                  </a:lnTo>
                  <a:lnTo>
                    <a:pt x="1082" y="6303"/>
                  </a:lnTo>
                  <a:lnTo>
                    <a:pt x="1364" y="6397"/>
                  </a:lnTo>
                  <a:lnTo>
                    <a:pt x="1647" y="6491"/>
                  </a:lnTo>
                  <a:lnTo>
                    <a:pt x="2211" y="6585"/>
                  </a:lnTo>
                  <a:lnTo>
                    <a:pt x="2775" y="6585"/>
                  </a:lnTo>
                  <a:lnTo>
                    <a:pt x="3340" y="6491"/>
                  </a:lnTo>
                  <a:lnTo>
                    <a:pt x="3904" y="6350"/>
                  </a:lnTo>
                  <a:lnTo>
                    <a:pt x="4986" y="5973"/>
                  </a:lnTo>
                  <a:lnTo>
                    <a:pt x="5315" y="5879"/>
                  </a:lnTo>
                  <a:lnTo>
                    <a:pt x="5738" y="5832"/>
                  </a:lnTo>
                  <a:lnTo>
                    <a:pt x="6114" y="5785"/>
                  </a:lnTo>
                  <a:lnTo>
                    <a:pt x="6444" y="5644"/>
                  </a:lnTo>
                  <a:lnTo>
                    <a:pt x="6773" y="5456"/>
                  </a:lnTo>
                  <a:lnTo>
                    <a:pt x="7055" y="5268"/>
                  </a:lnTo>
                  <a:lnTo>
                    <a:pt x="7290" y="5033"/>
                  </a:lnTo>
                  <a:lnTo>
                    <a:pt x="7525" y="4751"/>
                  </a:lnTo>
                  <a:lnTo>
                    <a:pt x="7760" y="4469"/>
                  </a:lnTo>
                  <a:lnTo>
                    <a:pt x="7901" y="4139"/>
                  </a:lnTo>
                  <a:lnTo>
                    <a:pt x="8043" y="3810"/>
                  </a:lnTo>
                  <a:lnTo>
                    <a:pt x="8184" y="3481"/>
                  </a:lnTo>
                  <a:lnTo>
                    <a:pt x="8231" y="3011"/>
                  </a:lnTo>
                  <a:lnTo>
                    <a:pt x="8231" y="2587"/>
                  </a:lnTo>
                  <a:lnTo>
                    <a:pt x="8184" y="2352"/>
                  </a:lnTo>
                  <a:lnTo>
                    <a:pt x="8090" y="2164"/>
                  </a:lnTo>
                  <a:lnTo>
                    <a:pt x="7995" y="1976"/>
                  </a:lnTo>
                  <a:lnTo>
                    <a:pt x="7807" y="1835"/>
                  </a:lnTo>
                  <a:lnTo>
                    <a:pt x="7619" y="1694"/>
                  </a:lnTo>
                  <a:lnTo>
                    <a:pt x="7384" y="1600"/>
                  </a:lnTo>
                  <a:lnTo>
                    <a:pt x="7149" y="1553"/>
                  </a:lnTo>
                  <a:lnTo>
                    <a:pt x="6914" y="1553"/>
                  </a:lnTo>
                  <a:lnTo>
                    <a:pt x="6679" y="1600"/>
                  </a:lnTo>
                  <a:lnTo>
                    <a:pt x="6396" y="1647"/>
                  </a:lnTo>
                  <a:lnTo>
                    <a:pt x="6208" y="1788"/>
                  </a:lnTo>
                  <a:lnTo>
                    <a:pt x="5973" y="1929"/>
                  </a:lnTo>
                  <a:lnTo>
                    <a:pt x="5644" y="2258"/>
                  </a:lnTo>
                  <a:lnTo>
                    <a:pt x="5362" y="2681"/>
                  </a:lnTo>
                  <a:lnTo>
                    <a:pt x="5080" y="3152"/>
                  </a:lnTo>
                  <a:lnTo>
                    <a:pt x="4892" y="3622"/>
                  </a:lnTo>
                  <a:lnTo>
                    <a:pt x="5033" y="2776"/>
                  </a:lnTo>
                  <a:lnTo>
                    <a:pt x="5033" y="2352"/>
                  </a:lnTo>
                  <a:lnTo>
                    <a:pt x="5080" y="1929"/>
                  </a:lnTo>
                  <a:lnTo>
                    <a:pt x="5033" y="1553"/>
                  </a:lnTo>
                  <a:lnTo>
                    <a:pt x="4892" y="1177"/>
                  </a:lnTo>
                  <a:lnTo>
                    <a:pt x="4750" y="800"/>
                  </a:lnTo>
                  <a:lnTo>
                    <a:pt x="4515" y="471"/>
                  </a:lnTo>
                  <a:lnTo>
                    <a:pt x="4186" y="236"/>
                  </a:lnTo>
                  <a:lnTo>
                    <a:pt x="3857" y="95"/>
                  </a:lnTo>
                  <a:lnTo>
                    <a:pt x="3669" y="48"/>
                  </a:lnTo>
                  <a:lnTo>
                    <a:pt x="348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3570150" y="3124375"/>
              <a:ext cx="450325" cy="159925"/>
            </a:xfrm>
            <a:custGeom>
              <a:avLst/>
              <a:gdLst/>
              <a:ahLst/>
              <a:cxnLst/>
              <a:rect l="l" t="t" r="r" b="b"/>
              <a:pathLst>
                <a:path w="18013" h="6397" extrusionOk="0">
                  <a:moveTo>
                    <a:pt x="14485" y="1"/>
                  </a:moveTo>
                  <a:lnTo>
                    <a:pt x="2587" y="1270"/>
                  </a:lnTo>
                  <a:lnTo>
                    <a:pt x="0" y="4468"/>
                  </a:lnTo>
                  <a:lnTo>
                    <a:pt x="94" y="4845"/>
                  </a:lnTo>
                  <a:lnTo>
                    <a:pt x="188" y="5033"/>
                  </a:lnTo>
                  <a:lnTo>
                    <a:pt x="282" y="5221"/>
                  </a:lnTo>
                  <a:lnTo>
                    <a:pt x="564" y="5456"/>
                  </a:lnTo>
                  <a:lnTo>
                    <a:pt x="847" y="5691"/>
                  </a:lnTo>
                  <a:lnTo>
                    <a:pt x="1176" y="5832"/>
                  </a:lnTo>
                  <a:lnTo>
                    <a:pt x="1552" y="5879"/>
                  </a:lnTo>
                  <a:lnTo>
                    <a:pt x="1881" y="5879"/>
                  </a:lnTo>
                  <a:lnTo>
                    <a:pt x="2210" y="5832"/>
                  </a:lnTo>
                  <a:lnTo>
                    <a:pt x="2540" y="5738"/>
                  </a:lnTo>
                  <a:lnTo>
                    <a:pt x="2869" y="5597"/>
                  </a:lnTo>
                  <a:lnTo>
                    <a:pt x="3151" y="5409"/>
                  </a:lnTo>
                  <a:lnTo>
                    <a:pt x="3433" y="5174"/>
                  </a:lnTo>
                  <a:lnTo>
                    <a:pt x="3668" y="4939"/>
                  </a:lnTo>
                  <a:lnTo>
                    <a:pt x="3903" y="4656"/>
                  </a:lnTo>
                  <a:lnTo>
                    <a:pt x="4327" y="4045"/>
                  </a:lnTo>
                  <a:lnTo>
                    <a:pt x="4233" y="4280"/>
                  </a:lnTo>
                  <a:lnTo>
                    <a:pt x="4186" y="4562"/>
                  </a:lnTo>
                  <a:lnTo>
                    <a:pt x="4186" y="4892"/>
                  </a:lnTo>
                  <a:lnTo>
                    <a:pt x="4233" y="5174"/>
                  </a:lnTo>
                  <a:lnTo>
                    <a:pt x="4374" y="5456"/>
                  </a:lnTo>
                  <a:lnTo>
                    <a:pt x="4609" y="5644"/>
                  </a:lnTo>
                  <a:lnTo>
                    <a:pt x="4844" y="5785"/>
                  </a:lnTo>
                  <a:lnTo>
                    <a:pt x="5079" y="5832"/>
                  </a:lnTo>
                  <a:lnTo>
                    <a:pt x="5361" y="5832"/>
                  </a:lnTo>
                  <a:lnTo>
                    <a:pt x="5597" y="5738"/>
                  </a:lnTo>
                  <a:lnTo>
                    <a:pt x="5832" y="5644"/>
                  </a:lnTo>
                  <a:lnTo>
                    <a:pt x="6067" y="5503"/>
                  </a:lnTo>
                  <a:lnTo>
                    <a:pt x="6490" y="5174"/>
                  </a:lnTo>
                  <a:lnTo>
                    <a:pt x="6772" y="4798"/>
                  </a:lnTo>
                  <a:lnTo>
                    <a:pt x="7101" y="4468"/>
                  </a:lnTo>
                  <a:lnTo>
                    <a:pt x="7337" y="4045"/>
                  </a:lnTo>
                  <a:lnTo>
                    <a:pt x="7572" y="3669"/>
                  </a:lnTo>
                  <a:lnTo>
                    <a:pt x="7431" y="4092"/>
                  </a:lnTo>
                  <a:lnTo>
                    <a:pt x="7431" y="4562"/>
                  </a:lnTo>
                  <a:lnTo>
                    <a:pt x="7478" y="4986"/>
                  </a:lnTo>
                  <a:lnTo>
                    <a:pt x="7525" y="5174"/>
                  </a:lnTo>
                  <a:lnTo>
                    <a:pt x="7666" y="5362"/>
                  </a:lnTo>
                  <a:lnTo>
                    <a:pt x="7760" y="5503"/>
                  </a:lnTo>
                  <a:lnTo>
                    <a:pt x="7901" y="5644"/>
                  </a:lnTo>
                  <a:lnTo>
                    <a:pt x="8089" y="5785"/>
                  </a:lnTo>
                  <a:lnTo>
                    <a:pt x="8277" y="5832"/>
                  </a:lnTo>
                  <a:lnTo>
                    <a:pt x="8418" y="5879"/>
                  </a:lnTo>
                  <a:lnTo>
                    <a:pt x="8606" y="5879"/>
                  </a:lnTo>
                  <a:lnTo>
                    <a:pt x="8936" y="5785"/>
                  </a:lnTo>
                  <a:lnTo>
                    <a:pt x="9265" y="5644"/>
                  </a:lnTo>
                  <a:lnTo>
                    <a:pt x="9547" y="5409"/>
                  </a:lnTo>
                  <a:lnTo>
                    <a:pt x="9735" y="5174"/>
                  </a:lnTo>
                  <a:lnTo>
                    <a:pt x="9923" y="4892"/>
                  </a:lnTo>
                  <a:lnTo>
                    <a:pt x="10252" y="4233"/>
                  </a:lnTo>
                  <a:lnTo>
                    <a:pt x="10864" y="3010"/>
                  </a:lnTo>
                  <a:lnTo>
                    <a:pt x="10676" y="3669"/>
                  </a:lnTo>
                  <a:lnTo>
                    <a:pt x="10582" y="3998"/>
                  </a:lnTo>
                  <a:lnTo>
                    <a:pt x="10582" y="4327"/>
                  </a:lnTo>
                  <a:lnTo>
                    <a:pt x="10582" y="4656"/>
                  </a:lnTo>
                  <a:lnTo>
                    <a:pt x="10676" y="4986"/>
                  </a:lnTo>
                  <a:lnTo>
                    <a:pt x="10817" y="5315"/>
                  </a:lnTo>
                  <a:lnTo>
                    <a:pt x="11005" y="5550"/>
                  </a:lnTo>
                  <a:lnTo>
                    <a:pt x="11193" y="5738"/>
                  </a:lnTo>
                  <a:lnTo>
                    <a:pt x="11428" y="5832"/>
                  </a:lnTo>
                  <a:lnTo>
                    <a:pt x="11663" y="5879"/>
                  </a:lnTo>
                  <a:lnTo>
                    <a:pt x="11898" y="5926"/>
                  </a:lnTo>
                  <a:lnTo>
                    <a:pt x="12134" y="5879"/>
                  </a:lnTo>
                  <a:lnTo>
                    <a:pt x="12416" y="5832"/>
                  </a:lnTo>
                  <a:lnTo>
                    <a:pt x="12651" y="5738"/>
                  </a:lnTo>
                  <a:lnTo>
                    <a:pt x="12839" y="5597"/>
                  </a:lnTo>
                  <a:lnTo>
                    <a:pt x="13027" y="5456"/>
                  </a:lnTo>
                  <a:lnTo>
                    <a:pt x="13215" y="5268"/>
                  </a:lnTo>
                  <a:lnTo>
                    <a:pt x="13309" y="5033"/>
                  </a:lnTo>
                  <a:lnTo>
                    <a:pt x="13450" y="4845"/>
                  </a:lnTo>
                  <a:lnTo>
                    <a:pt x="13591" y="4327"/>
                  </a:lnTo>
                  <a:lnTo>
                    <a:pt x="13639" y="3857"/>
                  </a:lnTo>
                  <a:lnTo>
                    <a:pt x="13874" y="4327"/>
                  </a:lnTo>
                  <a:lnTo>
                    <a:pt x="14156" y="4845"/>
                  </a:lnTo>
                  <a:lnTo>
                    <a:pt x="14485" y="5268"/>
                  </a:lnTo>
                  <a:lnTo>
                    <a:pt x="14861" y="5691"/>
                  </a:lnTo>
                  <a:lnTo>
                    <a:pt x="15143" y="5879"/>
                  </a:lnTo>
                  <a:lnTo>
                    <a:pt x="15426" y="6067"/>
                  </a:lnTo>
                  <a:lnTo>
                    <a:pt x="15755" y="6208"/>
                  </a:lnTo>
                  <a:lnTo>
                    <a:pt x="16084" y="6350"/>
                  </a:lnTo>
                  <a:lnTo>
                    <a:pt x="16413" y="6397"/>
                  </a:lnTo>
                  <a:lnTo>
                    <a:pt x="16789" y="6397"/>
                  </a:lnTo>
                  <a:lnTo>
                    <a:pt x="17119" y="6350"/>
                  </a:lnTo>
                  <a:lnTo>
                    <a:pt x="17448" y="6208"/>
                  </a:lnTo>
                  <a:lnTo>
                    <a:pt x="17730" y="6020"/>
                  </a:lnTo>
                  <a:lnTo>
                    <a:pt x="18012" y="5738"/>
                  </a:lnTo>
                  <a:lnTo>
                    <a:pt x="17777" y="4609"/>
                  </a:lnTo>
                  <a:lnTo>
                    <a:pt x="17589" y="3763"/>
                  </a:lnTo>
                  <a:lnTo>
                    <a:pt x="17354" y="3010"/>
                  </a:lnTo>
                  <a:lnTo>
                    <a:pt x="144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3568975" y="2809275"/>
              <a:ext cx="457375" cy="432700"/>
            </a:xfrm>
            <a:custGeom>
              <a:avLst/>
              <a:gdLst/>
              <a:ahLst/>
              <a:cxnLst/>
              <a:rect l="l" t="t" r="r" b="b"/>
              <a:pathLst>
                <a:path w="18295" h="17308" extrusionOk="0">
                  <a:moveTo>
                    <a:pt x="9547" y="1"/>
                  </a:moveTo>
                  <a:lnTo>
                    <a:pt x="8889" y="95"/>
                  </a:lnTo>
                  <a:lnTo>
                    <a:pt x="8183" y="189"/>
                  </a:lnTo>
                  <a:lnTo>
                    <a:pt x="7572" y="424"/>
                  </a:lnTo>
                  <a:lnTo>
                    <a:pt x="6913" y="706"/>
                  </a:lnTo>
                  <a:lnTo>
                    <a:pt x="6349" y="1035"/>
                  </a:lnTo>
                  <a:lnTo>
                    <a:pt x="5785" y="1459"/>
                  </a:lnTo>
                  <a:lnTo>
                    <a:pt x="5314" y="1976"/>
                  </a:lnTo>
                  <a:lnTo>
                    <a:pt x="4844" y="2493"/>
                  </a:lnTo>
                  <a:lnTo>
                    <a:pt x="4468" y="3105"/>
                  </a:lnTo>
                  <a:lnTo>
                    <a:pt x="4186" y="3810"/>
                  </a:lnTo>
                  <a:lnTo>
                    <a:pt x="4092" y="4139"/>
                  </a:lnTo>
                  <a:lnTo>
                    <a:pt x="3950" y="4657"/>
                  </a:lnTo>
                  <a:lnTo>
                    <a:pt x="3856" y="5174"/>
                  </a:lnTo>
                  <a:lnTo>
                    <a:pt x="3715" y="6256"/>
                  </a:lnTo>
                  <a:lnTo>
                    <a:pt x="3574" y="8372"/>
                  </a:lnTo>
                  <a:lnTo>
                    <a:pt x="3433" y="9454"/>
                  </a:lnTo>
                  <a:lnTo>
                    <a:pt x="3339" y="9971"/>
                  </a:lnTo>
                  <a:lnTo>
                    <a:pt x="3198" y="10488"/>
                  </a:lnTo>
                  <a:lnTo>
                    <a:pt x="3010" y="11006"/>
                  </a:lnTo>
                  <a:lnTo>
                    <a:pt x="2822" y="11476"/>
                  </a:lnTo>
                  <a:lnTo>
                    <a:pt x="2540" y="11946"/>
                  </a:lnTo>
                  <a:lnTo>
                    <a:pt x="2210" y="12369"/>
                  </a:lnTo>
                  <a:lnTo>
                    <a:pt x="1834" y="12699"/>
                  </a:lnTo>
                  <a:lnTo>
                    <a:pt x="1458" y="13028"/>
                  </a:lnTo>
                  <a:lnTo>
                    <a:pt x="1082" y="13357"/>
                  </a:lnTo>
                  <a:lnTo>
                    <a:pt x="705" y="13733"/>
                  </a:lnTo>
                  <a:lnTo>
                    <a:pt x="517" y="13968"/>
                  </a:lnTo>
                  <a:lnTo>
                    <a:pt x="329" y="14251"/>
                  </a:lnTo>
                  <a:lnTo>
                    <a:pt x="141" y="14533"/>
                  </a:lnTo>
                  <a:lnTo>
                    <a:pt x="47" y="14862"/>
                  </a:lnTo>
                  <a:lnTo>
                    <a:pt x="0" y="15144"/>
                  </a:lnTo>
                  <a:lnTo>
                    <a:pt x="0" y="15473"/>
                  </a:lnTo>
                  <a:lnTo>
                    <a:pt x="94" y="15803"/>
                  </a:lnTo>
                  <a:lnTo>
                    <a:pt x="282" y="16132"/>
                  </a:lnTo>
                  <a:lnTo>
                    <a:pt x="517" y="16414"/>
                  </a:lnTo>
                  <a:lnTo>
                    <a:pt x="847" y="16602"/>
                  </a:lnTo>
                  <a:lnTo>
                    <a:pt x="1176" y="16743"/>
                  </a:lnTo>
                  <a:lnTo>
                    <a:pt x="1505" y="16790"/>
                  </a:lnTo>
                  <a:lnTo>
                    <a:pt x="1834" y="16790"/>
                  </a:lnTo>
                  <a:lnTo>
                    <a:pt x="2210" y="16743"/>
                  </a:lnTo>
                  <a:lnTo>
                    <a:pt x="2540" y="16649"/>
                  </a:lnTo>
                  <a:lnTo>
                    <a:pt x="2822" y="16508"/>
                  </a:lnTo>
                  <a:lnTo>
                    <a:pt x="3151" y="16320"/>
                  </a:lnTo>
                  <a:lnTo>
                    <a:pt x="3386" y="16085"/>
                  </a:lnTo>
                  <a:lnTo>
                    <a:pt x="3668" y="15850"/>
                  </a:lnTo>
                  <a:lnTo>
                    <a:pt x="3903" y="15567"/>
                  </a:lnTo>
                  <a:lnTo>
                    <a:pt x="4327" y="14956"/>
                  </a:lnTo>
                  <a:lnTo>
                    <a:pt x="4327" y="14956"/>
                  </a:lnTo>
                  <a:lnTo>
                    <a:pt x="4233" y="15191"/>
                  </a:lnTo>
                  <a:lnTo>
                    <a:pt x="4139" y="15473"/>
                  </a:lnTo>
                  <a:lnTo>
                    <a:pt x="4139" y="15803"/>
                  </a:lnTo>
                  <a:lnTo>
                    <a:pt x="4233" y="16085"/>
                  </a:lnTo>
                  <a:lnTo>
                    <a:pt x="4374" y="16367"/>
                  </a:lnTo>
                  <a:lnTo>
                    <a:pt x="4562" y="16555"/>
                  </a:lnTo>
                  <a:lnTo>
                    <a:pt x="4797" y="16696"/>
                  </a:lnTo>
                  <a:lnTo>
                    <a:pt x="5079" y="16743"/>
                  </a:lnTo>
                  <a:lnTo>
                    <a:pt x="5314" y="16743"/>
                  </a:lnTo>
                  <a:lnTo>
                    <a:pt x="5596" y="16696"/>
                  </a:lnTo>
                  <a:lnTo>
                    <a:pt x="5832" y="16555"/>
                  </a:lnTo>
                  <a:lnTo>
                    <a:pt x="6067" y="16414"/>
                  </a:lnTo>
                  <a:lnTo>
                    <a:pt x="6443" y="16085"/>
                  </a:lnTo>
                  <a:lnTo>
                    <a:pt x="6772" y="15709"/>
                  </a:lnTo>
                  <a:lnTo>
                    <a:pt x="7054" y="15379"/>
                  </a:lnTo>
                  <a:lnTo>
                    <a:pt x="7337" y="14956"/>
                  </a:lnTo>
                  <a:lnTo>
                    <a:pt x="7525" y="14580"/>
                  </a:lnTo>
                  <a:lnTo>
                    <a:pt x="7431" y="15003"/>
                  </a:lnTo>
                  <a:lnTo>
                    <a:pt x="7384" y="15473"/>
                  </a:lnTo>
                  <a:lnTo>
                    <a:pt x="7431" y="15897"/>
                  </a:lnTo>
                  <a:lnTo>
                    <a:pt x="7525" y="16085"/>
                  </a:lnTo>
                  <a:lnTo>
                    <a:pt x="7619" y="16273"/>
                  </a:lnTo>
                  <a:lnTo>
                    <a:pt x="7760" y="16414"/>
                  </a:lnTo>
                  <a:lnTo>
                    <a:pt x="7901" y="16555"/>
                  </a:lnTo>
                  <a:lnTo>
                    <a:pt x="8042" y="16696"/>
                  </a:lnTo>
                  <a:lnTo>
                    <a:pt x="8230" y="16743"/>
                  </a:lnTo>
                  <a:lnTo>
                    <a:pt x="8418" y="16790"/>
                  </a:lnTo>
                  <a:lnTo>
                    <a:pt x="8606" y="16790"/>
                  </a:lnTo>
                  <a:lnTo>
                    <a:pt x="8936" y="16743"/>
                  </a:lnTo>
                  <a:lnTo>
                    <a:pt x="9218" y="16555"/>
                  </a:lnTo>
                  <a:lnTo>
                    <a:pt x="9500" y="16320"/>
                  </a:lnTo>
                  <a:lnTo>
                    <a:pt x="9735" y="16085"/>
                  </a:lnTo>
                  <a:lnTo>
                    <a:pt x="9923" y="15803"/>
                  </a:lnTo>
                  <a:lnTo>
                    <a:pt x="10252" y="15144"/>
                  </a:lnTo>
                  <a:lnTo>
                    <a:pt x="10817" y="13921"/>
                  </a:lnTo>
                  <a:lnTo>
                    <a:pt x="10629" y="14580"/>
                  </a:lnTo>
                  <a:lnTo>
                    <a:pt x="10582" y="14909"/>
                  </a:lnTo>
                  <a:lnTo>
                    <a:pt x="10535" y="15238"/>
                  </a:lnTo>
                  <a:lnTo>
                    <a:pt x="10582" y="15567"/>
                  </a:lnTo>
                  <a:lnTo>
                    <a:pt x="10629" y="15897"/>
                  </a:lnTo>
                  <a:lnTo>
                    <a:pt x="10770" y="16226"/>
                  </a:lnTo>
                  <a:lnTo>
                    <a:pt x="10958" y="16461"/>
                  </a:lnTo>
                  <a:lnTo>
                    <a:pt x="11193" y="16649"/>
                  </a:lnTo>
                  <a:lnTo>
                    <a:pt x="11381" y="16743"/>
                  </a:lnTo>
                  <a:lnTo>
                    <a:pt x="11616" y="16790"/>
                  </a:lnTo>
                  <a:lnTo>
                    <a:pt x="11898" y="16837"/>
                  </a:lnTo>
                  <a:lnTo>
                    <a:pt x="12134" y="16790"/>
                  </a:lnTo>
                  <a:lnTo>
                    <a:pt x="12369" y="16743"/>
                  </a:lnTo>
                  <a:lnTo>
                    <a:pt x="12604" y="16649"/>
                  </a:lnTo>
                  <a:lnTo>
                    <a:pt x="12839" y="16508"/>
                  </a:lnTo>
                  <a:lnTo>
                    <a:pt x="13027" y="16367"/>
                  </a:lnTo>
                  <a:lnTo>
                    <a:pt x="13168" y="16179"/>
                  </a:lnTo>
                  <a:lnTo>
                    <a:pt x="13309" y="15991"/>
                  </a:lnTo>
                  <a:lnTo>
                    <a:pt x="13403" y="15756"/>
                  </a:lnTo>
                  <a:lnTo>
                    <a:pt x="13544" y="15238"/>
                  </a:lnTo>
                  <a:lnTo>
                    <a:pt x="13638" y="14768"/>
                  </a:lnTo>
                  <a:lnTo>
                    <a:pt x="13874" y="15238"/>
                  </a:lnTo>
                  <a:lnTo>
                    <a:pt x="14156" y="15756"/>
                  </a:lnTo>
                  <a:lnTo>
                    <a:pt x="14485" y="16179"/>
                  </a:lnTo>
                  <a:lnTo>
                    <a:pt x="14861" y="16602"/>
                  </a:lnTo>
                  <a:lnTo>
                    <a:pt x="15096" y="16790"/>
                  </a:lnTo>
                  <a:lnTo>
                    <a:pt x="15426" y="16978"/>
                  </a:lnTo>
                  <a:lnTo>
                    <a:pt x="15708" y="17166"/>
                  </a:lnTo>
                  <a:lnTo>
                    <a:pt x="16037" y="17260"/>
                  </a:lnTo>
                  <a:lnTo>
                    <a:pt x="16413" y="17308"/>
                  </a:lnTo>
                  <a:lnTo>
                    <a:pt x="16742" y="17308"/>
                  </a:lnTo>
                  <a:lnTo>
                    <a:pt x="17072" y="17260"/>
                  </a:lnTo>
                  <a:lnTo>
                    <a:pt x="17448" y="17119"/>
                  </a:lnTo>
                  <a:lnTo>
                    <a:pt x="17730" y="16931"/>
                  </a:lnTo>
                  <a:lnTo>
                    <a:pt x="17965" y="16649"/>
                  </a:lnTo>
                  <a:lnTo>
                    <a:pt x="18153" y="16367"/>
                  </a:lnTo>
                  <a:lnTo>
                    <a:pt x="18247" y="16085"/>
                  </a:lnTo>
                  <a:lnTo>
                    <a:pt x="18294" y="15803"/>
                  </a:lnTo>
                  <a:lnTo>
                    <a:pt x="18294" y="15567"/>
                  </a:lnTo>
                  <a:lnTo>
                    <a:pt x="18247" y="15285"/>
                  </a:lnTo>
                  <a:lnTo>
                    <a:pt x="18153" y="15050"/>
                  </a:lnTo>
                  <a:lnTo>
                    <a:pt x="17965" y="14533"/>
                  </a:lnTo>
                  <a:lnTo>
                    <a:pt x="17683" y="13874"/>
                  </a:lnTo>
                  <a:lnTo>
                    <a:pt x="17495" y="13169"/>
                  </a:lnTo>
                  <a:lnTo>
                    <a:pt x="17354" y="12511"/>
                  </a:lnTo>
                  <a:lnTo>
                    <a:pt x="17213" y="11805"/>
                  </a:lnTo>
                  <a:lnTo>
                    <a:pt x="17072" y="10394"/>
                  </a:lnTo>
                  <a:lnTo>
                    <a:pt x="16884" y="8983"/>
                  </a:lnTo>
                  <a:lnTo>
                    <a:pt x="16742" y="7525"/>
                  </a:lnTo>
                  <a:lnTo>
                    <a:pt x="16648" y="6867"/>
                  </a:lnTo>
                  <a:lnTo>
                    <a:pt x="16507" y="6162"/>
                  </a:lnTo>
                  <a:lnTo>
                    <a:pt x="16319" y="5503"/>
                  </a:lnTo>
                  <a:lnTo>
                    <a:pt x="16131" y="4845"/>
                  </a:lnTo>
                  <a:lnTo>
                    <a:pt x="15849" y="4186"/>
                  </a:lnTo>
                  <a:lnTo>
                    <a:pt x="15520" y="3528"/>
                  </a:lnTo>
                  <a:lnTo>
                    <a:pt x="15143" y="2917"/>
                  </a:lnTo>
                  <a:lnTo>
                    <a:pt x="14673" y="2352"/>
                  </a:lnTo>
                  <a:lnTo>
                    <a:pt x="14156" y="1788"/>
                  </a:lnTo>
                  <a:lnTo>
                    <a:pt x="13591" y="1318"/>
                  </a:lnTo>
                  <a:lnTo>
                    <a:pt x="12933" y="894"/>
                  </a:lnTo>
                  <a:lnTo>
                    <a:pt x="12322" y="565"/>
                  </a:lnTo>
                  <a:lnTo>
                    <a:pt x="11616" y="283"/>
                  </a:lnTo>
                  <a:lnTo>
                    <a:pt x="10958" y="142"/>
                  </a:lnTo>
                  <a:lnTo>
                    <a:pt x="10252" y="48"/>
                  </a:lnTo>
                  <a:lnTo>
                    <a:pt x="9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3932275" y="2931550"/>
              <a:ext cx="102300" cy="115250"/>
            </a:xfrm>
            <a:custGeom>
              <a:avLst/>
              <a:gdLst/>
              <a:ahLst/>
              <a:cxnLst/>
              <a:rect l="l" t="t" r="r" b="b"/>
              <a:pathLst>
                <a:path w="4092" h="4610" extrusionOk="0">
                  <a:moveTo>
                    <a:pt x="1176" y="1"/>
                  </a:moveTo>
                  <a:lnTo>
                    <a:pt x="894" y="377"/>
                  </a:lnTo>
                  <a:lnTo>
                    <a:pt x="658" y="800"/>
                  </a:lnTo>
                  <a:lnTo>
                    <a:pt x="470" y="1177"/>
                  </a:lnTo>
                  <a:lnTo>
                    <a:pt x="282" y="1600"/>
                  </a:lnTo>
                  <a:lnTo>
                    <a:pt x="141" y="2023"/>
                  </a:lnTo>
                  <a:lnTo>
                    <a:pt x="47" y="2446"/>
                  </a:lnTo>
                  <a:lnTo>
                    <a:pt x="0" y="2917"/>
                  </a:lnTo>
                  <a:lnTo>
                    <a:pt x="0" y="3387"/>
                  </a:lnTo>
                  <a:lnTo>
                    <a:pt x="47" y="3622"/>
                  </a:lnTo>
                  <a:lnTo>
                    <a:pt x="94" y="3904"/>
                  </a:lnTo>
                  <a:lnTo>
                    <a:pt x="188" y="4139"/>
                  </a:lnTo>
                  <a:lnTo>
                    <a:pt x="376" y="4328"/>
                  </a:lnTo>
                  <a:lnTo>
                    <a:pt x="611" y="4516"/>
                  </a:lnTo>
                  <a:lnTo>
                    <a:pt x="894" y="4610"/>
                  </a:lnTo>
                  <a:lnTo>
                    <a:pt x="1176" y="4610"/>
                  </a:lnTo>
                  <a:lnTo>
                    <a:pt x="1458" y="4516"/>
                  </a:lnTo>
                  <a:lnTo>
                    <a:pt x="1693" y="4328"/>
                  </a:lnTo>
                  <a:lnTo>
                    <a:pt x="1834" y="4092"/>
                  </a:lnTo>
                  <a:lnTo>
                    <a:pt x="1881" y="3810"/>
                  </a:lnTo>
                  <a:lnTo>
                    <a:pt x="1881" y="3528"/>
                  </a:lnTo>
                  <a:lnTo>
                    <a:pt x="2352" y="3904"/>
                  </a:lnTo>
                  <a:lnTo>
                    <a:pt x="2587" y="4045"/>
                  </a:lnTo>
                  <a:lnTo>
                    <a:pt x="2869" y="4139"/>
                  </a:lnTo>
                  <a:lnTo>
                    <a:pt x="3151" y="4186"/>
                  </a:lnTo>
                  <a:lnTo>
                    <a:pt x="3480" y="4186"/>
                  </a:lnTo>
                  <a:lnTo>
                    <a:pt x="3715" y="4045"/>
                  </a:lnTo>
                  <a:lnTo>
                    <a:pt x="3856" y="3951"/>
                  </a:lnTo>
                  <a:lnTo>
                    <a:pt x="3951" y="3857"/>
                  </a:lnTo>
                  <a:lnTo>
                    <a:pt x="3998" y="3716"/>
                  </a:lnTo>
                  <a:lnTo>
                    <a:pt x="4045" y="3528"/>
                  </a:lnTo>
                  <a:lnTo>
                    <a:pt x="4092" y="3340"/>
                  </a:lnTo>
                  <a:lnTo>
                    <a:pt x="4045" y="3199"/>
                  </a:lnTo>
                  <a:lnTo>
                    <a:pt x="3951" y="2823"/>
                  </a:lnTo>
                  <a:lnTo>
                    <a:pt x="3762" y="2493"/>
                  </a:lnTo>
                  <a:lnTo>
                    <a:pt x="3527" y="2117"/>
                  </a:lnTo>
                  <a:lnTo>
                    <a:pt x="3245" y="1741"/>
                  </a:lnTo>
                  <a:lnTo>
                    <a:pt x="2963" y="1412"/>
                  </a:lnTo>
                  <a:lnTo>
                    <a:pt x="2634" y="1083"/>
                  </a:lnTo>
                  <a:lnTo>
                    <a:pt x="2304" y="753"/>
                  </a:lnTo>
                  <a:lnTo>
                    <a:pt x="1975" y="471"/>
                  </a:lnTo>
                  <a:lnTo>
                    <a:pt x="1599" y="236"/>
                  </a:lnTo>
                  <a:lnTo>
                    <a:pt x="1176"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3939325" y="2895100"/>
              <a:ext cx="74100" cy="49425"/>
            </a:xfrm>
            <a:custGeom>
              <a:avLst/>
              <a:gdLst/>
              <a:ahLst/>
              <a:cxnLst/>
              <a:rect l="l" t="t" r="r" b="b"/>
              <a:pathLst>
                <a:path w="2964" h="1977" extrusionOk="0">
                  <a:moveTo>
                    <a:pt x="141" y="1"/>
                  </a:moveTo>
                  <a:lnTo>
                    <a:pt x="47" y="283"/>
                  </a:lnTo>
                  <a:lnTo>
                    <a:pt x="0" y="518"/>
                  </a:lnTo>
                  <a:lnTo>
                    <a:pt x="47" y="800"/>
                  </a:lnTo>
                  <a:lnTo>
                    <a:pt x="94" y="1036"/>
                  </a:lnTo>
                  <a:lnTo>
                    <a:pt x="235" y="1553"/>
                  </a:lnTo>
                  <a:lnTo>
                    <a:pt x="423" y="1976"/>
                  </a:lnTo>
                  <a:lnTo>
                    <a:pt x="2963" y="1177"/>
                  </a:lnTo>
                  <a:lnTo>
                    <a:pt x="141"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3813525" y="2865725"/>
              <a:ext cx="35275" cy="35300"/>
            </a:xfrm>
            <a:custGeom>
              <a:avLst/>
              <a:gdLst/>
              <a:ahLst/>
              <a:cxnLst/>
              <a:rect l="l" t="t" r="r" b="b"/>
              <a:pathLst>
                <a:path w="1411" h="1412" extrusionOk="0">
                  <a:moveTo>
                    <a:pt x="564" y="0"/>
                  </a:moveTo>
                  <a:lnTo>
                    <a:pt x="423" y="47"/>
                  </a:lnTo>
                  <a:lnTo>
                    <a:pt x="235" y="235"/>
                  </a:lnTo>
                  <a:lnTo>
                    <a:pt x="47" y="423"/>
                  </a:lnTo>
                  <a:lnTo>
                    <a:pt x="47" y="565"/>
                  </a:lnTo>
                  <a:lnTo>
                    <a:pt x="0" y="706"/>
                  </a:lnTo>
                  <a:lnTo>
                    <a:pt x="47" y="847"/>
                  </a:lnTo>
                  <a:lnTo>
                    <a:pt x="47" y="988"/>
                  </a:lnTo>
                  <a:lnTo>
                    <a:pt x="235" y="1176"/>
                  </a:lnTo>
                  <a:lnTo>
                    <a:pt x="423" y="1364"/>
                  </a:lnTo>
                  <a:lnTo>
                    <a:pt x="564" y="1364"/>
                  </a:lnTo>
                  <a:lnTo>
                    <a:pt x="706" y="1411"/>
                  </a:lnTo>
                  <a:lnTo>
                    <a:pt x="847" y="1364"/>
                  </a:lnTo>
                  <a:lnTo>
                    <a:pt x="988" y="1364"/>
                  </a:lnTo>
                  <a:lnTo>
                    <a:pt x="1176" y="1176"/>
                  </a:lnTo>
                  <a:lnTo>
                    <a:pt x="1364" y="988"/>
                  </a:lnTo>
                  <a:lnTo>
                    <a:pt x="1411" y="847"/>
                  </a:lnTo>
                  <a:lnTo>
                    <a:pt x="1411" y="706"/>
                  </a:lnTo>
                  <a:lnTo>
                    <a:pt x="1411" y="565"/>
                  </a:lnTo>
                  <a:lnTo>
                    <a:pt x="1364" y="423"/>
                  </a:lnTo>
                  <a:lnTo>
                    <a:pt x="1176" y="235"/>
                  </a:lnTo>
                  <a:lnTo>
                    <a:pt x="988" y="47"/>
                  </a:lnTo>
                  <a:lnTo>
                    <a:pt x="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3539575" y="3901525"/>
              <a:ext cx="129350" cy="242225"/>
            </a:xfrm>
            <a:custGeom>
              <a:avLst/>
              <a:gdLst/>
              <a:ahLst/>
              <a:cxnLst/>
              <a:rect l="l" t="t" r="r" b="b"/>
              <a:pathLst>
                <a:path w="5174" h="9689" extrusionOk="0">
                  <a:moveTo>
                    <a:pt x="1176" y="1"/>
                  </a:moveTo>
                  <a:lnTo>
                    <a:pt x="0" y="236"/>
                  </a:lnTo>
                  <a:lnTo>
                    <a:pt x="1035" y="7431"/>
                  </a:lnTo>
                  <a:lnTo>
                    <a:pt x="3763" y="9689"/>
                  </a:lnTo>
                  <a:lnTo>
                    <a:pt x="2258" y="7761"/>
                  </a:lnTo>
                  <a:lnTo>
                    <a:pt x="5173" y="8466"/>
                  </a:lnTo>
                  <a:lnTo>
                    <a:pt x="5173" y="8466"/>
                  </a:lnTo>
                  <a:lnTo>
                    <a:pt x="2587" y="7243"/>
                  </a:lnTo>
                  <a:lnTo>
                    <a:pt x="5173" y="7290"/>
                  </a:lnTo>
                  <a:lnTo>
                    <a:pt x="1740" y="6585"/>
                  </a:lnTo>
                  <a:lnTo>
                    <a:pt x="117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3496075" y="3853325"/>
              <a:ext cx="129350" cy="71750"/>
            </a:xfrm>
            <a:custGeom>
              <a:avLst/>
              <a:gdLst/>
              <a:ahLst/>
              <a:cxnLst/>
              <a:rect l="l" t="t" r="r" b="b"/>
              <a:pathLst>
                <a:path w="5174" h="2870" extrusionOk="0">
                  <a:moveTo>
                    <a:pt x="0" y="1"/>
                  </a:moveTo>
                  <a:lnTo>
                    <a:pt x="0" y="424"/>
                  </a:lnTo>
                  <a:lnTo>
                    <a:pt x="47" y="847"/>
                  </a:lnTo>
                  <a:lnTo>
                    <a:pt x="141" y="1270"/>
                  </a:lnTo>
                  <a:lnTo>
                    <a:pt x="282" y="1600"/>
                  </a:lnTo>
                  <a:lnTo>
                    <a:pt x="470" y="1929"/>
                  </a:lnTo>
                  <a:lnTo>
                    <a:pt x="706" y="2211"/>
                  </a:lnTo>
                  <a:lnTo>
                    <a:pt x="988" y="2493"/>
                  </a:lnTo>
                  <a:lnTo>
                    <a:pt x="1317" y="2681"/>
                  </a:lnTo>
                  <a:lnTo>
                    <a:pt x="1552" y="2775"/>
                  </a:lnTo>
                  <a:lnTo>
                    <a:pt x="1787" y="2822"/>
                  </a:lnTo>
                  <a:lnTo>
                    <a:pt x="2069" y="2869"/>
                  </a:lnTo>
                  <a:lnTo>
                    <a:pt x="2305" y="2869"/>
                  </a:lnTo>
                  <a:lnTo>
                    <a:pt x="2822" y="2775"/>
                  </a:lnTo>
                  <a:lnTo>
                    <a:pt x="3292" y="2587"/>
                  </a:lnTo>
                  <a:lnTo>
                    <a:pt x="3763" y="2305"/>
                  </a:lnTo>
                  <a:lnTo>
                    <a:pt x="4233" y="1929"/>
                  </a:lnTo>
                  <a:lnTo>
                    <a:pt x="4562" y="1459"/>
                  </a:lnTo>
                  <a:lnTo>
                    <a:pt x="4891" y="894"/>
                  </a:lnTo>
                  <a:lnTo>
                    <a:pt x="5079" y="471"/>
                  </a:lnTo>
                  <a:lnTo>
                    <a:pt x="5173"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3295025" y="3467700"/>
              <a:ext cx="739550" cy="418575"/>
            </a:xfrm>
            <a:custGeom>
              <a:avLst/>
              <a:gdLst/>
              <a:ahLst/>
              <a:cxnLst/>
              <a:rect l="l" t="t" r="r" b="b"/>
              <a:pathLst>
                <a:path w="29582" h="16743" extrusionOk="0">
                  <a:moveTo>
                    <a:pt x="29582" y="0"/>
                  </a:moveTo>
                  <a:lnTo>
                    <a:pt x="29441" y="1035"/>
                  </a:lnTo>
                  <a:lnTo>
                    <a:pt x="29252" y="2022"/>
                  </a:lnTo>
                  <a:lnTo>
                    <a:pt x="29017" y="3010"/>
                  </a:lnTo>
                  <a:lnTo>
                    <a:pt x="28735" y="3998"/>
                  </a:lnTo>
                  <a:lnTo>
                    <a:pt x="28406" y="4985"/>
                  </a:lnTo>
                  <a:lnTo>
                    <a:pt x="27983" y="5926"/>
                  </a:lnTo>
                  <a:lnTo>
                    <a:pt x="27512" y="6866"/>
                  </a:lnTo>
                  <a:lnTo>
                    <a:pt x="26995" y="7807"/>
                  </a:lnTo>
                  <a:lnTo>
                    <a:pt x="26384" y="8700"/>
                  </a:lnTo>
                  <a:lnTo>
                    <a:pt x="25725" y="9547"/>
                  </a:lnTo>
                  <a:lnTo>
                    <a:pt x="24973" y="10394"/>
                  </a:lnTo>
                  <a:lnTo>
                    <a:pt x="24126" y="11146"/>
                  </a:lnTo>
                  <a:lnTo>
                    <a:pt x="23186" y="11898"/>
                  </a:lnTo>
                  <a:lnTo>
                    <a:pt x="22151" y="12557"/>
                  </a:lnTo>
                  <a:lnTo>
                    <a:pt x="21022" y="13215"/>
                  </a:lnTo>
                  <a:lnTo>
                    <a:pt x="19800" y="13780"/>
                  </a:lnTo>
                  <a:lnTo>
                    <a:pt x="18624" y="14250"/>
                  </a:lnTo>
                  <a:lnTo>
                    <a:pt x="17401" y="14626"/>
                  </a:lnTo>
                  <a:lnTo>
                    <a:pt x="16131" y="14908"/>
                  </a:lnTo>
                  <a:lnTo>
                    <a:pt x="14861" y="15143"/>
                  </a:lnTo>
                  <a:lnTo>
                    <a:pt x="13545" y="15238"/>
                  </a:lnTo>
                  <a:lnTo>
                    <a:pt x="12275" y="15285"/>
                  </a:lnTo>
                  <a:lnTo>
                    <a:pt x="10958" y="15238"/>
                  </a:lnTo>
                  <a:lnTo>
                    <a:pt x="9688" y="15143"/>
                  </a:lnTo>
                  <a:lnTo>
                    <a:pt x="8465" y="14955"/>
                  </a:lnTo>
                  <a:lnTo>
                    <a:pt x="7243" y="14673"/>
                  </a:lnTo>
                  <a:lnTo>
                    <a:pt x="5973" y="14297"/>
                  </a:lnTo>
                  <a:lnTo>
                    <a:pt x="4656" y="13827"/>
                  </a:lnTo>
                  <a:lnTo>
                    <a:pt x="4045" y="13591"/>
                  </a:lnTo>
                  <a:lnTo>
                    <a:pt x="3433" y="13262"/>
                  </a:lnTo>
                  <a:lnTo>
                    <a:pt x="2822" y="12933"/>
                  </a:lnTo>
                  <a:lnTo>
                    <a:pt x="2211" y="12557"/>
                  </a:lnTo>
                  <a:lnTo>
                    <a:pt x="1646" y="12134"/>
                  </a:lnTo>
                  <a:lnTo>
                    <a:pt x="1082" y="11663"/>
                  </a:lnTo>
                  <a:lnTo>
                    <a:pt x="517" y="11193"/>
                  </a:lnTo>
                  <a:lnTo>
                    <a:pt x="0" y="10676"/>
                  </a:lnTo>
                  <a:lnTo>
                    <a:pt x="0" y="10676"/>
                  </a:lnTo>
                  <a:lnTo>
                    <a:pt x="517" y="11381"/>
                  </a:lnTo>
                  <a:lnTo>
                    <a:pt x="1035" y="12040"/>
                  </a:lnTo>
                  <a:lnTo>
                    <a:pt x="1599" y="12651"/>
                  </a:lnTo>
                  <a:lnTo>
                    <a:pt x="2164" y="13215"/>
                  </a:lnTo>
                  <a:lnTo>
                    <a:pt x="2775" y="13733"/>
                  </a:lnTo>
                  <a:lnTo>
                    <a:pt x="3433" y="14203"/>
                  </a:lnTo>
                  <a:lnTo>
                    <a:pt x="4139" y="14579"/>
                  </a:lnTo>
                  <a:lnTo>
                    <a:pt x="4797" y="14955"/>
                  </a:lnTo>
                  <a:lnTo>
                    <a:pt x="5503" y="15285"/>
                  </a:lnTo>
                  <a:lnTo>
                    <a:pt x="6208" y="15567"/>
                  </a:lnTo>
                  <a:lnTo>
                    <a:pt x="6913" y="15802"/>
                  </a:lnTo>
                  <a:lnTo>
                    <a:pt x="7619" y="16037"/>
                  </a:lnTo>
                  <a:lnTo>
                    <a:pt x="9030" y="16366"/>
                  </a:lnTo>
                  <a:lnTo>
                    <a:pt x="10347" y="16554"/>
                  </a:lnTo>
                  <a:lnTo>
                    <a:pt x="11569" y="16695"/>
                  </a:lnTo>
                  <a:lnTo>
                    <a:pt x="12839" y="16742"/>
                  </a:lnTo>
                  <a:lnTo>
                    <a:pt x="14062" y="16695"/>
                  </a:lnTo>
                  <a:lnTo>
                    <a:pt x="15285" y="16554"/>
                  </a:lnTo>
                  <a:lnTo>
                    <a:pt x="16554" y="16366"/>
                  </a:lnTo>
                  <a:lnTo>
                    <a:pt x="17730" y="16084"/>
                  </a:lnTo>
                  <a:lnTo>
                    <a:pt x="18906" y="15708"/>
                  </a:lnTo>
                  <a:lnTo>
                    <a:pt x="20082" y="15238"/>
                  </a:lnTo>
                  <a:lnTo>
                    <a:pt x="20740" y="14908"/>
                  </a:lnTo>
                  <a:lnTo>
                    <a:pt x="21351" y="14579"/>
                  </a:lnTo>
                  <a:lnTo>
                    <a:pt x="21963" y="14250"/>
                  </a:lnTo>
                  <a:lnTo>
                    <a:pt x="22527" y="13921"/>
                  </a:lnTo>
                  <a:lnTo>
                    <a:pt x="23045" y="13544"/>
                  </a:lnTo>
                  <a:lnTo>
                    <a:pt x="23562" y="13121"/>
                  </a:lnTo>
                  <a:lnTo>
                    <a:pt x="24502" y="12322"/>
                  </a:lnTo>
                  <a:lnTo>
                    <a:pt x="25349" y="11428"/>
                  </a:lnTo>
                  <a:lnTo>
                    <a:pt x="26101" y="10535"/>
                  </a:lnTo>
                  <a:lnTo>
                    <a:pt x="26807" y="9547"/>
                  </a:lnTo>
                  <a:lnTo>
                    <a:pt x="27371" y="8559"/>
                  </a:lnTo>
                  <a:lnTo>
                    <a:pt x="27889" y="7525"/>
                  </a:lnTo>
                  <a:lnTo>
                    <a:pt x="28312" y="6490"/>
                  </a:lnTo>
                  <a:lnTo>
                    <a:pt x="28641" y="5408"/>
                  </a:lnTo>
                  <a:lnTo>
                    <a:pt x="28970" y="4327"/>
                  </a:lnTo>
                  <a:lnTo>
                    <a:pt x="29205" y="3245"/>
                  </a:lnTo>
                  <a:lnTo>
                    <a:pt x="29346" y="2163"/>
                  </a:lnTo>
                  <a:lnTo>
                    <a:pt x="29488" y="1082"/>
                  </a:lnTo>
                  <a:lnTo>
                    <a:pt x="295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3465500" y="3381850"/>
              <a:ext cx="269275" cy="164650"/>
            </a:xfrm>
            <a:custGeom>
              <a:avLst/>
              <a:gdLst/>
              <a:ahLst/>
              <a:cxnLst/>
              <a:rect l="l" t="t" r="r" b="b"/>
              <a:pathLst>
                <a:path w="10771" h="6586" extrusionOk="0">
                  <a:moveTo>
                    <a:pt x="10582" y="1"/>
                  </a:moveTo>
                  <a:lnTo>
                    <a:pt x="10535" y="612"/>
                  </a:lnTo>
                  <a:lnTo>
                    <a:pt x="10441" y="1224"/>
                  </a:lnTo>
                  <a:lnTo>
                    <a:pt x="10300" y="1788"/>
                  </a:lnTo>
                  <a:lnTo>
                    <a:pt x="10112" y="2352"/>
                  </a:lnTo>
                  <a:lnTo>
                    <a:pt x="9971" y="2635"/>
                  </a:lnTo>
                  <a:lnTo>
                    <a:pt x="9830" y="2917"/>
                  </a:lnTo>
                  <a:lnTo>
                    <a:pt x="9641" y="3152"/>
                  </a:lnTo>
                  <a:lnTo>
                    <a:pt x="9453" y="3387"/>
                  </a:lnTo>
                  <a:lnTo>
                    <a:pt x="9218" y="3575"/>
                  </a:lnTo>
                  <a:lnTo>
                    <a:pt x="8983" y="3763"/>
                  </a:lnTo>
                  <a:lnTo>
                    <a:pt x="8701" y="3904"/>
                  </a:lnTo>
                  <a:lnTo>
                    <a:pt x="8419" y="3998"/>
                  </a:lnTo>
                  <a:lnTo>
                    <a:pt x="8089" y="4045"/>
                  </a:lnTo>
                  <a:lnTo>
                    <a:pt x="7760" y="3998"/>
                  </a:lnTo>
                  <a:lnTo>
                    <a:pt x="7431" y="3904"/>
                  </a:lnTo>
                  <a:lnTo>
                    <a:pt x="7337" y="3810"/>
                  </a:lnTo>
                  <a:lnTo>
                    <a:pt x="7196" y="3716"/>
                  </a:lnTo>
                  <a:lnTo>
                    <a:pt x="7102" y="3575"/>
                  </a:lnTo>
                  <a:lnTo>
                    <a:pt x="7055" y="3434"/>
                  </a:lnTo>
                  <a:lnTo>
                    <a:pt x="7055" y="3293"/>
                  </a:lnTo>
                  <a:lnTo>
                    <a:pt x="7055" y="3105"/>
                  </a:lnTo>
                  <a:lnTo>
                    <a:pt x="6585" y="3669"/>
                  </a:lnTo>
                  <a:lnTo>
                    <a:pt x="6020" y="4187"/>
                  </a:lnTo>
                  <a:lnTo>
                    <a:pt x="5456" y="4704"/>
                  </a:lnTo>
                  <a:lnTo>
                    <a:pt x="4844" y="5127"/>
                  </a:lnTo>
                  <a:lnTo>
                    <a:pt x="4515" y="5362"/>
                  </a:lnTo>
                  <a:lnTo>
                    <a:pt x="4092" y="5503"/>
                  </a:lnTo>
                  <a:lnTo>
                    <a:pt x="3904" y="5550"/>
                  </a:lnTo>
                  <a:lnTo>
                    <a:pt x="3716" y="5597"/>
                  </a:lnTo>
                  <a:lnTo>
                    <a:pt x="3481" y="5550"/>
                  </a:lnTo>
                  <a:lnTo>
                    <a:pt x="3292" y="5456"/>
                  </a:lnTo>
                  <a:lnTo>
                    <a:pt x="3151" y="5362"/>
                  </a:lnTo>
                  <a:lnTo>
                    <a:pt x="3057" y="5268"/>
                  </a:lnTo>
                  <a:lnTo>
                    <a:pt x="2916" y="4939"/>
                  </a:lnTo>
                  <a:lnTo>
                    <a:pt x="2822" y="4610"/>
                  </a:lnTo>
                  <a:lnTo>
                    <a:pt x="2822" y="4281"/>
                  </a:lnTo>
                  <a:lnTo>
                    <a:pt x="2916" y="4045"/>
                  </a:lnTo>
                  <a:lnTo>
                    <a:pt x="3010" y="3810"/>
                  </a:lnTo>
                  <a:lnTo>
                    <a:pt x="2728" y="4140"/>
                  </a:lnTo>
                  <a:lnTo>
                    <a:pt x="2399" y="4469"/>
                  </a:lnTo>
                  <a:lnTo>
                    <a:pt x="2070" y="4751"/>
                  </a:lnTo>
                  <a:lnTo>
                    <a:pt x="1693" y="5033"/>
                  </a:lnTo>
                  <a:lnTo>
                    <a:pt x="1270" y="5221"/>
                  </a:lnTo>
                  <a:lnTo>
                    <a:pt x="847" y="5409"/>
                  </a:lnTo>
                  <a:lnTo>
                    <a:pt x="424" y="5550"/>
                  </a:lnTo>
                  <a:lnTo>
                    <a:pt x="0" y="5644"/>
                  </a:lnTo>
                  <a:lnTo>
                    <a:pt x="283" y="5691"/>
                  </a:lnTo>
                  <a:lnTo>
                    <a:pt x="565" y="5691"/>
                  </a:lnTo>
                  <a:lnTo>
                    <a:pt x="1129" y="5644"/>
                  </a:lnTo>
                  <a:lnTo>
                    <a:pt x="1693" y="5503"/>
                  </a:lnTo>
                  <a:lnTo>
                    <a:pt x="1929" y="5362"/>
                  </a:lnTo>
                  <a:lnTo>
                    <a:pt x="2164" y="5221"/>
                  </a:lnTo>
                  <a:lnTo>
                    <a:pt x="2164" y="5456"/>
                  </a:lnTo>
                  <a:lnTo>
                    <a:pt x="2211" y="5691"/>
                  </a:lnTo>
                  <a:lnTo>
                    <a:pt x="2352" y="5927"/>
                  </a:lnTo>
                  <a:lnTo>
                    <a:pt x="2493" y="6115"/>
                  </a:lnTo>
                  <a:lnTo>
                    <a:pt x="2634" y="6256"/>
                  </a:lnTo>
                  <a:lnTo>
                    <a:pt x="2822" y="6397"/>
                  </a:lnTo>
                  <a:lnTo>
                    <a:pt x="3057" y="6491"/>
                  </a:lnTo>
                  <a:lnTo>
                    <a:pt x="3292" y="6585"/>
                  </a:lnTo>
                  <a:lnTo>
                    <a:pt x="3763" y="6585"/>
                  </a:lnTo>
                  <a:lnTo>
                    <a:pt x="3998" y="6538"/>
                  </a:lnTo>
                  <a:lnTo>
                    <a:pt x="4233" y="6491"/>
                  </a:lnTo>
                  <a:lnTo>
                    <a:pt x="4656" y="6256"/>
                  </a:lnTo>
                  <a:lnTo>
                    <a:pt x="5033" y="5974"/>
                  </a:lnTo>
                  <a:lnTo>
                    <a:pt x="5362" y="5597"/>
                  </a:lnTo>
                  <a:lnTo>
                    <a:pt x="5644" y="5221"/>
                  </a:lnTo>
                  <a:lnTo>
                    <a:pt x="6161" y="4422"/>
                  </a:lnTo>
                  <a:lnTo>
                    <a:pt x="6255" y="4657"/>
                  </a:lnTo>
                  <a:lnTo>
                    <a:pt x="6443" y="4892"/>
                  </a:lnTo>
                  <a:lnTo>
                    <a:pt x="6632" y="5080"/>
                  </a:lnTo>
                  <a:lnTo>
                    <a:pt x="6867" y="5221"/>
                  </a:lnTo>
                  <a:lnTo>
                    <a:pt x="7102" y="5315"/>
                  </a:lnTo>
                  <a:lnTo>
                    <a:pt x="7384" y="5409"/>
                  </a:lnTo>
                  <a:lnTo>
                    <a:pt x="7901" y="5409"/>
                  </a:lnTo>
                  <a:lnTo>
                    <a:pt x="8184" y="5362"/>
                  </a:lnTo>
                  <a:lnTo>
                    <a:pt x="8466" y="5268"/>
                  </a:lnTo>
                  <a:lnTo>
                    <a:pt x="8701" y="5174"/>
                  </a:lnTo>
                  <a:lnTo>
                    <a:pt x="8936" y="5033"/>
                  </a:lnTo>
                  <a:lnTo>
                    <a:pt x="9359" y="4657"/>
                  </a:lnTo>
                  <a:lnTo>
                    <a:pt x="9735" y="4234"/>
                  </a:lnTo>
                  <a:lnTo>
                    <a:pt x="10065" y="3810"/>
                  </a:lnTo>
                  <a:lnTo>
                    <a:pt x="10300" y="3293"/>
                  </a:lnTo>
                  <a:lnTo>
                    <a:pt x="10488" y="2776"/>
                  </a:lnTo>
                  <a:lnTo>
                    <a:pt x="10676" y="2211"/>
                  </a:lnTo>
                  <a:lnTo>
                    <a:pt x="10723" y="1647"/>
                  </a:lnTo>
                  <a:lnTo>
                    <a:pt x="10770" y="1083"/>
                  </a:lnTo>
                  <a:lnTo>
                    <a:pt x="10676" y="565"/>
                  </a:lnTo>
                  <a:lnTo>
                    <a:pt x="10582"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3317350" y="3375975"/>
              <a:ext cx="158750" cy="138775"/>
            </a:xfrm>
            <a:custGeom>
              <a:avLst/>
              <a:gdLst/>
              <a:ahLst/>
              <a:cxnLst/>
              <a:rect l="l" t="t" r="r" b="b"/>
              <a:pathLst>
                <a:path w="6350" h="5551" extrusionOk="0">
                  <a:moveTo>
                    <a:pt x="6350" y="1"/>
                  </a:moveTo>
                  <a:lnTo>
                    <a:pt x="6068" y="706"/>
                  </a:lnTo>
                  <a:lnTo>
                    <a:pt x="5691" y="1318"/>
                  </a:lnTo>
                  <a:lnTo>
                    <a:pt x="5221" y="1882"/>
                  </a:lnTo>
                  <a:lnTo>
                    <a:pt x="4657" y="2352"/>
                  </a:lnTo>
                  <a:lnTo>
                    <a:pt x="4469" y="2493"/>
                  </a:lnTo>
                  <a:lnTo>
                    <a:pt x="4233" y="2634"/>
                  </a:lnTo>
                  <a:lnTo>
                    <a:pt x="3998" y="2681"/>
                  </a:lnTo>
                  <a:lnTo>
                    <a:pt x="3763" y="2681"/>
                  </a:lnTo>
                  <a:lnTo>
                    <a:pt x="3528" y="2634"/>
                  </a:lnTo>
                  <a:lnTo>
                    <a:pt x="3340" y="2446"/>
                  </a:lnTo>
                  <a:lnTo>
                    <a:pt x="3246" y="2258"/>
                  </a:lnTo>
                  <a:lnTo>
                    <a:pt x="3246" y="2117"/>
                  </a:lnTo>
                  <a:lnTo>
                    <a:pt x="3293" y="2023"/>
                  </a:lnTo>
                  <a:lnTo>
                    <a:pt x="2258" y="3434"/>
                  </a:lnTo>
                  <a:lnTo>
                    <a:pt x="1882" y="3904"/>
                  </a:lnTo>
                  <a:lnTo>
                    <a:pt x="1694" y="4092"/>
                  </a:lnTo>
                  <a:lnTo>
                    <a:pt x="1459" y="4280"/>
                  </a:lnTo>
                  <a:lnTo>
                    <a:pt x="1176" y="4422"/>
                  </a:lnTo>
                  <a:lnTo>
                    <a:pt x="894" y="4469"/>
                  </a:lnTo>
                  <a:lnTo>
                    <a:pt x="612" y="4469"/>
                  </a:lnTo>
                  <a:lnTo>
                    <a:pt x="377" y="4375"/>
                  </a:lnTo>
                  <a:lnTo>
                    <a:pt x="236" y="4280"/>
                  </a:lnTo>
                  <a:lnTo>
                    <a:pt x="189" y="4186"/>
                  </a:lnTo>
                  <a:lnTo>
                    <a:pt x="48" y="3951"/>
                  </a:lnTo>
                  <a:lnTo>
                    <a:pt x="1" y="4327"/>
                  </a:lnTo>
                  <a:lnTo>
                    <a:pt x="48" y="4704"/>
                  </a:lnTo>
                  <a:lnTo>
                    <a:pt x="142" y="5033"/>
                  </a:lnTo>
                  <a:lnTo>
                    <a:pt x="236" y="5174"/>
                  </a:lnTo>
                  <a:lnTo>
                    <a:pt x="377" y="5315"/>
                  </a:lnTo>
                  <a:lnTo>
                    <a:pt x="565" y="5456"/>
                  </a:lnTo>
                  <a:lnTo>
                    <a:pt x="753" y="5550"/>
                  </a:lnTo>
                  <a:lnTo>
                    <a:pt x="1223" y="5550"/>
                  </a:lnTo>
                  <a:lnTo>
                    <a:pt x="1459" y="5503"/>
                  </a:lnTo>
                  <a:lnTo>
                    <a:pt x="1694" y="5409"/>
                  </a:lnTo>
                  <a:lnTo>
                    <a:pt x="1882" y="5268"/>
                  </a:lnTo>
                  <a:lnTo>
                    <a:pt x="2070" y="5080"/>
                  </a:lnTo>
                  <a:lnTo>
                    <a:pt x="2352" y="4704"/>
                  </a:lnTo>
                  <a:lnTo>
                    <a:pt x="2540" y="4280"/>
                  </a:lnTo>
                  <a:lnTo>
                    <a:pt x="2681" y="3857"/>
                  </a:lnTo>
                  <a:lnTo>
                    <a:pt x="2822" y="3387"/>
                  </a:lnTo>
                  <a:lnTo>
                    <a:pt x="2917" y="3528"/>
                  </a:lnTo>
                  <a:lnTo>
                    <a:pt x="3058" y="3622"/>
                  </a:lnTo>
                  <a:lnTo>
                    <a:pt x="3434" y="3763"/>
                  </a:lnTo>
                  <a:lnTo>
                    <a:pt x="3763" y="3810"/>
                  </a:lnTo>
                  <a:lnTo>
                    <a:pt x="4139" y="3810"/>
                  </a:lnTo>
                  <a:lnTo>
                    <a:pt x="4516" y="3669"/>
                  </a:lnTo>
                  <a:lnTo>
                    <a:pt x="4845" y="3481"/>
                  </a:lnTo>
                  <a:lnTo>
                    <a:pt x="5127" y="3246"/>
                  </a:lnTo>
                  <a:lnTo>
                    <a:pt x="5362" y="2964"/>
                  </a:lnTo>
                  <a:lnTo>
                    <a:pt x="5597" y="2681"/>
                  </a:lnTo>
                  <a:lnTo>
                    <a:pt x="5832" y="2305"/>
                  </a:lnTo>
                  <a:lnTo>
                    <a:pt x="6020" y="1976"/>
                  </a:lnTo>
                  <a:lnTo>
                    <a:pt x="6162" y="1600"/>
                  </a:lnTo>
                  <a:lnTo>
                    <a:pt x="6256" y="1224"/>
                  </a:lnTo>
                  <a:lnTo>
                    <a:pt x="6350" y="800"/>
                  </a:lnTo>
                  <a:lnTo>
                    <a:pt x="6350" y="424"/>
                  </a:lnTo>
                  <a:lnTo>
                    <a:pt x="6350"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4FA91F9D-EBFD-5BC2-466F-27283075BDC6}"/>
              </a:ext>
            </a:extLst>
          </p:cNvPr>
          <p:cNvSpPr txBox="1"/>
          <p:nvPr/>
        </p:nvSpPr>
        <p:spPr>
          <a:xfrm>
            <a:off x="1028714" y="1582549"/>
            <a:ext cx="7084646" cy="1063433"/>
          </a:xfrm>
          <a:prstGeom prst="rect">
            <a:avLst/>
          </a:prstGeom>
          <a:noFill/>
        </p:spPr>
        <p:txBody>
          <a:bodyPr wrap="square">
            <a:spAutoFit/>
          </a:bodyPr>
          <a:lstStyle/>
          <a:p>
            <a:pPr algn="ctr">
              <a:lnSpc>
                <a:spcPct val="150000"/>
              </a:lnSpc>
            </a:pPr>
            <a:r>
              <a:rPr lang="en-US" sz="4800" b="1" dirty="0">
                <a:solidFill>
                  <a:srgbClr val="EE532A"/>
                </a:solidFill>
              </a:rPr>
              <a:t>ÔN TẬP CHƯƠNG III</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86" name="TextBox 1585">
            <a:extLst>
              <a:ext uri="{FF2B5EF4-FFF2-40B4-BE49-F238E27FC236}">
                <a16:creationId xmlns:a16="http://schemas.microsoft.com/office/drawing/2014/main" id="{6D21B604-C00A-3BFB-4356-944789E4F8A2}"/>
              </a:ext>
            </a:extLst>
          </p:cNvPr>
          <p:cNvSpPr txBox="1"/>
          <p:nvPr/>
        </p:nvSpPr>
        <p:spPr>
          <a:xfrm>
            <a:off x="2266155" y="406466"/>
            <a:ext cx="4611690" cy="646331"/>
          </a:xfrm>
          <a:prstGeom prst="rect">
            <a:avLst/>
          </a:prstGeom>
          <a:noFill/>
        </p:spPr>
        <p:txBody>
          <a:bodyPr wrap="square">
            <a:spAutoFit/>
          </a:bodyPr>
          <a:lstStyle/>
          <a:p>
            <a:pPr algn="ctr"/>
            <a:r>
              <a:rPr lang="en" sz="3600" b="1" dirty="0">
                <a:solidFill>
                  <a:srgbClr val="8D9D43"/>
                </a:solidFill>
                <a:latin typeface="+mj-lt"/>
              </a:rPr>
              <a:t>NỘI DUNG BÀI HỌC</a:t>
            </a:r>
            <a:endParaRPr lang="en-US" sz="3600" dirty="0">
              <a:solidFill>
                <a:srgbClr val="8D9D43"/>
              </a:solidFill>
            </a:endParaRPr>
          </a:p>
        </p:txBody>
      </p:sp>
      <p:pic>
        <p:nvPicPr>
          <p:cNvPr id="18"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9523" y="1757135"/>
            <a:ext cx="950976" cy="950976"/>
          </a:xfrm>
          <a:prstGeom prst="rect">
            <a:avLst/>
          </a:prstGeom>
        </p:spPr>
      </p:pic>
      <p:pic>
        <p:nvPicPr>
          <p:cNvPr id="19"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9523" y="3135703"/>
            <a:ext cx="950976" cy="950976"/>
          </a:xfrm>
          <a:prstGeom prst="rect">
            <a:avLst/>
          </a:prstGeom>
        </p:spPr>
      </p:pic>
      <p:sp>
        <p:nvSpPr>
          <p:cNvPr id="2" name="Rectangle 1"/>
          <p:cNvSpPr/>
          <p:nvPr/>
        </p:nvSpPr>
        <p:spPr>
          <a:xfrm>
            <a:off x="2525301" y="1868350"/>
            <a:ext cx="4352544" cy="728546"/>
          </a:xfrm>
          <a:prstGeom prst="rect">
            <a:avLst/>
          </a:prstGeom>
          <a:solidFill>
            <a:schemeClr val="bg1">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HOẠT ĐỘNG LUYỆN TẬP</a:t>
            </a:r>
          </a:p>
        </p:txBody>
      </p:sp>
      <p:sp>
        <p:nvSpPr>
          <p:cNvPr id="21" name="Rectangle 20"/>
          <p:cNvSpPr/>
          <p:nvPr/>
        </p:nvSpPr>
        <p:spPr>
          <a:xfrm>
            <a:off x="2525301" y="3306684"/>
            <a:ext cx="4352544" cy="728546"/>
          </a:xfrm>
          <a:prstGeom prst="rect">
            <a:avLst/>
          </a:prstGeom>
          <a:solidFill>
            <a:schemeClr val="bg1">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HOẠT ĐỘNG VẬN DỤNG</a:t>
            </a:r>
          </a:p>
        </p:txBody>
      </p:sp>
      <p:pic>
        <p:nvPicPr>
          <p:cNvPr id="22"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88945" y="4035230"/>
            <a:ext cx="3955055" cy="1127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6"/>
                                        </p:tgtEl>
                                        <p:attrNameLst>
                                          <p:attrName>style.visibility</p:attrName>
                                        </p:attrNameLst>
                                      </p:cBhvr>
                                      <p:to>
                                        <p:strVal val="visible"/>
                                      </p:to>
                                    </p:set>
                                    <p:anim calcmode="lin" valueType="num">
                                      <p:cBhvr additive="base">
                                        <p:cTn id="7" dur="500" fill="hold"/>
                                        <p:tgtEl>
                                          <p:spTgt spid="1586"/>
                                        </p:tgtEl>
                                        <p:attrNameLst>
                                          <p:attrName>ppt_x</p:attrName>
                                        </p:attrNameLst>
                                      </p:cBhvr>
                                      <p:tavLst>
                                        <p:tav tm="0">
                                          <p:val>
                                            <p:strVal val="#ppt_x"/>
                                          </p:val>
                                        </p:tav>
                                        <p:tav tm="100000">
                                          <p:val>
                                            <p:strVal val="#ppt_x"/>
                                          </p:val>
                                        </p:tav>
                                      </p:tavLst>
                                    </p:anim>
                                    <p:anim calcmode="lin" valueType="num">
                                      <p:cBhvr additive="base">
                                        <p:cTn id="8" dur="500" fill="hold"/>
                                        <p:tgtEl>
                                          <p:spTgt spid="1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 grpId="0"/>
      <p:bldP spid="2"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2" name="Oval 1"/>
          <p:cNvSpPr/>
          <p:nvPr/>
        </p:nvSpPr>
        <p:spPr>
          <a:xfrm>
            <a:off x="1443210" y="716096"/>
            <a:ext cx="6312665" cy="3910988"/>
          </a:xfrm>
          <a:prstGeom prst="ellipse">
            <a:avLst/>
          </a:prstGeom>
          <a:solidFill>
            <a:schemeClr val="bg1">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6" name="Google Shape;1636;p45"/>
          <p:cNvSpPr/>
          <p:nvPr/>
        </p:nvSpPr>
        <p:spPr>
          <a:xfrm>
            <a:off x="3981936" y="1174805"/>
            <a:ext cx="1235211" cy="991148"/>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tx2"/>
                </a:solidFill>
              </a:rPr>
              <a:t>01</a:t>
            </a:r>
            <a:endParaRPr sz="3200" b="1" dirty="0">
              <a:solidFill>
                <a:schemeClr val="tx2"/>
              </a:solidFill>
            </a:endParaRPr>
          </a:p>
        </p:txBody>
      </p:sp>
      <p:sp>
        <p:nvSpPr>
          <p:cNvPr id="10" name="TextBox 9">
            <a:extLst>
              <a:ext uri="{FF2B5EF4-FFF2-40B4-BE49-F238E27FC236}">
                <a16:creationId xmlns:a16="http://schemas.microsoft.com/office/drawing/2014/main" id="{9A3A3392-F602-B238-D10E-7A0F07AB35DD}"/>
              </a:ext>
            </a:extLst>
          </p:cNvPr>
          <p:cNvSpPr txBox="1"/>
          <p:nvPr/>
        </p:nvSpPr>
        <p:spPr>
          <a:xfrm>
            <a:off x="489802" y="2474426"/>
            <a:ext cx="8219478" cy="739754"/>
          </a:xfrm>
          <a:prstGeom prst="rect">
            <a:avLst/>
          </a:prstGeom>
          <a:noFill/>
        </p:spPr>
        <p:txBody>
          <a:bodyPr wrap="square">
            <a:spAutoFit/>
          </a:bodyPr>
          <a:lstStyle/>
          <a:p>
            <a:pPr algn="ctr">
              <a:lnSpc>
                <a:spcPct val="150000"/>
              </a:lnSpc>
              <a:spcBef>
                <a:spcPts val="100"/>
              </a:spcBef>
              <a:spcAft>
                <a:spcPts val="100"/>
              </a:spcAft>
            </a:pPr>
            <a:r>
              <a:rPr lang="en-US" sz="3200" b="1" dirty="0">
                <a:effectLst/>
                <a:latin typeface="+mj-lt"/>
                <a:ea typeface="Calibri" panose="020F0502020204030204" pitchFamily="34" charset="0"/>
              </a:rPr>
              <a:t>HOẠT ĐỘNG LUYỆN TẬP</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2" name="Rectangle 1"/>
          <p:cNvSpPr/>
          <p:nvPr/>
        </p:nvSpPr>
        <p:spPr>
          <a:xfrm>
            <a:off x="2560320" y="0"/>
            <a:ext cx="4023360"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rPr>
              <a:t>TRẢ LỜI CÂU HỎI</a:t>
            </a:r>
          </a:p>
        </p:txBody>
      </p:sp>
      <p:sp>
        <p:nvSpPr>
          <p:cNvPr id="3" name="Rectangle 2"/>
          <p:cNvSpPr/>
          <p:nvPr/>
        </p:nvSpPr>
        <p:spPr>
          <a:xfrm>
            <a:off x="749808" y="1298448"/>
            <a:ext cx="7644384" cy="32186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u="sng" dirty="0">
                <a:solidFill>
                  <a:schemeClr val="tx1"/>
                </a:solidFill>
              </a:rPr>
              <a:t>Câu </a:t>
            </a:r>
            <a:r>
              <a:rPr lang="vi-VN" sz="2000" b="1" u="sng" dirty="0">
                <a:solidFill>
                  <a:schemeClr val="tx1"/>
                </a:solidFill>
              </a:rPr>
              <a:t>1</a:t>
            </a:r>
            <a:r>
              <a:rPr lang="vi-VN" sz="2000" dirty="0">
                <a:solidFill>
                  <a:schemeClr val="tx1"/>
                </a:solidFill>
              </a:rPr>
              <a:t>. Trình bày các khái niệm: nhu cầu dinh dưỡng, tiêu chuẩn ăn và khẩu phần ăn của vật nuôi. Cho ví dụ minh hoạ.</a:t>
            </a:r>
          </a:p>
          <a:p>
            <a:pPr algn="just">
              <a:lnSpc>
                <a:spcPct val="150000"/>
              </a:lnSpc>
            </a:pPr>
            <a:r>
              <a:rPr lang="en-US" sz="2000" b="1" u="sng" dirty="0">
                <a:solidFill>
                  <a:schemeClr val="tx1"/>
                </a:solidFill>
              </a:rPr>
              <a:t>Câu </a:t>
            </a:r>
            <a:r>
              <a:rPr lang="vi-VN" sz="2000" b="1" u="sng" dirty="0">
                <a:solidFill>
                  <a:schemeClr val="tx1"/>
                </a:solidFill>
              </a:rPr>
              <a:t>2.</a:t>
            </a:r>
            <a:r>
              <a:rPr lang="vi-VN" sz="2000" b="1" dirty="0">
                <a:solidFill>
                  <a:schemeClr val="tx1"/>
                </a:solidFill>
              </a:rPr>
              <a:t> </a:t>
            </a:r>
            <a:r>
              <a:rPr lang="vi-VN" sz="2000" dirty="0">
                <a:solidFill>
                  <a:schemeClr val="tx1"/>
                </a:solidFill>
              </a:rPr>
              <a:t>Giải thích vai trò của các nhóm thức ăn đối với vật nuôi. Liên hệ với thực tiễn chăn nuôi ở gia đình, địa phương 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2" name="Rectangle 1"/>
          <p:cNvSpPr/>
          <p:nvPr/>
        </p:nvSpPr>
        <p:spPr>
          <a:xfrm>
            <a:off x="2761488" y="0"/>
            <a:ext cx="4023360"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rPr>
              <a:t>TRẢ LỜI CÂU HỎI</a:t>
            </a:r>
          </a:p>
        </p:txBody>
      </p:sp>
      <p:sp>
        <p:nvSpPr>
          <p:cNvPr id="3" name="Rectangle 2"/>
          <p:cNvSpPr/>
          <p:nvPr/>
        </p:nvSpPr>
        <p:spPr>
          <a:xfrm>
            <a:off x="576072" y="1078992"/>
            <a:ext cx="8028432" cy="36758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u="sng" dirty="0">
                <a:solidFill>
                  <a:schemeClr val="tx1"/>
                </a:solidFill>
              </a:rPr>
              <a:t>Câu </a:t>
            </a:r>
            <a:r>
              <a:rPr lang="vi-VN" sz="2000" b="1" u="sng" dirty="0">
                <a:solidFill>
                  <a:schemeClr val="tx1"/>
                </a:solidFill>
              </a:rPr>
              <a:t>3</a:t>
            </a:r>
            <a:r>
              <a:rPr lang="vi-VN" sz="2000" dirty="0">
                <a:solidFill>
                  <a:schemeClr val="tx1"/>
                </a:solidFill>
              </a:rPr>
              <a:t>. Mô tả các phương pháp sản xuất, chế biến thức ăn chăn nuôi. Nêu ưu và nhược điểm của từng phương pháp.</a:t>
            </a:r>
          </a:p>
          <a:p>
            <a:pPr algn="just">
              <a:lnSpc>
                <a:spcPct val="150000"/>
              </a:lnSpc>
            </a:pPr>
            <a:r>
              <a:rPr lang="en-US" sz="2000" b="1" u="sng" dirty="0">
                <a:solidFill>
                  <a:schemeClr val="tx1"/>
                </a:solidFill>
              </a:rPr>
              <a:t>Câu </a:t>
            </a:r>
            <a:r>
              <a:rPr lang="vi-VN" sz="2000" b="1" u="sng" dirty="0">
                <a:solidFill>
                  <a:schemeClr val="tx1"/>
                </a:solidFill>
              </a:rPr>
              <a:t>4. </a:t>
            </a:r>
            <a:r>
              <a:rPr lang="vi-VN" sz="2000" dirty="0">
                <a:solidFill>
                  <a:schemeClr val="tx1"/>
                </a:solidFill>
              </a:rPr>
              <a:t>Mô tả các phương pháp bảo quản thức ăn chăn nuôi. Nếu ưu và nhược điểm của từng phương pháp. Liên hệ với thực tiễn bảo quản thức ăn chăn nuôi ở gia đình, địa phương em.</a:t>
            </a:r>
          </a:p>
          <a:p>
            <a:pPr algn="just">
              <a:lnSpc>
                <a:spcPct val="150000"/>
              </a:lnSpc>
            </a:pPr>
            <a:r>
              <a:rPr lang="en-US" sz="2000" b="1" u="sng" dirty="0">
                <a:solidFill>
                  <a:schemeClr val="tx1"/>
                </a:solidFill>
              </a:rPr>
              <a:t>Câu </a:t>
            </a:r>
            <a:r>
              <a:rPr lang="vi-VN" sz="2000" b="1" u="sng" dirty="0">
                <a:solidFill>
                  <a:schemeClr val="tx1"/>
                </a:solidFill>
              </a:rPr>
              <a:t>5. </a:t>
            </a:r>
            <a:r>
              <a:rPr lang="vi-VN" sz="2000" dirty="0">
                <a:solidFill>
                  <a:schemeClr val="tx1"/>
                </a:solidFill>
              </a:rPr>
              <a:t>Trình bày ý nghĩa của việc ứng dụng công nghệ cao trong chế biến và bảo quản thức ăn chăn nuôi. Cho ví dụ minh hoạ.</a:t>
            </a:r>
          </a:p>
        </p:txBody>
      </p:sp>
    </p:spTree>
    <p:extLst>
      <p:ext uri="{BB962C8B-B14F-4D97-AF65-F5344CB8AC3E}">
        <p14:creationId xmlns:p14="http://schemas.microsoft.com/office/powerpoint/2010/main" val="153983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6" name="Arrow: Pentagon 15">
            <a:extLst>
              <a:ext uri="{FF2B5EF4-FFF2-40B4-BE49-F238E27FC236}">
                <a16:creationId xmlns:a16="http://schemas.microsoft.com/office/drawing/2014/main" id="{0A11304B-4622-80DE-E11C-FAFC36C8C062}"/>
              </a:ext>
            </a:extLst>
          </p:cNvPr>
          <p:cNvSpPr/>
          <p:nvPr/>
        </p:nvSpPr>
        <p:spPr>
          <a:xfrm>
            <a:off x="5275758" y="2335036"/>
            <a:ext cx="2049137" cy="508655"/>
          </a:xfrm>
          <a:prstGeom prst="homePlate">
            <a:avLst>
              <a:gd name="adj" fmla="val 38916"/>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chemeClr val="tx2"/>
                </a:solidFill>
              </a:rPr>
              <a:t>Khẩu phần ăn</a:t>
            </a:r>
          </a:p>
        </p:txBody>
      </p:sp>
      <p:sp>
        <p:nvSpPr>
          <p:cNvPr id="2" name="TextBox 1"/>
          <p:cNvSpPr txBox="1"/>
          <p:nvPr/>
        </p:nvSpPr>
        <p:spPr>
          <a:xfrm>
            <a:off x="0" y="0"/>
            <a:ext cx="9143999" cy="1015663"/>
          </a:xfrm>
          <a:prstGeom prst="rect">
            <a:avLst/>
          </a:prstGeom>
          <a:solidFill>
            <a:schemeClr val="accent5">
              <a:lumMod val="20000"/>
              <a:lumOff val="80000"/>
            </a:schemeClr>
          </a:solidFill>
        </p:spPr>
        <p:txBody>
          <a:bodyPr wrap="square" rtlCol="0">
            <a:spAutoFit/>
          </a:bodyPr>
          <a:lstStyle/>
          <a:p>
            <a:pPr lvl="0" algn="just">
              <a:lnSpc>
                <a:spcPct val="150000"/>
              </a:lnSpc>
            </a:pPr>
            <a:r>
              <a:rPr lang="en-US" sz="2000" b="1" u="sng" dirty="0">
                <a:solidFill>
                  <a:schemeClr val="tx1"/>
                </a:solidFill>
                <a:latin typeface="Arial" panose="020B0604020202020204" pitchFamily="34" charset="0"/>
                <a:ea typeface="+mn-ea"/>
                <a:cs typeface="+mn-cs"/>
              </a:rPr>
              <a:t>Câu 1</a:t>
            </a:r>
            <a:r>
              <a:rPr lang="en-US" sz="2000" dirty="0">
                <a:solidFill>
                  <a:schemeClr val="tx1"/>
                </a:solidFill>
                <a:latin typeface="Arial" panose="020B0604020202020204" pitchFamily="34" charset="0"/>
                <a:ea typeface="+mn-ea"/>
                <a:cs typeface="+mn-cs"/>
              </a:rPr>
              <a:t>: </a:t>
            </a:r>
            <a:r>
              <a:rPr lang="vi-VN" sz="2000" dirty="0">
                <a:solidFill>
                  <a:schemeClr val="tx1"/>
                </a:solidFill>
                <a:latin typeface="Arial" panose="020B0604020202020204" pitchFamily="34" charset="0"/>
                <a:ea typeface="+mn-ea"/>
                <a:cs typeface="+mn-cs"/>
              </a:rPr>
              <a:t>Trình bày các khái niệm: nhu cầu dinh dưỡng, tiêu chuẩn ăn và khẩu phần ăn của vật nuôi. Cho ví dụ minh hoạ.</a:t>
            </a:r>
          </a:p>
        </p:txBody>
      </p:sp>
      <p:sp>
        <p:nvSpPr>
          <p:cNvPr id="12" name="Arrow: Pentagon 15">
            <a:extLst>
              <a:ext uri="{FF2B5EF4-FFF2-40B4-BE49-F238E27FC236}">
                <a16:creationId xmlns:a16="http://schemas.microsoft.com/office/drawing/2014/main" id="{0A11304B-4622-80DE-E11C-FAFC36C8C062}"/>
              </a:ext>
            </a:extLst>
          </p:cNvPr>
          <p:cNvSpPr/>
          <p:nvPr/>
        </p:nvSpPr>
        <p:spPr>
          <a:xfrm>
            <a:off x="0" y="2335037"/>
            <a:ext cx="2049137" cy="508655"/>
          </a:xfrm>
          <a:prstGeom prst="homePlate">
            <a:avLst>
              <a:gd name="adj" fmla="val 38916"/>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chemeClr val="tx2"/>
                </a:solidFill>
              </a:rPr>
              <a:t>Tiêu chuẩn ăn</a:t>
            </a:r>
          </a:p>
        </p:txBody>
      </p:sp>
      <p:sp>
        <p:nvSpPr>
          <p:cNvPr id="13" name="Arrow: Pentagon 15">
            <a:extLst>
              <a:ext uri="{FF2B5EF4-FFF2-40B4-BE49-F238E27FC236}">
                <a16:creationId xmlns:a16="http://schemas.microsoft.com/office/drawing/2014/main" id="{0A11304B-4622-80DE-E11C-FAFC36C8C062}"/>
              </a:ext>
            </a:extLst>
          </p:cNvPr>
          <p:cNvSpPr/>
          <p:nvPr/>
        </p:nvSpPr>
        <p:spPr>
          <a:xfrm>
            <a:off x="0" y="1404298"/>
            <a:ext cx="2886419" cy="508655"/>
          </a:xfrm>
          <a:prstGeom prst="homePlate">
            <a:avLst>
              <a:gd name="adj" fmla="val 38916"/>
            </a:avLst>
          </a:prstGeom>
          <a:solidFill>
            <a:srgbClr val="8D9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chemeClr val="tx2"/>
                </a:solidFill>
              </a:rPr>
              <a:t>Nhu cầu dinh dưỡng</a:t>
            </a:r>
          </a:p>
        </p:txBody>
      </p:sp>
      <p:sp>
        <p:nvSpPr>
          <p:cNvPr id="3" name="Rectangle 2"/>
          <p:cNvSpPr/>
          <p:nvPr/>
        </p:nvSpPr>
        <p:spPr>
          <a:xfrm>
            <a:off x="2886419" y="1139016"/>
            <a:ext cx="5973787" cy="1015663"/>
          </a:xfrm>
          <a:prstGeom prst="rect">
            <a:avLst/>
          </a:prstGeom>
          <a:solidFill>
            <a:schemeClr val="tx2"/>
          </a:solidFill>
        </p:spPr>
        <p:txBody>
          <a:bodyPr wrap="square">
            <a:spAutoFit/>
          </a:bodyPr>
          <a:lstStyle/>
          <a:p>
            <a:pPr algn="just">
              <a:lnSpc>
                <a:spcPct val="150000"/>
              </a:lnSpc>
            </a:pPr>
            <a:r>
              <a:rPr lang="en-US" sz="2000" dirty="0">
                <a:latin typeface="+mn-lt"/>
                <a:ea typeface="Calibri" panose="020F0502020204030204" pitchFamily="34" charset="0"/>
              </a:rPr>
              <a:t>Lượng các chất dinh dưỡng cần cung cấp cho vật nuôi để duy trì sự sống và tạo sản phẩm.</a:t>
            </a:r>
            <a:endParaRPr lang="en-US" sz="2000" dirty="0">
              <a:effectLst/>
              <a:latin typeface="+mn-lt"/>
              <a:ea typeface="Calibri" panose="020F0502020204030204" pitchFamily="34" charset="0"/>
            </a:endParaRPr>
          </a:p>
        </p:txBody>
      </p:sp>
      <p:sp>
        <p:nvSpPr>
          <p:cNvPr id="4" name="Rectangle 3"/>
          <p:cNvSpPr/>
          <p:nvPr/>
        </p:nvSpPr>
        <p:spPr>
          <a:xfrm>
            <a:off x="0" y="2843692"/>
            <a:ext cx="4663440" cy="1938992"/>
          </a:xfrm>
          <a:prstGeom prst="rect">
            <a:avLst/>
          </a:prstGeom>
          <a:solidFill>
            <a:schemeClr val="tx2"/>
          </a:solidFill>
        </p:spPr>
        <p:txBody>
          <a:bodyPr wrap="square">
            <a:spAutoFit/>
          </a:bodyPr>
          <a:lstStyle/>
          <a:p>
            <a:pPr algn="just">
              <a:lnSpc>
                <a:spcPct val="150000"/>
              </a:lnSpc>
            </a:pPr>
            <a:r>
              <a:rPr lang="en-US" sz="2000" dirty="0">
                <a:latin typeface="+mn-lt"/>
                <a:ea typeface="Calibri" panose="020F0502020204030204" pitchFamily="34" charset="0"/>
              </a:rPr>
              <a:t>Mức ăn cần cung cấp cho một vật nuôi trong một ngày đêm để đáp ứng nhu cầu dinh dưỡng cho vật nuôi duy trì các hoạt động sống và tạo sản phẩm.</a:t>
            </a:r>
            <a:endParaRPr lang="en-US" sz="2000" dirty="0">
              <a:effectLst/>
              <a:latin typeface="+mn-lt"/>
              <a:ea typeface="Calibri" panose="020F0502020204030204" pitchFamily="34" charset="0"/>
            </a:endParaRPr>
          </a:p>
        </p:txBody>
      </p:sp>
      <p:sp>
        <p:nvSpPr>
          <p:cNvPr id="5" name="Rectangle 4"/>
          <p:cNvSpPr/>
          <p:nvPr/>
        </p:nvSpPr>
        <p:spPr>
          <a:xfrm>
            <a:off x="5275757" y="2843692"/>
            <a:ext cx="3868241" cy="1938992"/>
          </a:xfrm>
          <a:prstGeom prst="rect">
            <a:avLst/>
          </a:prstGeom>
          <a:solidFill>
            <a:schemeClr val="tx2"/>
          </a:solidFill>
        </p:spPr>
        <p:txBody>
          <a:bodyPr wrap="square">
            <a:spAutoFit/>
          </a:bodyPr>
          <a:lstStyle/>
          <a:p>
            <a:pPr algn="just">
              <a:lnSpc>
                <a:spcPct val="150000"/>
              </a:lnSpc>
            </a:pPr>
            <a:r>
              <a:rPr lang="en-US" sz="2000" dirty="0">
                <a:latin typeface="+mn-lt"/>
                <a:ea typeface="Calibri" panose="020F0502020204030204" pitchFamily="34" charset="0"/>
              </a:rPr>
              <a:t>Tiêu chuẩn ăn đã được cụ thể hóa bằng các loại thức ăn xác định với khối lượng hoặc tỉ lệ nhất định.</a:t>
            </a:r>
            <a:endParaRPr lang="en-US"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2" grpId="0" animBg="1"/>
      <p:bldP spid="13" grpId="0" animBg="1"/>
      <p:bldP spid="3" grpId="0" animBg="1"/>
      <p:bldP spid="4" grpId="0" animBg="1"/>
      <p:bldP spid="5" grpId="0" animBg="1"/>
    </p:bldLst>
  </p:timing>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1763</Words>
  <PresentationFormat>On-screen Show (16:9)</PresentationFormat>
  <Paragraphs>138</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Gochi Hand</vt:lpstr>
      <vt:lpstr>Nunito</vt:lpstr>
      <vt:lpstr>Arial</vt:lpstr>
      <vt:lpstr>Wingdings</vt:lpstr>
      <vt:lpstr>Farm Animals Day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modified xsi:type="dcterms:W3CDTF">2023-12-06T14:39:39Z</dcterms:modified>
</cp:coreProperties>
</file>