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12: H</a:t>
            </a:r>
            <a:r>
              <a:rPr lang="vi-VN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Ư</a:t>
            </a: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ƠNG LÀNG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ợm: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Thấm sâu, đậm vào bên trong.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7BA98A1-1466-48D8-8392-9906A8D7C9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76"/>
          <a:stretch/>
        </p:blipFill>
        <p:spPr>
          <a:xfrm>
            <a:off x="6826067" y="1985840"/>
            <a:ext cx="8987148" cy="648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9737</TotalTime>
  <Words>29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1078</cp:revision>
  <dcterms:created xsi:type="dcterms:W3CDTF">2008-09-09T22:52:10Z</dcterms:created>
  <dcterms:modified xsi:type="dcterms:W3CDTF">2022-07-30T13:59:53Z</dcterms:modified>
</cp:coreProperties>
</file>