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Black" panose="020F0502020204030203" pitchFamily="3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xHV/8PQn8j5BZ7GISnLrFl7Eb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33" descr="Graphical user interface, webs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273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3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8016311" y="4485219"/>
            <a:ext cx="803224" cy="11546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3"/>
          <p:cNvSpPr/>
          <p:nvPr/>
        </p:nvSpPr>
        <p:spPr>
          <a:xfrm>
            <a:off x="8016311" y="1321374"/>
            <a:ext cx="3662667" cy="2593592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 cap="flat" cmpd="sng">
            <a:solidFill>
              <a:srgbClr val="F7CA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3"/>
          <p:cNvSpPr txBox="1"/>
          <p:nvPr/>
        </p:nvSpPr>
        <p:spPr>
          <a:xfrm>
            <a:off x="8610601" y="1731605"/>
            <a:ext cx="2743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Friends Series</a:t>
            </a:r>
            <a:endParaRPr/>
          </a:p>
        </p:txBody>
      </p:sp>
      <p:sp>
        <p:nvSpPr>
          <p:cNvPr id="101" name="Google Shape;101;p33"/>
          <p:cNvSpPr txBox="1"/>
          <p:nvPr/>
        </p:nvSpPr>
        <p:spPr>
          <a:xfrm>
            <a:off x="8950164" y="5167294"/>
            <a:ext cx="4435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l="-2622" t="-1638" r="-2712" b="-1689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8" name="Google Shape;28;p2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6495" y="6148765"/>
            <a:ext cx="1249138" cy="7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 l="-2622" t="-1638" r="-2712" b="-1689"/>
          <a:stretch/>
        </p:blipFill>
        <p:spPr>
          <a:xfrm>
            <a:off x="104085" y="6077707"/>
            <a:ext cx="50110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/>
          <p:nvPr/>
        </p:nvSpPr>
        <p:spPr>
          <a:xfrm>
            <a:off x="696278" y="6492875"/>
            <a:ext cx="668464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37" name="Google Shape;37;p2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3615" y="6077707"/>
            <a:ext cx="1249138" cy="7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 l="-2622" t="-1638" r="-2712" b="-1689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/>
          <p:nvPr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46" name="Google Shape;46;p2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3615" y="6077707"/>
            <a:ext cx="1249138" cy="7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hyperlink" Target="http://drive.google.com/file/d/1-CzdMrAlTmESsWj2Al6oSG9kj8QNAc5D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/>
          <p:nvPr/>
        </p:nvSpPr>
        <p:spPr>
          <a:xfrm>
            <a:off x="192741" y="161364"/>
            <a:ext cx="11806518" cy="6535271"/>
          </a:xfrm>
          <a:prstGeom prst="roundRect">
            <a:avLst>
              <a:gd name="adj" fmla="val 5967"/>
            </a:avLst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1588" y="5150224"/>
            <a:ext cx="2023783" cy="1707777"/>
          </a:xfrm>
          <a:prstGeom prst="rtTriangl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397343" y="4625788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10800000">
            <a:off x="10393362" y="0"/>
            <a:ext cx="1863353" cy="1838047"/>
          </a:xfrm>
          <a:prstGeom prst="rtTriangl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10800000">
            <a:off x="9375496" y="0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5469753" y="3121818"/>
            <a:ext cx="6096305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6913376" y="4453499"/>
            <a:ext cx="4652683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B: Grammar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 txBox="1"/>
          <p:nvPr/>
        </p:nvSpPr>
        <p:spPr>
          <a:xfrm>
            <a:off x="5617836" y="3274464"/>
            <a:ext cx="59481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+mj-lt"/>
                <a:ea typeface="Lato Black"/>
                <a:cs typeface="Lato Black"/>
                <a:sym typeface="Lato Black"/>
              </a:rPr>
              <a:t>Unit 0: Introduction</a:t>
            </a:r>
            <a:endParaRPr sz="4800" b="1" i="0" u="none" strike="noStrike" cap="none" dirty="0">
              <a:solidFill>
                <a:schemeClr val="lt1"/>
              </a:solidFill>
              <a:latin typeface="+mj-lt"/>
              <a:ea typeface="Lato Black"/>
              <a:cs typeface="Lato Black"/>
              <a:sym typeface="Lato Black"/>
            </a:endParaRPr>
          </a:p>
        </p:txBody>
      </p:sp>
      <p:pic>
        <p:nvPicPr>
          <p:cNvPr id="194" name="Google Shape;1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8314" y="740841"/>
            <a:ext cx="3349490" cy="448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0941" y="5548218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7726" y="2575171"/>
            <a:ext cx="2527312" cy="64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/>
          <p:nvPr/>
        </p:nvSpPr>
        <p:spPr>
          <a:xfrm>
            <a:off x="1070770" y="1050704"/>
            <a:ext cx="10055441" cy="5657267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0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334" name="Google Shape;3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0"/>
          <p:cNvSpPr txBox="1"/>
          <p:nvPr/>
        </p:nvSpPr>
        <p:spPr>
          <a:xfrm>
            <a:off x="1203293" y="929112"/>
            <a:ext cx="916228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I’m doing my homework after school.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I do my homework after school.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Joe is learning to drive.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Many teenagers learn to drive when they are seventeen.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Mark plays the guitar.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Mark is playing the guitar.</a:t>
            </a:r>
            <a:endParaRPr/>
          </a:p>
        </p:txBody>
      </p:sp>
      <p:sp>
        <p:nvSpPr>
          <p:cNvPr id="336" name="Google Shape;336;p10"/>
          <p:cNvSpPr/>
          <p:nvPr/>
        </p:nvSpPr>
        <p:spPr>
          <a:xfrm>
            <a:off x="424739" y="56810"/>
            <a:ext cx="11347504" cy="95172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0"/>
          <p:cNvPicPr preferRelativeResize="0"/>
          <p:nvPr/>
        </p:nvPicPr>
        <p:blipFill rotWithShape="1">
          <a:blip r:embed="rId5">
            <a:alphaModFix/>
          </a:blip>
          <a:srcRect b="7073"/>
          <a:stretch/>
        </p:blipFill>
        <p:spPr>
          <a:xfrm>
            <a:off x="1561193" y="56810"/>
            <a:ext cx="9074596" cy="969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 txBox="1"/>
          <p:nvPr/>
        </p:nvSpPr>
        <p:spPr>
          <a:xfrm>
            <a:off x="1561192" y="1707776"/>
            <a:ext cx="89369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I have arranged to do my homework after school today.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1538559" y="2530613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I always do my homework after school.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1538559" y="3421964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Joe is learning to drive at the moment,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1538559" y="4265799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This is a fact.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538559" y="5109634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This is a fact.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1538559" y="5947239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He is playing the guitar at this moment.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1070770" y="942949"/>
            <a:ext cx="10055441" cy="5765021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1"/>
          <p:cNvSpPr/>
          <p:nvPr/>
        </p:nvSpPr>
        <p:spPr>
          <a:xfrm>
            <a:off x="424739" y="-13213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053" y="960433"/>
            <a:ext cx="6819259" cy="569462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54" name="Google Shape;354;p11"/>
          <p:cNvSpPr txBox="1"/>
          <p:nvPr/>
        </p:nvSpPr>
        <p:spPr>
          <a:xfrm>
            <a:off x="7136038" y="1321313"/>
            <a:ext cx="1640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 waiting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3899453" y="1823319"/>
            <a:ext cx="22651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you going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4991937" y="2098718"/>
            <a:ext cx="22651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playing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 txBox="1"/>
          <p:nvPr/>
        </p:nvSpPr>
        <p:spPr>
          <a:xfrm>
            <a:off x="4223644" y="2315111"/>
            <a:ext cx="7682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4763075" y="2816251"/>
            <a:ext cx="1835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he doing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 txBox="1"/>
          <p:nvPr/>
        </p:nvSpPr>
        <p:spPr>
          <a:xfrm>
            <a:off x="4087581" y="3072119"/>
            <a:ext cx="1835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know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1"/>
          <p:cNvSpPr txBox="1"/>
          <p:nvPr/>
        </p:nvSpPr>
        <p:spPr>
          <a:xfrm>
            <a:off x="7658143" y="3034239"/>
            <a:ext cx="2315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isn’t answering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 txBox="1"/>
          <p:nvPr/>
        </p:nvSpPr>
        <p:spPr>
          <a:xfrm>
            <a:off x="7996649" y="3814396"/>
            <a:ext cx="2315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 not buying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7549407" y="4048476"/>
            <a:ext cx="604315" cy="47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 txBox="1"/>
          <p:nvPr/>
        </p:nvSpPr>
        <p:spPr>
          <a:xfrm>
            <a:off x="3917163" y="4301912"/>
            <a:ext cx="14917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looking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3943960" y="4550469"/>
            <a:ext cx="19453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like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 txBox="1"/>
          <p:nvPr/>
        </p:nvSpPr>
        <p:spPr>
          <a:xfrm>
            <a:off x="3944057" y="4812573"/>
            <a:ext cx="2048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want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5324556" y="5085225"/>
            <a:ext cx="25991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 not wearing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 txBox="1"/>
          <p:nvPr/>
        </p:nvSpPr>
        <p:spPr>
          <a:xfrm>
            <a:off x="3930513" y="5579464"/>
            <a:ext cx="25809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you wearing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 txBox="1"/>
          <p:nvPr/>
        </p:nvSpPr>
        <p:spPr>
          <a:xfrm>
            <a:off x="5972829" y="6046151"/>
            <a:ext cx="21114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need</a:t>
            </a:r>
            <a:endParaRPr/>
          </a:p>
        </p:txBody>
      </p:sp>
      <p:pic>
        <p:nvPicPr>
          <p:cNvPr id="369" name="Google Shape;36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7847" y="-27294"/>
            <a:ext cx="7983942" cy="90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9575" y="1055052"/>
            <a:ext cx="768274" cy="7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/>
          <p:nvPr/>
        </p:nvSpPr>
        <p:spPr>
          <a:xfrm>
            <a:off x="1539239" y="277178"/>
            <a:ext cx="9387840" cy="16875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 dirty="0">
                <a:ln w="38100" cap="flat" cmpd="sng">
                  <a:solidFill>
                    <a:srgbClr val="C55A1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D966"/>
                </a:solidFill>
                <a:latin typeface="+mj-lt"/>
              </a:rPr>
              <a:t>Pair - Work </a:t>
            </a:r>
          </a:p>
        </p:txBody>
      </p:sp>
      <p:pic>
        <p:nvPicPr>
          <p:cNvPr id="376" name="Google Shape;376;p12" descr="Pair Work Clipart – Clipartxtras throughout Student Partner Clipart »  Clipart Station"/>
          <p:cNvPicPr preferRelativeResize="0"/>
          <p:nvPr/>
        </p:nvPicPr>
        <p:blipFill rotWithShape="1">
          <a:blip r:embed="rId3">
            <a:alphaModFix/>
          </a:blip>
          <a:srcRect t="16928"/>
          <a:stretch/>
        </p:blipFill>
        <p:spPr>
          <a:xfrm>
            <a:off x="2435576" y="2128354"/>
            <a:ext cx="7595167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2"/>
          <p:cNvPicPr preferRelativeResize="0"/>
          <p:nvPr/>
        </p:nvPicPr>
        <p:blipFill rotWithShape="1">
          <a:blip r:embed="rId5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2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3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3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387" name="Google Shape;3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3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 txBox="1"/>
          <p:nvPr/>
        </p:nvSpPr>
        <p:spPr>
          <a:xfrm>
            <a:off x="2006102" y="1603761"/>
            <a:ext cx="9184725" cy="341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you usually do at the weekend?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are you doing this weekend?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you usually do during the school holidays?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are you doing next school holiday?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3"/>
          <p:cNvSpPr txBox="1"/>
          <p:nvPr/>
        </p:nvSpPr>
        <p:spPr>
          <a:xfrm>
            <a:off x="1070770" y="1133960"/>
            <a:ext cx="10055441" cy="4894729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543" y="2398249"/>
            <a:ext cx="10085893" cy="262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478497"/>
            <a:ext cx="8487960" cy="666843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00" name="Google Shape;4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4"/>
          <p:cNvSpPr txBox="1"/>
          <p:nvPr/>
        </p:nvSpPr>
        <p:spPr>
          <a:xfrm>
            <a:off x="811225" y="3641777"/>
            <a:ext cx="4881492" cy="13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🡪"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usually hang out with my best friends at the weekend.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8294" y="2785403"/>
            <a:ext cx="5621258" cy="36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4"/>
          <p:cNvSpPr txBox="1"/>
          <p:nvPr/>
        </p:nvSpPr>
        <p:spPr>
          <a:xfrm>
            <a:off x="2802047" y="2370338"/>
            <a:ext cx="71924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simple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7657" y="1252629"/>
            <a:ext cx="7506748" cy="704948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12" name="Google Shape;4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4657" y="2757894"/>
            <a:ext cx="596265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5"/>
          <p:cNvSpPr txBox="1"/>
          <p:nvPr/>
        </p:nvSpPr>
        <p:spPr>
          <a:xfrm>
            <a:off x="2350116" y="2116036"/>
            <a:ext cx="77218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continuous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5"/>
          <p:cNvSpPr txBox="1"/>
          <p:nvPr/>
        </p:nvSpPr>
        <p:spPr>
          <a:xfrm>
            <a:off x="811225" y="3641777"/>
            <a:ext cx="4881492" cy="13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🡪"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am having a BBQ party with my family.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/>
          <p:nvPr/>
        </p:nvSpPr>
        <p:spPr>
          <a:xfrm>
            <a:off x="811225" y="3646221"/>
            <a:ext cx="488149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🡪"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 usually travel to some tourist attractions in Vietnam during the school holidays. 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423" y="1272762"/>
            <a:ext cx="10237819" cy="650746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24" name="Google Shape;42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1988" y="2791725"/>
            <a:ext cx="5206070" cy="336564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6"/>
          <p:cNvSpPr txBox="1"/>
          <p:nvPr/>
        </p:nvSpPr>
        <p:spPr>
          <a:xfrm>
            <a:off x="3121707" y="2096006"/>
            <a:ext cx="74550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simple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"/>
          <p:cNvSpPr txBox="1"/>
          <p:nvPr/>
        </p:nvSpPr>
        <p:spPr>
          <a:xfrm>
            <a:off x="811225" y="3636505"/>
            <a:ext cx="48814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🡪"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am visiting Hoi An for a few days with my cousins. 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5119" y="1316180"/>
            <a:ext cx="8507012" cy="695422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35" name="Google Shape;4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3026" y="2964866"/>
            <a:ext cx="5263268" cy="2950112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7"/>
          <p:cNvSpPr txBox="1"/>
          <p:nvPr/>
        </p:nvSpPr>
        <p:spPr>
          <a:xfrm>
            <a:off x="2641435" y="2146781"/>
            <a:ext cx="7794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continuous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42" name="Google Shape;442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5641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573520" y="1602426"/>
            <a:ext cx="11035129" cy="2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🏵  Learn by heart all the new words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🏵 Prepare for next lesson – vocabulary: Describing people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3530897" y="427210"/>
            <a:ext cx="4572000" cy="962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Ribeye"/>
              </a:rPr>
              <a:t>Homework </a:t>
            </a:r>
          </a:p>
        </p:txBody>
      </p:sp>
      <p:sp>
        <p:nvSpPr>
          <p:cNvPr id="445" name="Google Shape;445;p18"/>
          <p:cNvSpPr/>
          <p:nvPr/>
        </p:nvSpPr>
        <p:spPr>
          <a:xfrm>
            <a:off x="211393" y="2012619"/>
            <a:ext cx="11769213" cy="80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256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8"/>
          <p:cNvPicPr preferRelativeResize="0"/>
          <p:nvPr/>
        </p:nvPicPr>
        <p:blipFill rotWithShape="1">
          <a:blip r:embed="rId5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8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455" name="Google Shape;455;p19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6812" y="784907"/>
            <a:ext cx="6438376" cy="512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04" name="Google Shape;2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9139" y="2327388"/>
            <a:ext cx="7904706" cy="218822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/>
          <p:nvPr/>
        </p:nvSpPr>
        <p:spPr>
          <a:xfrm>
            <a:off x="-40321" y="0"/>
            <a:ext cx="3247835" cy="1818296"/>
          </a:xfrm>
          <a:prstGeom prst="cloud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3053931" y="2773575"/>
            <a:ext cx="6797245" cy="13624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3313840" y="3063428"/>
            <a:ext cx="6537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people doing?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 rot="-3148773">
            <a:off x="3171735" y="1276712"/>
            <a:ext cx="475089" cy="97616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327438" y="321349"/>
            <a:ext cx="28800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girl on the left is playing the guitar and laughing.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5466014" y="5537791"/>
            <a:ext cx="4532452" cy="1064170"/>
          </a:xfrm>
          <a:prstGeom prst="flowChartTerminator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The other people are listening to her.</a:t>
            </a:r>
            <a:endParaRPr sz="2400" b="1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3919070" y="135794"/>
            <a:ext cx="2889252" cy="136183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boys are wearing jeans and T-shirts</a:t>
            </a:r>
            <a:endParaRPr sz="2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/>
          <p:nvPr/>
        </p:nvSpPr>
        <p:spPr>
          <a:xfrm rot="-3148773">
            <a:off x="5903564" y="1519013"/>
            <a:ext cx="357854" cy="734648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 rot="8370602" flipH="1">
            <a:off x="6913152" y="4523806"/>
            <a:ext cx="345604" cy="104779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/>
          <p:nvPr/>
        </p:nvSpPr>
        <p:spPr>
          <a:xfrm rot="10800000" flipH="1">
            <a:off x="7416184" y="4582240"/>
            <a:ext cx="282817" cy="88802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 rot="-8408500" flipH="1">
            <a:off x="7853154" y="4510932"/>
            <a:ext cx="345604" cy="104779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 rot="3578918">
            <a:off x="7729637" y="1220781"/>
            <a:ext cx="476164" cy="1069378"/>
          </a:xfrm>
          <a:prstGeom prst="downArrow">
            <a:avLst>
              <a:gd name="adj1" fmla="val 38761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8223911" y="-92438"/>
            <a:ext cx="3941072" cy="1811785"/>
          </a:xfrm>
          <a:prstGeom prst="cloud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enjoying themselves.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7089873" flipH="1">
            <a:off x="4911838" y="4317322"/>
            <a:ext cx="469128" cy="119461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917867" y="5026522"/>
            <a:ext cx="3611329" cy="1393697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Everyone is sitting on the grass and having fun.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55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9A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 txBox="1"/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A4E"/>
              </a:buClr>
              <a:buSzPts val="7197"/>
              <a:buFont typeface="Lato Black"/>
              <a:buNone/>
            </a:pPr>
            <a:r>
              <a:rPr lang="en-US" sz="7197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Thank you!</a:t>
            </a:r>
            <a:endParaRPr/>
          </a:p>
        </p:txBody>
      </p:sp>
      <p:pic>
        <p:nvPicPr>
          <p:cNvPr id="462" name="Google Shape;462;p20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0"/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A4E"/>
                </a:solidFill>
                <a:latin typeface="Calibri"/>
                <a:ea typeface="Calibri"/>
                <a:cs typeface="Calibri"/>
                <a:sym typeface="Calibri"/>
              </a:rPr>
              <a:t>CTCP ĐẦU TƯ VÀ PHÁT TRIỂN GIÁO DỤC PHƯƠNG NAM</a:t>
            </a:r>
            <a:endParaRPr/>
          </a:p>
        </p:txBody>
      </p:sp>
      <p:pic>
        <p:nvPicPr>
          <p:cNvPr id="464" name="Google Shape;4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5559" y="5309325"/>
            <a:ext cx="1181100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8938"/>
          <a:stretch/>
        </p:blipFill>
        <p:spPr>
          <a:xfrm>
            <a:off x="0" y="-6910"/>
            <a:ext cx="12164983" cy="686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29" name="Google Shape;2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6">
            <a:alphaModFix/>
          </a:blip>
          <a:srcRect r="2678" b="5093"/>
          <a:stretch/>
        </p:blipFill>
        <p:spPr>
          <a:xfrm>
            <a:off x="1" y="603631"/>
            <a:ext cx="12191999" cy="269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88333" y="3263100"/>
            <a:ext cx="36766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477" y="1017106"/>
            <a:ext cx="6056592" cy="576975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38" name="Google Shape;238;p4"/>
          <p:cNvSpPr/>
          <p:nvPr/>
        </p:nvSpPr>
        <p:spPr>
          <a:xfrm>
            <a:off x="424739" y="110384"/>
            <a:ext cx="11347504" cy="83371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43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0999" y="110384"/>
            <a:ext cx="9427672" cy="87109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"/>
          <p:cNvSpPr/>
          <p:nvPr/>
        </p:nvSpPr>
        <p:spPr>
          <a:xfrm>
            <a:off x="4627689" y="5500468"/>
            <a:ext cx="1470802" cy="374609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431" y="1419897"/>
            <a:ext cx="5863812" cy="70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08" y="1326820"/>
            <a:ext cx="3343442" cy="79673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 flipH="1">
            <a:off x="5425898" y="1419897"/>
            <a:ext cx="45719" cy="4090501"/>
          </a:xfrm>
          <a:prstGeom prst="flowChartProcess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837708" y="2538132"/>
            <a:ext cx="3562433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+   V (s/es)     + 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5891655" y="2175494"/>
            <a:ext cx="5672587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	am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+	is	+ V_ing        +	O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are     </a:t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424739" y="110384"/>
            <a:ext cx="11347504" cy="83371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AT TWO SENTENCES. WHAT IS THE DIFFERENCE?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710867" y="3417381"/>
            <a:ext cx="465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friends and I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soccer on Sundays.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5891654" y="3695485"/>
            <a:ext cx="56725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The students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learning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English.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6004192" y="4649592"/>
            <a:ext cx="544750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PRESENT CONTINUOUS!!!</a:t>
            </a:r>
            <a:endParaRPr sz="5400" b="1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330505" y="5048733"/>
            <a:ext cx="50141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sz="54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5"/>
          <p:cNvCxnSpPr/>
          <p:nvPr/>
        </p:nvCxnSpPr>
        <p:spPr>
          <a:xfrm>
            <a:off x="1100333" y="2095699"/>
            <a:ext cx="965534" cy="2583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5"/>
          <p:cNvCxnSpPr/>
          <p:nvPr/>
        </p:nvCxnSpPr>
        <p:spPr>
          <a:xfrm>
            <a:off x="6716365" y="2027578"/>
            <a:ext cx="1773468" cy="2583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62" y="282388"/>
            <a:ext cx="5284694" cy="317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4">
            <a:alphaModFix/>
          </a:blip>
          <a:srcRect b="6078"/>
          <a:stretch/>
        </p:blipFill>
        <p:spPr>
          <a:xfrm>
            <a:off x="6508377" y="282388"/>
            <a:ext cx="4968451" cy="317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8499" y="3459809"/>
            <a:ext cx="9586914" cy="2429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76" name="Google Shape;2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9533" y="1446632"/>
            <a:ext cx="6115050" cy="500280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448802" y="225252"/>
            <a:ext cx="11347504" cy="10096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7"/>
          <p:cNvCxnSpPr/>
          <p:nvPr/>
        </p:nvCxnSpPr>
        <p:spPr>
          <a:xfrm>
            <a:off x="4515552" y="4035865"/>
            <a:ext cx="1664838" cy="5018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"/>
          <p:cNvCxnSpPr/>
          <p:nvPr/>
        </p:nvCxnSpPr>
        <p:spPr>
          <a:xfrm>
            <a:off x="5647765" y="4305283"/>
            <a:ext cx="1317811" cy="13447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7"/>
          <p:cNvCxnSpPr/>
          <p:nvPr/>
        </p:nvCxnSpPr>
        <p:spPr>
          <a:xfrm>
            <a:off x="5004939" y="3073186"/>
            <a:ext cx="1758932" cy="36675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7"/>
          <p:cNvCxnSpPr/>
          <p:nvPr/>
        </p:nvCxnSpPr>
        <p:spPr>
          <a:xfrm>
            <a:off x="3666955" y="3288513"/>
            <a:ext cx="1928673" cy="2770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3" name="Google Shape;28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3248" y="217028"/>
            <a:ext cx="7737219" cy="1094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7"/>
          <p:cNvCxnSpPr/>
          <p:nvPr/>
        </p:nvCxnSpPr>
        <p:spPr>
          <a:xfrm>
            <a:off x="5870958" y="4908176"/>
            <a:ext cx="2237619" cy="53789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7"/>
          <p:cNvCxnSpPr/>
          <p:nvPr/>
        </p:nvCxnSpPr>
        <p:spPr>
          <a:xfrm>
            <a:off x="4964898" y="5251323"/>
            <a:ext cx="2404090" cy="64546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7"/>
          <p:cNvCxnSpPr/>
          <p:nvPr/>
        </p:nvCxnSpPr>
        <p:spPr>
          <a:xfrm>
            <a:off x="4508922" y="2107779"/>
            <a:ext cx="2254949" cy="3085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7"/>
          <p:cNvCxnSpPr/>
          <p:nvPr/>
        </p:nvCxnSpPr>
        <p:spPr>
          <a:xfrm>
            <a:off x="3647087" y="2327390"/>
            <a:ext cx="569009" cy="1344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7"/>
          <p:cNvCxnSpPr/>
          <p:nvPr/>
        </p:nvCxnSpPr>
        <p:spPr>
          <a:xfrm>
            <a:off x="6491266" y="2747846"/>
            <a:ext cx="1711440" cy="3598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7"/>
          <p:cNvCxnSpPr/>
          <p:nvPr/>
        </p:nvCxnSpPr>
        <p:spPr>
          <a:xfrm>
            <a:off x="4659837" y="5651913"/>
            <a:ext cx="1317811" cy="134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7"/>
          <p:cNvCxnSpPr/>
          <p:nvPr/>
        </p:nvCxnSpPr>
        <p:spPr>
          <a:xfrm>
            <a:off x="4354036" y="2334184"/>
            <a:ext cx="1928673" cy="2770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7"/>
          <p:cNvCxnSpPr/>
          <p:nvPr/>
        </p:nvCxnSpPr>
        <p:spPr>
          <a:xfrm>
            <a:off x="6239736" y="4092769"/>
            <a:ext cx="1129252" cy="2605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7"/>
          <p:cNvCxnSpPr/>
          <p:nvPr/>
        </p:nvCxnSpPr>
        <p:spPr>
          <a:xfrm>
            <a:off x="3647087" y="4266992"/>
            <a:ext cx="1671285" cy="3829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7"/>
          <p:cNvCxnSpPr/>
          <p:nvPr/>
        </p:nvCxnSpPr>
        <p:spPr>
          <a:xfrm>
            <a:off x="3606746" y="4031252"/>
            <a:ext cx="861835" cy="672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7"/>
          <p:cNvCxnSpPr/>
          <p:nvPr/>
        </p:nvCxnSpPr>
        <p:spPr>
          <a:xfrm>
            <a:off x="4895031" y="4650921"/>
            <a:ext cx="2869874" cy="5764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7"/>
          <p:cNvCxnSpPr/>
          <p:nvPr/>
        </p:nvCxnSpPr>
        <p:spPr>
          <a:xfrm>
            <a:off x="8047840" y="4708562"/>
            <a:ext cx="185009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7"/>
          <p:cNvCxnSpPr/>
          <p:nvPr/>
        </p:nvCxnSpPr>
        <p:spPr>
          <a:xfrm>
            <a:off x="3693849" y="4869926"/>
            <a:ext cx="2119762" cy="3451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7"/>
          <p:cNvCxnSpPr/>
          <p:nvPr/>
        </p:nvCxnSpPr>
        <p:spPr>
          <a:xfrm>
            <a:off x="4032937" y="5979288"/>
            <a:ext cx="3336051" cy="5744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7"/>
          <p:cNvCxnSpPr/>
          <p:nvPr/>
        </p:nvCxnSpPr>
        <p:spPr>
          <a:xfrm>
            <a:off x="7157650" y="3719959"/>
            <a:ext cx="1045056" cy="2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p7"/>
          <p:cNvCxnSpPr/>
          <p:nvPr/>
        </p:nvCxnSpPr>
        <p:spPr>
          <a:xfrm>
            <a:off x="3727242" y="4645167"/>
            <a:ext cx="1045056" cy="2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7"/>
          <p:cNvCxnSpPr/>
          <p:nvPr/>
        </p:nvCxnSpPr>
        <p:spPr>
          <a:xfrm>
            <a:off x="3650697" y="5245214"/>
            <a:ext cx="1230339" cy="2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7"/>
          <p:cNvCxnSpPr/>
          <p:nvPr/>
        </p:nvCxnSpPr>
        <p:spPr>
          <a:xfrm>
            <a:off x="5509956" y="542563"/>
            <a:ext cx="2254949" cy="3085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7"/>
          <p:cNvCxnSpPr/>
          <p:nvPr/>
        </p:nvCxnSpPr>
        <p:spPr>
          <a:xfrm>
            <a:off x="8140344" y="527792"/>
            <a:ext cx="1711440" cy="3598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7"/>
          <p:cNvCxnSpPr/>
          <p:nvPr/>
        </p:nvCxnSpPr>
        <p:spPr>
          <a:xfrm>
            <a:off x="2612582" y="877051"/>
            <a:ext cx="1711440" cy="3598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 txBox="1"/>
          <p:nvPr/>
        </p:nvSpPr>
        <p:spPr>
          <a:xfrm>
            <a:off x="4447607" y="1602310"/>
            <a:ext cx="246425" cy="41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8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1379" y="187522"/>
            <a:ext cx="8708820" cy="626191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sp>
        <p:nvSpPr>
          <p:cNvPr id="313" name="Google Shape;313;p8"/>
          <p:cNvSpPr txBox="1"/>
          <p:nvPr/>
        </p:nvSpPr>
        <p:spPr>
          <a:xfrm>
            <a:off x="3384411" y="2145278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continuous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3439003" y="3077839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continuous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8"/>
          <p:cNvSpPr txBox="1"/>
          <p:nvPr/>
        </p:nvSpPr>
        <p:spPr>
          <a:xfrm>
            <a:off x="3439003" y="5796332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continuous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3439003" y="3996031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8"/>
          <p:cNvSpPr txBox="1"/>
          <p:nvPr/>
        </p:nvSpPr>
        <p:spPr>
          <a:xfrm>
            <a:off x="3439003" y="4497395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/>
          <p:nvPr/>
        </p:nvSpPr>
        <p:spPr>
          <a:xfrm>
            <a:off x="448802" y="225252"/>
            <a:ext cx="11347504" cy="10096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540" y="225252"/>
            <a:ext cx="9256626" cy="101051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9"/>
          <p:cNvSpPr txBox="1"/>
          <p:nvPr/>
        </p:nvSpPr>
        <p:spPr>
          <a:xfrm>
            <a:off x="949496" y="1462137"/>
            <a:ext cx="10055441" cy="4894729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9704" y="1694938"/>
            <a:ext cx="750570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511</Words>
  <Application>Microsoft Office PowerPoint</Application>
  <PresentationFormat>Widescreen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Ribeye</vt:lpstr>
      <vt:lpstr>Calibri</vt:lpstr>
      <vt:lpstr>Arial</vt:lpstr>
      <vt:lpstr>Noto Sans Symbols</vt:lpstr>
      <vt:lpstr>Lato Black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TRI NGUYEN</cp:lastModifiedBy>
  <cp:revision>2</cp:revision>
  <dcterms:created xsi:type="dcterms:W3CDTF">2021-04-22T17:27:42Z</dcterms:created>
  <dcterms:modified xsi:type="dcterms:W3CDTF">2022-04-18T04:15:00Z</dcterms:modified>
</cp:coreProperties>
</file>