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方正黑体简体" panose="03000509000000000000" pitchFamily="65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005C51"/>
    <a:srgbClr val="007370"/>
    <a:srgbClr val="005E5E"/>
    <a:srgbClr val="354B4F"/>
    <a:srgbClr val="463942"/>
    <a:srgbClr val="544B4B"/>
    <a:srgbClr val="A5A171"/>
    <a:srgbClr val="3F9B63"/>
    <a:srgbClr val="009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653CE-8CC7-4788-8E9B-1C5C685AA779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E5D3-C600-465B-A97B-1507B40BD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0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20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5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81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5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40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395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8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54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20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2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66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1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92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70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8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>
          <a:xfrm>
            <a:off x="0" y="3832848"/>
            <a:ext cx="9144000" cy="13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7"/>
          <p:cNvSpPr/>
          <p:nvPr userDrawn="1"/>
        </p:nvSpPr>
        <p:spPr>
          <a:xfrm>
            <a:off x="5123543" y="2510971"/>
            <a:ext cx="2863456" cy="232230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9"/>
          <a:stretch/>
        </p:blipFill>
        <p:spPr>
          <a:xfrm>
            <a:off x="6613021" y="0"/>
            <a:ext cx="2530978" cy="5143500"/>
          </a:xfrm>
          <a:prstGeom prst="rect">
            <a:avLst/>
          </a:prstGeom>
        </p:spPr>
      </p:pic>
      <p:sp>
        <p:nvSpPr>
          <p:cNvPr id="9" name="椭圆 7"/>
          <p:cNvSpPr/>
          <p:nvPr userDrawn="1"/>
        </p:nvSpPr>
        <p:spPr>
          <a:xfrm>
            <a:off x="195312" y="3913250"/>
            <a:ext cx="4783088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7"/>
          <p:cNvSpPr/>
          <p:nvPr userDrawn="1"/>
        </p:nvSpPr>
        <p:spPr>
          <a:xfrm>
            <a:off x="0" y="1799771"/>
            <a:ext cx="3672114" cy="304800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4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23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17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6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5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6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0" y="2052457"/>
            <a:ext cx="4862286" cy="254734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 userDrawn="1"/>
        </p:nvSpPr>
        <p:spPr>
          <a:xfrm>
            <a:off x="1214462" y="4249546"/>
            <a:ext cx="2868906" cy="529231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  <a:gd name="connsiteX0" fmla="*/ 5649 w 4375069"/>
              <a:gd name="connsiteY0" fmla="*/ 253964 h 529231"/>
              <a:gd name="connsiteX1" fmla="*/ 1348220 w 4375069"/>
              <a:gd name="connsiteY1" fmla="*/ 51278 h 529231"/>
              <a:gd name="connsiteX2" fmla="*/ 3082677 w 4375069"/>
              <a:gd name="connsiteY2" fmla="*/ 21220 h 529231"/>
              <a:gd name="connsiteX3" fmla="*/ 4374449 w 4375069"/>
              <a:gd name="connsiteY3" fmla="*/ 253964 h 529231"/>
              <a:gd name="connsiteX4" fmla="*/ 3238823 w 4375069"/>
              <a:gd name="connsiteY4" fmla="*/ 453082 h 529231"/>
              <a:gd name="connsiteX5" fmla="*/ 2190049 w 4375069"/>
              <a:gd name="connsiteY5" fmla="*/ 529222 h 529231"/>
              <a:gd name="connsiteX6" fmla="*/ 920049 w 4375069"/>
              <a:gd name="connsiteY6" fmla="*/ 456650 h 529231"/>
              <a:gd name="connsiteX7" fmla="*/ 5649 w 4375069"/>
              <a:gd name="connsiteY7" fmla="*/ 253964 h 5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069" h="529231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348425" y="181987"/>
                  <a:pt x="4374449" y="253964"/>
                </a:cubicBezTo>
                <a:cubicBezTo>
                  <a:pt x="4400473" y="325941"/>
                  <a:pt x="3602890" y="407206"/>
                  <a:pt x="3238823" y="453082"/>
                </a:cubicBezTo>
                <a:cubicBezTo>
                  <a:pt x="2874756" y="498958"/>
                  <a:pt x="2576511" y="528627"/>
                  <a:pt x="2190049" y="529222"/>
                </a:cubicBezTo>
                <a:cubicBezTo>
                  <a:pt x="1803587" y="529817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 userDrawn="1"/>
        </p:nvSpPr>
        <p:spPr>
          <a:xfrm>
            <a:off x="4738283" y="2287650"/>
            <a:ext cx="4382577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/>
          <a:stretch/>
        </p:blipFill>
        <p:spPr>
          <a:xfrm>
            <a:off x="1" y="0"/>
            <a:ext cx="299499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4" y="1865170"/>
            <a:ext cx="583480" cy="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31"/>
          <p:cNvSpPr/>
          <p:nvPr userDrawn="1"/>
        </p:nvSpPr>
        <p:spPr>
          <a:xfrm>
            <a:off x="3048671" y="3889831"/>
            <a:ext cx="2943219" cy="210904"/>
          </a:xfrm>
          <a:custGeom>
            <a:avLst/>
            <a:gdLst>
              <a:gd name="connsiteX0" fmla="*/ 0 w 2943219"/>
              <a:gd name="connsiteY0" fmla="*/ 0 h 210904"/>
              <a:gd name="connsiteX1" fmla="*/ 2943219 w 2943219"/>
              <a:gd name="connsiteY1" fmla="*/ 0 h 210904"/>
              <a:gd name="connsiteX2" fmla="*/ 2943219 w 2943219"/>
              <a:gd name="connsiteY2" fmla="*/ 210904 h 210904"/>
              <a:gd name="connsiteX3" fmla="*/ 0 w 2943219"/>
              <a:gd name="connsiteY3" fmla="*/ 210904 h 210904"/>
              <a:gd name="connsiteX4" fmla="*/ 0 w 2943219"/>
              <a:gd name="connsiteY4" fmla="*/ 0 h 210904"/>
              <a:gd name="connsiteX0" fmla="*/ 0 w 2943219"/>
              <a:gd name="connsiteY0" fmla="*/ 0 h 210904"/>
              <a:gd name="connsiteX1" fmla="*/ 2290076 w 2943219"/>
              <a:gd name="connsiteY1" fmla="*/ 58057 h 210904"/>
              <a:gd name="connsiteX2" fmla="*/ 2943219 w 2943219"/>
              <a:gd name="connsiteY2" fmla="*/ 210904 h 210904"/>
              <a:gd name="connsiteX3" fmla="*/ 0 w 2943219"/>
              <a:gd name="connsiteY3" fmla="*/ 210904 h 210904"/>
              <a:gd name="connsiteX4" fmla="*/ 0 w 2943219"/>
              <a:gd name="connsiteY4" fmla="*/ 0 h 210904"/>
              <a:gd name="connsiteX0" fmla="*/ 0 w 2943219"/>
              <a:gd name="connsiteY0" fmla="*/ 0 h 210904"/>
              <a:gd name="connsiteX1" fmla="*/ 2290076 w 2943219"/>
              <a:gd name="connsiteY1" fmla="*/ 58057 h 210904"/>
              <a:gd name="connsiteX2" fmla="*/ 2943219 w 2943219"/>
              <a:gd name="connsiteY2" fmla="*/ 210904 h 210904"/>
              <a:gd name="connsiteX3" fmla="*/ 508000 w 2943219"/>
              <a:gd name="connsiteY3" fmla="*/ 181875 h 210904"/>
              <a:gd name="connsiteX4" fmla="*/ 0 w 2943219"/>
              <a:gd name="connsiteY4" fmla="*/ 0 h 2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19" h="210904">
                <a:moveTo>
                  <a:pt x="0" y="0"/>
                </a:moveTo>
                <a:lnTo>
                  <a:pt x="2290076" y="58057"/>
                </a:lnTo>
                <a:lnTo>
                  <a:pt x="2943219" y="210904"/>
                </a:lnTo>
                <a:lnTo>
                  <a:pt x="508000" y="181875"/>
                </a:lnTo>
                <a:lnTo>
                  <a:pt x="0" y="0"/>
                </a:lnTo>
                <a:close/>
              </a:path>
            </a:pathLst>
          </a:custGeom>
          <a:solidFill>
            <a:srgbClr val="00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b="51421"/>
          <a:stretch/>
        </p:blipFill>
        <p:spPr>
          <a:xfrm>
            <a:off x="-29029" y="4282788"/>
            <a:ext cx="9173029" cy="8552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6"/>
          <a:stretch/>
        </p:blipFill>
        <p:spPr>
          <a:xfrm>
            <a:off x="35307" y="59369"/>
            <a:ext cx="333829" cy="4362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664127" y="2575592"/>
            <a:ext cx="300684" cy="390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062782" y="591529"/>
            <a:ext cx="377372" cy="5911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0" y="1679490"/>
            <a:ext cx="583480" cy="5422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4" y="343181"/>
            <a:ext cx="485178" cy="419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1" y="4117979"/>
            <a:ext cx="827372" cy="10353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6"/>
          <a:stretch/>
        </p:blipFill>
        <p:spPr>
          <a:xfrm>
            <a:off x="-11160" y="-14515"/>
            <a:ext cx="3699539" cy="390649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/>
          <a:stretch/>
        </p:blipFill>
        <p:spPr>
          <a:xfrm>
            <a:off x="5521460" y="-14515"/>
            <a:ext cx="3611362" cy="390649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3" y="742302"/>
            <a:ext cx="3980043" cy="334400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6" y="303032"/>
            <a:ext cx="453793" cy="4217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7" y="4378797"/>
            <a:ext cx="1450273" cy="9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b="51421"/>
          <a:stretch/>
        </p:blipFill>
        <p:spPr>
          <a:xfrm>
            <a:off x="-29029" y="4282788"/>
            <a:ext cx="9173029" cy="8552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7" y="4284915"/>
            <a:ext cx="1450273" cy="9946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4" y="343181"/>
            <a:ext cx="485178" cy="419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6"/>
          <a:stretch/>
        </p:blipFill>
        <p:spPr>
          <a:xfrm>
            <a:off x="-11160" y="-14515"/>
            <a:ext cx="3699539" cy="390649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/>
          <a:stretch/>
        </p:blipFill>
        <p:spPr>
          <a:xfrm>
            <a:off x="5521460" y="-14515"/>
            <a:ext cx="3611362" cy="39064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6" y="303032"/>
            <a:ext cx="453793" cy="421706"/>
          </a:xfrm>
          <a:prstGeom prst="rect">
            <a:avLst/>
          </a:prstGeom>
        </p:spPr>
      </p:pic>
      <p:grpSp>
        <p:nvGrpSpPr>
          <p:cNvPr id="41" name="组合 40"/>
          <p:cNvGrpSpPr/>
          <p:nvPr userDrawn="1"/>
        </p:nvGrpSpPr>
        <p:grpSpPr>
          <a:xfrm>
            <a:off x="969668" y="373576"/>
            <a:ext cx="7261958" cy="3877894"/>
            <a:chOff x="1285667" y="461979"/>
            <a:chExt cx="6526134" cy="3241723"/>
          </a:xfrm>
        </p:grpSpPr>
        <p:sp>
          <p:nvSpPr>
            <p:cNvPr id="42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1" y="4117979"/>
            <a:ext cx="827372" cy="10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0" y="2052457"/>
            <a:ext cx="4862286" cy="254734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 userDrawn="1"/>
        </p:nvSpPr>
        <p:spPr>
          <a:xfrm>
            <a:off x="1214462" y="4249546"/>
            <a:ext cx="2868906" cy="529231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  <a:gd name="connsiteX0" fmla="*/ 5649 w 4375069"/>
              <a:gd name="connsiteY0" fmla="*/ 253964 h 529231"/>
              <a:gd name="connsiteX1" fmla="*/ 1348220 w 4375069"/>
              <a:gd name="connsiteY1" fmla="*/ 51278 h 529231"/>
              <a:gd name="connsiteX2" fmla="*/ 3082677 w 4375069"/>
              <a:gd name="connsiteY2" fmla="*/ 21220 h 529231"/>
              <a:gd name="connsiteX3" fmla="*/ 4374449 w 4375069"/>
              <a:gd name="connsiteY3" fmla="*/ 253964 h 529231"/>
              <a:gd name="connsiteX4" fmla="*/ 3238823 w 4375069"/>
              <a:gd name="connsiteY4" fmla="*/ 453082 h 529231"/>
              <a:gd name="connsiteX5" fmla="*/ 2190049 w 4375069"/>
              <a:gd name="connsiteY5" fmla="*/ 529222 h 529231"/>
              <a:gd name="connsiteX6" fmla="*/ 920049 w 4375069"/>
              <a:gd name="connsiteY6" fmla="*/ 456650 h 529231"/>
              <a:gd name="connsiteX7" fmla="*/ 5649 w 4375069"/>
              <a:gd name="connsiteY7" fmla="*/ 253964 h 5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069" h="529231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348425" y="181987"/>
                  <a:pt x="4374449" y="253964"/>
                </a:cubicBezTo>
                <a:cubicBezTo>
                  <a:pt x="4400473" y="325941"/>
                  <a:pt x="3602890" y="407206"/>
                  <a:pt x="3238823" y="453082"/>
                </a:cubicBezTo>
                <a:cubicBezTo>
                  <a:pt x="2874756" y="498958"/>
                  <a:pt x="2576511" y="528627"/>
                  <a:pt x="2190049" y="529222"/>
                </a:cubicBezTo>
                <a:cubicBezTo>
                  <a:pt x="1803587" y="529817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 userDrawn="1"/>
        </p:nvSpPr>
        <p:spPr>
          <a:xfrm>
            <a:off x="4738283" y="2287650"/>
            <a:ext cx="4382577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/>
          <a:stretch/>
        </p:blipFill>
        <p:spPr>
          <a:xfrm>
            <a:off x="0" y="0"/>
            <a:ext cx="2559574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" y="1865170"/>
            <a:ext cx="583480" cy="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9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E334-56AF-4BCC-88DF-85792571A0C2}" type="datetimeFigureOut">
              <a:rPr lang="zh-CN" altLang="en-US" smtClean="0"/>
              <a:t>2017/7/27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72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audio" Target="../media/media1.mp3"/><Relationship Id="rId50" Type="http://schemas.openxmlformats.org/officeDocument/2006/relationships/notesSlide" Target="../notesSlides/notesSlide1.xml"/><Relationship Id="rId55" Type="http://schemas.openxmlformats.org/officeDocument/2006/relationships/image" Target="../media/image5.png"/><Relationship Id="rId63" Type="http://schemas.openxmlformats.org/officeDocument/2006/relationships/image" Target="../media/image11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12.png"/><Relationship Id="rId58" Type="http://schemas.openxmlformats.org/officeDocument/2006/relationships/image" Target="../media/image8.png"/><Relationship Id="rId5" Type="http://schemas.openxmlformats.org/officeDocument/2006/relationships/tags" Target="../tags/tag5.xml"/><Relationship Id="rId61" Type="http://schemas.openxmlformats.org/officeDocument/2006/relationships/image" Target="../media/image3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6.xml"/><Relationship Id="rId56" Type="http://schemas.openxmlformats.org/officeDocument/2006/relationships/image" Target="../media/image6.png"/><Relationship Id="rId64" Type="http://schemas.openxmlformats.org/officeDocument/2006/relationships/image" Target="../media/image19.png"/><Relationship Id="rId8" Type="http://schemas.openxmlformats.org/officeDocument/2006/relationships/tags" Target="../tags/tag8.xml"/><Relationship Id="rId51" Type="http://schemas.openxmlformats.org/officeDocument/2006/relationships/image" Target="../media/image17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microsoft.com/office/2007/relationships/media" Target="../media/media1.mp3"/><Relationship Id="rId59" Type="http://schemas.openxmlformats.org/officeDocument/2006/relationships/image" Target="../media/image9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image" Target="../media/image4.png"/><Relationship Id="rId62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slideLayout" Target="../slideLayouts/slideLayout1.xml"/><Relationship Id="rId57" Type="http://schemas.openxmlformats.org/officeDocument/2006/relationships/image" Target="../media/image7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18.png"/><Relationship Id="rId6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6.jpe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1"/>
          <a:stretch/>
        </p:blipFill>
        <p:spPr>
          <a:xfrm>
            <a:off x="-1" y="-10510"/>
            <a:ext cx="4296230" cy="4016454"/>
          </a:xfrm>
          <a:prstGeom prst="rect">
            <a:avLst/>
          </a:prstGeom>
        </p:spPr>
      </p:pic>
      <p:pic>
        <p:nvPicPr>
          <p:cNvPr id="6" name="PA_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4"/>
          <a:stretch/>
        </p:blipFill>
        <p:spPr>
          <a:xfrm>
            <a:off x="5007429" y="-1"/>
            <a:ext cx="4136571" cy="3889831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79" y="3933371"/>
            <a:ext cx="827372" cy="1035321"/>
          </a:xfrm>
          <a:prstGeom prst="rect">
            <a:avLst/>
          </a:prstGeom>
        </p:spPr>
      </p:pic>
      <p:pic>
        <p:nvPicPr>
          <p:cNvPr id="18" name="PA_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21" name="PA_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22" name="PA_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23" name="PA_图片 2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6"/>
          <a:stretch/>
        </p:blipFill>
        <p:spPr>
          <a:xfrm>
            <a:off x="190786" y="75310"/>
            <a:ext cx="333829" cy="436248"/>
          </a:xfrm>
          <a:prstGeom prst="rect">
            <a:avLst/>
          </a:prstGeom>
        </p:spPr>
      </p:pic>
      <p:pic>
        <p:nvPicPr>
          <p:cNvPr id="24" name="PA_图片 2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25" name="PA_图片 24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604010" y="413346"/>
            <a:ext cx="444557" cy="578042"/>
          </a:xfrm>
          <a:prstGeom prst="rect">
            <a:avLst/>
          </a:prstGeom>
        </p:spPr>
      </p:pic>
      <p:pic>
        <p:nvPicPr>
          <p:cNvPr id="26" name="PA_图片 25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128880" y="361437"/>
            <a:ext cx="377372" cy="591185"/>
          </a:xfrm>
          <a:prstGeom prst="rect">
            <a:avLst/>
          </a:prstGeom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28" name="PA_图片 27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0" y="1721530"/>
            <a:ext cx="583480" cy="542223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35" name="PA_图片 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36" name="PA_图片 3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7" name="PA_图片 3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8" name="PA_图片 37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9" name="PA_图片 3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197877" y="1443803"/>
            <a:ext cx="444557" cy="578042"/>
          </a:xfrm>
          <a:prstGeom prst="rect">
            <a:avLst/>
          </a:prstGeom>
        </p:spPr>
      </p:pic>
      <p:pic>
        <p:nvPicPr>
          <p:cNvPr id="47" name="PA_图片 46"/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478897" y="4413"/>
            <a:ext cx="444557" cy="578042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775322" y="2803885"/>
            <a:ext cx="371216" cy="482679"/>
          </a:xfrm>
          <a:prstGeom prst="rect">
            <a:avLst/>
          </a:prstGeom>
        </p:spPr>
      </p:pic>
      <p:pic>
        <p:nvPicPr>
          <p:cNvPr id="49" name="PA_图片 4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5257087" y="646370"/>
            <a:ext cx="327513" cy="425854"/>
          </a:xfrm>
          <a:prstGeom prst="rect">
            <a:avLst/>
          </a:prstGeom>
        </p:spPr>
      </p:pic>
      <p:pic>
        <p:nvPicPr>
          <p:cNvPr id="50" name="PA_图片 49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8517703" y="1420342"/>
            <a:ext cx="398607" cy="518295"/>
          </a:xfrm>
          <a:prstGeom prst="rect">
            <a:avLst/>
          </a:prstGeom>
        </p:spPr>
      </p:pic>
      <p:pic>
        <p:nvPicPr>
          <p:cNvPr id="51" name="PA_图片 50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6261550" y="121839"/>
            <a:ext cx="304799" cy="384777"/>
          </a:xfrm>
          <a:prstGeom prst="rect">
            <a:avLst/>
          </a:prstGeom>
        </p:spPr>
      </p:pic>
      <p:pic>
        <p:nvPicPr>
          <p:cNvPr id="52" name="PA_图片 51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8412207" y="425489"/>
            <a:ext cx="304799" cy="384777"/>
          </a:xfrm>
          <a:prstGeom prst="rect">
            <a:avLst/>
          </a:prstGeom>
        </p:spPr>
      </p:pic>
      <p:pic>
        <p:nvPicPr>
          <p:cNvPr id="53" name="PA_图片 52"/>
          <p:cNvPicPr>
            <a:picLocks noChangeAspect="1"/>
          </p:cNvPicPr>
          <p:nvPr>
            <p:custDataLst>
              <p:tags r:id="rId31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7134355" y="1202739"/>
            <a:ext cx="304799" cy="384777"/>
          </a:xfrm>
          <a:prstGeom prst="rect">
            <a:avLst/>
          </a:prstGeom>
        </p:spPr>
      </p:pic>
      <p:pic>
        <p:nvPicPr>
          <p:cNvPr id="54" name="PA_图片 53"/>
          <p:cNvPicPr>
            <a:picLocks noChangeAspect="1"/>
          </p:cNvPicPr>
          <p:nvPr>
            <p:custDataLst>
              <p:tags r:id="rId32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90786" y="2791816"/>
            <a:ext cx="304799" cy="384777"/>
          </a:xfrm>
          <a:prstGeom prst="rect">
            <a:avLst/>
          </a:prstGeom>
        </p:spPr>
      </p:pic>
      <p:sp>
        <p:nvSpPr>
          <p:cNvPr id="62" name="PA_任意多边形 61"/>
          <p:cNvSpPr/>
          <p:nvPr>
            <p:custDataLst>
              <p:tags r:id="rId33"/>
            </p:custDataLst>
          </p:nvPr>
        </p:nvSpPr>
        <p:spPr>
          <a:xfrm rot="7829274">
            <a:off x="501779" y="13983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3" name="PA_图片 62"/>
          <p:cNvPicPr>
            <a:picLocks noChangeAspect="1"/>
          </p:cNvPicPr>
          <p:nvPr>
            <p:custDataLst>
              <p:tags r:id="rId34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3527642" y="1624870"/>
            <a:ext cx="356700" cy="572599"/>
          </a:xfrm>
          <a:prstGeom prst="rect">
            <a:avLst/>
          </a:prstGeom>
        </p:spPr>
      </p:pic>
      <p:pic>
        <p:nvPicPr>
          <p:cNvPr id="64" name="PA_图片 63"/>
          <p:cNvPicPr>
            <a:picLocks noChangeAspect="1"/>
          </p:cNvPicPr>
          <p:nvPr>
            <p:custDataLst>
              <p:tags r:id="rId35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5769326" y="2065752"/>
            <a:ext cx="356700" cy="572599"/>
          </a:xfrm>
          <a:prstGeom prst="rect">
            <a:avLst/>
          </a:prstGeom>
        </p:spPr>
      </p:pic>
      <p:pic>
        <p:nvPicPr>
          <p:cNvPr id="65" name="PA_图片 64"/>
          <p:cNvPicPr>
            <a:picLocks noChangeAspect="1"/>
          </p:cNvPicPr>
          <p:nvPr>
            <p:custDataLst>
              <p:tags r:id="rId36"/>
            </p:custDataLst>
          </p:nvPr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6187000" y="2736290"/>
            <a:ext cx="356700" cy="572599"/>
          </a:xfrm>
          <a:prstGeom prst="rect">
            <a:avLst/>
          </a:prstGeom>
        </p:spPr>
      </p:pic>
      <p:pic>
        <p:nvPicPr>
          <p:cNvPr id="16" name="PA_图片 15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14" y="4139823"/>
            <a:ext cx="1540589" cy="1056553"/>
          </a:xfrm>
          <a:prstGeom prst="rect">
            <a:avLst/>
          </a:prstGeom>
        </p:spPr>
      </p:pic>
      <p:grpSp>
        <p:nvGrpSpPr>
          <p:cNvPr id="40" name="PA_组合 39"/>
          <p:cNvGrpSpPr/>
          <p:nvPr>
            <p:custDataLst>
              <p:tags r:id="rId38"/>
            </p:custDataLst>
          </p:nvPr>
        </p:nvGrpSpPr>
        <p:grpSpPr>
          <a:xfrm>
            <a:off x="1822230" y="1088456"/>
            <a:ext cx="5196599" cy="1986217"/>
            <a:chOff x="1285667" y="461979"/>
            <a:chExt cx="6526134" cy="3241723"/>
          </a:xfrm>
        </p:grpSpPr>
        <p:sp>
          <p:nvSpPr>
            <p:cNvPr id="41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PA_文本框 8"/>
          <p:cNvSpPr txBox="1"/>
          <p:nvPr>
            <p:custDataLst>
              <p:tags r:id="rId39"/>
            </p:custDataLst>
          </p:nvPr>
        </p:nvSpPr>
        <p:spPr>
          <a:xfrm>
            <a:off x="2510770" y="1795852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卡通课件</a:t>
            </a:r>
            <a:r>
              <a:rPr lang="en-US" altLang="zh-CN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模板</a:t>
            </a:r>
            <a:endParaRPr lang="zh-CN" altLang="en-US" sz="4000" b="1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PA_任意多边形 56"/>
          <p:cNvSpPr/>
          <p:nvPr>
            <p:custDataLst>
              <p:tags r:id="rId40"/>
            </p:custDataLst>
          </p:nvPr>
        </p:nvSpPr>
        <p:spPr>
          <a:xfrm rot="3604700">
            <a:off x="6187120" y="300264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PA_任意多边形 57"/>
          <p:cNvSpPr/>
          <p:nvPr>
            <p:custDataLst>
              <p:tags r:id="rId41"/>
            </p:custDataLst>
          </p:nvPr>
        </p:nvSpPr>
        <p:spPr>
          <a:xfrm rot="6561448">
            <a:off x="2345571" y="241074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PA_任意多边形 58"/>
          <p:cNvSpPr/>
          <p:nvPr>
            <p:custDataLst>
              <p:tags r:id="rId42"/>
            </p:custDataLst>
          </p:nvPr>
        </p:nvSpPr>
        <p:spPr>
          <a:xfrm rot="3604700">
            <a:off x="7894355" y="1071826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PA_任意多边形 59"/>
          <p:cNvSpPr/>
          <p:nvPr>
            <p:custDataLst>
              <p:tags r:id="rId43"/>
            </p:custDataLst>
          </p:nvPr>
        </p:nvSpPr>
        <p:spPr>
          <a:xfrm rot="3604700">
            <a:off x="1073397" y="13977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PA_任意多边形 60"/>
          <p:cNvSpPr/>
          <p:nvPr>
            <p:custDataLst>
              <p:tags r:id="rId44"/>
            </p:custDataLst>
          </p:nvPr>
        </p:nvSpPr>
        <p:spPr>
          <a:xfrm rot="6551277">
            <a:off x="8032766" y="25262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PA_图片 30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59" y="428265"/>
            <a:ext cx="485178" cy="419735"/>
          </a:xfrm>
          <a:prstGeom prst="rect">
            <a:avLst/>
          </a:prstGeom>
        </p:spPr>
      </p:pic>
      <p:pic>
        <p:nvPicPr>
          <p:cNvPr id="10" name="PA_久石让-めぐる季節">
            <a:hlinkClick r:id="" action="ppaction://media"/>
          </p:cNvPr>
          <p:cNvPicPr>
            <a:picLocks noChangeAspect="1"/>
          </p:cNvPicPr>
          <p:nvPr>
            <a:audioFile r:link="rId47"/>
            <p:custDataLst>
              <p:tags r:id="rId48"/>
            </p:custDataLst>
            <p:extLst>
              <p:ext uri="{DAA4B4D4-6D71-4841-9C94-3DE7FCFB9230}">
                <p14:media xmlns:p14="http://schemas.microsoft.com/office/powerpoint/2010/main" r:embed="rId46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9680027" y="-1632388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5000" y="2503738"/>
            <a:ext cx="28702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汇报人：千库网  汇报时间：</a:t>
            </a:r>
            <a:r>
              <a:rPr lang="en-US" altLang="zh-CN" sz="12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月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decel="4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4098 -0.00278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1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9877E-6 L -0.25243 -0.00339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125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1650"/>
                            </p:stCondLst>
                            <p:childTnLst>
                              <p:par>
                                <p:cTn id="2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7.77778E-6 -2.22222E-6 C 0.00105 -0.01451 0.00087 -0.02932 0.0033 -0.04321 C 0.00487 -0.05093 0.00834 -0.0571 0.01146 -0.06358 C 0.01893 -0.07932 0.02744 -0.09043 0.03664 -0.10247 C 0.05018 -0.11975 0.04324 -0.11142 0.05851 -0.12068 C 0.06633 -0.12562 0.07657 -0.13426 0.0849 -0.13704 C 0.10087 -0.14259 0.1158 -0.14198 0.13212 -0.14321 L 0.15504 -0.14537 C 0.21997 -0.16358 0.18733 -0.1571 0.31598 -0.14136 C 0.32014 -0.14074 0.32362 -0.1355 0.32744 -0.13303 C 0.34098 -0.125 0.34133 -0.12809 0.35157 -0.11883 C 0.35209 -0.11821 0.35244 -0.11729 0.35278 -0.11667 L 0.354 -0.11667 " pathEditMode="relative" ptsTypes="AAAAAAAAAAAAAA">
                                      <p:cBhvr>
                                        <p:cTn id="2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-0.00278 -0.00432 -0.00538 -0.00864 -0.00816 -0.01235 C -0.01476 -0.0213 -0.01181 -0.01636 -0.01736 -0.02068 C -0.01892 -0.02161 -0.02031 -0.02315 -0.02187 -0.02469 C -0.02274 -0.02654 -0.02309 -0.02932 -0.02431 -0.03087 C -0.02674 -0.03457 -0.03038 -0.03549 -0.03333 -0.03673 C -0.03889 -0.04321 -0.03559 -0.04012 -0.04375 -0.04506 C -0.04496 -0.04568 -0.04618 -0.04599 -0.04722 -0.04722 C -0.0526 -0.0534 -0.04878 -0.05 -0.05642 -0.05309 C -0.05955 -0.05432 -0.06562 -0.05741 -0.06562 -0.05741 C -0.06667 -0.05864 -0.06788 -0.06019 -0.0691 -0.06142 C -0.07187 -0.06389 -0.07413 -0.06358 -0.07708 -0.06543 C -0.07865 -0.06667 -0.08021 -0.06821 -0.08177 -0.06945 C -0.08351 -0.07099 -0.08559 -0.07222 -0.0875 -0.07377 C -0.09271 -0.07716 -0.08976 -0.07469 -0.0967 -0.07778 C -0.09774 -0.07809 -0.09896 -0.07901 -0.1 -0.07963 C -0.10156 -0.08056 -0.10312 -0.08117 -0.10469 -0.08179 C -0.1059 -0.08241 -0.10694 -0.08333 -0.10816 -0.08395 C -0.11007 -0.08457 -0.11198 -0.08519 -0.11389 -0.0858 C -0.1151 -0.08735 -0.11597 -0.08889 -0.11736 -0.08982 C -0.11875 -0.09105 -0.12049 -0.09136 -0.12187 -0.09198 C -0.12309 -0.09259 -0.12431 -0.09321 -0.12535 -0.09414 C -0.12691 -0.09537 -0.12847 -0.09691 -0.13003 -0.09815 C -0.13108 -0.09908 -0.13229 -0.09938 -0.13333 -0.10031 C -0.13542 -0.10154 -0.13715 -0.1034 -0.13924 -0.10432 C -0.14253 -0.10556 -0.14601 -0.10556 -0.14948 -0.10617 C -0.15451 -0.10864 -0.15538 -0.10926 -0.16094 -0.11049 C -0.16476 -0.11111 -0.16875 -0.11173 -0.17257 -0.11235 C -0.17517 -0.11296 -0.17778 -0.11389 -0.18056 -0.11451 L -0.18976 -0.11636 L -0.2875 -0.11451 C -0.28976 -0.11451 -0.29201 -0.11296 -0.29427 -0.11235 C -0.29861 -0.11142 -0.30278 -0.11111 -0.30694 -0.11049 C -0.31371 -0.10648 -0.30729 -0.10988 -0.31736 -0.10617 C -0.32326 -0.10432 -0.32031 -0.10494 -0.32535 -0.10216 C -0.32691 -0.10154 -0.32847 -0.10093 -0.33003 -0.10031 C -0.33351 -0.09815 -0.33681 -0.09568 -0.34028 -0.09414 C -0.34184 -0.09352 -0.3434 -0.0929 -0.34496 -0.09198 C -0.34687 -0.09074 -0.34878 -0.0892 -0.35069 -0.08796 C -0.35677 -0.08395 -0.3566 -0.08426 -0.36215 -0.08179 C -0.3724 -0.07253 -0.36806 -0.07562 -0.37483 -0.07161 C -0.37969 -0.06512 -0.37951 -0.06482 -0.38507 -0.05926 C -0.38663 -0.05772 -0.38819 -0.05679 -0.38976 -0.05525 C -0.39219 -0.05278 -0.3941 -0.04938 -0.3967 -0.04722 C -0.39809 -0.04568 -0.39965 -0.04445 -0.40121 -0.0429 C -0.40312 -0.04105 -0.40503 -0.03858 -0.40694 -0.03673 C -0.41996 -0.02531 -0.39826 -0.04784 -0.4151 -0.03087 C -0.41615 -0.02963 -0.41736 -0.02778 -0.4184 -0.02654 C -0.41996 -0.025 -0.42153 -0.02408 -0.42309 -0.02253 C -0.42431 -0.0213 -0.42535 -0.01975 -0.42656 -0.01852 C -0.42795 -0.01698 -0.42969 -0.01574 -0.43108 -0.01451 C -0.43316 -0.01235 -0.4349 -0.01049 -0.43681 -0.00833 C -0.43802 -0.0071 -0.43906 -0.00525 -0.44028 -0.00432 C -0.44236 -0.00247 -0.44635 -0.00124 -0.44844 0 C -0.45295 0.00247 -0.45729 0.00679 -0.46215 0.00802 L -0.4783 0.01204 L -0.48628 0.01636 C -0.48785 0.01697 -0.48941 0.01728 -0.49097 0.01821 C -0.49479 0.02068 -0.49844 0.02407 -0.50243 0.02654 C -0.50729 0.02932 -0.50469 0.02809 -0.51042 0.03055 C -0.51701 0.03827 -0.51128 0.03272 -0.52309 0.03673 C -0.5316 0.03951 -0.52118 0.03765 -0.53003 0.0429 C -0.53108 0.04352 -0.53229 0.0429 -0.53333 0.0429 L -0.53333 0.0429 " pathEditMode="relative" ptsTypes="AAAAAAAAAAAAAAAAAAAAAAAAAAAAAAAAAAAAAAAAAAAAAAAAAAAAAAAAAAAAAAAAA">
                                      <p:cBhvr>
                                        <p:cTn id="2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1605E-6 L 4.16667E-6 2.71605E-6 C 0.05156 -0.00833 0.02604 -0.00494 0.13559 2.71605E-6 C 0.14496 0.00031 0.14601 0.00463 0.15399 0.00803 C 0.15538 0.00895 0.15694 0.00926 0.15851 0.01019 C 0.16076 0.01142 0.16302 0.01327 0.16545 0.0142 L 0.16996 0.01636 C 0.17795 0.02562 0.17431 0.02284 0.18038 0.02654 C 0.18177 0.0287 0.18715 0.03673 0.18958 0.03889 C 0.19062 0.03982 0.19184 0.03982 0.19306 0.04074 C 0.19427 0.04198 0.19514 0.04383 0.19653 0.04506 C 0.20017 0.04815 0.20799 0.05309 0.20799 0.05309 C 0.20955 0.05586 0.21076 0.05895 0.2125 0.06142 C 0.21354 0.06266 0.2151 0.06204 0.21597 0.06327 C 0.21701 0.06482 0.21719 0.0679 0.21823 0.06945 C 0.21927 0.07099 0.22066 0.07068 0.2217 0.07161 C 0.22326 0.07284 0.22483 0.07407 0.22639 0.07562 C 0.22795 0.07747 0.22934 0.07994 0.2309 0.08179 C 0.23246 0.08333 0.23403 0.08426 0.23559 0.0858 C 0.2375 0.08827 0.23924 0.09167 0.24132 0.09414 C 0.24375 0.09691 0.24913 0.10031 0.25156 0.10216 C 0.25799 0.11327 0.25191 0.10432 0.26198 0.11235 C 0.27222 0.12037 0.25781 0.11327 0.26996 0.11852 C 0.27153 0.12006 0.27309 0.1213 0.27465 0.12253 C 0.27569 0.12346 0.27691 0.12377 0.27812 0.12469 C 0.27934 0.12593 0.28021 0.12778 0.28142 0.1287 C 0.29687 0.14043 0.27309 0.11821 0.29184 0.13488 C 0.29392 0.13673 0.29566 0.1392 0.29757 0.14105 C 0.29948 0.14259 0.30139 0.14383 0.3033 0.14506 C 0.30556 0.14661 0.31024 0.14907 0.31024 0.14907 C 0.31146 0.15062 0.3125 0.15216 0.31371 0.1534 C 0.31597 0.15494 0.32066 0.15741 0.32066 0.15741 C 0.32778 0.16605 0.32031 0.15803 0.32743 0.16358 C 0.33819 0.17191 0.33038 0.1679 0.33889 0.17161 C 0.34757 0.1821 0.33663 0.17006 0.34705 0.17778 C 0.34826 0.1787 0.34948 0.18025 0.35052 0.18179 C 0.35174 0.18364 0.35243 0.18673 0.35382 0.18796 C 0.35573 0.18951 0.35781 0.18951 0.35972 0.19012 C 0.3625 0.19352 0.36441 0.19599 0.36771 0.19815 C 0.3691 0.19938 0.37083 0.19969 0.37222 0.20031 C 0.37604 0.20185 0.37812 0.20185 0.38142 0.20432 C 0.38299 0.20556 0.38437 0.20741 0.38611 0.20864 C 0.38906 0.21019 0.39236 0.2108 0.39531 0.21266 C 0.39757 0.21389 0.39983 0.21574 0.40226 0.21667 C 0.40365 0.21728 0.40521 0.2179 0.40677 0.21883 C 0.40677 0.21883 0.41545 0.22377 0.41719 0.225 C 0.41823 0.22562 0.41944 0.22654 0.42049 0.22685 C 0.42292 0.22747 0.42517 0.22809 0.42743 0.22901 C 0.43941 0.23364 0.41996 0.22747 0.43559 0.23519 C 0.43819 0.23642 0.4408 0.23642 0.44358 0.23704 C 0.44549 0.23858 0.4474 0.24012 0.44931 0.24136 C 0.45243 0.24321 0.46528 0.24722 0.46545 0.24722 C 0.46736 0.24815 0.46927 0.24815 0.47118 0.24938 C 0.47344 0.25062 0.47569 0.25309 0.47795 0.2534 L 0.49306 0.25556 C 0.49531 0.25617 0.49757 0.25679 0.49983 0.25772 C 0.50365 0.25895 0.50746 0.26111 0.51128 0.26173 L 0.52517 0.26358 C 0.53941 0.26883 0.51962 0.26204 0.54358 0.2679 C 0.56007 0.27161 0.52899 0.26852 0.55729 0.27191 C 0.57448 0.27407 0.57413 0.27377 0.58385 0.27377 L 0.58385 0.27377 " pathEditMode="relative" ptsTypes="AAAAAAAAAAAAAAAAAAAAAAAAAAAAAAAAAAAAAAAAAAAAAAAAAAAAAAAAAAAAAA">
                                      <p:cBhvr>
                                        <p:cTn id="2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61111E-6 8.64198E-7 L 8.61111E-6 8.64198E-7 C -0.00312 0.00679 -0.00538 0.01512 -0.0092 0.02037 C -0.01545 0.0284 -0.02291 0.03364 -0.03003 0.03889 C -0.04999 0.0534 -0.05642 0.05401 -0.07708 0.06142 C -0.09808 0.05864 -0.11926 0.05741 -0.14027 0.05309 C -0.15069 0.05093 -0.17135 0.03704 -0.18055 0.03272 C -0.18767 0.02932 -0.19513 0.02685 -0.20242 0.02438 C -0.21857 0.01944 -0.23281 0.01883 -0.24947 0.01636 C -0.31024 0.0071 -0.23124 0.01759 -0.3059 0.00802 C -0.33229 0.00864 -0.35867 0.00833 -0.38506 0.01019 C -0.39062 0.01049 -0.39583 0.01358 -0.40121 0.0142 C -0.41683 0.01636 -0.43263 0.01698 -0.44843 0.01821 C -0.45069 0.01883 -0.45295 0.01975 -0.4552 0.02037 C -0.4644 0.02253 -0.47378 0.02377 -0.48281 0.02654 C -0.48906 0.0284 -0.49496 0.03241 -0.50121 0.03457 C -0.51076 0.03796 -0.52048 0.03951 -0.53003 0.0429 C -0.53801 0.04568 -0.546 0.05062 -0.55416 0.05309 C -0.57777 0.06049 -0.57899 0.05926 -0.59999 0.05926 L -0.59999 0.05926 " pathEditMode="relative" ptsTypes="AAAAAAAAAAAAAAAAAAAA">
                                      <p:cBhvr>
                                        <p:cTn id="2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900"/>
                            </p:stCondLst>
                            <p:childTnLst>
                              <p:par>
                                <p:cTn id="2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4900"/>
                            </p:stCondLst>
                            <p:childTnLst>
                              <p:par>
                                <p:cTn id="302" presetID="2" presetClass="entr" presetSubtype="3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0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2" grpId="0" animBg="1"/>
      <p:bldP spid="62" grpId="1" animBg="1"/>
      <p:bldP spid="62" grpId="2" animBg="1"/>
      <p:bldP spid="9" grpId="0"/>
      <p:bldP spid="57" grpId="0" animBg="1"/>
      <p:bldP spid="58" grpId="0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475515" y="924911"/>
            <a:ext cx="2490952" cy="2312468"/>
            <a:chOff x="5475515" y="924911"/>
            <a:chExt cx="2490952" cy="2312468"/>
          </a:xfrm>
        </p:grpSpPr>
        <p:cxnSp>
          <p:nvCxnSpPr>
            <p:cNvPr id="5" name="直接连接符 4"/>
            <p:cNvCxnSpPr>
              <a:endCxn id="3" idx="7"/>
            </p:cNvCxnSpPr>
            <p:nvPr/>
          </p:nvCxnSpPr>
          <p:spPr>
            <a:xfrm flipV="1">
              <a:off x="6358759" y="955695"/>
              <a:ext cx="873105" cy="423788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3" idx="0"/>
            </p:cNvCxnSpPr>
            <p:nvPr/>
          </p:nvCxnSpPr>
          <p:spPr>
            <a:xfrm>
              <a:off x="7157545" y="924911"/>
              <a:ext cx="346841" cy="80404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 rot="1075497">
              <a:off x="5475515" y="1507232"/>
              <a:ext cx="2490952" cy="17301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7052442" y="924911"/>
              <a:ext cx="210206" cy="2102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9567200">
            <a:off x="1801180" y="1527991"/>
            <a:ext cx="2490952" cy="2312468"/>
            <a:chOff x="5475515" y="924911"/>
            <a:chExt cx="2490952" cy="2312468"/>
          </a:xfrm>
        </p:grpSpPr>
        <p:cxnSp>
          <p:nvCxnSpPr>
            <p:cNvPr id="18" name="直接连接符 17"/>
            <p:cNvCxnSpPr>
              <a:endCxn id="21" idx="7"/>
            </p:cNvCxnSpPr>
            <p:nvPr/>
          </p:nvCxnSpPr>
          <p:spPr>
            <a:xfrm flipV="1">
              <a:off x="6358759" y="955695"/>
              <a:ext cx="873105" cy="423788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1" idx="0"/>
            </p:cNvCxnSpPr>
            <p:nvPr/>
          </p:nvCxnSpPr>
          <p:spPr>
            <a:xfrm>
              <a:off x="7157545" y="924911"/>
              <a:ext cx="346841" cy="80404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 rot="1075497">
              <a:off x="5475515" y="1507232"/>
              <a:ext cx="2490952" cy="17301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052442" y="924911"/>
              <a:ext cx="210206" cy="2102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 rot="3754032">
            <a:off x="1757574" y="137839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7038076">
            <a:off x="4436143" y="19292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6625259">
            <a:off x="4497580" y="3662657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3864609">
            <a:off x="1683188" y="3485045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00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rot="9136623">
            <a:off x="7711686" y="3779338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6571236">
            <a:off x="6005521" y="350035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00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2064508">
            <a:off x="5140609" y="3356242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3F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5708901">
            <a:off x="6084519" y="88801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00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24978" b="5389"/>
          <a:stretch/>
        </p:blipFill>
        <p:spPr>
          <a:xfrm rot="20636978">
            <a:off x="2038790" y="2184331"/>
            <a:ext cx="2245063" cy="1185907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 rot="20642084">
            <a:off x="2528623" y="332428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点击此处添加文本</a:t>
            </a:r>
            <a:endParaRPr lang="zh-CN" altLang="en-US" sz="1400" b="1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5" b="8958"/>
          <a:stretch/>
        </p:blipFill>
        <p:spPr>
          <a:xfrm rot="1071691">
            <a:off x="5636165" y="1644782"/>
            <a:ext cx="2245448" cy="120955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 rot="1051288">
            <a:off x="5560845" y="277845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点击此处添加文本</a:t>
            </a:r>
            <a:endParaRPr lang="zh-CN" altLang="en-US" sz="1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0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7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75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929658" y="403088"/>
            <a:ext cx="2336039" cy="1835615"/>
            <a:chOff x="2911366" y="496617"/>
            <a:chExt cx="1914984" cy="1504758"/>
          </a:xfrm>
          <a:effectLst/>
        </p:grpSpPr>
        <p:sp>
          <p:nvSpPr>
            <p:cNvPr id="18" name="任意多边形 17"/>
            <p:cNvSpPr/>
            <p:nvPr/>
          </p:nvSpPr>
          <p:spPr>
            <a:xfrm>
              <a:off x="2911366" y="496617"/>
              <a:ext cx="1914984" cy="1504758"/>
            </a:xfrm>
            <a:custGeom>
              <a:avLst/>
              <a:gdLst>
                <a:gd name="connsiteX0" fmla="*/ 1173394 w 1493447"/>
                <a:gd name="connsiteY0" fmla="*/ 890 h 1188201"/>
                <a:gd name="connsiteX1" fmla="*/ 1225633 w 1493447"/>
                <a:gd name="connsiteY1" fmla="*/ 15094 h 1188201"/>
                <a:gd name="connsiteX2" fmla="*/ 1324203 w 1493447"/>
                <a:gd name="connsiteY2" fmla="*/ 149421 h 1188201"/>
                <a:gd name="connsiteX3" fmla="*/ 1324739 w 1493447"/>
                <a:gd name="connsiteY3" fmla="*/ 149661 h 1188201"/>
                <a:gd name="connsiteX4" fmla="*/ 1366419 w 1493447"/>
                <a:gd name="connsiteY4" fmla="*/ 168268 h 1188201"/>
                <a:gd name="connsiteX5" fmla="*/ 1450703 w 1493447"/>
                <a:gd name="connsiteY5" fmla="*/ 279790 h 1188201"/>
                <a:gd name="connsiteX6" fmla="*/ 1445041 w 1493447"/>
                <a:gd name="connsiteY6" fmla="*/ 421156 h 1188201"/>
                <a:gd name="connsiteX7" fmla="*/ 1486403 w 1493447"/>
                <a:gd name="connsiteY7" fmla="*/ 637300 h 1188201"/>
                <a:gd name="connsiteX8" fmla="*/ 1292647 w 1493447"/>
                <a:gd name="connsiteY8" fmla="*/ 826503 h 1188201"/>
                <a:gd name="connsiteX9" fmla="*/ 1223285 w 1493447"/>
                <a:gd name="connsiteY9" fmla="*/ 988625 h 1188201"/>
                <a:gd name="connsiteX10" fmla="*/ 987133 w 1493447"/>
                <a:gd name="connsiteY10" fmla="*/ 1008255 h 1188201"/>
                <a:gd name="connsiteX11" fmla="*/ 818373 w 1493447"/>
                <a:gd name="connsiteY11" fmla="*/ 1181209 h 1188201"/>
                <a:gd name="connsiteX12" fmla="*/ 570240 w 1493447"/>
                <a:gd name="connsiteY12" fmla="*/ 1075638 h 1188201"/>
                <a:gd name="connsiteX13" fmla="*/ 201648 w 1493447"/>
                <a:gd name="connsiteY13" fmla="*/ 971332 h 1188201"/>
                <a:gd name="connsiteX14" fmla="*/ 39586 w 1493447"/>
                <a:gd name="connsiteY14" fmla="*/ 855260 h 1188201"/>
                <a:gd name="connsiteX15" fmla="*/ 74215 w 1493447"/>
                <a:gd name="connsiteY15" fmla="*/ 698581 h 1188201"/>
                <a:gd name="connsiteX16" fmla="*/ 1090 w 1493447"/>
                <a:gd name="connsiteY16" fmla="*/ 537833 h 1188201"/>
                <a:gd name="connsiteX17" fmla="*/ 134634 w 1493447"/>
                <a:gd name="connsiteY17" fmla="*/ 394956 h 1188201"/>
                <a:gd name="connsiteX18" fmla="*/ 135912 w 1493447"/>
                <a:gd name="connsiteY18" fmla="*/ 391189 h 1188201"/>
                <a:gd name="connsiteX19" fmla="*/ 135912 w 1493447"/>
                <a:gd name="connsiteY19" fmla="*/ 391189 h 1188201"/>
                <a:gd name="connsiteX20" fmla="*/ 195399 w 1493447"/>
                <a:gd name="connsiteY20" fmla="*/ 186014 h 1188201"/>
                <a:gd name="connsiteX21" fmla="*/ 484790 w 1493447"/>
                <a:gd name="connsiteY21" fmla="*/ 139139 h 1188201"/>
                <a:gd name="connsiteX22" fmla="*/ 484845 w 1493447"/>
                <a:gd name="connsiteY22" fmla="*/ 139053 h 1188201"/>
                <a:gd name="connsiteX23" fmla="*/ 510311 w 1493447"/>
                <a:gd name="connsiteY23" fmla="*/ 99317 h 1188201"/>
                <a:gd name="connsiteX24" fmla="*/ 776563 w 1493447"/>
                <a:gd name="connsiteY24" fmla="*/ 90478 h 1188201"/>
                <a:gd name="connsiteX25" fmla="*/ 777864 w 1493447"/>
                <a:gd name="connsiteY25" fmla="*/ 88345 h 1188201"/>
                <a:gd name="connsiteX26" fmla="*/ 796764 w 1493447"/>
                <a:gd name="connsiteY26" fmla="*/ 57368 h 1188201"/>
                <a:gd name="connsiteX27" fmla="*/ 890255 w 1493447"/>
                <a:gd name="connsiteY27" fmla="*/ 1623 h 1188201"/>
                <a:gd name="connsiteX28" fmla="*/ 1002864 w 1493447"/>
                <a:gd name="connsiteY28" fmla="*/ 33522 h 1188201"/>
                <a:gd name="connsiteX29" fmla="*/ 1029603 w 1493447"/>
                <a:gd name="connsiteY29" fmla="*/ 62539 h 1188201"/>
                <a:gd name="connsiteX30" fmla="*/ 1031256 w 1493447"/>
                <a:gd name="connsiteY30" fmla="*/ 64333 h 1188201"/>
                <a:gd name="connsiteX31" fmla="*/ 1173394 w 1493447"/>
                <a:gd name="connsiteY31" fmla="*/ 890 h 11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3447" h="1188201">
                  <a:moveTo>
                    <a:pt x="1173394" y="890"/>
                  </a:moveTo>
                  <a:cubicBezTo>
                    <a:pt x="1191065" y="2511"/>
                    <a:pt x="1208698" y="7190"/>
                    <a:pt x="1225633" y="15094"/>
                  </a:cubicBezTo>
                  <a:cubicBezTo>
                    <a:pt x="1277248" y="39177"/>
                    <a:pt x="1314260" y="89598"/>
                    <a:pt x="1324203" y="149421"/>
                  </a:cubicBezTo>
                  <a:lnTo>
                    <a:pt x="1324739" y="149661"/>
                  </a:lnTo>
                  <a:lnTo>
                    <a:pt x="1366419" y="168268"/>
                  </a:lnTo>
                  <a:cubicBezTo>
                    <a:pt x="1405855" y="192468"/>
                    <a:pt x="1436203" y="231953"/>
                    <a:pt x="1450703" y="279790"/>
                  </a:cubicBezTo>
                  <a:cubicBezTo>
                    <a:pt x="1464755" y="326087"/>
                    <a:pt x="1462753" y="376371"/>
                    <a:pt x="1445041" y="421156"/>
                  </a:cubicBezTo>
                  <a:cubicBezTo>
                    <a:pt x="1488578" y="482574"/>
                    <a:pt x="1503803" y="562191"/>
                    <a:pt x="1486403" y="637300"/>
                  </a:cubicBezTo>
                  <a:cubicBezTo>
                    <a:pt x="1463271" y="737153"/>
                    <a:pt x="1386694" y="811932"/>
                    <a:pt x="1292647" y="826503"/>
                  </a:cubicBezTo>
                  <a:cubicBezTo>
                    <a:pt x="1292198" y="888828"/>
                    <a:pt x="1266891" y="947937"/>
                    <a:pt x="1223285" y="988625"/>
                  </a:cubicBezTo>
                  <a:cubicBezTo>
                    <a:pt x="1157031" y="1050455"/>
                    <a:pt x="1061327" y="1058401"/>
                    <a:pt x="987133" y="1008255"/>
                  </a:cubicBezTo>
                  <a:cubicBezTo>
                    <a:pt x="963137" y="1094388"/>
                    <a:pt x="898886" y="1160232"/>
                    <a:pt x="818373" y="1181209"/>
                  </a:cubicBezTo>
                  <a:cubicBezTo>
                    <a:pt x="723498" y="1205925"/>
                    <a:pt x="624479" y="1163806"/>
                    <a:pt x="570240" y="1075638"/>
                  </a:cubicBezTo>
                  <a:cubicBezTo>
                    <a:pt x="442220" y="1159325"/>
                    <a:pt x="275946" y="1112286"/>
                    <a:pt x="201648" y="971332"/>
                  </a:cubicBezTo>
                  <a:cubicBezTo>
                    <a:pt x="128661" y="980597"/>
                    <a:pt x="60129" y="931524"/>
                    <a:pt x="39586" y="855260"/>
                  </a:cubicBezTo>
                  <a:cubicBezTo>
                    <a:pt x="24706" y="800083"/>
                    <a:pt x="37860" y="740534"/>
                    <a:pt x="74215" y="698581"/>
                  </a:cubicBezTo>
                  <a:cubicBezTo>
                    <a:pt x="22634" y="665673"/>
                    <a:pt x="-6091" y="602523"/>
                    <a:pt x="1090" y="537833"/>
                  </a:cubicBezTo>
                  <a:cubicBezTo>
                    <a:pt x="9515" y="462092"/>
                    <a:pt x="64962" y="402763"/>
                    <a:pt x="134634" y="394956"/>
                  </a:cubicBezTo>
                  <a:lnTo>
                    <a:pt x="135912" y="391189"/>
                  </a:lnTo>
                  <a:lnTo>
                    <a:pt x="135912" y="391189"/>
                  </a:lnTo>
                  <a:cubicBezTo>
                    <a:pt x="126555" y="316602"/>
                    <a:pt x="148376" y="241383"/>
                    <a:pt x="195399" y="186014"/>
                  </a:cubicBezTo>
                  <a:cubicBezTo>
                    <a:pt x="269697" y="98561"/>
                    <a:pt x="390156" y="79069"/>
                    <a:pt x="484790" y="139139"/>
                  </a:cubicBezTo>
                  <a:lnTo>
                    <a:pt x="484845" y="139053"/>
                  </a:lnTo>
                  <a:lnTo>
                    <a:pt x="510311" y="99317"/>
                  </a:lnTo>
                  <a:cubicBezTo>
                    <a:pt x="578199" y="16864"/>
                    <a:pt x="699770" y="8448"/>
                    <a:pt x="776563" y="90478"/>
                  </a:cubicBezTo>
                  <a:lnTo>
                    <a:pt x="777864" y="88345"/>
                  </a:lnTo>
                  <a:lnTo>
                    <a:pt x="796764" y="57368"/>
                  </a:lnTo>
                  <a:cubicBezTo>
                    <a:pt x="820354" y="27381"/>
                    <a:pt x="853459" y="7272"/>
                    <a:pt x="890255" y="1623"/>
                  </a:cubicBezTo>
                  <a:cubicBezTo>
                    <a:pt x="930753" y="-4604"/>
                    <a:pt x="971212" y="7324"/>
                    <a:pt x="1002864" y="33522"/>
                  </a:cubicBezTo>
                  <a:lnTo>
                    <a:pt x="1029603" y="62539"/>
                  </a:lnTo>
                  <a:lnTo>
                    <a:pt x="1031256" y="64333"/>
                  </a:lnTo>
                  <a:cubicBezTo>
                    <a:pt x="1067041" y="18682"/>
                    <a:pt x="1120383" y="-3974"/>
                    <a:pt x="1173394" y="89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043449" y="600406"/>
              <a:ext cx="1650817" cy="1297180"/>
            </a:xfrm>
            <a:custGeom>
              <a:avLst/>
              <a:gdLst>
                <a:gd name="connsiteX0" fmla="*/ 1173394 w 1493447"/>
                <a:gd name="connsiteY0" fmla="*/ 890 h 1188201"/>
                <a:gd name="connsiteX1" fmla="*/ 1225633 w 1493447"/>
                <a:gd name="connsiteY1" fmla="*/ 15094 h 1188201"/>
                <a:gd name="connsiteX2" fmla="*/ 1324203 w 1493447"/>
                <a:gd name="connsiteY2" fmla="*/ 149421 h 1188201"/>
                <a:gd name="connsiteX3" fmla="*/ 1324739 w 1493447"/>
                <a:gd name="connsiteY3" fmla="*/ 149661 h 1188201"/>
                <a:gd name="connsiteX4" fmla="*/ 1366419 w 1493447"/>
                <a:gd name="connsiteY4" fmla="*/ 168268 h 1188201"/>
                <a:gd name="connsiteX5" fmla="*/ 1450703 w 1493447"/>
                <a:gd name="connsiteY5" fmla="*/ 279790 h 1188201"/>
                <a:gd name="connsiteX6" fmla="*/ 1445041 w 1493447"/>
                <a:gd name="connsiteY6" fmla="*/ 421156 h 1188201"/>
                <a:gd name="connsiteX7" fmla="*/ 1486403 w 1493447"/>
                <a:gd name="connsiteY7" fmla="*/ 637300 h 1188201"/>
                <a:gd name="connsiteX8" fmla="*/ 1292647 w 1493447"/>
                <a:gd name="connsiteY8" fmla="*/ 826503 h 1188201"/>
                <a:gd name="connsiteX9" fmla="*/ 1223285 w 1493447"/>
                <a:gd name="connsiteY9" fmla="*/ 988625 h 1188201"/>
                <a:gd name="connsiteX10" fmla="*/ 987133 w 1493447"/>
                <a:gd name="connsiteY10" fmla="*/ 1008255 h 1188201"/>
                <a:gd name="connsiteX11" fmla="*/ 818373 w 1493447"/>
                <a:gd name="connsiteY11" fmla="*/ 1181209 h 1188201"/>
                <a:gd name="connsiteX12" fmla="*/ 570240 w 1493447"/>
                <a:gd name="connsiteY12" fmla="*/ 1075638 h 1188201"/>
                <a:gd name="connsiteX13" fmla="*/ 201648 w 1493447"/>
                <a:gd name="connsiteY13" fmla="*/ 971332 h 1188201"/>
                <a:gd name="connsiteX14" fmla="*/ 39586 w 1493447"/>
                <a:gd name="connsiteY14" fmla="*/ 855260 h 1188201"/>
                <a:gd name="connsiteX15" fmla="*/ 74215 w 1493447"/>
                <a:gd name="connsiteY15" fmla="*/ 698581 h 1188201"/>
                <a:gd name="connsiteX16" fmla="*/ 1090 w 1493447"/>
                <a:gd name="connsiteY16" fmla="*/ 537833 h 1188201"/>
                <a:gd name="connsiteX17" fmla="*/ 134634 w 1493447"/>
                <a:gd name="connsiteY17" fmla="*/ 394956 h 1188201"/>
                <a:gd name="connsiteX18" fmla="*/ 135912 w 1493447"/>
                <a:gd name="connsiteY18" fmla="*/ 391189 h 1188201"/>
                <a:gd name="connsiteX19" fmla="*/ 135912 w 1493447"/>
                <a:gd name="connsiteY19" fmla="*/ 391189 h 1188201"/>
                <a:gd name="connsiteX20" fmla="*/ 195399 w 1493447"/>
                <a:gd name="connsiteY20" fmla="*/ 186014 h 1188201"/>
                <a:gd name="connsiteX21" fmla="*/ 484790 w 1493447"/>
                <a:gd name="connsiteY21" fmla="*/ 139139 h 1188201"/>
                <a:gd name="connsiteX22" fmla="*/ 484845 w 1493447"/>
                <a:gd name="connsiteY22" fmla="*/ 139053 h 1188201"/>
                <a:gd name="connsiteX23" fmla="*/ 510311 w 1493447"/>
                <a:gd name="connsiteY23" fmla="*/ 99317 h 1188201"/>
                <a:gd name="connsiteX24" fmla="*/ 776563 w 1493447"/>
                <a:gd name="connsiteY24" fmla="*/ 90478 h 1188201"/>
                <a:gd name="connsiteX25" fmla="*/ 777864 w 1493447"/>
                <a:gd name="connsiteY25" fmla="*/ 88345 h 1188201"/>
                <a:gd name="connsiteX26" fmla="*/ 796764 w 1493447"/>
                <a:gd name="connsiteY26" fmla="*/ 57368 h 1188201"/>
                <a:gd name="connsiteX27" fmla="*/ 890255 w 1493447"/>
                <a:gd name="connsiteY27" fmla="*/ 1623 h 1188201"/>
                <a:gd name="connsiteX28" fmla="*/ 1002864 w 1493447"/>
                <a:gd name="connsiteY28" fmla="*/ 33522 h 1188201"/>
                <a:gd name="connsiteX29" fmla="*/ 1029603 w 1493447"/>
                <a:gd name="connsiteY29" fmla="*/ 62539 h 1188201"/>
                <a:gd name="connsiteX30" fmla="*/ 1031256 w 1493447"/>
                <a:gd name="connsiteY30" fmla="*/ 64333 h 1188201"/>
                <a:gd name="connsiteX31" fmla="*/ 1173394 w 1493447"/>
                <a:gd name="connsiteY31" fmla="*/ 890 h 11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3447" h="1188201">
                  <a:moveTo>
                    <a:pt x="1173394" y="890"/>
                  </a:moveTo>
                  <a:cubicBezTo>
                    <a:pt x="1191065" y="2511"/>
                    <a:pt x="1208698" y="7190"/>
                    <a:pt x="1225633" y="15094"/>
                  </a:cubicBezTo>
                  <a:cubicBezTo>
                    <a:pt x="1277248" y="39177"/>
                    <a:pt x="1314260" y="89598"/>
                    <a:pt x="1324203" y="149421"/>
                  </a:cubicBezTo>
                  <a:lnTo>
                    <a:pt x="1324739" y="149661"/>
                  </a:lnTo>
                  <a:lnTo>
                    <a:pt x="1366419" y="168268"/>
                  </a:lnTo>
                  <a:cubicBezTo>
                    <a:pt x="1405855" y="192468"/>
                    <a:pt x="1436203" y="231953"/>
                    <a:pt x="1450703" y="279790"/>
                  </a:cubicBezTo>
                  <a:cubicBezTo>
                    <a:pt x="1464755" y="326087"/>
                    <a:pt x="1462753" y="376371"/>
                    <a:pt x="1445041" y="421156"/>
                  </a:cubicBezTo>
                  <a:cubicBezTo>
                    <a:pt x="1488578" y="482574"/>
                    <a:pt x="1503803" y="562191"/>
                    <a:pt x="1486403" y="637300"/>
                  </a:cubicBezTo>
                  <a:cubicBezTo>
                    <a:pt x="1463271" y="737153"/>
                    <a:pt x="1386694" y="811932"/>
                    <a:pt x="1292647" y="826503"/>
                  </a:cubicBezTo>
                  <a:cubicBezTo>
                    <a:pt x="1292198" y="888828"/>
                    <a:pt x="1266891" y="947937"/>
                    <a:pt x="1223285" y="988625"/>
                  </a:cubicBezTo>
                  <a:cubicBezTo>
                    <a:pt x="1157031" y="1050455"/>
                    <a:pt x="1061327" y="1058401"/>
                    <a:pt x="987133" y="1008255"/>
                  </a:cubicBezTo>
                  <a:cubicBezTo>
                    <a:pt x="963137" y="1094388"/>
                    <a:pt x="898886" y="1160232"/>
                    <a:pt x="818373" y="1181209"/>
                  </a:cubicBezTo>
                  <a:cubicBezTo>
                    <a:pt x="723498" y="1205925"/>
                    <a:pt x="624479" y="1163806"/>
                    <a:pt x="570240" y="1075638"/>
                  </a:cubicBezTo>
                  <a:cubicBezTo>
                    <a:pt x="442220" y="1159325"/>
                    <a:pt x="275946" y="1112286"/>
                    <a:pt x="201648" y="971332"/>
                  </a:cubicBezTo>
                  <a:cubicBezTo>
                    <a:pt x="128661" y="980597"/>
                    <a:pt x="60129" y="931524"/>
                    <a:pt x="39586" y="855260"/>
                  </a:cubicBezTo>
                  <a:cubicBezTo>
                    <a:pt x="24706" y="800083"/>
                    <a:pt x="37860" y="740534"/>
                    <a:pt x="74215" y="698581"/>
                  </a:cubicBezTo>
                  <a:cubicBezTo>
                    <a:pt x="22634" y="665673"/>
                    <a:pt x="-6091" y="602523"/>
                    <a:pt x="1090" y="537833"/>
                  </a:cubicBezTo>
                  <a:cubicBezTo>
                    <a:pt x="9515" y="462092"/>
                    <a:pt x="64962" y="402763"/>
                    <a:pt x="134634" y="394956"/>
                  </a:cubicBezTo>
                  <a:lnTo>
                    <a:pt x="135912" y="391189"/>
                  </a:lnTo>
                  <a:lnTo>
                    <a:pt x="135912" y="391189"/>
                  </a:lnTo>
                  <a:cubicBezTo>
                    <a:pt x="126555" y="316602"/>
                    <a:pt x="148376" y="241383"/>
                    <a:pt x="195399" y="186014"/>
                  </a:cubicBezTo>
                  <a:cubicBezTo>
                    <a:pt x="269697" y="98561"/>
                    <a:pt x="390156" y="79069"/>
                    <a:pt x="484790" y="139139"/>
                  </a:cubicBezTo>
                  <a:lnTo>
                    <a:pt x="484845" y="139053"/>
                  </a:lnTo>
                  <a:lnTo>
                    <a:pt x="510311" y="99317"/>
                  </a:lnTo>
                  <a:cubicBezTo>
                    <a:pt x="578199" y="16864"/>
                    <a:pt x="699770" y="8448"/>
                    <a:pt x="776563" y="90478"/>
                  </a:cubicBezTo>
                  <a:lnTo>
                    <a:pt x="777864" y="88345"/>
                  </a:lnTo>
                  <a:lnTo>
                    <a:pt x="796764" y="57368"/>
                  </a:lnTo>
                  <a:cubicBezTo>
                    <a:pt x="820354" y="27381"/>
                    <a:pt x="853459" y="7272"/>
                    <a:pt x="890255" y="1623"/>
                  </a:cubicBezTo>
                  <a:cubicBezTo>
                    <a:pt x="930753" y="-4604"/>
                    <a:pt x="971212" y="7324"/>
                    <a:pt x="1002864" y="33522"/>
                  </a:cubicBezTo>
                  <a:lnTo>
                    <a:pt x="1029603" y="62539"/>
                  </a:lnTo>
                  <a:lnTo>
                    <a:pt x="1031256" y="64333"/>
                  </a:lnTo>
                  <a:cubicBezTo>
                    <a:pt x="1067041" y="18682"/>
                    <a:pt x="1120383" y="-3974"/>
                    <a:pt x="1173394" y="89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69850" cmpd="sng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90782" y="2633311"/>
            <a:ext cx="2584804" cy="2138386"/>
            <a:chOff x="5207876" y="2172786"/>
            <a:chExt cx="1914984" cy="1504758"/>
          </a:xfrm>
        </p:grpSpPr>
        <p:sp>
          <p:nvSpPr>
            <p:cNvPr id="23" name="任意多边形 22"/>
            <p:cNvSpPr/>
            <p:nvPr/>
          </p:nvSpPr>
          <p:spPr>
            <a:xfrm>
              <a:off x="5207876" y="2172786"/>
              <a:ext cx="1914984" cy="1504758"/>
            </a:xfrm>
            <a:custGeom>
              <a:avLst/>
              <a:gdLst>
                <a:gd name="connsiteX0" fmla="*/ 1173394 w 1493447"/>
                <a:gd name="connsiteY0" fmla="*/ 890 h 1188201"/>
                <a:gd name="connsiteX1" fmla="*/ 1225633 w 1493447"/>
                <a:gd name="connsiteY1" fmla="*/ 15094 h 1188201"/>
                <a:gd name="connsiteX2" fmla="*/ 1324203 w 1493447"/>
                <a:gd name="connsiteY2" fmla="*/ 149421 h 1188201"/>
                <a:gd name="connsiteX3" fmla="*/ 1324739 w 1493447"/>
                <a:gd name="connsiteY3" fmla="*/ 149661 h 1188201"/>
                <a:gd name="connsiteX4" fmla="*/ 1366419 w 1493447"/>
                <a:gd name="connsiteY4" fmla="*/ 168268 h 1188201"/>
                <a:gd name="connsiteX5" fmla="*/ 1450703 w 1493447"/>
                <a:gd name="connsiteY5" fmla="*/ 279790 h 1188201"/>
                <a:gd name="connsiteX6" fmla="*/ 1445041 w 1493447"/>
                <a:gd name="connsiteY6" fmla="*/ 421156 h 1188201"/>
                <a:gd name="connsiteX7" fmla="*/ 1486403 w 1493447"/>
                <a:gd name="connsiteY7" fmla="*/ 637300 h 1188201"/>
                <a:gd name="connsiteX8" fmla="*/ 1292647 w 1493447"/>
                <a:gd name="connsiteY8" fmla="*/ 826503 h 1188201"/>
                <a:gd name="connsiteX9" fmla="*/ 1223285 w 1493447"/>
                <a:gd name="connsiteY9" fmla="*/ 988625 h 1188201"/>
                <a:gd name="connsiteX10" fmla="*/ 987133 w 1493447"/>
                <a:gd name="connsiteY10" fmla="*/ 1008255 h 1188201"/>
                <a:gd name="connsiteX11" fmla="*/ 818373 w 1493447"/>
                <a:gd name="connsiteY11" fmla="*/ 1181209 h 1188201"/>
                <a:gd name="connsiteX12" fmla="*/ 570240 w 1493447"/>
                <a:gd name="connsiteY12" fmla="*/ 1075638 h 1188201"/>
                <a:gd name="connsiteX13" fmla="*/ 201648 w 1493447"/>
                <a:gd name="connsiteY13" fmla="*/ 971332 h 1188201"/>
                <a:gd name="connsiteX14" fmla="*/ 39586 w 1493447"/>
                <a:gd name="connsiteY14" fmla="*/ 855260 h 1188201"/>
                <a:gd name="connsiteX15" fmla="*/ 74215 w 1493447"/>
                <a:gd name="connsiteY15" fmla="*/ 698581 h 1188201"/>
                <a:gd name="connsiteX16" fmla="*/ 1090 w 1493447"/>
                <a:gd name="connsiteY16" fmla="*/ 537833 h 1188201"/>
                <a:gd name="connsiteX17" fmla="*/ 134634 w 1493447"/>
                <a:gd name="connsiteY17" fmla="*/ 394956 h 1188201"/>
                <a:gd name="connsiteX18" fmla="*/ 135912 w 1493447"/>
                <a:gd name="connsiteY18" fmla="*/ 391189 h 1188201"/>
                <a:gd name="connsiteX19" fmla="*/ 135912 w 1493447"/>
                <a:gd name="connsiteY19" fmla="*/ 391189 h 1188201"/>
                <a:gd name="connsiteX20" fmla="*/ 195399 w 1493447"/>
                <a:gd name="connsiteY20" fmla="*/ 186014 h 1188201"/>
                <a:gd name="connsiteX21" fmla="*/ 484790 w 1493447"/>
                <a:gd name="connsiteY21" fmla="*/ 139139 h 1188201"/>
                <a:gd name="connsiteX22" fmla="*/ 484845 w 1493447"/>
                <a:gd name="connsiteY22" fmla="*/ 139053 h 1188201"/>
                <a:gd name="connsiteX23" fmla="*/ 510311 w 1493447"/>
                <a:gd name="connsiteY23" fmla="*/ 99317 h 1188201"/>
                <a:gd name="connsiteX24" fmla="*/ 776563 w 1493447"/>
                <a:gd name="connsiteY24" fmla="*/ 90478 h 1188201"/>
                <a:gd name="connsiteX25" fmla="*/ 777864 w 1493447"/>
                <a:gd name="connsiteY25" fmla="*/ 88345 h 1188201"/>
                <a:gd name="connsiteX26" fmla="*/ 796764 w 1493447"/>
                <a:gd name="connsiteY26" fmla="*/ 57368 h 1188201"/>
                <a:gd name="connsiteX27" fmla="*/ 890255 w 1493447"/>
                <a:gd name="connsiteY27" fmla="*/ 1623 h 1188201"/>
                <a:gd name="connsiteX28" fmla="*/ 1002864 w 1493447"/>
                <a:gd name="connsiteY28" fmla="*/ 33522 h 1188201"/>
                <a:gd name="connsiteX29" fmla="*/ 1029603 w 1493447"/>
                <a:gd name="connsiteY29" fmla="*/ 62539 h 1188201"/>
                <a:gd name="connsiteX30" fmla="*/ 1031256 w 1493447"/>
                <a:gd name="connsiteY30" fmla="*/ 64333 h 1188201"/>
                <a:gd name="connsiteX31" fmla="*/ 1173394 w 1493447"/>
                <a:gd name="connsiteY31" fmla="*/ 890 h 11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3447" h="1188201">
                  <a:moveTo>
                    <a:pt x="1173394" y="890"/>
                  </a:moveTo>
                  <a:cubicBezTo>
                    <a:pt x="1191065" y="2511"/>
                    <a:pt x="1208698" y="7190"/>
                    <a:pt x="1225633" y="15094"/>
                  </a:cubicBezTo>
                  <a:cubicBezTo>
                    <a:pt x="1277248" y="39177"/>
                    <a:pt x="1314260" y="89598"/>
                    <a:pt x="1324203" y="149421"/>
                  </a:cubicBezTo>
                  <a:lnTo>
                    <a:pt x="1324739" y="149661"/>
                  </a:lnTo>
                  <a:lnTo>
                    <a:pt x="1366419" y="168268"/>
                  </a:lnTo>
                  <a:cubicBezTo>
                    <a:pt x="1405855" y="192468"/>
                    <a:pt x="1436203" y="231953"/>
                    <a:pt x="1450703" y="279790"/>
                  </a:cubicBezTo>
                  <a:cubicBezTo>
                    <a:pt x="1464755" y="326087"/>
                    <a:pt x="1462753" y="376371"/>
                    <a:pt x="1445041" y="421156"/>
                  </a:cubicBezTo>
                  <a:cubicBezTo>
                    <a:pt x="1488578" y="482574"/>
                    <a:pt x="1503803" y="562191"/>
                    <a:pt x="1486403" y="637300"/>
                  </a:cubicBezTo>
                  <a:cubicBezTo>
                    <a:pt x="1463271" y="737153"/>
                    <a:pt x="1386694" y="811932"/>
                    <a:pt x="1292647" y="826503"/>
                  </a:cubicBezTo>
                  <a:cubicBezTo>
                    <a:pt x="1292198" y="888828"/>
                    <a:pt x="1266891" y="947937"/>
                    <a:pt x="1223285" y="988625"/>
                  </a:cubicBezTo>
                  <a:cubicBezTo>
                    <a:pt x="1157031" y="1050455"/>
                    <a:pt x="1061327" y="1058401"/>
                    <a:pt x="987133" y="1008255"/>
                  </a:cubicBezTo>
                  <a:cubicBezTo>
                    <a:pt x="963137" y="1094388"/>
                    <a:pt x="898886" y="1160232"/>
                    <a:pt x="818373" y="1181209"/>
                  </a:cubicBezTo>
                  <a:cubicBezTo>
                    <a:pt x="723498" y="1205925"/>
                    <a:pt x="624479" y="1163806"/>
                    <a:pt x="570240" y="1075638"/>
                  </a:cubicBezTo>
                  <a:cubicBezTo>
                    <a:pt x="442220" y="1159325"/>
                    <a:pt x="275946" y="1112286"/>
                    <a:pt x="201648" y="971332"/>
                  </a:cubicBezTo>
                  <a:cubicBezTo>
                    <a:pt x="128661" y="980597"/>
                    <a:pt x="60129" y="931524"/>
                    <a:pt x="39586" y="855260"/>
                  </a:cubicBezTo>
                  <a:cubicBezTo>
                    <a:pt x="24706" y="800083"/>
                    <a:pt x="37860" y="740534"/>
                    <a:pt x="74215" y="698581"/>
                  </a:cubicBezTo>
                  <a:cubicBezTo>
                    <a:pt x="22634" y="665673"/>
                    <a:pt x="-6091" y="602523"/>
                    <a:pt x="1090" y="537833"/>
                  </a:cubicBezTo>
                  <a:cubicBezTo>
                    <a:pt x="9515" y="462092"/>
                    <a:pt x="64962" y="402763"/>
                    <a:pt x="134634" y="394956"/>
                  </a:cubicBezTo>
                  <a:lnTo>
                    <a:pt x="135912" y="391189"/>
                  </a:lnTo>
                  <a:lnTo>
                    <a:pt x="135912" y="391189"/>
                  </a:lnTo>
                  <a:cubicBezTo>
                    <a:pt x="126555" y="316602"/>
                    <a:pt x="148376" y="241383"/>
                    <a:pt x="195399" y="186014"/>
                  </a:cubicBezTo>
                  <a:cubicBezTo>
                    <a:pt x="269697" y="98561"/>
                    <a:pt x="390156" y="79069"/>
                    <a:pt x="484790" y="139139"/>
                  </a:cubicBezTo>
                  <a:lnTo>
                    <a:pt x="484845" y="139053"/>
                  </a:lnTo>
                  <a:lnTo>
                    <a:pt x="510311" y="99317"/>
                  </a:lnTo>
                  <a:cubicBezTo>
                    <a:pt x="578199" y="16864"/>
                    <a:pt x="699770" y="8448"/>
                    <a:pt x="776563" y="90478"/>
                  </a:cubicBezTo>
                  <a:lnTo>
                    <a:pt x="777864" y="88345"/>
                  </a:lnTo>
                  <a:lnTo>
                    <a:pt x="796764" y="57368"/>
                  </a:lnTo>
                  <a:cubicBezTo>
                    <a:pt x="820354" y="27381"/>
                    <a:pt x="853459" y="7272"/>
                    <a:pt x="890255" y="1623"/>
                  </a:cubicBezTo>
                  <a:cubicBezTo>
                    <a:pt x="930753" y="-4604"/>
                    <a:pt x="971212" y="7324"/>
                    <a:pt x="1002864" y="33522"/>
                  </a:cubicBezTo>
                  <a:lnTo>
                    <a:pt x="1029603" y="62539"/>
                  </a:lnTo>
                  <a:lnTo>
                    <a:pt x="1031256" y="64333"/>
                  </a:lnTo>
                  <a:cubicBezTo>
                    <a:pt x="1067041" y="18682"/>
                    <a:pt x="1120383" y="-3974"/>
                    <a:pt x="1173394" y="89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39959" y="2276575"/>
              <a:ext cx="1650817" cy="1297180"/>
            </a:xfrm>
            <a:custGeom>
              <a:avLst/>
              <a:gdLst>
                <a:gd name="connsiteX0" fmla="*/ 1173394 w 1493447"/>
                <a:gd name="connsiteY0" fmla="*/ 890 h 1188201"/>
                <a:gd name="connsiteX1" fmla="*/ 1225633 w 1493447"/>
                <a:gd name="connsiteY1" fmla="*/ 15094 h 1188201"/>
                <a:gd name="connsiteX2" fmla="*/ 1324203 w 1493447"/>
                <a:gd name="connsiteY2" fmla="*/ 149421 h 1188201"/>
                <a:gd name="connsiteX3" fmla="*/ 1324739 w 1493447"/>
                <a:gd name="connsiteY3" fmla="*/ 149661 h 1188201"/>
                <a:gd name="connsiteX4" fmla="*/ 1366419 w 1493447"/>
                <a:gd name="connsiteY4" fmla="*/ 168268 h 1188201"/>
                <a:gd name="connsiteX5" fmla="*/ 1450703 w 1493447"/>
                <a:gd name="connsiteY5" fmla="*/ 279790 h 1188201"/>
                <a:gd name="connsiteX6" fmla="*/ 1445041 w 1493447"/>
                <a:gd name="connsiteY6" fmla="*/ 421156 h 1188201"/>
                <a:gd name="connsiteX7" fmla="*/ 1486403 w 1493447"/>
                <a:gd name="connsiteY7" fmla="*/ 637300 h 1188201"/>
                <a:gd name="connsiteX8" fmla="*/ 1292647 w 1493447"/>
                <a:gd name="connsiteY8" fmla="*/ 826503 h 1188201"/>
                <a:gd name="connsiteX9" fmla="*/ 1223285 w 1493447"/>
                <a:gd name="connsiteY9" fmla="*/ 988625 h 1188201"/>
                <a:gd name="connsiteX10" fmla="*/ 987133 w 1493447"/>
                <a:gd name="connsiteY10" fmla="*/ 1008255 h 1188201"/>
                <a:gd name="connsiteX11" fmla="*/ 818373 w 1493447"/>
                <a:gd name="connsiteY11" fmla="*/ 1181209 h 1188201"/>
                <a:gd name="connsiteX12" fmla="*/ 570240 w 1493447"/>
                <a:gd name="connsiteY12" fmla="*/ 1075638 h 1188201"/>
                <a:gd name="connsiteX13" fmla="*/ 201648 w 1493447"/>
                <a:gd name="connsiteY13" fmla="*/ 971332 h 1188201"/>
                <a:gd name="connsiteX14" fmla="*/ 39586 w 1493447"/>
                <a:gd name="connsiteY14" fmla="*/ 855260 h 1188201"/>
                <a:gd name="connsiteX15" fmla="*/ 74215 w 1493447"/>
                <a:gd name="connsiteY15" fmla="*/ 698581 h 1188201"/>
                <a:gd name="connsiteX16" fmla="*/ 1090 w 1493447"/>
                <a:gd name="connsiteY16" fmla="*/ 537833 h 1188201"/>
                <a:gd name="connsiteX17" fmla="*/ 134634 w 1493447"/>
                <a:gd name="connsiteY17" fmla="*/ 394956 h 1188201"/>
                <a:gd name="connsiteX18" fmla="*/ 135912 w 1493447"/>
                <a:gd name="connsiteY18" fmla="*/ 391189 h 1188201"/>
                <a:gd name="connsiteX19" fmla="*/ 135912 w 1493447"/>
                <a:gd name="connsiteY19" fmla="*/ 391189 h 1188201"/>
                <a:gd name="connsiteX20" fmla="*/ 195399 w 1493447"/>
                <a:gd name="connsiteY20" fmla="*/ 186014 h 1188201"/>
                <a:gd name="connsiteX21" fmla="*/ 484790 w 1493447"/>
                <a:gd name="connsiteY21" fmla="*/ 139139 h 1188201"/>
                <a:gd name="connsiteX22" fmla="*/ 484845 w 1493447"/>
                <a:gd name="connsiteY22" fmla="*/ 139053 h 1188201"/>
                <a:gd name="connsiteX23" fmla="*/ 510311 w 1493447"/>
                <a:gd name="connsiteY23" fmla="*/ 99317 h 1188201"/>
                <a:gd name="connsiteX24" fmla="*/ 776563 w 1493447"/>
                <a:gd name="connsiteY24" fmla="*/ 90478 h 1188201"/>
                <a:gd name="connsiteX25" fmla="*/ 777864 w 1493447"/>
                <a:gd name="connsiteY25" fmla="*/ 88345 h 1188201"/>
                <a:gd name="connsiteX26" fmla="*/ 796764 w 1493447"/>
                <a:gd name="connsiteY26" fmla="*/ 57368 h 1188201"/>
                <a:gd name="connsiteX27" fmla="*/ 890255 w 1493447"/>
                <a:gd name="connsiteY27" fmla="*/ 1623 h 1188201"/>
                <a:gd name="connsiteX28" fmla="*/ 1002864 w 1493447"/>
                <a:gd name="connsiteY28" fmla="*/ 33522 h 1188201"/>
                <a:gd name="connsiteX29" fmla="*/ 1029603 w 1493447"/>
                <a:gd name="connsiteY29" fmla="*/ 62539 h 1188201"/>
                <a:gd name="connsiteX30" fmla="*/ 1031256 w 1493447"/>
                <a:gd name="connsiteY30" fmla="*/ 64333 h 1188201"/>
                <a:gd name="connsiteX31" fmla="*/ 1173394 w 1493447"/>
                <a:gd name="connsiteY31" fmla="*/ 890 h 11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3447" h="1188201">
                  <a:moveTo>
                    <a:pt x="1173394" y="890"/>
                  </a:moveTo>
                  <a:cubicBezTo>
                    <a:pt x="1191065" y="2511"/>
                    <a:pt x="1208698" y="7190"/>
                    <a:pt x="1225633" y="15094"/>
                  </a:cubicBezTo>
                  <a:cubicBezTo>
                    <a:pt x="1277248" y="39177"/>
                    <a:pt x="1314260" y="89598"/>
                    <a:pt x="1324203" y="149421"/>
                  </a:cubicBezTo>
                  <a:lnTo>
                    <a:pt x="1324739" y="149661"/>
                  </a:lnTo>
                  <a:lnTo>
                    <a:pt x="1366419" y="168268"/>
                  </a:lnTo>
                  <a:cubicBezTo>
                    <a:pt x="1405855" y="192468"/>
                    <a:pt x="1436203" y="231953"/>
                    <a:pt x="1450703" y="279790"/>
                  </a:cubicBezTo>
                  <a:cubicBezTo>
                    <a:pt x="1464755" y="326087"/>
                    <a:pt x="1462753" y="376371"/>
                    <a:pt x="1445041" y="421156"/>
                  </a:cubicBezTo>
                  <a:cubicBezTo>
                    <a:pt x="1488578" y="482574"/>
                    <a:pt x="1503803" y="562191"/>
                    <a:pt x="1486403" y="637300"/>
                  </a:cubicBezTo>
                  <a:cubicBezTo>
                    <a:pt x="1463271" y="737153"/>
                    <a:pt x="1386694" y="811932"/>
                    <a:pt x="1292647" y="826503"/>
                  </a:cubicBezTo>
                  <a:cubicBezTo>
                    <a:pt x="1292198" y="888828"/>
                    <a:pt x="1266891" y="947937"/>
                    <a:pt x="1223285" y="988625"/>
                  </a:cubicBezTo>
                  <a:cubicBezTo>
                    <a:pt x="1157031" y="1050455"/>
                    <a:pt x="1061327" y="1058401"/>
                    <a:pt x="987133" y="1008255"/>
                  </a:cubicBezTo>
                  <a:cubicBezTo>
                    <a:pt x="963137" y="1094388"/>
                    <a:pt x="898886" y="1160232"/>
                    <a:pt x="818373" y="1181209"/>
                  </a:cubicBezTo>
                  <a:cubicBezTo>
                    <a:pt x="723498" y="1205925"/>
                    <a:pt x="624479" y="1163806"/>
                    <a:pt x="570240" y="1075638"/>
                  </a:cubicBezTo>
                  <a:cubicBezTo>
                    <a:pt x="442220" y="1159325"/>
                    <a:pt x="275946" y="1112286"/>
                    <a:pt x="201648" y="971332"/>
                  </a:cubicBezTo>
                  <a:cubicBezTo>
                    <a:pt x="128661" y="980597"/>
                    <a:pt x="60129" y="931524"/>
                    <a:pt x="39586" y="855260"/>
                  </a:cubicBezTo>
                  <a:cubicBezTo>
                    <a:pt x="24706" y="800083"/>
                    <a:pt x="37860" y="740534"/>
                    <a:pt x="74215" y="698581"/>
                  </a:cubicBezTo>
                  <a:cubicBezTo>
                    <a:pt x="22634" y="665673"/>
                    <a:pt x="-6091" y="602523"/>
                    <a:pt x="1090" y="537833"/>
                  </a:cubicBezTo>
                  <a:cubicBezTo>
                    <a:pt x="9515" y="462092"/>
                    <a:pt x="64962" y="402763"/>
                    <a:pt x="134634" y="394956"/>
                  </a:cubicBezTo>
                  <a:lnTo>
                    <a:pt x="135912" y="391189"/>
                  </a:lnTo>
                  <a:lnTo>
                    <a:pt x="135912" y="391189"/>
                  </a:lnTo>
                  <a:cubicBezTo>
                    <a:pt x="126555" y="316602"/>
                    <a:pt x="148376" y="241383"/>
                    <a:pt x="195399" y="186014"/>
                  </a:cubicBezTo>
                  <a:cubicBezTo>
                    <a:pt x="269697" y="98561"/>
                    <a:pt x="390156" y="79069"/>
                    <a:pt x="484790" y="139139"/>
                  </a:cubicBezTo>
                  <a:lnTo>
                    <a:pt x="484845" y="139053"/>
                  </a:lnTo>
                  <a:lnTo>
                    <a:pt x="510311" y="99317"/>
                  </a:lnTo>
                  <a:cubicBezTo>
                    <a:pt x="578199" y="16864"/>
                    <a:pt x="699770" y="8448"/>
                    <a:pt x="776563" y="90478"/>
                  </a:cubicBezTo>
                  <a:lnTo>
                    <a:pt x="777864" y="88345"/>
                  </a:lnTo>
                  <a:lnTo>
                    <a:pt x="796764" y="57368"/>
                  </a:lnTo>
                  <a:cubicBezTo>
                    <a:pt x="820354" y="27381"/>
                    <a:pt x="853459" y="7272"/>
                    <a:pt x="890255" y="1623"/>
                  </a:cubicBezTo>
                  <a:cubicBezTo>
                    <a:pt x="930753" y="-4604"/>
                    <a:pt x="971212" y="7324"/>
                    <a:pt x="1002864" y="33522"/>
                  </a:cubicBezTo>
                  <a:lnTo>
                    <a:pt x="1029603" y="62539"/>
                  </a:lnTo>
                  <a:lnTo>
                    <a:pt x="1031256" y="64333"/>
                  </a:lnTo>
                  <a:cubicBezTo>
                    <a:pt x="1067041" y="18682"/>
                    <a:pt x="1120383" y="-3974"/>
                    <a:pt x="1173394" y="89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88900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5052" y="1380955"/>
            <a:ext cx="2572410" cy="2253231"/>
            <a:chOff x="5207876" y="2172786"/>
            <a:chExt cx="1914984" cy="1504758"/>
          </a:xfrm>
        </p:grpSpPr>
        <p:sp>
          <p:nvSpPr>
            <p:cNvPr id="29" name="任意多边形 28"/>
            <p:cNvSpPr/>
            <p:nvPr/>
          </p:nvSpPr>
          <p:spPr>
            <a:xfrm>
              <a:off x="5207876" y="2172786"/>
              <a:ext cx="1914984" cy="1504758"/>
            </a:xfrm>
            <a:custGeom>
              <a:avLst/>
              <a:gdLst>
                <a:gd name="connsiteX0" fmla="*/ 1173394 w 1493447"/>
                <a:gd name="connsiteY0" fmla="*/ 890 h 1188201"/>
                <a:gd name="connsiteX1" fmla="*/ 1225633 w 1493447"/>
                <a:gd name="connsiteY1" fmla="*/ 15094 h 1188201"/>
                <a:gd name="connsiteX2" fmla="*/ 1324203 w 1493447"/>
                <a:gd name="connsiteY2" fmla="*/ 149421 h 1188201"/>
                <a:gd name="connsiteX3" fmla="*/ 1324739 w 1493447"/>
                <a:gd name="connsiteY3" fmla="*/ 149661 h 1188201"/>
                <a:gd name="connsiteX4" fmla="*/ 1366419 w 1493447"/>
                <a:gd name="connsiteY4" fmla="*/ 168268 h 1188201"/>
                <a:gd name="connsiteX5" fmla="*/ 1450703 w 1493447"/>
                <a:gd name="connsiteY5" fmla="*/ 279790 h 1188201"/>
                <a:gd name="connsiteX6" fmla="*/ 1445041 w 1493447"/>
                <a:gd name="connsiteY6" fmla="*/ 421156 h 1188201"/>
                <a:gd name="connsiteX7" fmla="*/ 1486403 w 1493447"/>
                <a:gd name="connsiteY7" fmla="*/ 637300 h 1188201"/>
                <a:gd name="connsiteX8" fmla="*/ 1292647 w 1493447"/>
                <a:gd name="connsiteY8" fmla="*/ 826503 h 1188201"/>
                <a:gd name="connsiteX9" fmla="*/ 1223285 w 1493447"/>
                <a:gd name="connsiteY9" fmla="*/ 988625 h 1188201"/>
                <a:gd name="connsiteX10" fmla="*/ 987133 w 1493447"/>
                <a:gd name="connsiteY10" fmla="*/ 1008255 h 1188201"/>
                <a:gd name="connsiteX11" fmla="*/ 818373 w 1493447"/>
                <a:gd name="connsiteY11" fmla="*/ 1181209 h 1188201"/>
                <a:gd name="connsiteX12" fmla="*/ 570240 w 1493447"/>
                <a:gd name="connsiteY12" fmla="*/ 1075638 h 1188201"/>
                <a:gd name="connsiteX13" fmla="*/ 201648 w 1493447"/>
                <a:gd name="connsiteY13" fmla="*/ 971332 h 1188201"/>
                <a:gd name="connsiteX14" fmla="*/ 39586 w 1493447"/>
                <a:gd name="connsiteY14" fmla="*/ 855260 h 1188201"/>
                <a:gd name="connsiteX15" fmla="*/ 74215 w 1493447"/>
                <a:gd name="connsiteY15" fmla="*/ 698581 h 1188201"/>
                <a:gd name="connsiteX16" fmla="*/ 1090 w 1493447"/>
                <a:gd name="connsiteY16" fmla="*/ 537833 h 1188201"/>
                <a:gd name="connsiteX17" fmla="*/ 134634 w 1493447"/>
                <a:gd name="connsiteY17" fmla="*/ 394956 h 1188201"/>
                <a:gd name="connsiteX18" fmla="*/ 135912 w 1493447"/>
                <a:gd name="connsiteY18" fmla="*/ 391189 h 1188201"/>
                <a:gd name="connsiteX19" fmla="*/ 135912 w 1493447"/>
                <a:gd name="connsiteY19" fmla="*/ 391189 h 1188201"/>
                <a:gd name="connsiteX20" fmla="*/ 195399 w 1493447"/>
                <a:gd name="connsiteY20" fmla="*/ 186014 h 1188201"/>
                <a:gd name="connsiteX21" fmla="*/ 484790 w 1493447"/>
                <a:gd name="connsiteY21" fmla="*/ 139139 h 1188201"/>
                <a:gd name="connsiteX22" fmla="*/ 484845 w 1493447"/>
                <a:gd name="connsiteY22" fmla="*/ 139053 h 1188201"/>
                <a:gd name="connsiteX23" fmla="*/ 510311 w 1493447"/>
                <a:gd name="connsiteY23" fmla="*/ 99317 h 1188201"/>
                <a:gd name="connsiteX24" fmla="*/ 776563 w 1493447"/>
                <a:gd name="connsiteY24" fmla="*/ 90478 h 1188201"/>
                <a:gd name="connsiteX25" fmla="*/ 777864 w 1493447"/>
                <a:gd name="connsiteY25" fmla="*/ 88345 h 1188201"/>
                <a:gd name="connsiteX26" fmla="*/ 796764 w 1493447"/>
                <a:gd name="connsiteY26" fmla="*/ 57368 h 1188201"/>
                <a:gd name="connsiteX27" fmla="*/ 890255 w 1493447"/>
                <a:gd name="connsiteY27" fmla="*/ 1623 h 1188201"/>
                <a:gd name="connsiteX28" fmla="*/ 1002864 w 1493447"/>
                <a:gd name="connsiteY28" fmla="*/ 33522 h 1188201"/>
                <a:gd name="connsiteX29" fmla="*/ 1029603 w 1493447"/>
                <a:gd name="connsiteY29" fmla="*/ 62539 h 1188201"/>
                <a:gd name="connsiteX30" fmla="*/ 1031256 w 1493447"/>
                <a:gd name="connsiteY30" fmla="*/ 64333 h 1188201"/>
                <a:gd name="connsiteX31" fmla="*/ 1173394 w 1493447"/>
                <a:gd name="connsiteY31" fmla="*/ 890 h 11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3447" h="1188201">
                  <a:moveTo>
                    <a:pt x="1173394" y="890"/>
                  </a:moveTo>
                  <a:cubicBezTo>
                    <a:pt x="1191065" y="2511"/>
                    <a:pt x="1208698" y="7190"/>
                    <a:pt x="1225633" y="15094"/>
                  </a:cubicBezTo>
                  <a:cubicBezTo>
                    <a:pt x="1277248" y="39177"/>
                    <a:pt x="1314260" y="89598"/>
                    <a:pt x="1324203" y="149421"/>
                  </a:cubicBezTo>
                  <a:lnTo>
                    <a:pt x="1324739" y="149661"/>
                  </a:lnTo>
                  <a:lnTo>
                    <a:pt x="1366419" y="168268"/>
                  </a:lnTo>
                  <a:cubicBezTo>
                    <a:pt x="1405855" y="192468"/>
                    <a:pt x="1436203" y="231953"/>
                    <a:pt x="1450703" y="279790"/>
                  </a:cubicBezTo>
                  <a:cubicBezTo>
                    <a:pt x="1464755" y="326087"/>
                    <a:pt x="1462753" y="376371"/>
                    <a:pt x="1445041" y="421156"/>
                  </a:cubicBezTo>
                  <a:cubicBezTo>
                    <a:pt x="1488578" y="482574"/>
                    <a:pt x="1503803" y="562191"/>
                    <a:pt x="1486403" y="637300"/>
                  </a:cubicBezTo>
                  <a:cubicBezTo>
                    <a:pt x="1463271" y="737153"/>
                    <a:pt x="1386694" y="811932"/>
                    <a:pt x="1292647" y="826503"/>
                  </a:cubicBezTo>
                  <a:cubicBezTo>
                    <a:pt x="1292198" y="888828"/>
                    <a:pt x="1266891" y="947937"/>
                    <a:pt x="1223285" y="988625"/>
                  </a:cubicBezTo>
                  <a:cubicBezTo>
                    <a:pt x="1157031" y="1050455"/>
                    <a:pt x="1061327" y="1058401"/>
                    <a:pt x="987133" y="1008255"/>
                  </a:cubicBezTo>
                  <a:cubicBezTo>
                    <a:pt x="963137" y="1094388"/>
                    <a:pt x="898886" y="1160232"/>
                    <a:pt x="818373" y="1181209"/>
                  </a:cubicBezTo>
                  <a:cubicBezTo>
                    <a:pt x="723498" y="1205925"/>
                    <a:pt x="624479" y="1163806"/>
                    <a:pt x="570240" y="1075638"/>
                  </a:cubicBezTo>
                  <a:cubicBezTo>
                    <a:pt x="442220" y="1159325"/>
                    <a:pt x="275946" y="1112286"/>
                    <a:pt x="201648" y="971332"/>
                  </a:cubicBezTo>
                  <a:cubicBezTo>
                    <a:pt x="128661" y="980597"/>
                    <a:pt x="60129" y="931524"/>
                    <a:pt x="39586" y="855260"/>
                  </a:cubicBezTo>
                  <a:cubicBezTo>
                    <a:pt x="24706" y="800083"/>
                    <a:pt x="37860" y="740534"/>
                    <a:pt x="74215" y="698581"/>
                  </a:cubicBezTo>
                  <a:cubicBezTo>
                    <a:pt x="22634" y="665673"/>
                    <a:pt x="-6091" y="602523"/>
                    <a:pt x="1090" y="537833"/>
                  </a:cubicBezTo>
                  <a:cubicBezTo>
                    <a:pt x="9515" y="462092"/>
                    <a:pt x="64962" y="402763"/>
                    <a:pt x="134634" y="394956"/>
                  </a:cubicBezTo>
                  <a:lnTo>
                    <a:pt x="135912" y="391189"/>
                  </a:lnTo>
                  <a:lnTo>
                    <a:pt x="135912" y="391189"/>
                  </a:lnTo>
                  <a:cubicBezTo>
                    <a:pt x="126555" y="316602"/>
                    <a:pt x="148376" y="241383"/>
                    <a:pt x="195399" y="186014"/>
                  </a:cubicBezTo>
                  <a:cubicBezTo>
                    <a:pt x="269697" y="98561"/>
                    <a:pt x="390156" y="79069"/>
                    <a:pt x="484790" y="139139"/>
                  </a:cubicBezTo>
                  <a:lnTo>
                    <a:pt x="484845" y="139053"/>
                  </a:lnTo>
                  <a:lnTo>
                    <a:pt x="510311" y="99317"/>
                  </a:lnTo>
                  <a:cubicBezTo>
                    <a:pt x="578199" y="16864"/>
                    <a:pt x="699770" y="8448"/>
                    <a:pt x="776563" y="90478"/>
                  </a:cubicBezTo>
                  <a:lnTo>
                    <a:pt x="777864" y="88345"/>
                  </a:lnTo>
                  <a:lnTo>
                    <a:pt x="796764" y="57368"/>
                  </a:lnTo>
                  <a:cubicBezTo>
                    <a:pt x="820354" y="27381"/>
                    <a:pt x="853459" y="7272"/>
                    <a:pt x="890255" y="1623"/>
                  </a:cubicBezTo>
                  <a:cubicBezTo>
                    <a:pt x="930753" y="-4604"/>
                    <a:pt x="971212" y="7324"/>
                    <a:pt x="1002864" y="33522"/>
                  </a:cubicBezTo>
                  <a:lnTo>
                    <a:pt x="1029603" y="62539"/>
                  </a:lnTo>
                  <a:lnTo>
                    <a:pt x="1031256" y="64333"/>
                  </a:lnTo>
                  <a:cubicBezTo>
                    <a:pt x="1067041" y="18682"/>
                    <a:pt x="1120383" y="-3974"/>
                    <a:pt x="1173394" y="89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339959" y="2276575"/>
              <a:ext cx="1650817" cy="1297180"/>
            </a:xfrm>
            <a:custGeom>
              <a:avLst/>
              <a:gdLst>
                <a:gd name="connsiteX0" fmla="*/ 1173394 w 1493447"/>
                <a:gd name="connsiteY0" fmla="*/ 890 h 1188201"/>
                <a:gd name="connsiteX1" fmla="*/ 1225633 w 1493447"/>
                <a:gd name="connsiteY1" fmla="*/ 15094 h 1188201"/>
                <a:gd name="connsiteX2" fmla="*/ 1324203 w 1493447"/>
                <a:gd name="connsiteY2" fmla="*/ 149421 h 1188201"/>
                <a:gd name="connsiteX3" fmla="*/ 1324739 w 1493447"/>
                <a:gd name="connsiteY3" fmla="*/ 149661 h 1188201"/>
                <a:gd name="connsiteX4" fmla="*/ 1366419 w 1493447"/>
                <a:gd name="connsiteY4" fmla="*/ 168268 h 1188201"/>
                <a:gd name="connsiteX5" fmla="*/ 1450703 w 1493447"/>
                <a:gd name="connsiteY5" fmla="*/ 279790 h 1188201"/>
                <a:gd name="connsiteX6" fmla="*/ 1445041 w 1493447"/>
                <a:gd name="connsiteY6" fmla="*/ 421156 h 1188201"/>
                <a:gd name="connsiteX7" fmla="*/ 1486403 w 1493447"/>
                <a:gd name="connsiteY7" fmla="*/ 637300 h 1188201"/>
                <a:gd name="connsiteX8" fmla="*/ 1292647 w 1493447"/>
                <a:gd name="connsiteY8" fmla="*/ 826503 h 1188201"/>
                <a:gd name="connsiteX9" fmla="*/ 1223285 w 1493447"/>
                <a:gd name="connsiteY9" fmla="*/ 988625 h 1188201"/>
                <a:gd name="connsiteX10" fmla="*/ 987133 w 1493447"/>
                <a:gd name="connsiteY10" fmla="*/ 1008255 h 1188201"/>
                <a:gd name="connsiteX11" fmla="*/ 818373 w 1493447"/>
                <a:gd name="connsiteY11" fmla="*/ 1181209 h 1188201"/>
                <a:gd name="connsiteX12" fmla="*/ 570240 w 1493447"/>
                <a:gd name="connsiteY12" fmla="*/ 1075638 h 1188201"/>
                <a:gd name="connsiteX13" fmla="*/ 201648 w 1493447"/>
                <a:gd name="connsiteY13" fmla="*/ 971332 h 1188201"/>
                <a:gd name="connsiteX14" fmla="*/ 39586 w 1493447"/>
                <a:gd name="connsiteY14" fmla="*/ 855260 h 1188201"/>
                <a:gd name="connsiteX15" fmla="*/ 74215 w 1493447"/>
                <a:gd name="connsiteY15" fmla="*/ 698581 h 1188201"/>
                <a:gd name="connsiteX16" fmla="*/ 1090 w 1493447"/>
                <a:gd name="connsiteY16" fmla="*/ 537833 h 1188201"/>
                <a:gd name="connsiteX17" fmla="*/ 134634 w 1493447"/>
                <a:gd name="connsiteY17" fmla="*/ 394956 h 1188201"/>
                <a:gd name="connsiteX18" fmla="*/ 135912 w 1493447"/>
                <a:gd name="connsiteY18" fmla="*/ 391189 h 1188201"/>
                <a:gd name="connsiteX19" fmla="*/ 135912 w 1493447"/>
                <a:gd name="connsiteY19" fmla="*/ 391189 h 1188201"/>
                <a:gd name="connsiteX20" fmla="*/ 195399 w 1493447"/>
                <a:gd name="connsiteY20" fmla="*/ 186014 h 1188201"/>
                <a:gd name="connsiteX21" fmla="*/ 484790 w 1493447"/>
                <a:gd name="connsiteY21" fmla="*/ 139139 h 1188201"/>
                <a:gd name="connsiteX22" fmla="*/ 484845 w 1493447"/>
                <a:gd name="connsiteY22" fmla="*/ 139053 h 1188201"/>
                <a:gd name="connsiteX23" fmla="*/ 510311 w 1493447"/>
                <a:gd name="connsiteY23" fmla="*/ 99317 h 1188201"/>
                <a:gd name="connsiteX24" fmla="*/ 776563 w 1493447"/>
                <a:gd name="connsiteY24" fmla="*/ 90478 h 1188201"/>
                <a:gd name="connsiteX25" fmla="*/ 777864 w 1493447"/>
                <a:gd name="connsiteY25" fmla="*/ 88345 h 1188201"/>
                <a:gd name="connsiteX26" fmla="*/ 796764 w 1493447"/>
                <a:gd name="connsiteY26" fmla="*/ 57368 h 1188201"/>
                <a:gd name="connsiteX27" fmla="*/ 890255 w 1493447"/>
                <a:gd name="connsiteY27" fmla="*/ 1623 h 1188201"/>
                <a:gd name="connsiteX28" fmla="*/ 1002864 w 1493447"/>
                <a:gd name="connsiteY28" fmla="*/ 33522 h 1188201"/>
                <a:gd name="connsiteX29" fmla="*/ 1029603 w 1493447"/>
                <a:gd name="connsiteY29" fmla="*/ 62539 h 1188201"/>
                <a:gd name="connsiteX30" fmla="*/ 1031256 w 1493447"/>
                <a:gd name="connsiteY30" fmla="*/ 64333 h 1188201"/>
                <a:gd name="connsiteX31" fmla="*/ 1173394 w 1493447"/>
                <a:gd name="connsiteY31" fmla="*/ 890 h 11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3447" h="1188201">
                  <a:moveTo>
                    <a:pt x="1173394" y="890"/>
                  </a:moveTo>
                  <a:cubicBezTo>
                    <a:pt x="1191065" y="2511"/>
                    <a:pt x="1208698" y="7190"/>
                    <a:pt x="1225633" y="15094"/>
                  </a:cubicBezTo>
                  <a:cubicBezTo>
                    <a:pt x="1277248" y="39177"/>
                    <a:pt x="1314260" y="89598"/>
                    <a:pt x="1324203" y="149421"/>
                  </a:cubicBezTo>
                  <a:lnTo>
                    <a:pt x="1324739" y="149661"/>
                  </a:lnTo>
                  <a:lnTo>
                    <a:pt x="1366419" y="168268"/>
                  </a:lnTo>
                  <a:cubicBezTo>
                    <a:pt x="1405855" y="192468"/>
                    <a:pt x="1436203" y="231953"/>
                    <a:pt x="1450703" y="279790"/>
                  </a:cubicBezTo>
                  <a:cubicBezTo>
                    <a:pt x="1464755" y="326087"/>
                    <a:pt x="1462753" y="376371"/>
                    <a:pt x="1445041" y="421156"/>
                  </a:cubicBezTo>
                  <a:cubicBezTo>
                    <a:pt x="1488578" y="482574"/>
                    <a:pt x="1503803" y="562191"/>
                    <a:pt x="1486403" y="637300"/>
                  </a:cubicBezTo>
                  <a:cubicBezTo>
                    <a:pt x="1463271" y="737153"/>
                    <a:pt x="1386694" y="811932"/>
                    <a:pt x="1292647" y="826503"/>
                  </a:cubicBezTo>
                  <a:cubicBezTo>
                    <a:pt x="1292198" y="888828"/>
                    <a:pt x="1266891" y="947937"/>
                    <a:pt x="1223285" y="988625"/>
                  </a:cubicBezTo>
                  <a:cubicBezTo>
                    <a:pt x="1157031" y="1050455"/>
                    <a:pt x="1061327" y="1058401"/>
                    <a:pt x="987133" y="1008255"/>
                  </a:cubicBezTo>
                  <a:cubicBezTo>
                    <a:pt x="963137" y="1094388"/>
                    <a:pt x="898886" y="1160232"/>
                    <a:pt x="818373" y="1181209"/>
                  </a:cubicBezTo>
                  <a:cubicBezTo>
                    <a:pt x="723498" y="1205925"/>
                    <a:pt x="624479" y="1163806"/>
                    <a:pt x="570240" y="1075638"/>
                  </a:cubicBezTo>
                  <a:cubicBezTo>
                    <a:pt x="442220" y="1159325"/>
                    <a:pt x="275946" y="1112286"/>
                    <a:pt x="201648" y="971332"/>
                  </a:cubicBezTo>
                  <a:cubicBezTo>
                    <a:pt x="128661" y="980597"/>
                    <a:pt x="60129" y="931524"/>
                    <a:pt x="39586" y="855260"/>
                  </a:cubicBezTo>
                  <a:cubicBezTo>
                    <a:pt x="24706" y="800083"/>
                    <a:pt x="37860" y="740534"/>
                    <a:pt x="74215" y="698581"/>
                  </a:cubicBezTo>
                  <a:cubicBezTo>
                    <a:pt x="22634" y="665673"/>
                    <a:pt x="-6091" y="602523"/>
                    <a:pt x="1090" y="537833"/>
                  </a:cubicBezTo>
                  <a:cubicBezTo>
                    <a:pt x="9515" y="462092"/>
                    <a:pt x="64962" y="402763"/>
                    <a:pt x="134634" y="394956"/>
                  </a:cubicBezTo>
                  <a:lnTo>
                    <a:pt x="135912" y="391189"/>
                  </a:lnTo>
                  <a:lnTo>
                    <a:pt x="135912" y="391189"/>
                  </a:lnTo>
                  <a:cubicBezTo>
                    <a:pt x="126555" y="316602"/>
                    <a:pt x="148376" y="241383"/>
                    <a:pt x="195399" y="186014"/>
                  </a:cubicBezTo>
                  <a:cubicBezTo>
                    <a:pt x="269697" y="98561"/>
                    <a:pt x="390156" y="79069"/>
                    <a:pt x="484790" y="139139"/>
                  </a:cubicBezTo>
                  <a:lnTo>
                    <a:pt x="484845" y="139053"/>
                  </a:lnTo>
                  <a:lnTo>
                    <a:pt x="510311" y="99317"/>
                  </a:lnTo>
                  <a:cubicBezTo>
                    <a:pt x="578199" y="16864"/>
                    <a:pt x="699770" y="8448"/>
                    <a:pt x="776563" y="90478"/>
                  </a:cubicBezTo>
                  <a:lnTo>
                    <a:pt x="777864" y="88345"/>
                  </a:lnTo>
                  <a:lnTo>
                    <a:pt x="796764" y="57368"/>
                  </a:lnTo>
                  <a:cubicBezTo>
                    <a:pt x="820354" y="27381"/>
                    <a:pt x="853459" y="7272"/>
                    <a:pt x="890255" y="1623"/>
                  </a:cubicBezTo>
                  <a:cubicBezTo>
                    <a:pt x="930753" y="-4604"/>
                    <a:pt x="971212" y="7324"/>
                    <a:pt x="1002864" y="33522"/>
                  </a:cubicBezTo>
                  <a:lnTo>
                    <a:pt x="1029603" y="62539"/>
                  </a:lnTo>
                  <a:lnTo>
                    <a:pt x="1031256" y="64333"/>
                  </a:lnTo>
                  <a:cubicBezTo>
                    <a:pt x="1067041" y="18682"/>
                    <a:pt x="1120383" y="-3974"/>
                    <a:pt x="1173394" y="89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88900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42" y="4203342"/>
            <a:ext cx="328782" cy="2334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89" y="4207764"/>
            <a:ext cx="329839" cy="31106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10" y="367765"/>
            <a:ext cx="323455" cy="28407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99" y="4636710"/>
            <a:ext cx="344264" cy="2929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5455062" y="1536369"/>
            <a:ext cx="304799" cy="38477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2504178" y="367765"/>
            <a:ext cx="299265" cy="46882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26" y="3512717"/>
            <a:ext cx="294710" cy="2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6434" y="187207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4164491" y="107253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71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6601103" y="-276634"/>
            <a:ext cx="1368000" cy="5086161"/>
            <a:chOff x="6601103" y="-276634"/>
            <a:chExt cx="1368000" cy="5086161"/>
          </a:xfrm>
        </p:grpSpPr>
        <p:cxnSp>
          <p:nvCxnSpPr>
            <p:cNvPr id="59" name="直接连接符 58"/>
            <p:cNvCxnSpPr>
              <a:endCxn id="52" idx="3"/>
            </p:cNvCxnSpPr>
            <p:nvPr/>
          </p:nvCxnSpPr>
          <p:spPr>
            <a:xfrm>
              <a:off x="7236830" y="-276634"/>
              <a:ext cx="7787" cy="3734939"/>
            </a:xfrm>
            <a:prstGeom prst="line">
              <a:avLst/>
            </a:prstGeom>
            <a:ln w="444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 rot="15991654">
              <a:off x="6601103" y="3441527"/>
              <a:ext cx="1368000" cy="1368000"/>
              <a:chOff x="2774731" y="652277"/>
              <a:chExt cx="1815152" cy="181515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774731" y="652277"/>
                <a:ext cx="1815152" cy="181515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895987" y="731955"/>
                <a:ext cx="1662752" cy="1662752"/>
              </a:xfrm>
              <a:prstGeom prst="ellipse">
                <a:avLst/>
              </a:prstGeom>
              <a:solidFill>
                <a:srgbClr val="46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850063" y="731955"/>
                <a:ext cx="1662752" cy="1662752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54" name="矩形 53"/>
            <p:cNvSpPr/>
            <p:nvPr/>
          </p:nvSpPr>
          <p:spPr>
            <a:xfrm>
              <a:off x="6805941" y="3762229"/>
              <a:ext cx="9984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点击此处添加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b="12536"/>
          <a:stretch/>
        </p:blipFill>
        <p:spPr>
          <a:xfrm rot="20947021">
            <a:off x="1982423" y="3009018"/>
            <a:ext cx="1757402" cy="1314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3205"/>
          <a:stretch/>
        </p:blipFill>
        <p:spPr>
          <a:xfrm rot="792175">
            <a:off x="3422078" y="690544"/>
            <a:ext cx="1752762" cy="1417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7" r="27470" b="6274"/>
          <a:stretch/>
        </p:blipFill>
        <p:spPr>
          <a:xfrm rot="20967983">
            <a:off x="6010432" y="758536"/>
            <a:ext cx="1691060" cy="1281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203" r="4175" b="5390"/>
          <a:stretch/>
        </p:blipFill>
        <p:spPr>
          <a:xfrm rot="1527987">
            <a:off x="4402655" y="3347448"/>
            <a:ext cx="1747970" cy="1183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61" name="组合 60"/>
          <p:cNvGrpSpPr/>
          <p:nvPr/>
        </p:nvGrpSpPr>
        <p:grpSpPr>
          <a:xfrm>
            <a:off x="1744475" y="-611499"/>
            <a:ext cx="1368000" cy="2755322"/>
            <a:chOff x="1744475" y="-611499"/>
            <a:chExt cx="1368000" cy="2755322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386305" y="-611499"/>
              <a:ext cx="0" cy="1913356"/>
            </a:xfrm>
            <a:prstGeom prst="line">
              <a:avLst/>
            </a:prstGeom>
            <a:ln w="444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 rot="15991654">
              <a:off x="1744475" y="775823"/>
              <a:ext cx="1368000" cy="1368000"/>
              <a:chOff x="2774731" y="652277"/>
              <a:chExt cx="1815152" cy="181515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74731" y="652277"/>
                <a:ext cx="1815152" cy="181515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895987" y="731955"/>
                <a:ext cx="1662752" cy="1662752"/>
              </a:xfrm>
              <a:prstGeom prst="ellipse">
                <a:avLst/>
              </a:prstGeom>
              <a:solidFill>
                <a:srgbClr val="46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850063" y="731955"/>
                <a:ext cx="1662752" cy="1662752"/>
              </a:xfrm>
              <a:prstGeom prst="ellipse">
                <a:avLst/>
              </a:prstGeom>
              <a:noFill/>
              <a:ln w="15875">
                <a:solidFill>
                  <a:srgbClr val="46394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51"/>
              <a:stretch/>
            </p:blipFill>
            <p:spPr>
              <a:xfrm>
                <a:off x="4353249" y="1423514"/>
                <a:ext cx="216000" cy="272678"/>
              </a:xfrm>
              <a:prstGeom prst="rect">
                <a:avLst/>
              </a:prstGeom>
            </p:spPr>
          </p:pic>
        </p:grpSp>
        <p:sp>
          <p:nvSpPr>
            <p:cNvPr id="32" name="矩形 31"/>
            <p:cNvSpPr/>
            <p:nvPr/>
          </p:nvSpPr>
          <p:spPr>
            <a:xfrm>
              <a:off x="1918050" y="1122835"/>
              <a:ext cx="10815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点击此处添加</a:t>
              </a:r>
              <a:r>
                <a:rPr lang="zh-CN" altLang="en-US" sz="1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文本</a:t>
              </a:r>
              <a:endParaRPr lang="zh-CN" alt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6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 rot="223997">
            <a:off x="4311941" y="599345"/>
            <a:ext cx="2815815" cy="1880327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21176298">
            <a:off x="2222399" y="2878496"/>
            <a:ext cx="2582658" cy="1802185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730942">
            <a:off x="646178" y="812667"/>
            <a:ext cx="2136172" cy="1490626"/>
          </a:xfrm>
          <a:prstGeom prst="roundRect">
            <a:avLst>
              <a:gd name="adj" fmla="val 11096"/>
            </a:avLst>
          </a:prstGeom>
          <a:solidFill>
            <a:srgbClr val="46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0" b="15811"/>
          <a:stretch/>
        </p:blipFill>
        <p:spPr>
          <a:xfrm>
            <a:off x="1000185" y="812667"/>
            <a:ext cx="2031964" cy="1490626"/>
          </a:xfrm>
          <a:prstGeom prst="roundRect">
            <a:avLst>
              <a:gd name="adj" fmla="val 9013"/>
            </a:avLst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b="4789"/>
          <a:stretch/>
        </p:blipFill>
        <p:spPr>
          <a:xfrm rot="317777">
            <a:off x="2436211" y="2760644"/>
            <a:ext cx="2433342" cy="1624397"/>
          </a:xfrm>
          <a:prstGeom prst="roundRect">
            <a:avLst>
              <a:gd name="adj" fmla="val 9013"/>
            </a:avLst>
          </a:prstGeom>
        </p:spPr>
      </p:pic>
      <p:sp>
        <p:nvSpPr>
          <p:cNvPr id="7" name="矩形 6"/>
          <p:cNvSpPr/>
          <p:nvPr/>
        </p:nvSpPr>
        <p:spPr>
          <a:xfrm>
            <a:off x="2378176" y="4356223"/>
            <a:ext cx="1135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添加文本</a:t>
            </a:r>
            <a:endParaRPr lang="zh-CN" altLang="en-US" sz="1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0096" y="959137"/>
            <a:ext cx="487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添加文本</a:t>
            </a:r>
            <a:endParaRPr lang="zh-CN" altLang="en-US" sz="1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 b="5799"/>
          <a:stretch/>
        </p:blipFill>
        <p:spPr>
          <a:xfrm rot="20930259">
            <a:off x="4283099" y="540457"/>
            <a:ext cx="2565442" cy="1758615"/>
          </a:xfrm>
          <a:prstGeom prst="roundRect">
            <a:avLst>
              <a:gd name="adj" fmla="val 9013"/>
            </a:avLst>
          </a:prstGeom>
        </p:spPr>
      </p:pic>
      <p:sp>
        <p:nvSpPr>
          <p:cNvPr id="12" name="矩形 11"/>
          <p:cNvSpPr/>
          <p:nvPr/>
        </p:nvSpPr>
        <p:spPr>
          <a:xfrm>
            <a:off x="6090257" y="2193408"/>
            <a:ext cx="1135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添加文本</a:t>
            </a:r>
            <a:endParaRPr lang="zh-CN" altLang="en-US" sz="1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5" y="4444817"/>
            <a:ext cx="329839" cy="3110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1" y="2942430"/>
            <a:ext cx="344264" cy="292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72" y="839066"/>
            <a:ext cx="294710" cy="2429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2" y="4444817"/>
            <a:ext cx="329839" cy="3110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60" y="3473395"/>
            <a:ext cx="344264" cy="2929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80" y="3472017"/>
            <a:ext cx="294710" cy="2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4" grpId="0" animBg="1"/>
      <p:bldP spid="4" grpId="1" animBg="1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1"/>
          <a:stretch/>
        </p:blipFill>
        <p:spPr>
          <a:xfrm>
            <a:off x="-1" y="-10510"/>
            <a:ext cx="4296230" cy="4016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4"/>
          <a:stretch/>
        </p:blipFill>
        <p:spPr>
          <a:xfrm>
            <a:off x="5007429" y="-1"/>
            <a:ext cx="4136571" cy="38898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79" y="3933371"/>
            <a:ext cx="827372" cy="1035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6"/>
          <a:stretch/>
        </p:blipFill>
        <p:spPr>
          <a:xfrm>
            <a:off x="190786" y="75310"/>
            <a:ext cx="333829" cy="4362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604010" y="413346"/>
            <a:ext cx="444557" cy="5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128880" y="361437"/>
            <a:ext cx="377372" cy="591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0" y="1721530"/>
            <a:ext cx="583480" cy="5422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197877" y="1443803"/>
            <a:ext cx="444557" cy="5780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478897" y="4413"/>
            <a:ext cx="444557" cy="5780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775322" y="2803885"/>
            <a:ext cx="371216" cy="482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5257087" y="646370"/>
            <a:ext cx="327513" cy="4258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8517703" y="1420342"/>
            <a:ext cx="398607" cy="5182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6261550" y="121839"/>
            <a:ext cx="304799" cy="3847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8412207" y="425489"/>
            <a:ext cx="304799" cy="38477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7134355" y="1202739"/>
            <a:ext cx="304799" cy="38477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90786" y="2791816"/>
            <a:ext cx="304799" cy="384777"/>
          </a:xfrm>
          <a:prstGeom prst="rect">
            <a:avLst/>
          </a:prstGeom>
        </p:spPr>
      </p:pic>
      <p:sp>
        <p:nvSpPr>
          <p:cNvPr id="34" name="任意多边形 33"/>
          <p:cNvSpPr/>
          <p:nvPr/>
        </p:nvSpPr>
        <p:spPr>
          <a:xfrm rot="7829274">
            <a:off x="501779" y="13983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3527642" y="1624870"/>
            <a:ext cx="356700" cy="5725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5769326" y="2065752"/>
            <a:ext cx="356700" cy="5725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6187000" y="2736290"/>
            <a:ext cx="356700" cy="57259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14" y="4139823"/>
            <a:ext cx="1540589" cy="1056553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822230" y="1088456"/>
            <a:ext cx="5196599" cy="1986217"/>
            <a:chOff x="1285667" y="461979"/>
            <a:chExt cx="6526134" cy="3241723"/>
          </a:xfrm>
        </p:grpSpPr>
        <p:sp>
          <p:nvSpPr>
            <p:cNvPr id="40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795142" y="159059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谢谢大家</a:t>
            </a:r>
            <a:endParaRPr lang="zh-CN" altLang="en-US" sz="6600" b="1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 rot="3604700">
            <a:off x="6187120" y="300264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 rot="6561448">
            <a:off x="2345571" y="241074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/>
        </p:nvSpPr>
        <p:spPr>
          <a:xfrm rot="3604700">
            <a:off x="7894355" y="1071826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 47"/>
          <p:cNvSpPr/>
          <p:nvPr/>
        </p:nvSpPr>
        <p:spPr>
          <a:xfrm rot="3604700">
            <a:off x="1073397" y="13977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 rot="6551277">
            <a:off x="8032766" y="25262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59" y="428265"/>
            <a:ext cx="485178" cy="4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4098 -0.0027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1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9877E-6 L -0.25243 -0.00339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0"/>
                            </p:stCondLst>
                            <p:childTnLst>
                              <p:par>
                                <p:cTn id="2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7.77778E-6 -2.22222E-6 C 0.00105 -0.01451 0.00087 -0.02932 0.0033 -0.04321 C 0.00487 -0.05093 0.00834 -0.0571 0.01146 -0.06358 C 0.01893 -0.07932 0.02744 -0.09043 0.03664 -0.10247 C 0.05018 -0.11975 0.04324 -0.11142 0.05851 -0.12068 C 0.06633 -0.12562 0.07657 -0.13426 0.0849 -0.13704 C 0.10087 -0.14259 0.1158 -0.14198 0.13212 -0.14321 L 0.15504 -0.14537 C 0.21997 -0.16358 0.18733 -0.1571 0.31598 -0.14136 C 0.32014 -0.14074 0.32362 -0.1355 0.32744 -0.13303 C 0.34098 -0.125 0.34133 -0.12809 0.35157 -0.11883 C 0.35209 -0.11821 0.35244 -0.11729 0.35278 -0.11667 L 0.354 -0.11667 " pathEditMode="relative" ptsTypes="AAAAAAAAAAAAAA">
                                      <p:cBhvr>
                                        <p:cTn id="2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-0.00278 -0.00432 -0.00538 -0.00864 -0.00816 -0.01235 C -0.01476 -0.0213 -0.01181 -0.01636 -0.01736 -0.02068 C -0.01892 -0.02161 -0.02031 -0.02315 -0.02187 -0.02469 C -0.02274 -0.02654 -0.02309 -0.02932 -0.02431 -0.03087 C -0.02674 -0.03457 -0.03038 -0.03549 -0.03333 -0.03673 C -0.03889 -0.04321 -0.03559 -0.04012 -0.04375 -0.04506 C -0.04496 -0.04568 -0.04618 -0.04599 -0.04722 -0.04722 C -0.0526 -0.0534 -0.04878 -0.05 -0.05642 -0.05309 C -0.05955 -0.05432 -0.06562 -0.05741 -0.06562 -0.05741 C -0.06667 -0.05864 -0.06788 -0.06019 -0.0691 -0.06142 C -0.07187 -0.06389 -0.07413 -0.06358 -0.07708 -0.06543 C -0.07865 -0.06667 -0.08021 -0.06821 -0.08177 -0.06945 C -0.08351 -0.07099 -0.08559 -0.07222 -0.0875 -0.07377 C -0.09271 -0.07716 -0.08976 -0.07469 -0.0967 -0.07778 C -0.09774 -0.07809 -0.09896 -0.07901 -0.1 -0.07963 C -0.10156 -0.08056 -0.10312 -0.08117 -0.10469 -0.08179 C -0.1059 -0.08241 -0.10694 -0.08333 -0.10816 -0.08395 C -0.11007 -0.08457 -0.11198 -0.08519 -0.11389 -0.0858 C -0.1151 -0.08735 -0.11597 -0.08889 -0.11736 -0.08982 C -0.11875 -0.09105 -0.12049 -0.09136 -0.12187 -0.09198 C -0.12309 -0.09259 -0.12431 -0.09321 -0.12535 -0.09414 C -0.12691 -0.09537 -0.12847 -0.09691 -0.13003 -0.09815 C -0.13108 -0.09908 -0.13229 -0.09938 -0.13333 -0.10031 C -0.13542 -0.10154 -0.13715 -0.1034 -0.13924 -0.10432 C -0.14253 -0.10556 -0.14601 -0.10556 -0.14948 -0.10617 C -0.15451 -0.10864 -0.15538 -0.10926 -0.16094 -0.11049 C -0.16476 -0.11111 -0.16875 -0.11173 -0.17257 -0.11235 C -0.17517 -0.11296 -0.17778 -0.11389 -0.18056 -0.11451 L -0.18976 -0.11636 L -0.2875 -0.11451 C -0.28976 -0.11451 -0.29201 -0.11296 -0.29427 -0.11235 C -0.29861 -0.11142 -0.30278 -0.11111 -0.30694 -0.11049 C -0.31371 -0.10648 -0.30729 -0.10988 -0.31736 -0.10617 C -0.32326 -0.10432 -0.32031 -0.10494 -0.32535 -0.10216 C -0.32691 -0.10154 -0.32847 -0.10093 -0.33003 -0.10031 C -0.33351 -0.09815 -0.33681 -0.09568 -0.34028 -0.09414 C -0.34184 -0.09352 -0.3434 -0.0929 -0.34496 -0.09198 C -0.34687 -0.09074 -0.34878 -0.0892 -0.35069 -0.08796 C -0.35677 -0.08395 -0.3566 -0.08426 -0.36215 -0.08179 C -0.3724 -0.07253 -0.36806 -0.07562 -0.37483 -0.07161 C -0.37969 -0.06512 -0.37951 -0.06482 -0.38507 -0.05926 C -0.38663 -0.05772 -0.38819 -0.05679 -0.38976 -0.05525 C -0.39219 -0.05278 -0.3941 -0.04938 -0.3967 -0.04722 C -0.39809 -0.04568 -0.39965 -0.04445 -0.40121 -0.0429 C -0.40312 -0.04105 -0.40503 -0.03858 -0.40694 -0.03673 C -0.41996 -0.02531 -0.39826 -0.04784 -0.4151 -0.03087 C -0.41615 -0.02963 -0.41736 -0.02778 -0.4184 -0.02654 C -0.41996 -0.025 -0.42153 -0.02408 -0.42309 -0.02253 C -0.42431 -0.0213 -0.42535 -0.01975 -0.42656 -0.01852 C -0.42795 -0.01698 -0.42969 -0.01574 -0.43108 -0.01451 C -0.43316 -0.01235 -0.4349 -0.01049 -0.43681 -0.00833 C -0.43802 -0.0071 -0.43906 -0.00525 -0.44028 -0.00432 C -0.44236 -0.00247 -0.44635 -0.00124 -0.44844 0 C -0.45295 0.00247 -0.45729 0.00679 -0.46215 0.00802 L -0.4783 0.01204 L -0.48628 0.01636 C -0.48785 0.01697 -0.48941 0.01728 -0.49097 0.01821 C -0.49479 0.02068 -0.49844 0.02407 -0.50243 0.02654 C -0.50729 0.02932 -0.50469 0.02809 -0.51042 0.03055 C -0.51701 0.03827 -0.51128 0.03272 -0.52309 0.03673 C -0.5316 0.03951 -0.52118 0.03765 -0.53003 0.0429 C -0.53108 0.04352 -0.53229 0.0429 -0.53333 0.0429 L -0.53333 0.0429 " pathEditMode="relative" ptsTypes="AAAAAAAAAAAAAAAAAAAAAAAAAAAAAAAAAAAAAAAAAAAAAAAAAAAAAAAAAAAAAAAAA">
                                      <p:cBhvr>
                                        <p:cTn id="2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1605E-6 L 4.16667E-6 2.71605E-6 C 0.05156 -0.00833 0.02604 -0.00494 0.13559 2.71605E-6 C 0.14496 0.00031 0.14601 0.00463 0.15399 0.00803 C 0.15538 0.00895 0.15694 0.00926 0.15851 0.01019 C 0.16076 0.01142 0.16302 0.01327 0.16545 0.0142 L 0.16996 0.01636 C 0.17795 0.02562 0.17431 0.02284 0.18038 0.02654 C 0.18177 0.0287 0.18715 0.03673 0.18958 0.03889 C 0.19062 0.03982 0.19184 0.03982 0.19306 0.04074 C 0.19427 0.04198 0.19514 0.04383 0.19653 0.04506 C 0.20017 0.04815 0.20799 0.05309 0.20799 0.05309 C 0.20955 0.05586 0.21076 0.05895 0.2125 0.06142 C 0.21354 0.06266 0.2151 0.06204 0.21597 0.06327 C 0.21701 0.06482 0.21719 0.0679 0.21823 0.06945 C 0.21927 0.07099 0.22066 0.07068 0.2217 0.07161 C 0.22326 0.07284 0.22483 0.07407 0.22639 0.07562 C 0.22795 0.07747 0.22934 0.07994 0.2309 0.08179 C 0.23246 0.08333 0.23403 0.08426 0.23559 0.0858 C 0.2375 0.08827 0.23924 0.09167 0.24132 0.09414 C 0.24375 0.09691 0.24913 0.10031 0.25156 0.10216 C 0.25799 0.11327 0.25191 0.10432 0.26198 0.11235 C 0.27222 0.12037 0.25781 0.11327 0.26996 0.11852 C 0.27153 0.12006 0.27309 0.1213 0.27465 0.12253 C 0.27569 0.12346 0.27691 0.12377 0.27812 0.12469 C 0.27934 0.12593 0.28021 0.12778 0.28142 0.1287 C 0.29687 0.14043 0.27309 0.11821 0.29184 0.13488 C 0.29392 0.13673 0.29566 0.1392 0.29757 0.14105 C 0.29948 0.14259 0.30139 0.14383 0.3033 0.14506 C 0.30556 0.14661 0.31024 0.14907 0.31024 0.14907 C 0.31146 0.15062 0.3125 0.15216 0.31371 0.1534 C 0.31597 0.15494 0.32066 0.15741 0.32066 0.15741 C 0.32778 0.16605 0.32031 0.15803 0.32743 0.16358 C 0.33819 0.17191 0.33038 0.1679 0.33889 0.17161 C 0.34757 0.1821 0.33663 0.17006 0.34705 0.17778 C 0.34826 0.1787 0.34948 0.18025 0.35052 0.18179 C 0.35174 0.18364 0.35243 0.18673 0.35382 0.18796 C 0.35573 0.18951 0.35781 0.18951 0.35972 0.19012 C 0.3625 0.19352 0.36441 0.19599 0.36771 0.19815 C 0.3691 0.19938 0.37083 0.19969 0.37222 0.20031 C 0.37604 0.20185 0.37812 0.20185 0.38142 0.20432 C 0.38299 0.20556 0.38437 0.20741 0.38611 0.20864 C 0.38906 0.21019 0.39236 0.2108 0.39531 0.21266 C 0.39757 0.21389 0.39983 0.21574 0.40226 0.21667 C 0.40365 0.21728 0.40521 0.2179 0.40677 0.21883 C 0.40677 0.21883 0.41545 0.22377 0.41719 0.225 C 0.41823 0.22562 0.41944 0.22654 0.42049 0.22685 C 0.42292 0.22747 0.42517 0.22809 0.42743 0.22901 C 0.43941 0.23364 0.41996 0.22747 0.43559 0.23519 C 0.43819 0.23642 0.4408 0.23642 0.44358 0.23704 C 0.44549 0.23858 0.4474 0.24012 0.44931 0.24136 C 0.45243 0.24321 0.46528 0.24722 0.46545 0.24722 C 0.46736 0.24815 0.46927 0.24815 0.47118 0.24938 C 0.47344 0.25062 0.47569 0.25309 0.47795 0.2534 L 0.49306 0.25556 C 0.49531 0.25617 0.49757 0.25679 0.49983 0.25772 C 0.50365 0.25895 0.50746 0.26111 0.51128 0.26173 L 0.52517 0.26358 C 0.53941 0.26883 0.51962 0.26204 0.54358 0.2679 C 0.56007 0.27161 0.52899 0.26852 0.55729 0.27191 C 0.57448 0.27407 0.57413 0.27377 0.58385 0.27377 L 0.58385 0.27377 " pathEditMode="relative" ptsTypes="AAAAAAAAAAAAAAAAAAAAAAAAAAAAAAAAAAAAAAAAAAAAAAAAAAAAAAAAAAAAAA">
                                      <p:cBhvr>
                                        <p:cTn id="2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61111E-6 8.64198E-7 L 8.61111E-6 8.64198E-7 C -0.00312 0.00679 -0.00538 0.01512 -0.0092 0.02037 C -0.01545 0.0284 -0.02291 0.03364 -0.03003 0.03889 C -0.04999 0.0534 -0.05642 0.05401 -0.07708 0.06142 C -0.09808 0.05864 -0.11926 0.05741 -0.14027 0.05309 C -0.15069 0.05093 -0.17135 0.03704 -0.18055 0.03272 C -0.18767 0.02932 -0.19513 0.02685 -0.20242 0.02438 C -0.21857 0.01944 -0.23281 0.01883 -0.24947 0.01636 C -0.31024 0.0071 -0.23124 0.01759 -0.3059 0.00802 C -0.33229 0.00864 -0.35867 0.00833 -0.38506 0.01019 C -0.39062 0.01049 -0.39583 0.01358 -0.40121 0.0142 C -0.41683 0.01636 -0.43263 0.01698 -0.44843 0.01821 C -0.45069 0.01883 -0.45295 0.01975 -0.4552 0.02037 C -0.4644 0.02253 -0.47378 0.02377 -0.48281 0.02654 C -0.48906 0.0284 -0.49496 0.03241 -0.50121 0.03457 C -0.51076 0.03796 -0.52048 0.03951 -0.53003 0.0429 C -0.53801 0.04568 -0.546 0.05062 -0.55416 0.05309 C -0.57777 0.06049 -0.57899 0.05926 -0.59999 0.05926 L -0.59999 0.05926 " pathEditMode="relative" ptsTypes="AAAAAAAAAAAAAAAAAAAA">
                                      <p:cBhvr>
                                        <p:cTn id="2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3650"/>
                            </p:stCondLst>
                            <p:childTnLst>
                              <p:par>
                                <p:cTn id="2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4650"/>
                            </p:stCondLst>
                            <p:childTnLst>
                              <p:par>
                                <p:cTn id="299" presetID="2" presetClass="entr" presetSubtype="3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4" grpId="0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0449538">
            <a:off x="4144613" y="-689881"/>
            <a:ext cx="3147817" cy="6540909"/>
          </a:xfrm>
          <a:custGeom>
            <a:avLst/>
            <a:gdLst>
              <a:gd name="connsiteX0" fmla="*/ 0 w 3275375"/>
              <a:gd name="connsiteY0" fmla="*/ 0 h 6615997"/>
              <a:gd name="connsiteX1" fmla="*/ 3275375 w 3275375"/>
              <a:gd name="connsiteY1" fmla="*/ 0 h 6615997"/>
              <a:gd name="connsiteX2" fmla="*/ 3275375 w 3275375"/>
              <a:gd name="connsiteY2" fmla="*/ 6615997 h 6615997"/>
              <a:gd name="connsiteX3" fmla="*/ 0 w 3275375"/>
              <a:gd name="connsiteY3" fmla="*/ 6615997 h 6615997"/>
              <a:gd name="connsiteX4" fmla="*/ 0 w 3275375"/>
              <a:gd name="connsiteY4" fmla="*/ 0 h 6615997"/>
              <a:gd name="connsiteX0" fmla="*/ 10127 w 3275375"/>
              <a:gd name="connsiteY0" fmla="*/ 0 h 6689310"/>
              <a:gd name="connsiteX1" fmla="*/ 3275375 w 3275375"/>
              <a:gd name="connsiteY1" fmla="*/ 73313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275375"/>
              <a:gd name="connsiteY0" fmla="*/ 0 h 6689310"/>
              <a:gd name="connsiteX1" fmla="*/ 510401 w 3275375"/>
              <a:gd name="connsiteY1" fmla="*/ 202875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513789"/>
              <a:gd name="connsiteY0" fmla="*/ 0 h 6710748"/>
              <a:gd name="connsiteX1" fmla="*/ 510401 w 3513789"/>
              <a:gd name="connsiteY1" fmla="*/ 202875 h 6710748"/>
              <a:gd name="connsiteX2" fmla="*/ 3513789 w 3513789"/>
              <a:gd name="connsiteY2" fmla="*/ 6710748 h 6710748"/>
              <a:gd name="connsiteX3" fmla="*/ 0 w 3513789"/>
              <a:gd name="connsiteY3" fmla="*/ 6689310 h 6710748"/>
              <a:gd name="connsiteX4" fmla="*/ 10127 w 3513789"/>
              <a:gd name="connsiteY4" fmla="*/ 0 h 6710748"/>
              <a:gd name="connsiteX0" fmla="*/ 6 w 3503668"/>
              <a:gd name="connsiteY0" fmla="*/ 0 h 6710748"/>
              <a:gd name="connsiteX1" fmla="*/ 500280 w 3503668"/>
              <a:gd name="connsiteY1" fmla="*/ 202875 h 6710748"/>
              <a:gd name="connsiteX2" fmla="*/ 3503668 w 3503668"/>
              <a:gd name="connsiteY2" fmla="*/ 6710748 h 6710748"/>
              <a:gd name="connsiteX3" fmla="*/ 1471558 w 3503668"/>
              <a:gd name="connsiteY3" fmla="*/ 6052034 h 6710748"/>
              <a:gd name="connsiteX4" fmla="*/ 6 w 3503668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453592"/>
              <a:gd name="connsiteY0" fmla="*/ 0 h 6677970"/>
              <a:gd name="connsiteX1" fmla="*/ 450204 w 3453592"/>
              <a:gd name="connsiteY1" fmla="*/ 170097 h 6677970"/>
              <a:gd name="connsiteX2" fmla="*/ 3453592 w 3453592"/>
              <a:gd name="connsiteY2" fmla="*/ 6677970 h 6677970"/>
              <a:gd name="connsiteX3" fmla="*/ 1723674 w 3453592"/>
              <a:gd name="connsiteY3" fmla="*/ 6078238 h 6677970"/>
              <a:gd name="connsiteX4" fmla="*/ 0 w 3453592"/>
              <a:gd name="connsiteY4" fmla="*/ 0 h 6677970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817" h="6540909">
                <a:moveTo>
                  <a:pt x="0" y="0"/>
                </a:moveTo>
                <a:lnTo>
                  <a:pt x="144429" y="33036"/>
                </a:lnTo>
                <a:cubicBezTo>
                  <a:pt x="1274270" y="1832182"/>
                  <a:pt x="2196137" y="4096843"/>
                  <a:pt x="3147817" y="6540909"/>
                </a:cubicBezTo>
                <a:lnTo>
                  <a:pt x="1417899" y="5941177"/>
                </a:lnTo>
                <a:cubicBezTo>
                  <a:pt x="1561891" y="3130266"/>
                  <a:pt x="1146410" y="2767894"/>
                  <a:pt x="0" y="0"/>
                </a:cubicBezTo>
                <a:close/>
              </a:path>
            </a:pathLst>
          </a:custGeom>
          <a:solidFill>
            <a:srgbClr val="A5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7152" y="154320"/>
            <a:ext cx="2633701" cy="1233714"/>
            <a:chOff x="3917152" y="154320"/>
            <a:chExt cx="2633701" cy="1233714"/>
          </a:xfrm>
        </p:grpSpPr>
        <p:sp>
          <p:nvSpPr>
            <p:cNvPr id="16" name="矩形 12"/>
            <p:cNvSpPr/>
            <p:nvPr/>
          </p:nvSpPr>
          <p:spPr>
            <a:xfrm>
              <a:off x="4475582" y="154320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5984" flipH="1">
              <a:off x="3917152" y="154344"/>
              <a:ext cx="2633701" cy="8640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 rot="21386205">
              <a:off x="3992576" y="449941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、点击此处添加文本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35770" y="1207915"/>
            <a:ext cx="2633701" cy="1233714"/>
            <a:chOff x="3535770" y="1207915"/>
            <a:chExt cx="2633701" cy="1233714"/>
          </a:xfrm>
        </p:grpSpPr>
        <p:sp>
          <p:nvSpPr>
            <p:cNvPr id="13" name="矩形 12"/>
            <p:cNvSpPr/>
            <p:nvPr/>
          </p:nvSpPr>
          <p:spPr>
            <a:xfrm>
              <a:off x="5416412" y="120791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70" y="1358789"/>
              <a:ext cx="2633701" cy="86400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 rot="21386205">
              <a:off x="3720128" y="1632493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、点击此处添加文本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83220" y="2349885"/>
            <a:ext cx="2633701" cy="1233714"/>
            <a:chOff x="5783220" y="2349885"/>
            <a:chExt cx="2633701" cy="1233714"/>
          </a:xfrm>
        </p:grpSpPr>
        <p:sp>
          <p:nvSpPr>
            <p:cNvPr id="21" name="矩形 12"/>
            <p:cNvSpPr/>
            <p:nvPr/>
          </p:nvSpPr>
          <p:spPr>
            <a:xfrm>
              <a:off x="6341650" y="234988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5984" flipH="1">
              <a:off x="5783220" y="2349909"/>
              <a:ext cx="2633701" cy="86400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 rot="21386205">
              <a:off x="5936574" y="2602875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、点击此处添加文本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3020" y="3609546"/>
            <a:ext cx="2633701" cy="1233714"/>
            <a:chOff x="4733020" y="3609546"/>
            <a:chExt cx="2633701" cy="1233714"/>
          </a:xfrm>
        </p:grpSpPr>
        <p:sp>
          <p:nvSpPr>
            <p:cNvPr id="18" name="矩形 12"/>
            <p:cNvSpPr/>
            <p:nvPr/>
          </p:nvSpPr>
          <p:spPr>
            <a:xfrm>
              <a:off x="6745511" y="3609546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933">
              <a:off x="4733020" y="3668559"/>
              <a:ext cx="2633701" cy="8640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830504" y="3963793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、点击此处添加文本</a:t>
              </a:r>
              <a:endPara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41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6434" y="187207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4164491" y="107253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4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2042896" y="1321932"/>
            <a:ext cx="1474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</a:p>
        </p:txBody>
      </p:sp>
      <p:sp>
        <p:nvSpPr>
          <p:cNvPr id="52" name="矩形 51"/>
          <p:cNvSpPr/>
          <p:nvPr/>
        </p:nvSpPr>
        <p:spPr>
          <a:xfrm>
            <a:off x="6290289" y="2753121"/>
            <a:ext cx="1600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2730613" y="2921298"/>
            <a:ext cx="1457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</a:p>
        </p:txBody>
      </p:sp>
      <p:sp>
        <p:nvSpPr>
          <p:cNvPr id="54" name="矩形 53"/>
          <p:cNvSpPr/>
          <p:nvPr/>
        </p:nvSpPr>
        <p:spPr>
          <a:xfrm>
            <a:off x="4698015" y="1742989"/>
            <a:ext cx="1852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点击此处添加文本点击此处添加文本点击此处添加文本</a:t>
            </a:r>
          </a:p>
        </p:txBody>
      </p:sp>
      <p:sp>
        <p:nvSpPr>
          <p:cNvPr id="62" name="任意多边形 61"/>
          <p:cNvSpPr/>
          <p:nvPr/>
        </p:nvSpPr>
        <p:spPr>
          <a:xfrm rot="1843252">
            <a:off x="2515935" y="3020552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任意多边形 62"/>
          <p:cNvSpPr/>
          <p:nvPr/>
        </p:nvSpPr>
        <p:spPr>
          <a:xfrm rot="15573125">
            <a:off x="4494849" y="1816161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 63"/>
          <p:cNvSpPr/>
          <p:nvPr/>
        </p:nvSpPr>
        <p:spPr>
          <a:xfrm rot="18298519">
            <a:off x="6071756" y="28326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任意多边形 65"/>
          <p:cNvSpPr/>
          <p:nvPr/>
        </p:nvSpPr>
        <p:spPr>
          <a:xfrm rot="4800000">
            <a:off x="1757574" y="137839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08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b="21301"/>
          <a:stretch/>
        </p:blipFill>
        <p:spPr>
          <a:xfrm rot="20996806">
            <a:off x="2330363" y="1803852"/>
            <a:ext cx="1843276" cy="1694415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 rot="1872109" flipH="1">
            <a:off x="3745535" y="1568380"/>
            <a:ext cx="518692" cy="17519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129"/>
          <a:stretch/>
        </p:blipFill>
        <p:spPr>
          <a:xfrm rot="21361972">
            <a:off x="4881933" y="528873"/>
            <a:ext cx="1919760" cy="1762865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 rot="2051786" flipH="1">
            <a:off x="6486369" y="376982"/>
            <a:ext cx="518692" cy="17519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726"/>
          <a:stretch/>
        </p:blipFill>
        <p:spPr>
          <a:xfrm rot="1234211">
            <a:off x="6442068" y="3008811"/>
            <a:ext cx="1874672" cy="1533887"/>
          </a:xfrm>
          <a:prstGeom prst="rect">
            <a:avLst/>
          </a:prstGeom>
          <a:ln w="1047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/>
          <p:cNvSpPr/>
          <p:nvPr/>
        </p:nvSpPr>
        <p:spPr>
          <a:xfrm rot="8959443" flipH="1">
            <a:off x="6474992" y="2650759"/>
            <a:ext cx="518692" cy="17519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46434" y="187207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4164491" y="107253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66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58724">
            <a:off x="537187" y="1477231"/>
            <a:ext cx="1895707" cy="1944000"/>
            <a:chOff x="1371600" y="970154"/>
            <a:chExt cx="2798956" cy="2870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1371600" y="970154"/>
              <a:ext cx="2798956" cy="2870259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85" b="5040"/>
            <a:stretch/>
          </p:blipFill>
          <p:spPr>
            <a:xfrm>
              <a:off x="1483000" y="1115122"/>
              <a:ext cx="2576156" cy="217448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21415178">
            <a:off x="3121390" y="2621823"/>
            <a:ext cx="1764000" cy="1980000"/>
            <a:chOff x="3678646" y="1159370"/>
            <a:chExt cx="1764000" cy="19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3678646" y="1159370"/>
              <a:ext cx="1764000" cy="198000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4" b="13279"/>
            <a:stretch/>
          </p:blipFill>
          <p:spPr>
            <a:xfrm>
              <a:off x="3757133" y="1260088"/>
              <a:ext cx="1607029" cy="151495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 rot="21338546">
            <a:off x="5280142" y="920729"/>
            <a:ext cx="1800000" cy="1980000"/>
            <a:chOff x="5957434" y="1159372"/>
            <a:chExt cx="1800000" cy="19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5957434" y="1159372"/>
              <a:ext cx="1800000" cy="198000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2" b="10026"/>
            <a:stretch/>
          </p:blipFill>
          <p:spPr>
            <a:xfrm>
              <a:off x="6043029" y="1235631"/>
              <a:ext cx="1628811" cy="151874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 rot="3411083" flipH="1">
            <a:off x="5203649" y="809398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7497755">
            <a:off x="6750574" y="759016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3743236" flipH="1">
            <a:off x="3028881" y="2510399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7837066">
            <a:off x="4528933" y="2508156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3411083" flipH="1">
            <a:off x="568970" y="1308946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7497755">
            <a:off x="2104051" y="1369605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5" y="3533384"/>
            <a:ext cx="328782" cy="233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71" y="4388651"/>
            <a:ext cx="329839" cy="311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0" y="343691"/>
            <a:ext cx="323455" cy="2840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72" y="4544185"/>
            <a:ext cx="344264" cy="2929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3608362" y="1512295"/>
            <a:ext cx="304799" cy="3847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345741" y="52775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3" y="3783659"/>
            <a:ext cx="294710" cy="24293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 rot="239670">
            <a:off x="705175" y="305412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63942"/>
                </a:solidFill>
                <a:cs typeface="+mn-ea"/>
                <a:sym typeface="+mn-lt"/>
              </a:rPr>
              <a:t>点击</a:t>
            </a:r>
            <a:r>
              <a:rPr lang="zh-CN" altLang="en-US" sz="1600" b="1" dirty="0" smtClean="0">
                <a:solidFill>
                  <a:srgbClr val="463942"/>
                </a:solidFill>
                <a:cs typeface="+mn-ea"/>
                <a:sym typeface="+mn-lt"/>
              </a:rPr>
              <a:t>此处文本</a:t>
            </a:r>
            <a:endParaRPr lang="zh-CN" altLang="en-US" sz="1400" b="1" dirty="0">
              <a:solidFill>
                <a:srgbClr val="463942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rot="21414696">
            <a:off x="3327797" y="421528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63942"/>
                </a:solidFill>
                <a:cs typeface="+mn-ea"/>
                <a:sym typeface="+mn-lt"/>
              </a:rPr>
              <a:t>点击</a:t>
            </a:r>
            <a:r>
              <a:rPr lang="zh-CN" altLang="en-US" sz="1600" b="1" dirty="0" smtClean="0">
                <a:solidFill>
                  <a:srgbClr val="463942"/>
                </a:solidFill>
                <a:cs typeface="+mn-ea"/>
                <a:sym typeface="+mn-lt"/>
              </a:rPr>
              <a:t>此处文本</a:t>
            </a:r>
            <a:endParaRPr lang="zh-CN" altLang="en-US" sz="1400" b="1" dirty="0">
              <a:solidFill>
                <a:srgbClr val="463942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21360000">
            <a:off x="5528100" y="252065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463942"/>
                </a:solidFill>
                <a:cs typeface="+mn-ea"/>
                <a:sym typeface="+mn-lt"/>
              </a:rPr>
              <a:t>点击</a:t>
            </a:r>
            <a:r>
              <a:rPr lang="zh-CN" altLang="en-US" sz="1600" b="1" dirty="0" smtClean="0">
                <a:solidFill>
                  <a:srgbClr val="463942"/>
                </a:solidFill>
                <a:cs typeface="+mn-ea"/>
                <a:sym typeface="+mn-lt"/>
              </a:rPr>
              <a:t>此处文本</a:t>
            </a:r>
            <a:endParaRPr lang="zh-CN" altLang="en-US" sz="1400" b="1" dirty="0">
              <a:solidFill>
                <a:srgbClr val="46394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0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956730" y="464383"/>
            <a:ext cx="2294367" cy="1762013"/>
            <a:chOff x="3919597" y="2037022"/>
            <a:chExt cx="1949842" cy="14974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7" b="8550"/>
            <a:stretch/>
          </p:blipFill>
          <p:spPr>
            <a:xfrm rot="938818">
              <a:off x="3969955" y="2037022"/>
              <a:ext cx="1805255" cy="1497427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18" name="六边形 17"/>
            <p:cNvSpPr/>
            <p:nvPr/>
          </p:nvSpPr>
          <p:spPr>
            <a:xfrm rot="554830">
              <a:off x="3919597" y="2078182"/>
              <a:ext cx="1949842" cy="1448766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42857" y="2467429"/>
            <a:ext cx="3098801" cy="2169887"/>
            <a:chOff x="5442857" y="2467429"/>
            <a:chExt cx="3098801" cy="21698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5442857" y="2467429"/>
              <a:ext cx="3098801" cy="2169887"/>
              <a:chOff x="5312229" y="2359949"/>
              <a:chExt cx="3418114" cy="2393481"/>
            </a:xfrm>
          </p:grpSpPr>
          <p:sp>
            <p:nvSpPr>
              <p:cNvPr id="3" name="椭圆 1"/>
              <p:cNvSpPr/>
              <p:nvPr/>
            </p:nvSpPr>
            <p:spPr>
              <a:xfrm>
                <a:off x="5312229" y="2359949"/>
                <a:ext cx="3418114" cy="2393481"/>
              </a:xfrm>
              <a:custGeom>
                <a:avLst/>
                <a:gdLst>
                  <a:gd name="connsiteX0" fmla="*/ 0 w 3004457"/>
                  <a:gd name="connsiteY0" fmla="*/ 1045029 h 2090057"/>
                  <a:gd name="connsiteX1" fmla="*/ 1502229 w 3004457"/>
                  <a:gd name="connsiteY1" fmla="*/ 0 h 2090057"/>
                  <a:gd name="connsiteX2" fmla="*/ 3004458 w 3004457"/>
                  <a:gd name="connsiteY2" fmla="*/ 1045029 h 2090057"/>
                  <a:gd name="connsiteX3" fmla="*/ 1502229 w 3004457"/>
                  <a:gd name="connsiteY3" fmla="*/ 2090058 h 2090057"/>
                  <a:gd name="connsiteX4" fmla="*/ 0 w 3004457"/>
                  <a:gd name="connsiteY4" fmla="*/ 1045029 h 2090057"/>
                  <a:gd name="connsiteX0" fmla="*/ 257 w 3004715"/>
                  <a:gd name="connsiteY0" fmla="*/ 1045029 h 2133601"/>
                  <a:gd name="connsiteX1" fmla="*/ 1502486 w 3004715"/>
                  <a:gd name="connsiteY1" fmla="*/ 0 h 2133601"/>
                  <a:gd name="connsiteX2" fmla="*/ 3004715 w 3004715"/>
                  <a:gd name="connsiteY2" fmla="*/ 1045029 h 2133601"/>
                  <a:gd name="connsiteX3" fmla="*/ 1415401 w 3004715"/>
                  <a:gd name="connsiteY3" fmla="*/ 2133601 h 2133601"/>
                  <a:gd name="connsiteX4" fmla="*/ 257 w 3004715"/>
                  <a:gd name="connsiteY4" fmla="*/ 1045029 h 2133601"/>
                  <a:gd name="connsiteX0" fmla="*/ 154 w 3106212"/>
                  <a:gd name="connsiteY0" fmla="*/ 1045029 h 2133601"/>
                  <a:gd name="connsiteX1" fmla="*/ 1603983 w 3106212"/>
                  <a:gd name="connsiteY1" fmla="*/ 0 h 2133601"/>
                  <a:gd name="connsiteX2" fmla="*/ 3106212 w 3106212"/>
                  <a:gd name="connsiteY2" fmla="*/ 1045029 h 2133601"/>
                  <a:gd name="connsiteX3" fmla="*/ 1516898 w 3106212"/>
                  <a:gd name="connsiteY3" fmla="*/ 2133601 h 2133601"/>
                  <a:gd name="connsiteX4" fmla="*/ 154 w 3106212"/>
                  <a:gd name="connsiteY4" fmla="*/ 1045029 h 2133601"/>
                  <a:gd name="connsiteX0" fmla="*/ 231 w 3106289"/>
                  <a:gd name="connsiteY0" fmla="*/ 1074057 h 2162629"/>
                  <a:gd name="connsiteX1" fmla="*/ 1415374 w 3106289"/>
                  <a:gd name="connsiteY1" fmla="*/ 0 h 2162629"/>
                  <a:gd name="connsiteX2" fmla="*/ 3106289 w 3106289"/>
                  <a:gd name="connsiteY2" fmla="*/ 1074057 h 2162629"/>
                  <a:gd name="connsiteX3" fmla="*/ 1516975 w 3106289"/>
                  <a:gd name="connsiteY3" fmla="*/ 2162629 h 2162629"/>
                  <a:gd name="connsiteX4" fmla="*/ 231 w 3106289"/>
                  <a:gd name="connsiteY4" fmla="*/ 1074057 h 216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289" h="2162629">
                    <a:moveTo>
                      <a:pt x="231" y="1074057"/>
                    </a:moveTo>
                    <a:cubicBezTo>
                      <a:pt x="-16703" y="713619"/>
                      <a:pt x="897698" y="0"/>
                      <a:pt x="1415374" y="0"/>
                    </a:cubicBezTo>
                    <a:cubicBezTo>
                      <a:pt x="1933050" y="0"/>
                      <a:pt x="3106289" y="496903"/>
                      <a:pt x="3106289" y="1074057"/>
                    </a:cubicBezTo>
                    <a:cubicBezTo>
                      <a:pt x="3106289" y="1651211"/>
                      <a:pt x="2034651" y="2162629"/>
                      <a:pt x="1516975" y="2162629"/>
                    </a:cubicBezTo>
                    <a:cubicBezTo>
                      <a:pt x="999299" y="2162629"/>
                      <a:pt x="17165" y="1434495"/>
                      <a:pt x="231" y="107405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5471654" y="2438400"/>
                <a:ext cx="3106289" cy="2162629"/>
              </a:xfrm>
              <a:custGeom>
                <a:avLst/>
                <a:gdLst>
                  <a:gd name="connsiteX0" fmla="*/ 0 w 3004457"/>
                  <a:gd name="connsiteY0" fmla="*/ 1045029 h 2090057"/>
                  <a:gd name="connsiteX1" fmla="*/ 1502229 w 3004457"/>
                  <a:gd name="connsiteY1" fmla="*/ 0 h 2090057"/>
                  <a:gd name="connsiteX2" fmla="*/ 3004458 w 3004457"/>
                  <a:gd name="connsiteY2" fmla="*/ 1045029 h 2090057"/>
                  <a:gd name="connsiteX3" fmla="*/ 1502229 w 3004457"/>
                  <a:gd name="connsiteY3" fmla="*/ 2090058 h 2090057"/>
                  <a:gd name="connsiteX4" fmla="*/ 0 w 3004457"/>
                  <a:gd name="connsiteY4" fmla="*/ 1045029 h 2090057"/>
                  <a:gd name="connsiteX0" fmla="*/ 257 w 3004715"/>
                  <a:gd name="connsiteY0" fmla="*/ 1045029 h 2133601"/>
                  <a:gd name="connsiteX1" fmla="*/ 1502486 w 3004715"/>
                  <a:gd name="connsiteY1" fmla="*/ 0 h 2133601"/>
                  <a:gd name="connsiteX2" fmla="*/ 3004715 w 3004715"/>
                  <a:gd name="connsiteY2" fmla="*/ 1045029 h 2133601"/>
                  <a:gd name="connsiteX3" fmla="*/ 1415401 w 3004715"/>
                  <a:gd name="connsiteY3" fmla="*/ 2133601 h 2133601"/>
                  <a:gd name="connsiteX4" fmla="*/ 257 w 3004715"/>
                  <a:gd name="connsiteY4" fmla="*/ 1045029 h 2133601"/>
                  <a:gd name="connsiteX0" fmla="*/ 154 w 3106212"/>
                  <a:gd name="connsiteY0" fmla="*/ 1045029 h 2133601"/>
                  <a:gd name="connsiteX1" fmla="*/ 1603983 w 3106212"/>
                  <a:gd name="connsiteY1" fmla="*/ 0 h 2133601"/>
                  <a:gd name="connsiteX2" fmla="*/ 3106212 w 3106212"/>
                  <a:gd name="connsiteY2" fmla="*/ 1045029 h 2133601"/>
                  <a:gd name="connsiteX3" fmla="*/ 1516898 w 3106212"/>
                  <a:gd name="connsiteY3" fmla="*/ 2133601 h 2133601"/>
                  <a:gd name="connsiteX4" fmla="*/ 154 w 3106212"/>
                  <a:gd name="connsiteY4" fmla="*/ 1045029 h 2133601"/>
                  <a:gd name="connsiteX0" fmla="*/ 231 w 3106289"/>
                  <a:gd name="connsiteY0" fmla="*/ 1074057 h 2162629"/>
                  <a:gd name="connsiteX1" fmla="*/ 1415374 w 3106289"/>
                  <a:gd name="connsiteY1" fmla="*/ 0 h 2162629"/>
                  <a:gd name="connsiteX2" fmla="*/ 3106289 w 3106289"/>
                  <a:gd name="connsiteY2" fmla="*/ 1074057 h 2162629"/>
                  <a:gd name="connsiteX3" fmla="*/ 1516975 w 3106289"/>
                  <a:gd name="connsiteY3" fmla="*/ 2162629 h 2162629"/>
                  <a:gd name="connsiteX4" fmla="*/ 231 w 3106289"/>
                  <a:gd name="connsiteY4" fmla="*/ 1074057 h 216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289" h="2162629">
                    <a:moveTo>
                      <a:pt x="231" y="1074057"/>
                    </a:moveTo>
                    <a:cubicBezTo>
                      <a:pt x="-16703" y="713619"/>
                      <a:pt x="897698" y="0"/>
                      <a:pt x="1415374" y="0"/>
                    </a:cubicBezTo>
                    <a:cubicBezTo>
                      <a:pt x="1933050" y="0"/>
                      <a:pt x="3106289" y="496903"/>
                      <a:pt x="3106289" y="1074057"/>
                    </a:cubicBezTo>
                    <a:cubicBezTo>
                      <a:pt x="3106289" y="1651211"/>
                      <a:pt x="2034651" y="2162629"/>
                      <a:pt x="1516975" y="2162629"/>
                    </a:cubicBezTo>
                    <a:cubicBezTo>
                      <a:pt x="999299" y="2162629"/>
                      <a:pt x="17165" y="1434495"/>
                      <a:pt x="231" y="1074057"/>
                    </a:cubicBezTo>
                    <a:close/>
                  </a:path>
                </a:pathLst>
              </a:custGeom>
              <a:solidFill>
                <a:srgbClr val="46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1"/>
              <p:cNvSpPr/>
              <p:nvPr/>
            </p:nvSpPr>
            <p:spPr>
              <a:xfrm>
                <a:off x="5399085" y="2405580"/>
                <a:ext cx="3205886" cy="2244872"/>
              </a:xfrm>
              <a:custGeom>
                <a:avLst/>
                <a:gdLst>
                  <a:gd name="connsiteX0" fmla="*/ 0 w 3004457"/>
                  <a:gd name="connsiteY0" fmla="*/ 1045029 h 2090057"/>
                  <a:gd name="connsiteX1" fmla="*/ 1502229 w 3004457"/>
                  <a:gd name="connsiteY1" fmla="*/ 0 h 2090057"/>
                  <a:gd name="connsiteX2" fmla="*/ 3004458 w 3004457"/>
                  <a:gd name="connsiteY2" fmla="*/ 1045029 h 2090057"/>
                  <a:gd name="connsiteX3" fmla="*/ 1502229 w 3004457"/>
                  <a:gd name="connsiteY3" fmla="*/ 2090058 h 2090057"/>
                  <a:gd name="connsiteX4" fmla="*/ 0 w 3004457"/>
                  <a:gd name="connsiteY4" fmla="*/ 1045029 h 2090057"/>
                  <a:gd name="connsiteX0" fmla="*/ 257 w 3004715"/>
                  <a:gd name="connsiteY0" fmla="*/ 1045029 h 2133601"/>
                  <a:gd name="connsiteX1" fmla="*/ 1502486 w 3004715"/>
                  <a:gd name="connsiteY1" fmla="*/ 0 h 2133601"/>
                  <a:gd name="connsiteX2" fmla="*/ 3004715 w 3004715"/>
                  <a:gd name="connsiteY2" fmla="*/ 1045029 h 2133601"/>
                  <a:gd name="connsiteX3" fmla="*/ 1415401 w 3004715"/>
                  <a:gd name="connsiteY3" fmla="*/ 2133601 h 2133601"/>
                  <a:gd name="connsiteX4" fmla="*/ 257 w 3004715"/>
                  <a:gd name="connsiteY4" fmla="*/ 1045029 h 2133601"/>
                  <a:gd name="connsiteX0" fmla="*/ 154 w 3106212"/>
                  <a:gd name="connsiteY0" fmla="*/ 1045029 h 2133601"/>
                  <a:gd name="connsiteX1" fmla="*/ 1603983 w 3106212"/>
                  <a:gd name="connsiteY1" fmla="*/ 0 h 2133601"/>
                  <a:gd name="connsiteX2" fmla="*/ 3106212 w 3106212"/>
                  <a:gd name="connsiteY2" fmla="*/ 1045029 h 2133601"/>
                  <a:gd name="connsiteX3" fmla="*/ 1516898 w 3106212"/>
                  <a:gd name="connsiteY3" fmla="*/ 2133601 h 2133601"/>
                  <a:gd name="connsiteX4" fmla="*/ 154 w 3106212"/>
                  <a:gd name="connsiteY4" fmla="*/ 1045029 h 2133601"/>
                  <a:gd name="connsiteX0" fmla="*/ 231 w 3106289"/>
                  <a:gd name="connsiteY0" fmla="*/ 1074057 h 2162629"/>
                  <a:gd name="connsiteX1" fmla="*/ 1415374 w 3106289"/>
                  <a:gd name="connsiteY1" fmla="*/ 0 h 2162629"/>
                  <a:gd name="connsiteX2" fmla="*/ 3106289 w 3106289"/>
                  <a:gd name="connsiteY2" fmla="*/ 1074057 h 2162629"/>
                  <a:gd name="connsiteX3" fmla="*/ 1516975 w 3106289"/>
                  <a:gd name="connsiteY3" fmla="*/ 2162629 h 2162629"/>
                  <a:gd name="connsiteX4" fmla="*/ 231 w 3106289"/>
                  <a:gd name="connsiteY4" fmla="*/ 1074057 h 216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289" h="2162629">
                    <a:moveTo>
                      <a:pt x="231" y="1074057"/>
                    </a:moveTo>
                    <a:cubicBezTo>
                      <a:pt x="-16703" y="713619"/>
                      <a:pt x="897698" y="0"/>
                      <a:pt x="1415374" y="0"/>
                    </a:cubicBezTo>
                    <a:cubicBezTo>
                      <a:pt x="1933050" y="0"/>
                      <a:pt x="3106289" y="496903"/>
                      <a:pt x="3106289" y="1074057"/>
                    </a:cubicBezTo>
                    <a:cubicBezTo>
                      <a:pt x="3106289" y="1651211"/>
                      <a:pt x="2034651" y="2162629"/>
                      <a:pt x="1516975" y="2162629"/>
                    </a:cubicBezTo>
                    <a:cubicBezTo>
                      <a:pt x="999299" y="2162629"/>
                      <a:pt x="17165" y="1434495"/>
                      <a:pt x="231" y="1074057"/>
                    </a:cubicBezTo>
                    <a:close/>
                  </a:path>
                </a:pathLst>
              </a:custGeom>
              <a:noFill/>
              <a:ln w="15875">
                <a:solidFill>
                  <a:srgbClr val="544B4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071423" y="3103352"/>
              <a:ext cx="18416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点击此处添加文本点击此处添加文本点击此处添加文本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6729770" y="2513057"/>
              <a:ext cx="216000" cy="27267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8117039" y="3382511"/>
              <a:ext cx="216000" cy="27267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5645449" y="3294208"/>
              <a:ext cx="216000" cy="27267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6866798" y="4181446"/>
              <a:ext cx="216000" cy="272678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135932" y="680427"/>
            <a:ext cx="1679975" cy="1248250"/>
            <a:chOff x="2894549" y="685478"/>
            <a:chExt cx="1881351" cy="13978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" r="15106" b="4776"/>
            <a:stretch/>
          </p:blipFill>
          <p:spPr>
            <a:xfrm rot="20563411">
              <a:off x="2910904" y="686561"/>
              <a:ext cx="1848641" cy="1395711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15" name="六边形 14"/>
            <p:cNvSpPr/>
            <p:nvPr/>
          </p:nvSpPr>
          <p:spPr>
            <a:xfrm rot="21052519">
              <a:off x="2894549" y="685478"/>
              <a:ext cx="1881351" cy="1397876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88680" y="2750347"/>
            <a:ext cx="2519105" cy="1899875"/>
            <a:chOff x="1982994" y="2795027"/>
            <a:chExt cx="2519105" cy="18998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" r="7266" b="4572"/>
            <a:stretch/>
          </p:blipFill>
          <p:spPr>
            <a:xfrm rot="20224242">
              <a:off x="2024399" y="2795027"/>
              <a:ext cx="2432816" cy="1899875"/>
            </a:xfrm>
            <a:prstGeom prst="hexagon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sp>
          <p:nvSpPr>
            <p:cNvPr id="21" name="六边形 20"/>
            <p:cNvSpPr/>
            <p:nvPr/>
          </p:nvSpPr>
          <p:spPr>
            <a:xfrm rot="20509373">
              <a:off x="1982994" y="2813650"/>
              <a:ext cx="2519105" cy="1871739"/>
            </a:xfrm>
            <a:prstGeom prst="hexagon">
              <a:avLst/>
            </a:prstGeom>
            <a:noFill/>
            <a:ln w="15875">
              <a:solidFill>
                <a:srgbClr val="54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00" y="4388424"/>
            <a:ext cx="329839" cy="3110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37" y="3550518"/>
            <a:ext cx="344264" cy="2929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35" y="1061615"/>
            <a:ext cx="294710" cy="2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6434" y="187207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4164491" y="107253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39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169</Words>
  <PresentationFormat>全屏显示(16:9)</PresentationFormat>
  <Paragraphs>45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微软雅黑</vt:lpstr>
      <vt:lpstr>Calibri</vt:lpstr>
      <vt:lpstr>Arial</vt:lpstr>
      <vt:lpstr>宋体</vt:lpstr>
      <vt:lpstr>方正黑体简体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2015-10-18T07:11:27Z</dcterms:created>
  <dcterms:modified xsi:type="dcterms:W3CDTF">2017-07-26T18:32:16Z</dcterms:modified>
</cp:coreProperties>
</file>