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7" r:id="rId15"/>
    <p:sldId id="269" r:id="rId16"/>
    <p:sldId id="270" r:id="rId17"/>
    <p:sldId id="271" r:id="rId18"/>
    <p:sldId id="282" r:id="rId19"/>
    <p:sldId id="272" r:id="rId20"/>
    <p:sldId id="274" r:id="rId21"/>
    <p:sldId id="276" r:id="rId22"/>
    <p:sldId id="275" r:id="rId23"/>
    <p:sldId id="278" r:id="rId24"/>
    <p:sldId id="277" r:id="rId25"/>
    <p:sldId id="279" r:id="rId26"/>
    <p:sldId id="281" r:id="rId27"/>
    <p:sldId id="283" r:id="rId28"/>
    <p:sldId id="284" r:id="rId29"/>
    <p:sldId id="280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2" autoAdjust="0"/>
  </p:normalViewPr>
  <p:slideViewPr>
    <p:cSldViewPr>
      <p:cViewPr varScale="1">
        <p:scale>
          <a:sx n="53" d="100"/>
          <a:sy n="53" d="100"/>
        </p:scale>
        <p:origin x="28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sv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02.svg"/><Relationship Id="rId10" Type="http://schemas.openxmlformats.org/officeDocument/2006/relationships/image" Target="../media/image80.png"/><Relationship Id="rId4" Type="http://schemas.openxmlformats.org/officeDocument/2006/relationships/image" Target="../media/image101.png"/><Relationship Id="rId9" Type="http://schemas.openxmlformats.org/officeDocument/2006/relationships/image" Target="../media/image10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11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53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14.svg"/><Relationship Id="rId5" Type="http://schemas.openxmlformats.org/officeDocument/2006/relationships/image" Target="../media/image112.svg"/><Relationship Id="rId15" Type="http://schemas.openxmlformats.org/officeDocument/2006/relationships/image" Target="../media/image116.sv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0.svg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8.svg"/><Relationship Id="rId7" Type="http://schemas.openxmlformats.org/officeDocument/2006/relationships/image" Target="../media/image4.svg"/><Relationship Id="rId12" Type="http://schemas.openxmlformats.org/officeDocument/2006/relationships/image" Target="../media/image1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8.svg"/><Relationship Id="rId5" Type="http://schemas.openxmlformats.org/officeDocument/2006/relationships/image" Target="../media/image28.svg"/><Relationship Id="rId10" Type="http://schemas.openxmlformats.org/officeDocument/2006/relationships/image" Target="../media/image117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1.sv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12" Type="http://schemas.openxmlformats.org/officeDocument/2006/relationships/image" Target="../media/image120.png"/><Relationship Id="rId2" Type="http://schemas.openxmlformats.org/officeDocument/2006/relationships/image" Target="../media/image11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4.svg"/><Relationship Id="rId5" Type="http://schemas.openxmlformats.org/officeDocument/2006/relationships/image" Target="../media/image20.svg"/><Relationship Id="rId15" Type="http://schemas.openxmlformats.org/officeDocument/2006/relationships/image" Target="../media/image68.sv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6.sv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svg"/><Relationship Id="rId3" Type="http://schemas.openxmlformats.org/officeDocument/2006/relationships/image" Target="../media/image48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image" Target="../media/image47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2.svg"/><Relationship Id="rId5" Type="http://schemas.openxmlformats.org/officeDocument/2006/relationships/image" Target="../media/image124.svg"/><Relationship Id="rId1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123.png"/><Relationship Id="rId9" Type="http://schemas.openxmlformats.org/officeDocument/2006/relationships/image" Target="../media/image50.sv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svg"/><Relationship Id="rId3" Type="http://schemas.openxmlformats.org/officeDocument/2006/relationships/image" Target="../media/image48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image" Target="../media/image47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2.svg"/><Relationship Id="rId5" Type="http://schemas.openxmlformats.org/officeDocument/2006/relationships/image" Target="../media/image124.svg"/><Relationship Id="rId1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123.png"/><Relationship Id="rId9" Type="http://schemas.openxmlformats.org/officeDocument/2006/relationships/image" Target="../media/image50.sv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svg"/><Relationship Id="rId3" Type="http://schemas.openxmlformats.org/officeDocument/2006/relationships/image" Target="../media/image52.svg"/><Relationship Id="rId7" Type="http://schemas.openxmlformats.org/officeDocument/2006/relationships/image" Target="../media/image130.sv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34.svg"/><Relationship Id="rId5" Type="http://schemas.openxmlformats.org/officeDocument/2006/relationships/image" Target="../media/image128.svg"/><Relationship Id="rId10" Type="http://schemas.openxmlformats.org/officeDocument/2006/relationships/image" Target="../media/image33.png"/><Relationship Id="rId4" Type="http://schemas.openxmlformats.org/officeDocument/2006/relationships/image" Target="../media/image127.png"/><Relationship Id="rId9" Type="http://schemas.openxmlformats.org/officeDocument/2006/relationships/image" Target="../media/image54.sv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svg"/><Relationship Id="rId7" Type="http://schemas.openxmlformats.org/officeDocument/2006/relationships/image" Target="../media/image48.svg"/><Relationship Id="rId12" Type="http://schemas.openxmlformats.org/officeDocument/2006/relationships/image" Target="../media/image13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0.svg"/><Relationship Id="rId5" Type="http://schemas.openxmlformats.org/officeDocument/2006/relationships/image" Target="../media/image26.sv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6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4.sv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3.png"/><Relationship Id="rId2" Type="http://schemas.openxmlformats.org/officeDocument/2006/relationships/image" Target="../media/image78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8.svg"/><Relationship Id="rId5" Type="http://schemas.openxmlformats.org/officeDocument/2006/relationships/image" Target="../media/image81.svg"/><Relationship Id="rId15" Type="http://schemas.openxmlformats.org/officeDocument/2006/relationships/image" Target="../media/image90.sv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44.svg"/><Relationship Id="rId3" Type="http://schemas.openxmlformats.org/officeDocument/2006/relationships/image" Target="../media/image73.svg"/><Relationship Id="rId7" Type="http://schemas.openxmlformats.org/officeDocument/2006/relationships/image" Target="../media/image30.svg"/><Relationship Id="rId12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77.svg"/><Relationship Id="rId5" Type="http://schemas.openxmlformats.org/officeDocument/2006/relationships/image" Target="../media/image24.svg"/><Relationship Id="rId10" Type="http://schemas.openxmlformats.org/officeDocument/2006/relationships/image" Target="../media/image76.png"/><Relationship Id="rId4" Type="http://schemas.openxmlformats.org/officeDocument/2006/relationships/image" Target="../media/image23.png"/><Relationship Id="rId9" Type="http://schemas.openxmlformats.org/officeDocument/2006/relationships/image" Target="../media/image7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sv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02.svg"/><Relationship Id="rId10" Type="http://schemas.openxmlformats.org/officeDocument/2006/relationships/image" Target="../media/image80.png"/><Relationship Id="rId4" Type="http://schemas.openxmlformats.org/officeDocument/2006/relationships/image" Target="../media/image101.png"/><Relationship Id="rId9" Type="http://schemas.openxmlformats.org/officeDocument/2006/relationships/image" Target="../media/image10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35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12" Type="http://schemas.openxmlformats.org/officeDocument/2006/relationships/image" Target="../media/image13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94.sv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8.svg"/><Relationship Id="rId7" Type="http://schemas.openxmlformats.org/officeDocument/2006/relationships/image" Target="../media/image108.svg"/><Relationship Id="rId12" Type="http://schemas.openxmlformats.org/officeDocument/2006/relationships/image" Target="../media/image1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22.svg"/><Relationship Id="rId5" Type="http://schemas.openxmlformats.org/officeDocument/2006/relationships/image" Target="../media/image44.sv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1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svg"/><Relationship Id="rId18" Type="http://schemas.openxmlformats.org/officeDocument/2006/relationships/image" Target="../media/image13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53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14.svg"/><Relationship Id="rId5" Type="http://schemas.openxmlformats.org/officeDocument/2006/relationships/image" Target="../media/image112.svg"/><Relationship Id="rId15" Type="http://schemas.openxmlformats.org/officeDocument/2006/relationships/image" Target="../media/image116.sv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0.svg"/><Relationship Id="rId1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sv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02.svg"/><Relationship Id="rId10" Type="http://schemas.openxmlformats.org/officeDocument/2006/relationships/image" Target="../media/image80.png"/><Relationship Id="rId4" Type="http://schemas.openxmlformats.org/officeDocument/2006/relationships/image" Target="../media/image101.png"/><Relationship Id="rId9" Type="http://schemas.openxmlformats.org/officeDocument/2006/relationships/image" Target="../media/image104.svg"/><Relationship Id="rId1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40.svg"/><Relationship Id="rId3" Type="http://schemas.openxmlformats.org/officeDocument/2006/relationships/image" Target="../media/image48.svg"/><Relationship Id="rId7" Type="http://schemas.openxmlformats.org/officeDocument/2006/relationships/image" Target="../media/image4.svg"/><Relationship Id="rId12" Type="http://schemas.openxmlformats.org/officeDocument/2006/relationships/image" Target="../media/image1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8.svg"/><Relationship Id="rId5" Type="http://schemas.openxmlformats.org/officeDocument/2006/relationships/image" Target="../media/image28.svg"/><Relationship Id="rId15" Type="http://schemas.openxmlformats.org/officeDocument/2006/relationships/image" Target="../media/image30.svg"/><Relationship Id="rId10" Type="http://schemas.openxmlformats.org/officeDocument/2006/relationships/image" Target="../media/image117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8.svg"/><Relationship Id="rId7" Type="http://schemas.openxmlformats.org/officeDocument/2006/relationships/image" Target="../media/image3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svg"/><Relationship Id="rId5" Type="http://schemas.openxmlformats.org/officeDocument/2006/relationships/image" Target="../media/image50.svg"/><Relationship Id="rId10" Type="http://schemas.openxmlformats.org/officeDocument/2006/relationships/image" Target="../media/image25.png"/><Relationship Id="rId4" Type="http://schemas.openxmlformats.org/officeDocument/2006/relationships/image" Target="../media/image4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0.svg"/><Relationship Id="rId3" Type="http://schemas.openxmlformats.org/officeDocument/2006/relationships/image" Target="../media/image64.svg"/><Relationship Id="rId7" Type="http://schemas.openxmlformats.org/officeDocument/2006/relationships/image" Target="../media/image26.svg"/><Relationship Id="rId12" Type="http://schemas.openxmlformats.org/officeDocument/2006/relationships/image" Target="../media/image69.png"/><Relationship Id="rId2" Type="http://schemas.openxmlformats.org/officeDocument/2006/relationships/image" Target="../media/image6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68.svg"/><Relationship Id="rId5" Type="http://schemas.openxmlformats.org/officeDocument/2006/relationships/image" Target="../media/image66.svg"/><Relationship Id="rId15" Type="http://schemas.openxmlformats.org/officeDocument/2006/relationships/image" Target="../media/image10.sv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48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44.svg"/><Relationship Id="rId3" Type="http://schemas.openxmlformats.org/officeDocument/2006/relationships/image" Target="../media/image73.svg"/><Relationship Id="rId7" Type="http://schemas.openxmlformats.org/officeDocument/2006/relationships/image" Target="../media/image30.svg"/><Relationship Id="rId12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77.svg"/><Relationship Id="rId5" Type="http://schemas.openxmlformats.org/officeDocument/2006/relationships/image" Target="../media/image24.svg"/><Relationship Id="rId10" Type="http://schemas.openxmlformats.org/officeDocument/2006/relationships/image" Target="../media/image76.png"/><Relationship Id="rId4" Type="http://schemas.openxmlformats.org/officeDocument/2006/relationships/image" Target="../media/image23.png"/><Relationship Id="rId9" Type="http://schemas.openxmlformats.org/officeDocument/2006/relationships/image" Target="../media/image7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3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88.svg"/><Relationship Id="rId2" Type="http://schemas.openxmlformats.org/officeDocument/2006/relationships/image" Target="../media/image78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svg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Relationship Id="rId1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94.sv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262">
            <a:off x="2450539" y="1517956"/>
            <a:ext cx="13837704" cy="7648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55960" flipV="1">
            <a:off x="-463658" y="81886"/>
            <a:ext cx="3160618" cy="12412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62">
            <a:off x="2037857" y="1039556"/>
            <a:ext cx="13837704" cy="7648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52630">
            <a:off x="16121913" y="1474347"/>
            <a:ext cx="1643383" cy="1043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374177">
            <a:off x="16988825" y="8356286"/>
            <a:ext cx="1340801" cy="14100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622">
            <a:off x="13675580" y="2287944"/>
            <a:ext cx="2394309" cy="26711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52736">
            <a:off x="0" y="6440116"/>
            <a:ext cx="746821" cy="238809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AD47A1F9-02AF-1753-E468-AD287BE121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433" y="4762500"/>
            <a:ext cx="3404927" cy="539685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2C5C5E9-87FC-AE2A-F22B-6C136E9338B9}"/>
              </a:ext>
            </a:extLst>
          </p:cNvPr>
          <p:cNvSpPr txBox="1"/>
          <p:nvPr/>
        </p:nvSpPr>
        <p:spPr>
          <a:xfrm>
            <a:off x="3340880" y="3537996"/>
            <a:ext cx="11231658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7939">
            <a:off x="15374264" y="839416"/>
            <a:ext cx="2341662" cy="2297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5845" flipH="1">
            <a:off x="-1018589" y="6978137"/>
            <a:ext cx="4094577" cy="2712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7137" y="9050151"/>
            <a:ext cx="1531933" cy="1611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5735">
            <a:off x="-89297" y="-980722"/>
            <a:ext cx="1005792" cy="2672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0646" y="1276510"/>
            <a:ext cx="15214448" cy="7773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401752" y="4354112"/>
            <a:ext cx="2286685" cy="718672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052714C-24CF-D0AF-FE5A-67839C3CEEE0}"/>
              </a:ext>
            </a:extLst>
          </p:cNvPr>
          <p:cNvSpPr txBox="1"/>
          <p:nvPr/>
        </p:nvSpPr>
        <p:spPr>
          <a:xfrm>
            <a:off x="3201167" y="2505532"/>
            <a:ext cx="11885666" cy="581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thông qua công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hệ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B4BD88B-680F-8B9E-5540-ABB97F8E261C}"/>
              </a:ext>
            </a:extLst>
          </p:cNvPr>
          <p:cNvSpPr txBox="1"/>
          <p:nvPr/>
        </p:nvSpPr>
        <p:spPr>
          <a:xfrm>
            <a:off x="1752600" y="2305141"/>
            <a:ext cx="14782800" cy="7655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 2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gây ra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quan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nhiên:  Khi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đo, ta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Nguyên nhân: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thao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phục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nghiệm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2809" y="438417"/>
            <a:ext cx="2094552" cy="1180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7630">
            <a:off x="-125253" y="4124930"/>
            <a:ext cx="1153953" cy="30660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5942">
            <a:off x="119105" y="4214131"/>
            <a:ext cx="3426480" cy="61386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B2DD4CB-A554-C5CF-8885-D8192A3C2E45}"/>
              </a:ext>
            </a:extLst>
          </p:cNvPr>
          <p:cNvSpPr txBox="1"/>
          <p:nvPr/>
        </p:nvSpPr>
        <p:spPr>
          <a:xfrm>
            <a:off x="1846859" y="412685"/>
            <a:ext cx="447381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II. SAI SỐ PHÉP ĐO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518428A-248C-11D2-AB97-0AC6E5FD5951}"/>
              </a:ext>
            </a:extLst>
          </p:cNvPr>
          <p:cNvSpPr txBox="1"/>
          <p:nvPr/>
        </p:nvSpPr>
        <p:spPr>
          <a:xfrm>
            <a:off x="1850488" y="1379528"/>
            <a:ext cx="4052970" cy="79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Phân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D8C4B1AD-4938-947C-6D91-43079CC88ECE}"/>
              </a:ext>
            </a:extLst>
          </p:cNvPr>
          <p:cNvSpPr/>
          <p:nvPr/>
        </p:nvSpPr>
        <p:spPr>
          <a:xfrm>
            <a:off x="1990325" y="2475512"/>
            <a:ext cx="11267420" cy="36576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phục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382202" y="2048994"/>
            <a:ext cx="2968519" cy="2912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99607" y="8194774"/>
            <a:ext cx="4862524" cy="3221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2839">
            <a:off x="15775184" y="3498141"/>
            <a:ext cx="923489" cy="2730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9631">
            <a:off x="-496856" y="5683364"/>
            <a:ext cx="1832237" cy="1926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33270" y="-381323"/>
            <a:ext cx="4154730" cy="1672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068" y="8618755"/>
            <a:ext cx="2649404" cy="25368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18327" y="3563348"/>
            <a:ext cx="8882962" cy="549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86761" y="3167276"/>
            <a:ext cx="8882962" cy="54912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0758">
            <a:off x="5143359" y="4462864"/>
            <a:ext cx="8001314" cy="323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gây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nửa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804A2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6250241" y="3584212"/>
            <a:ext cx="9056544" cy="5598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5879496" y="3189252"/>
            <a:ext cx="9056544" cy="55985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253">
            <a:off x="1971313" y="3813519"/>
            <a:ext cx="2748199" cy="44851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278192">
            <a:off x="15375483" y="4166578"/>
            <a:ext cx="1643383" cy="10435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7336BD5-5575-6BAE-126F-EA3D4DF1D383}"/>
              </a:ext>
            </a:extLst>
          </p:cNvPr>
          <p:cNvSpPr txBox="1"/>
          <p:nvPr/>
        </p:nvSpPr>
        <p:spPr>
          <a:xfrm>
            <a:off x="5893415" y="405613"/>
            <a:ext cx="6920864" cy="623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A910088-B956-CF19-AFAF-BF11AD126B18}"/>
              </a:ext>
            </a:extLst>
          </p:cNvPr>
          <p:cNvSpPr txBox="1"/>
          <p:nvPr/>
        </p:nvSpPr>
        <p:spPr>
          <a:xfrm>
            <a:off x="5893415" y="1517440"/>
            <a:ext cx="5944292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Sai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66B39F7-30A2-CF00-5D81-3E800B372A10}"/>
              </a:ext>
            </a:extLst>
          </p:cNvPr>
          <p:cNvSpPr txBox="1"/>
          <p:nvPr/>
        </p:nvSpPr>
        <p:spPr>
          <a:xfrm>
            <a:off x="6232201" y="4688352"/>
            <a:ext cx="8248412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4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63340">
            <a:off x="-416480" y="2497140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3929">
            <a:off x="13828151" y="2444977"/>
            <a:ext cx="2341662" cy="2297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7944">
            <a:off x="16255745" y="699499"/>
            <a:ext cx="2427360" cy="953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63953">
            <a:off x="820114" y="-716331"/>
            <a:ext cx="796330" cy="235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6815">
            <a:off x="7628691" y="9336277"/>
            <a:ext cx="4938632" cy="1876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A9211019-7918-BD21-1576-07A0D1AD1028}"/>
                  </a:ext>
                </a:extLst>
              </p:cNvPr>
              <p:cNvSpPr txBox="1"/>
              <p:nvPr/>
            </p:nvSpPr>
            <p:spPr>
              <a:xfrm>
                <a:off x="2122091" y="1283436"/>
                <a:ext cx="14043818" cy="7720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4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;...;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+…+ 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cụ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A9211019-7918-BD21-1576-07A0D1AD1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91" y="1283436"/>
                <a:ext cx="14043818" cy="7720127"/>
              </a:xfrm>
              <a:prstGeom prst="rect">
                <a:avLst/>
              </a:prstGeom>
              <a:blipFill>
                <a:blip r:embed="rId12"/>
                <a:stretch>
                  <a:fillRect l="-1215" b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99469" y="506804"/>
            <a:ext cx="2967075" cy="3310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027" y="3816928"/>
            <a:ext cx="2868785" cy="26572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7342" y="2161866"/>
            <a:ext cx="12473257" cy="6894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40885" y="1669621"/>
            <a:ext cx="12473257" cy="68943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1442" y="8076322"/>
            <a:ext cx="2660930" cy="14997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51991" y="7330804"/>
            <a:ext cx="3681517" cy="38549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74886">
            <a:off x="145425" y="-563248"/>
            <a:ext cx="1076735" cy="31838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2C86040-4FA4-F23C-4387-E372F7D62809}"/>
              </a:ext>
            </a:extLst>
          </p:cNvPr>
          <p:cNvSpPr txBox="1"/>
          <p:nvPr/>
        </p:nvSpPr>
        <p:spPr>
          <a:xfrm>
            <a:off x="4092713" y="575917"/>
            <a:ext cx="2993571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Sai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F81A66F-F568-B92C-443A-E0EECB55078A}"/>
                  </a:ext>
                </a:extLst>
              </p:cNvPr>
              <p:cNvSpPr txBox="1"/>
              <p:nvPr/>
            </p:nvSpPr>
            <p:spPr>
              <a:xfrm>
                <a:off x="4092713" y="4002603"/>
                <a:ext cx="10511368" cy="359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lệ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trăm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đo, cho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. 100%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F81A66F-F568-B92C-443A-E0EECB55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13" y="4002603"/>
                <a:ext cx="10511368" cy="3593869"/>
              </a:xfrm>
              <a:prstGeom prst="rect">
                <a:avLst/>
              </a:prstGeom>
              <a:blipFill>
                <a:blip r:embed="rId16"/>
                <a:stretch>
                  <a:fillRect l="-1507" r="-2493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12882" y="2300397"/>
            <a:ext cx="12777540" cy="7174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170459" y="747719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86460" y="1896596"/>
            <a:ext cx="12777540" cy="7174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027970">
            <a:off x="14013535" y="6071344"/>
            <a:ext cx="763199" cy="225677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645CA42-64BD-F634-7EFC-E463F0E65F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24960" y="5070444"/>
            <a:ext cx="2868278" cy="371188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107C5E4-826B-9FE5-64A7-28F77F806485}"/>
              </a:ext>
            </a:extLst>
          </p:cNvPr>
          <p:cNvSpPr txBox="1"/>
          <p:nvPr/>
        </p:nvSpPr>
        <p:spPr>
          <a:xfrm>
            <a:off x="4793343" y="574325"/>
            <a:ext cx="8701314" cy="79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D4A77E-F946-34F7-B2CA-62F0C5BB8287}"/>
              </a:ext>
            </a:extLst>
          </p:cNvPr>
          <p:cNvSpPr txBox="1"/>
          <p:nvPr/>
        </p:nvSpPr>
        <p:spPr>
          <a:xfrm>
            <a:off x="4386273" y="3421837"/>
            <a:ext cx="11977914" cy="397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SGK, 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nêu quy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thương.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lấy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ví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minh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248" y="7377741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6809" y="1342974"/>
            <a:ext cx="13672522" cy="845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7234" y="917447"/>
            <a:ext cx="13672522" cy="8452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/>
              <p:nvPr/>
            </p:nvSpPr>
            <p:spPr>
              <a:xfrm>
                <a:off x="3172879" y="2727553"/>
                <a:ext cx="12386598" cy="560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+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∆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VD: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 khi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79" y="2727553"/>
                <a:ext cx="12386598" cy="5609228"/>
              </a:xfrm>
              <a:prstGeom prst="rect">
                <a:avLst/>
              </a:prstGeom>
              <a:blipFill>
                <a:blip r:embed="rId16"/>
                <a:stretch>
                  <a:fillRect l="-1230" r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63CFB94-F0E7-009A-8F3C-7FB16CB6902B}"/>
              </a:ext>
            </a:extLst>
          </p:cNvPr>
          <p:cNvSpPr txBox="1"/>
          <p:nvPr/>
        </p:nvSpPr>
        <p:spPr>
          <a:xfrm>
            <a:off x="8382000" y="1191163"/>
            <a:ext cx="152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248" y="7377741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6809" y="1342974"/>
            <a:ext cx="13672522" cy="845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7234" y="917447"/>
            <a:ext cx="13672522" cy="87218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/>
              <p:nvPr/>
            </p:nvSpPr>
            <p:spPr>
              <a:xfrm>
                <a:off x="3054593" y="2089419"/>
                <a:ext cx="12386598" cy="6959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+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hay thương: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δA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δB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δC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VD: Trong câu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xe ô tô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chơi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I, theo 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δv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</m:acc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. 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100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% +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</m:acc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. 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100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δA</m:t>
                      </m:r>
                      <m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δB</m:t>
                      </m:r>
                      <m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δC</m:t>
                      </m:r>
                    </m:oMath>
                  </m:oMathPara>
                </a14:m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93" y="2089419"/>
                <a:ext cx="12386598" cy="6959213"/>
              </a:xfrm>
              <a:prstGeom prst="rect">
                <a:avLst/>
              </a:prstGeom>
              <a:blipFill>
                <a:blip r:embed="rId16"/>
                <a:stretch>
                  <a:fillRect l="-1230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3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93" y="-121665"/>
            <a:ext cx="1557291" cy="1528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9846" y="2494633"/>
            <a:ext cx="13069270" cy="7026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5324" y="2154224"/>
            <a:ext cx="13069270" cy="70268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15619" y="3868868"/>
            <a:ext cx="3841698" cy="3678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7293" y="4420887"/>
            <a:ext cx="2868278" cy="3711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7860">
            <a:off x="16260843" y="1021467"/>
            <a:ext cx="2431659" cy="1198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D4764BB-7C8E-F5EA-5AC7-C96231CF4F90}"/>
                  </a:ext>
                </a:extLst>
              </p:cNvPr>
              <p:cNvSpPr txBox="1"/>
              <p:nvPr/>
            </p:nvSpPr>
            <p:spPr>
              <a:xfrm>
                <a:off x="3890530" y="3870682"/>
                <a:ext cx="11538857" cy="3709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 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δA</m:t>
                    </m:r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den>
                    </m:f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3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VD: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δv</m:t>
                      </m:r>
                      <m: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32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D4764BB-7C8E-F5EA-5AC7-C96231CF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30" y="3870682"/>
                <a:ext cx="11538857" cy="3709285"/>
              </a:xfrm>
              <a:prstGeom prst="rect">
                <a:avLst/>
              </a:prstGeom>
              <a:blipFill>
                <a:blip r:embed="rId14"/>
                <a:stretch>
                  <a:fillRect l="-1321" t="-2303" r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8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1255" y="1896596"/>
            <a:ext cx="8217708" cy="7174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4494003" y="556642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64833" y="1492795"/>
            <a:ext cx="7891783" cy="7174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027970">
            <a:off x="14013535" y="6071344"/>
            <a:ext cx="763199" cy="225677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645CA42-64BD-F634-7EFC-E463F0E65F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24960" y="5070444"/>
            <a:ext cx="2868278" cy="371188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9AF95C-A2D9-4345-A32D-9EAC075DB569}"/>
              </a:ext>
            </a:extLst>
          </p:cNvPr>
          <p:cNvSpPr txBox="1"/>
          <p:nvPr/>
        </p:nvSpPr>
        <p:spPr>
          <a:xfrm>
            <a:off x="6350271" y="3407007"/>
            <a:ext cx="6548656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effectLst/>
                <a:ea typeface="Times New Roman" panose="02020603050405020304" pitchFamily="18" charset="0"/>
              </a:rPr>
              <a:t>Dựa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vào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kiến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đã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ở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lớp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lớp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7, em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nêu ra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trường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sai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khác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trong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phép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đo.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18068" y="-617875"/>
            <a:ext cx="2739865" cy="253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375764" y="8787833"/>
            <a:ext cx="4808928" cy="1827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06192" flipH="1">
            <a:off x="15744054" y="7394157"/>
            <a:ext cx="2844185" cy="31730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56435">
            <a:off x="17282856" y="6126945"/>
            <a:ext cx="784016" cy="2318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74258" y="4229100"/>
            <a:ext cx="1384601" cy="1456081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AE2D2FE-3841-B010-C7A6-8D98EA4E5719}"/>
              </a:ext>
            </a:extLst>
          </p:cNvPr>
          <p:cNvSpPr txBox="1"/>
          <p:nvPr/>
        </p:nvSpPr>
        <p:spPr>
          <a:xfrm>
            <a:off x="1397158" y="651025"/>
            <a:ext cx="4805401" cy="79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F1EE016-A741-2A49-913C-71658BB74AEC}"/>
                  </a:ext>
                </a:extLst>
              </p:cNvPr>
              <p:cNvSpPr txBox="1"/>
              <p:nvPr/>
            </p:nvSpPr>
            <p:spPr>
              <a:xfrm>
                <a:off x="1397158" y="1443678"/>
                <a:ext cx="14478000" cy="7981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-"/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ghi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±∆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+"/>
                </a:pP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cụ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+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phân tương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-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Quy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Calibri" panose="020F0502020204030204" pitchFamily="34" charset="0"/>
                  <a:buChar char="+"/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hơn 5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vẫn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nguyên.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Calibri" panose="020F0502020204030204" pitchFamily="34" charset="0"/>
                  <a:buChar char="+"/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hơn 5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thêm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F1EE016-A741-2A49-913C-71658BB74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58" y="1443678"/>
                <a:ext cx="14478000" cy="7981737"/>
              </a:xfrm>
              <a:prstGeom prst="rect">
                <a:avLst/>
              </a:prstGeom>
              <a:blipFill>
                <a:blip r:embed="rId12"/>
                <a:stretch>
                  <a:fillRect l="-1095" r="-1853" b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6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35486" y="7629232"/>
            <a:ext cx="4303685" cy="41207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4820" y="3075003"/>
            <a:ext cx="7243480" cy="6097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7408" y="537092"/>
            <a:ext cx="2341662" cy="2297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2035" y="1313680"/>
            <a:ext cx="5583444" cy="35226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44476" y="6111651"/>
            <a:ext cx="4458561" cy="4175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18674">
            <a:off x="16368637" y="5867317"/>
            <a:ext cx="2586453" cy="1015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81227">
            <a:off x="-227506" y="-400168"/>
            <a:ext cx="1031207" cy="329746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AC14F20-4F2B-816B-5F54-2C8B1527B048}"/>
              </a:ext>
            </a:extLst>
          </p:cNvPr>
          <p:cNvSpPr txBox="1"/>
          <p:nvPr/>
        </p:nvSpPr>
        <p:spPr>
          <a:xfrm>
            <a:off x="11167780" y="2347641"/>
            <a:ext cx="5105400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hực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đo 5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ghi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6DD540B-BAFB-F24A-7B37-32D39FC2AE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0332" y="4305300"/>
            <a:ext cx="6932455" cy="44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535111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667">
            <a:off x="788070" y="4017105"/>
            <a:ext cx="5354376" cy="486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17223" y="3850764"/>
            <a:ext cx="5354376" cy="4867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41883" y="3503842"/>
            <a:ext cx="5354376" cy="48676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2060746" y="4011633"/>
            <a:ext cx="5354376" cy="486761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124929">
            <a:off x="1541510" y="5377199"/>
            <a:ext cx="3847495" cy="21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Nguyên nhân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gây ra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giữa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804A2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 rot="-22262">
            <a:off x="7055759" y="4869408"/>
            <a:ext cx="4008937" cy="21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s, t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3.1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 rot="55413">
            <a:off x="12915209" y="5233256"/>
            <a:ext cx="3645449" cy="6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46819" y="7269643"/>
            <a:ext cx="3910772" cy="31641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A98BAD66-A704-99F0-DDD8-97D4F652DB1A}"/>
              </a:ext>
            </a:extLst>
          </p:cNvPr>
          <p:cNvSpPr txBox="1"/>
          <p:nvPr/>
        </p:nvSpPr>
        <p:spPr>
          <a:xfrm rot="55413">
            <a:off x="13028242" y="6474777"/>
            <a:ext cx="3645449" cy="6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EB4810FD-3251-6DE4-73EB-8A6081C7F8E8}"/>
              </a:ext>
            </a:extLst>
          </p:cNvPr>
          <p:cNvSpPr txBox="1"/>
          <p:nvPr/>
        </p:nvSpPr>
        <p:spPr>
          <a:xfrm rot="-22262">
            <a:off x="5786337" y="1063783"/>
            <a:ext cx="671532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9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7939">
            <a:off x="15374264" y="839416"/>
            <a:ext cx="2341662" cy="2297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5845" flipH="1">
            <a:off x="-1018589" y="6978137"/>
            <a:ext cx="4094577" cy="2712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7137" y="9050151"/>
            <a:ext cx="1531933" cy="1611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5735">
            <a:off x="-89297" y="-980722"/>
            <a:ext cx="1005792" cy="2672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6400" y="1181100"/>
            <a:ext cx="14528648" cy="8220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401752" y="4354112"/>
            <a:ext cx="2286685" cy="718672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3056AE9-1D38-644A-728B-BF8FB79455A1}"/>
              </a:ext>
            </a:extLst>
          </p:cNvPr>
          <p:cNvSpPr txBox="1"/>
          <p:nvPr/>
        </p:nvSpPr>
        <p:spPr>
          <a:xfrm>
            <a:off x="2961489" y="3364229"/>
            <a:ext cx="11958470" cy="459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Nguyên nhân gây ra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nhanh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pin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...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nhiên: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 tô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xê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khoát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5B57B7D-9F05-3051-0ABB-3CB743FD5DF5}"/>
              </a:ext>
            </a:extLst>
          </p:cNvPr>
          <p:cNvSpPr txBox="1"/>
          <p:nvPr/>
        </p:nvSpPr>
        <p:spPr>
          <a:xfrm>
            <a:off x="8382000" y="2319551"/>
            <a:ext cx="152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8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6610" y="-1017477"/>
            <a:ext cx="3122613" cy="2892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186194" y="8680550"/>
            <a:ext cx="1916767" cy="32537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-121310" y="2564396"/>
            <a:ext cx="1536549" cy="15077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3009900"/>
            <a:ext cx="7653689" cy="5329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-1129648" y="5095216"/>
            <a:ext cx="2259296" cy="570005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2608347-F016-283E-35F6-657D1876D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607" y="3763770"/>
            <a:ext cx="7143750" cy="4181475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BFBA54D-53D5-F029-6782-3933D0A6142E}"/>
              </a:ext>
            </a:extLst>
          </p:cNvPr>
          <p:cNvSpPr txBox="1"/>
          <p:nvPr/>
        </p:nvSpPr>
        <p:spPr>
          <a:xfrm>
            <a:off x="5785311" y="421211"/>
            <a:ext cx="6717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sau: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D2888EC-0C67-7E37-178D-0C98941ABD8A}"/>
                  </a:ext>
                </a:extLst>
              </p:cNvPr>
              <p:cNvSpPr txBox="1"/>
              <p:nvPr/>
            </p:nvSpPr>
            <p:spPr>
              <a:xfrm>
                <a:off x="8108478" y="1638300"/>
                <a:ext cx="9937492" cy="7934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dòng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3.1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649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653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650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6514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649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0024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654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0026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653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0016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650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0014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vi-VN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024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0004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0026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0016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0014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00168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D2888EC-0C67-7E37-178D-0C98941AB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478" y="1638300"/>
                <a:ext cx="9937492" cy="7934416"/>
              </a:xfrm>
              <a:prstGeom prst="rect">
                <a:avLst/>
              </a:prstGeom>
              <a:blipFill>
                <a:blip r:embed="rId13"/>
                <a:stretch>
                  <a:fillRect l="-1534" r="-2699" b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8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91961" y="7124700"/>
            <a:ext cx="3600128" cy="3447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67836" y="571500"/>
            <a:ext cx="2094552" cy="1180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7630">
            <a:off x="-125253" y="4124930"/>
            <a:ext cx="1153953" cy="30660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942" flipH="1">
            <a:off x="14295456" y="5745849"/>
            <a:ext cx="2636569" cy="47234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06937">
            <a:off x="9489713" y="8004157"/>
            <a:ext cx="2161026" cy="106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0AF461BD-5B78-014D-2AA0-AD57F4F8E57C}"/>
                  </a:ext>
                </a:extLst>
              </p:cNvPr>
              <p:cNvSpPr txBox="1"/>
              <p:nvPr/>
            </p:nvSpPr>
            <p:spPr>
              <a:xfrm>
                <a:off x="1906456" y="684566"/>
                <a:ext cx="14475088" cy="9030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vi-VN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=0,00168+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0,001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=0,00218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3,49+3,51+3,54+3,53+3,50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=3,514 (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3,514−3,49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=0,024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3,514−3,51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=0,004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3,514−3,54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=0,026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3,514−3,53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=0,016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3,514−3,50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=0,014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vi-VN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0,024+0,004+0,026+0,016+0,014</m:t>
                          </m:r>
                        </m:num>
                        <m:den>
                          <m:r>
                            <a:rPr lang="vi-VN" sz="3200" b="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b="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0,0168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gian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+∆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𝑑𝑐</m:t>
                        </m:r>
                      </m:sub>
                    </m:sSub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=0,0168+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.0,01=0,0218</m:t>
                    </m:r>
                  </m:oMath>
                </a14:m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(s)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0AF461BD-5B78-014D-2AA0-AD57F4F8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56" y="684566"/>
                <a:ext cx="14475088" cy="9030934"/>
              </a:xfrm>
              <a:prstGeom prst="rect">
                <a:avLst/>
              </a:prstGeom>
              <a:blipFill>
                <a:blip r:embed="rId12"/>
                <a:stretch>
                  <a:fillRect l="-1095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73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382202" y="2048994"/>
            <a:ext cx="2968519" cy="2912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99607" y="8194774"/>
            <a:ext cx="4862524" cy="3221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2839">
            <a:off x="15775184" y="3498141"/>
            <a:ext cx="923489" cy="2730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9631">
            <a:off x="-496856" y="5683364"/>
            <a:ext cx="1832237" cy="1926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33270" y="-381323"/>
            <a:ext cx="4154730" cy="1672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068" y="8618755"/>
            <a:ext cx="2649404" cy="25368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06662" y="2037417"/>
            <a:ext cx="11918186" cy="73676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575096" y="1641345"/>
            <a:ext cx="11918186" cy="7367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5072654-DD9E-7BC8-D8FE-25E96B73DA93}"/>
                  </a:ext>
                </a:extLst>
              </p:cNvPr>
              <p:cNvSpPr txBox="1"/>
              <p:nvPr/>
            </p:nvSpPr>
            <p:spPr>
              <a:xfrm>
                <a:off x="5918261" y="3278433"/>
                <a:ext cx="7231856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s: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=0,6514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±0,00218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(m)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t: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±∆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=3,514±0,00218(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5072654-DD9E-7BC8-D8FE-25E96B73D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61" y="3278433"/>
                <a:ext cx="7231856" cy="4093428"/>
              </a:xfrm>
              <a:prstGeom prst="rect">
                <a:avLst/>
              </a:prstGeom>
              <a:blipFill>
                <a:blip r:embed="rId18"/>
                <a:stretch>
                  <a:fillRect l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58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7939">
            <a:off x="15374264" y="839416"/>
            <a:ext cx="2341662" cy="2297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5845" flipH="1">
            <a:off x="-1018589" y="6978137"/>
            <a:ext cx="4094577" cy="2712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7137" y="9050151"/>
            <a:ext cx="1531933" cy="1611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5735">
            <a:off x="-89297" y="-980722"/>
            <a:ext cx="1005792" cy="2672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6400" y="1181100"/>
            <a:ext cx="14528648" cy="8220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401752" y="4354112"/>
            <a:ext cx="2286685" cy="718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701E29A-F9AE-9848-CAC1-949DD682D1B6}"/>
                  </a:ext>
                </a:extLst>
              </p:cNvPr>
              <p:cNvSpPr txBox="1"/>
              <p:nvPr/>
            </p:nvSpPr>
            <p:spPr>
              <a:xfrm>
                <a:off x="4101712" y="2733153"/>
                <a:ext cx="10084576" cy="5705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den>
                    </m:f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0218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514</m:t>
                        </m:r>
                      </m:den>
                    </m:f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%=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620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00218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335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335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620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955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955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514</m:t>
                          </m:r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177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701E29A-F9AE-9848-CAC1-949DD682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12" y="2733153"/>
                <a:ext cx="10084576" cy="5705344"/>
              </a:xfrm>
              <a:prstGeom prst="rect">
                <a:avLst/>
              </a:prstGeom>
              <a:blipFill>
                <a:blip r:embed="rId14"/>
                <a:stretch>
                  <a:fillRect l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7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1255" y="1896596"/>
            <a:ext cx="8217708" cy="7174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4494003" y="556642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64833" y="1492795"/>
            <a:ext cx="7891783" cy="7174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027970">
            <a:off x="14013535" y="6071344"/>
            <a:ext cx="763199" cy="225677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645CA42-64BD-F634-7EFC-E463F0E65F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24960" y="5070444"/>
            <a:ext cx="2868278" cy="3711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C06F809-CA78-382D-DF00-C812750A8DD9}"/>
              </a:ext>
            </a:extLst>
          </p:cNvPr>
          <p:cNvSpPr txBox="1"/>
          <p:nvPr/>
        </p:nvSpPr>
        <p:spPr>
          <a:xfrm>
            <a:off x="7043751" y="3095549"/>
            <a:ext cx="513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CAE0BB6-DC91-D18B-0025-ED0530592CFB}"/>
              </a:ext>
            </a:extLst>
          </p:cNvPr>
          <p:cNvSpPr txBox="1"/>
          <p:nvPr/>
        </p:nvSpPr>
        <p:spPr>
          <a:xfrm>
            <a:off x="6357950" y="5390342"/>
            <a:ext cx="65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51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63340">
            <a:off x="-416480" y="2497140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3929">
            <a:off x="13828151" y="2444977"/>
            <a:ext cx="2341662" cy="2297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7944">
            <a:off x="16255745" y="699499"/>
            <a:ext cx="2427360" cy="953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63953">
            <a:off x="2783861" y="-148669"/>
            <a:ext cx="796330" cy="235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6815">
            <a:off x="7628691" y="9336277"/>
            <a:ext cx="4938632" cy="1876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667">
            <a:off x="788070" y="4017105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17223" y="3677303"/>
            <a:ext cx="5354376" cy="48676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41883" y="3330381"/>
            <a:ext cx="5354376" cy="4867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7675">
            <a:off x="12060746" y="4011633"/>
            <a:ext cx="5354376" cy="48676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22262">
            <a:off x="4465336" y="1241096"/>
            <a:ext cx="96581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TextBox 17"/>
          <p:cNvSpPr txBox="1"/>
          <p:nvPr/>
        </p:nvSpPr>
        <p:spPr>
          <a:xfrm rot="-94148">
            <a:off x="1322531" y="5752398"/>
            <a:ext cx="4082211" cy="138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81782CED-CEB4-E82E-A18E-22D71ECB6C23}"/>
              </a:ext>
            </a:extLst>
          </p:cNvPr>
          <p:cNvSpPr txBox="1"/>
          <p:nvPr/>
        </p:nvSpPr>
        <p:spPr>
          <a:xfrm rot="-94148">
            <a:off x="7293886" y="5309322"/>
            <a:ext cx="3700228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D9E5DC4-8B63-DAB2-FC61-13D355A4497B}"/>
              </a:ext>
            </a:extLst>
          </p:cNvPr>
          <p:cNvSpPr txBox="1"/>
          <p:nvPr/>
        </p:nvSpPr>
        <p:spPr>
          <a:xfrm>
            <a:off x="12204088" y="5354340"/>
            <a:ext cx="5025712" cy="2255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đi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32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1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4223088" y="2318708"/>
            <a:ext cx="11693313" cy="7228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2743938" y="1226924"/>
            <a:ext cx="12576178" cy="77743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253">
            <a:off x="225282" y="4299856"/>
            <a:ext cx="2748199" cy="44851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278192">
            <a:off x="15375483" y="4166578"/>
            <a:ext cx="1643383" cy="10435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94174D9-A7D8-5223-FCCC-1B93F681564F}"/>
              </a:ext>
            </a:extLst>
          </p:cNvPr>
          <p:cNvSpPr txBox="1"/>
          <p:nvPr/>
        </p:nvSpPr>
        <p:spPr>
          <a:xfrm>
            <a:off x="3252572" y="2706999"/>
            <a:ext cx="11782855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THỰC HÀNH TÍNH SAI SỐ TRONG PHÉP ĐO.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KẾT QUẢ ĐO.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4223088" y="2318708"/>
            <a:ext cx="11693313" cy="7228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2743880" y="1235974"/>
            <a:ext cx="14022685" cy="77743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253">
            <a:off x="225282" y="4299856"/>
            <a:ext cx="2748199" cy="44851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278192">
            <a:off x="15375483" y="4166578"/>
            <a:ext cx="1643383" cy="104354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5AD760F-32D2-BF92-16C2-109AB0AEB871}"/>
              </a:ext>
            </a:extLst>
          </p:cNvPr>
          <p:cNvSpPr txBox="1"/>
          <p:nvPr/>
        </p:nvSpPr>
        <p:spPr>
          <a:xfrm>
            <a:off x="3053583" y="3336012"/>
            <a:ext cx="13403277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603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5548" y="6922044"/>
            <a:ext cx="2607754" cy="29092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55B5022-529A-6A8E-9E63-DC2FC1A78751}"/>
              </a:ext>
            </a:extLst>
          </p:cNvPr>
          <p:cNvSpPr txBox="1"/>
          <p:nvPr/>
        </p:nvSpPr>
        <p:spPr>
          <a:xfrm>
            <a:off x="4686300" y="1313944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3C3E0E2-21EF-0670-3549-F150352C4E4E}"/>
              </a:ext>
            </a:extLst>
          </p:cNvPr>
          <p:cNvSpPr/>
          <p:nvPr/>
        </p:nvSpPr>
        <p:spPr>
          <a:xfrm>
            <a:off x="1676400" y="4000500"/>
            <a:ext cx="6248400" cy="457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00DEDBD-2065-7E0A-1022-6DFAAD6E9FE9}"/>
              </a:ext>
            </a:extLst>
          </p:cNvPr>
          <p:cNvSpPr/>
          <p:nvPr/>
        </p:nvSpPr>
        <p:spPr>
          <a:xfrm>
            <a:off x="10363200" y="4000500"/>
            <a:ext cx="6248400" cy="457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93" y="-121665"/>
            <a:ext cx="1557291" cy="15280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15619" y="3868868"/>
            <a:ext cx="3841698" cy="36784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7860">
            <a:off x="16260843" y="1021467"/>
            <a:ext cx="2431659" cy="119814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9A89BE1-7DFA-EE5E-D1C7-6A75C3B733B7}"/>
              </a:ext>
            </a:extLst>
          </p:cNvPr>
          <p:cNvSpPr txBox="1"/>
          <p:nvPr/>
        </p:nvSpPr>
        <p:spPr>
          <a:xfrm>
            <a:off x="2396670" y="911846"/>
            <a:ext cx="1065550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 PHÉP ĐO TRỰC TIẾP VÀ PHÉP ĐO GIÁN TIẾP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D794FAD-1D4E-7434-98F3-654C38B04EB5}"/>
              </a:ext>
            </a:extLst>
          </p:cNvPr>
          <p:cNvSpPr txBox="1"/>
          <p:nvPr/>
        </p:nvSpPr>
        <p:spPr>
          <a:xfrm>
            <a:off x="2396670" y="2300245"/>
            <a:ext cx="13443857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Phương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chuyển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xe ô tô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chơi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bấm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giây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9A0587C-BB64-D606-8CED-7DF83FA600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057400" y="5361497"/>
            <a:ext cx="5047627" cy="339452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1245446-0AE1-01F1-0190-08AF882382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8308" y="5733312"/>
            <a:ext cx="3211383" cy="3022714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DCA4D7B5-8B7A-A938-CE42-46C94A53BF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039600" y="5143501"/>
            <a:ext cx="3237726" cy="3612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6230" y="848603"/>
            <a:ext cx="15858634" cy="85897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18068" y="-617875"/>
            <a:ext cx="2739865" cy="253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375764" y="8787833"/>
            <a:ext cx="4808928" cy="1827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06192" flipH="1">
            <a:off x="8164564" y="4873484"/>
            <a:ext cx="2844185" cy="31730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56435">
            <a:off x="17282856" y="6126945"/>
            <a:ext cx="784016" cy="23183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5829300"/>
            <a:ext cx="2708379" cy="41036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4125977"/>
            <a:ext cx="1384601" cy="1456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2AC285E-F6DF-0CB7-B3BB-2029974B3A7A}"/>
                  </a:ext>
                </a:extLst>
              </p:cNvPr>
              <p:cNvSpPr txBox="1"/>
              <p:nvPr/>
            </p:nvSpPr>
            <p:spPr>
              <a:xfrm>
                <a:off x="3479737" y="2203261"/>
                <a:ext cx="12531620" cy="5922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vi-VN" sz="32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vạch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cho ô tô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A).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ô tô.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ô tô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vạch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B).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giây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gian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ô tô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HS ghi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2AC285E-F6DF-0CB7-B3BB-2029974B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37" y="2203261"/>
                <a:ext cx="12531620" cy="5922134"/>
              </a:xfrm>
              <a:prstGeom prst="rect">
                <a:avLst/>
              </a:prstGeom>
              <a:blipFill>
                <a:blip r:embed="rId16"/>
                <a:stretch>
                  <a:fillRect l="-1265" r="-2091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535111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667">
            <a:off x="354829" y="4343149"/>
            <a:ext cx="4700964" cy="41139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667">
            <a:off x="184022" y="4048253"/>
            <a:ext cx="4700964" cy="41139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91343" y="3480478"/>
            <a:ext cx="4427745" cy="40252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41580" y="3480478"/>
            <a:ext cx="4262320" cy="3874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0511628" y="3211180"/>
            <a:ext cx="3840245" cy="34911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0250580" y="2905339"/>
            <a:ext cx="3840245" cy="3491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22262">
            <a:off x="5786336" y="899429"/>
            <a:ext cx="671532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03652" y="6944314"/>
            <a:ext cx="3910772" cy="31641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46652DF-D2BE-A8CD-5C25-2350D9E17656}"/>
              </a:ext>
            </a:extLst>
          </p:cNvPr>
          <p:cNvSpPr txBox="1"/>
          <p:nvPr/>
        </p:nvSpPr>
        <p:spPr>
          <a:xfrm>
            <a:off x="386616" y="4725445"/>
            <a:ext cx="4295775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BB29183-52AC-F69C-200F-FD38735F7BCC}"/>
              </a:ext>
            </a:extLst>
          </p:cNvPr>
          <p:cNvSpPr txBox="1"/>
          <p:nvPr/>
        </p:nvSpPr>
        <p:spPr>
          <a:xfrm>
            <a:off x="5656656" y="4163614"/>
            <a:ext cx="4097007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theo công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7B9F71B1-8A80-E529-4092-6EF900535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4702901" y="4935300"/>
            <a:ext cx="3840245" cy="349113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E47EB339-0899-D2BB-A3AD-49EFF92E8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4441853" y="4629459"/>
            <a:ext cx="3840245" cy="3491131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55EC8F0-D7C1-D2D9-66F1-493858FE0778}"/>
              </a:ext>
            </a:extLst>
          </p:cNvPr>
          <p:cNvSpPr txBox="1"/>
          <p:nvPr/>
        </p:nvSpPr>
        <p:spPr>
          <a:xfrm>
            <a:off x="10357492" y="3777956"/>
            <a:ext cx="3656768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D6EC058-6E98-5DBD-DA68-3BB6C71CE26B}"/>
              </a:ext>
            </a:extLst>
          </p:cNvPr>
          <p:cNvSpPr txBox="1"/>
          <p:nvPr/>
        </p:nvSpPr>
        <p:spPr>
          <a:xfrm>
            <a:off x="14582250" y="5469503"/>
            <a:ext cx="3539844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22262">
            <a:off x="4722098" y="1432056"/>
            <a:ext cx="182892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-22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2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2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spc="-2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35486" y="7629232"/>
            <a:ext cx="4303685" cy="41207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4820" y="3075003"/>
            <a:ext cx="7243480" cy="60976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0758">
            <a:off x="2350953" y="4312573"/>
            <a:ext cx="6571211" cy="4352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 tô.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gian ô tô đi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7408" y="537092"/>
            <a:ext cx="2341662" cy="2297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44419" y="1302900"/>
            <a:ext cx="6999495" cy="4416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 rot="20758">
                <a:off x="11083634" y="2602108"/>
                <a:ext cx="5380243" cy="25197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xe theo 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58">
                <a:off x="11083634" y="2602108"/>
                <a:ext cx="5380243" cy="2519729"/>
              </a:xfrm>
              <a:prstGeom prst="rect">
                <a:avLst/>
              </a:prstGeom>
              <a:blipFill>
                <a:blip r:embed="rId10"/>
                <a:stretch>
                  <a:fillRect l="-4397" r="-6539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544476" y="6111651"/>
            <a:ext cx="4458561" cy="4175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18674">
            <a:off x="16368637" y="5867317"/>
            <a:ext cx="2586453" cy="1015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81227">
            <a:off x="-227506" y="-400168"/>
            <a:ext cx="1031207" cy="3297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6610" y="-1017477"/>
            <a:ext cx="3122613" cy="2892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186194" y="8680550"/>
            <a:ext cx="1916767" cy="32537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90263" y="864792"/>
            <a:ext cx="1536549" cy="15077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4030" y="3648994"/>
            <a:ext cx="8185462" cy="5700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837578"/>
            <a:ext cx="8185462" cy="57000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03121" y="6571122"/>
            <a:ext cx="2259296" cy="5700058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1C7D508-A6A1-3F12-101B-6CD794FE3631}"/>
              </a:ext>
            </a:extLst>
          </p:cNvPr>
          <p:cNvSpPr txBox="1"/>
          <p:nvPr/>
        </p:nvSpPr>
        <p:spPr>
          <a:xfrm>
            <a:off x="958537" y="4748221"/>
            <a:ext cx="7118663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gian (t)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(s).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0F65B7-DEAA-2A9C-4307-7FDE13773D6C}"/>
              </a:ext>
            </a:extLst>
          </p:cNvPr>
          <p:cNvSpPr txBox="1"/>
          <p:nvPr/>
        </p:nvSpPr>
        <p:spPr>
          <a:xfrm>
            <a:off x="9277959" y="2372531"/>
            <a:ext cx="7917543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(v).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thông qua công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gian.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1821</Words>
  <PresentationFormat>Tùy chỉnh</PresentationFormat>
  <Paragraphs>135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Wingdings</vt:lpstr>
      <vt:lpstr>Calibri</vt:lpstr>
      <vt:lpstr>Cambria Math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2022-08-24T14:43:02Z</dcterms:modified>
  <dc:identifier>DAFKGXRqEJY</dc:identifier>
</cp:coreProperties>
</file>