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8" r:id="rId3"/>
  </p:sldMasterIdLst>
  <p:notesMasterIdLst>
    <p:notesMasterId r:id="rId31"/>
  </p:notesMasterIdLst>
  <p:sldIdLst>
    <p:sldId id="257" r:id="rId4"/>
    <p:sldId id="285" r:id="rId5"/>
    <p:sldId id="341" r:id="rId6"/>
    <p:sldId id="260" r:id="rId7"/>
    <p:sldId id="261" r:id="rId8"/>
    <p:sldId id="262" r:id="rId9"/>
    <p:sldId id="263" r:id="rId10"/>
    <p:sldId id="355" r:id="rId11"/>
    <p:sldId id="356" r:id="rId12"/>
    <p:sldId id="358" r:id="rId13"/>
    <p:sldId id="367" r:id="rId14"/>
    <p:sldId id="333" r:id="rId15"/>
    <p:sldId id="368" r:id="rId16"/>
    <p:sldId id="369" r:id="rId17"/>
    <p:sldId id="370" r:id="rId18"/>
    <p:sldId id="371" r:id="rId19"/>
    <p:sldId id="372" r:id="rId20"/>
    <p:sldId id="373" r:id="rId21"/>
    <p:sldId id="359" r:id="rId22"/>
    <p:sldId id="329" r:id="rId23"/>
    <p:sldId id="374" r:id="rId24"/>
    <p:sldId id="375" r:id="rId25"/>
    <p:sldId id="376" r:id="rId26"/>
    <p:sldId id="310" r:id="rId27"/>
    <p:sldId id="338" r:id="rId28"/>
    <p:sldId id="325"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A063"/>
    <a:srgbClr val="F8F4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93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BB2F9-8525-47D9-807E-184F8DF51EDB}"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E749C-01F3-48E9-92CB-E31CE2A874B6}" type="slidenum">
              <a:rPr lang="en-US" smtClean="0"/>
              <a:t>‹#›</a:t>
            </a:fld>
            <a:endParaRPr lang="en-US"/>
          </a:p>
        </p:txBody>
      </p:sp>
    </p:spTree>
    <p:extLst>
      <p:ext uri="{BB962C8B-B14F-4D97-AF65-F5344CB8AC3E}">
        <p14:creationId xmlns:p14="http://schemas.microsoft.com/office/powerpoint/2010/main" val="290669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160164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67048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46907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928920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p:sp>
      <p:sp>
        <p:nvSpPr>
          <p:cNvPr id="58371" name="文本占位符 5837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109608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p:sp>
      <p:sp>
        <p:nvSpPr>
          <p:cNvPr id="60419" name="文本占位符 604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808930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22</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0297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23</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898543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9"/>
        <p:cNvGrpSpPr/>
        <p:nvPr/>
      </p:nvGrpSpPr>
      <p:grpSpPr>
        <a:xfrm>
          <a:off x="0" y="0"/>
          <a:ext cx="0" cy="0"/>
          <a:chOff x="0" y="0"/>
          <a:chExt cx="0" cy="0"/>
        </a:xfrm>
      </p:grpSpPr>
      <p:sp>
        <p:nvSpPr>
          <p:cNvPr id="2870" name="Google Shape;287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1" name="Google Shape;287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p:sp>
      <p:sp>
        <p:nvSpPr>
          <p:cNvPr id="50179" name="文本占位符 5017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25</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775993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928920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80654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p:sp>
      <p:sp>
        <p:nvSpPr>
          <p:cNvPr id="79875" name="文本占位符 798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36239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168532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83969"/>
          <p:cNvSpPr>
            <a:spLocks noGrp="1" noRot="1" noChangeAspect="1" noTextEdit="1"/>
          </p:cNvSpPr>
          <p:nvPr>
            <p:ph type="sldImg"/>
          </p:nvPr>
        </p:nvSpPr>
        <p:spPr/>
      </p:sp>
      <p:sp>
        <p:nvSpPr>
          <p:cNvPr id="83971" name="文本占位符 8397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50406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p:sp>
      <p:sp>
        <p:nvSpPr>
          <p:cNvPr id="60419" name="文本占位符 604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91950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p:sp>
      <p:sp>
        <p:nvSpPr>
          <p:cNvPr id="60419" name="文本占位符 604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09924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64332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53102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192214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29" y="1122400"/>
            <a:ext cx="9144173" cy="2387680"/>
          </a:xfrm>
          <a:prstGeom prst="rect">
            <a:avLst/>
          </a:prstGeom>
        </p:spPr>
        <p:txBody>
          <a:bodyPr anchor="b"/>
          <a:lstStyle>
            <a:lvl1pPr algn="ctr">
              <a:defRPr sz="5974"/>
            </a:lvl1pPr>
          </a:lstStyle>
          <a:p>
            <a:r>
              <a:rPr lang="zh-CN" altLang="en-US"/>
              <a:t>单击此处编辑母版标题样式</a:t>
            </a:r>
          </a:p>
        </p:txBody>
      </p:sp>
      <p:sp>
        <p:nvSpPr>
          <p:cNvPr id="3" name="副标题 2"/>
          <p:cNvSpPr>
            <a:spLocks noGrp="1"/>
          </p:cNvSpPr>
          <p:nvPr>
            <p:ph type="subTitle" idx="1"/>
          </p:nvPr>
        </p:nvSpPr>
        <p:spPr>
          <a:xfrm>
            <a:off x="1524029" y="3602158"/>
            <a:ext cx="9144173" cy="1655817"/>
          </a:xfrm>
          <a:prstGeom prst="rect">
            <a:avLst/>
          </a:prstGeom>
        </p:spPr>
        <p:txBody>
          <a:bodyPr/>
          <a:lstStyle>
            <a:lvl1pPr marL="0" indent="0" algn="ctr">
              <a:buNone/>
              <a:defRPr sz="2392"/>
            </a:lvl1pPr>
            <a:lvl2pPr marL="455414" indent="0" algn="ctr">
              <a:buNone/>
              <a:defRPr sz="1990"/>
            </a:lvl2pPr>
            <a:lvl3pPr marL="910827" indent="0" algn="ctr">
              <a:buNone/>
              <a:defRPr sz="1791"/>
            </a:lvl3pPr>
            <a:lvl4pPr marL="1366241" indent="0" algn="ctr">
              <a:buNone/>
              <a:defRPr sz="1592"/>
            </a:lvl4pPr>
            <a:lvl5pPr marL="1821195" indent="0" algn="ctr">
              <a:buNone/>
              <a:defRPr sz="1592"/>
            </a:lvl5pPr>
            <a:lvl6pPr marL="2276608" indent="0" algn="ctr">
              <a:buNone/>
              <a:defRPr sz="1592"/>
            </a:lvl6pPr>
            <a:lvl7pPr marL="2732022" indent="0" algn="ctr">
              <a:buNone/>
              <a:defRPr sz="1592"/>
            </a:lvl7pPr>
            <a:lvl8pPr marL="3187435" indent="0" algn="ctr">
              <a:buNone/>
              <a:defRPr sz="1592"/>
            </a:lvl8pPr>
            <a:lvl9pPr marL="3642849" indent="0" algn="ctr">
              <a:buNone/>
              <a:defRPr sz="1592"/>
            </a:lvl9pPr>
          </a:lstStyle>
          <a:p>
            <a:r>
              <a:rPr lang="zh-CN" altLang="en-US"/>
              <a:t>单击此处编辑母版副标题样式</a:t>
            </a:r>
          </a:p>
        </p:txBody>
      </p:sp>
    </p:spTree>
    <p:extLst>
      <p:ext uri="{BB962C8B-B14F-4D97-AF65-F5344CB8AC3E}">
        <p14:creationId xmlns:p14="http://schemas.microsoft.com/office/powerpoint/2010/main" val="30571711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6" y="1158127"/>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8040768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5" y="365138"/>
            <a:ext cx="2628950"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6" y="365138"/>
            <a:ext cx="7734446"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921414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2586187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76"/>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3"/>
          </a:xfrm>
        </p:spPr>
        <p:txBody>
          <a:bodyPr/>
          <a:lstStyle>
            <a:lvl1pPr marL="0" indent="0" algn="ctr">
              <a:buNone/>
              <a:defRPr sz="2390"/>
            </a:lvl1pPr>
            <a:lvl2pPr marL="455343" indent="0" algn="ctr">
              <a:buNone/>
              <a:defRPr sz="1992"/>
            </a:lvl2pPr>
            <a:lvl3pPr marL="910685" indent="0" algn="ctr">
              <a:buNone/>
              <a:defRPr sz="1793"/>
            </a:lvl3pPr>
            <a:lvl4pPr marL="1366029" indent="0" algn="ctr">
              <a:buNone/>
              <a:defRPr sz="1594"/>
            </a:lvl4pPr>
            <a:lvl5pPr marL="1821371" indent="0" algn="ctr">
              <a:buNone/>
              <a:defRPr sz="1594"/>
            </a:lvl5pPr>
            <a:lvl6pPr marL="2276714" indent="0" algn="ctr">
              <a:buNone/>
              <a:defRPr sz="1594"/>
            </a:lvl6pPr>
            <a:lvl7pPr marL="2732057" indent="0" algn="ctr">
              <a:buNone/>
              <a:defRPr sz="1594"/>
            </a:lvl7pPr>
            <a:lvl8pPr marL="3187399" indent="0" algn="ctr">
              <a:buNone/>
              <a:defRPr sz="1594"/>
            </a:lvl8pPr>
            <a:lvl9pPr marL="3642743" indent="0" algn="ctr">
              <a:buNone/>
              <a:defRPr sz="1594"/>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t>14/09/2023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2601750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t>14/09/2023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1193202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5976"/>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6"/>
          </a:xfrm>
        </p:spPr>
        <p:txBody>
          <a:bodyPr/>
          <a:lstStyle>
            <a:lvl1pPr marL="0" indent="0">
              <a:buNone/>
              <a:defRPr sz="2390">
                <a:solidFill>
                  <a:schemeClr val="tx1">
                    <a:tint val="75000"/>
                  </a:schemeClr>
                </a:solidFill>
              </a:defRPr>
            </a:lvl1pPr>
            <a:lvl2pPr marL="455343" indent="0">
              <a:buNone/>
              <a:defRPr sz="1992">
                <a:solidFill>
                  <a:schemeClr val="tx1">
                    <a:tint val="75000"/>
                  </a:schemeClr>
                </a:solidFill>
              </a:defRPr>
            </a:lvl2pPr>
            <a:lvl3pPr marL="910685" indent="0">
              <a:buNone/>
              <a:defRPr sz="1793">
                <a:solidFill>
                  <a:schemeClr val="tx1">
                    <a:tint val="75000"/>
                  </a:schemeClr>
                </a:solidFill>
              </a:defRPr>
            </a:lvl3pPr>
            <a:lvl4pPr marL="1366029" indent="0">
              <a:buNone/>
              <a:defRPr sz="1594">
                <a:solidFill>
                  <a:schemeClr val="tx1">
                    <a:tint val="75000"/>
                  </a:schemeClr>
                </a:solidFill>
              </a:defRPr>
            </a:lvl4pPr>
            <a:lvl5pPr marL="1821371" indent="0">
              <a:buNone/>
              <a:defRPr sz="1594">
                <a:solidFill>
                  <a:schemeClr val="tx1">
                    <a:tint val="75000"/>
                  </a:schemeClr>
                </a:solidFill>
              </a:defRPr>
            </a:lvl5pPr>
            <a:lvl6pPr marL="2276714" indent="0">
              <a:buNone/>
              <a:defRPr sz="1594">
                <a:solidFill>
                  <a:schemeClr val="tx1">
                    <a:tint val="75000"/>
                  </a:schemeClr>
                </a:solidFill>
              </a:defRPr>
            </a:lvl6pPr>
            <a:lvl7pPr marL="2732057" indent="0">
              <a:buNone/>
              <a:defRPr sz="1594">
                <a:solidFill>
                  <a:schemeClr val="tx1">
                    <a:tint val="75000"/>
                  </a:schemeClr>
                </a:solidFill>
              </a:defRPr>
            </a:lvl7pPr>
            <a:lvl8pPr marL="3187399" indent="0">
              <a:buNone/>
              <a:defRPr sz="1594">
                <a:solidFill>
                  <a:schemeClr val="tx1">
                    <a:tint val="75000"/>
                  </a:schemeClr>
                </a:solidFill>
              </a:defRPr>
            </a:lvl8pPr>
            <a:lvl9pPr marL="3642743" indent="0">
              <a:buNone/>
              <a:defRPr sz="159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A32C21-FD13-4697-ADCD-F9E33DDFF06F}" type="datetimeFigureOut">
              <a:rPr lang="vi-VN" smtClean="0"/>
              <a:t>14/09/2023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528971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DBA32C21-FD13-4697-ADCD-F9E33DDFF06F}" type="datetimeFigureOut">
              <a:rPr lang="vi-VN" smtClean="0"/>
              <a:t>14/09/2023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3356584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90" y="1681162"/>
            <a:ext cx="5157787" cy="823912"/>
          </a:xfrm>
        </p:spPr>
        <p:txBody>
          <a:bodyPr anchor="b"/>
          <a:lstStyle>
            <a:lvl1pPr marL="0" indent="0">
              <a:buNone/>
              <a:defRPr sz="2390" b="1"/>
            </a:lvl1pPr>
            <a:lvl2pPr marL="455343" indent="0">
              <a:buNone/>
              <a:defRPr sz="1992" b="1"/>
            </a:lvl2pPr>
            <a:lvl3pPr marL="910685" indent="0">
              <a:buNone/>
              <a:defRPr sz="1793" b="1"/>
            </a:lvl3pPr>
            <a:lvl4pPr marL="1366029" indent="0">
              <a:buNone/>
              <a:defRPr sz="1594" b="1"/>
            </a:lvl4pPr>
            <a:lvl5pPr marL="1821371" indent="0">
              <a:buNone/>
              <a:defRPr sz="1594" b="1"/>
            </a:lvl5pPr>
            <a:lvl6pPr marL="2276714" indent="0">
              <a:buNone/>
              <a:defRPr sz="1594" b="1"/>
            </a:lvl6pPr>
            <a:lvl7pPr marL="2732057" indent="0">
              <a:buNone/>
              <a:defRPr sz="1594" b="1"/>
            </a:lvl7pPr>
            <a:lvl8pPr marL="3187399" indent="0">
              <a:buNone/>
              <a:defRPr sz="1594" b="1"/>
            </a:lvl8pPr>
            <a:lvl9pPr marL="3642743" indent="0">
              <a:buNone/>
              <a:defRPr sz="1594"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1" y="1681162"/>
            <a:ext cx="5183188" cy="823912"/>
          </a:xfrm>
        </p:spPr>
        <p:txBody>
          <a:bodyPr anchor="b"/>
          <a:lstStyle>
            <a:lvl1pPr marL="0" indent="0">
              <a:buNone/>
              <a:defRPr sz="2390" b="1"/>
            </a:lvl1pPr>
            <a:lvl2pPr marL="455343" indent="0">
              <a:buNone/>
              <a:defRPr sz="1992" b="1"/>
            </a:lvl2pPr>
            <a:lvl3pPr marL="910685" indent="0">
              <a:buNone/>
              <a:defRPr sz="1793" b="1"/>
            </a:lvl3pPr>
            <a:lvl4pPr marL="1366029" indent="0">
              <a:buNone/>
              <a:defRPr sz="1594" b="1"/>
            </a:lvl4pPr>
            <a:lvl5pPr marL="1821371" indent="0">
              <a:buNone/>
              <a:defRPr sz="1594" b="1"/>
            </a:lvl5pPr>
            <a:lvl6pPr marL="2276714" indent="0">
              <a:buNone/>
              <a:defRPr sz="1594" b="1"/>
            </a:lvl6pPr>
            <a:lvl7pPr marL="2732057" indent="0">
              <a:buNone/>
              <a:defRPr sz="1594" b="1"/>
            </a:lvl7pPr>
            <a:lvl8pPr marL="3187399" indent="0">
              <a:buNone/>
              <a:defRPr sz="1594" b="1"/>
            </a:lvl8pPr>
            <a:lvl9pPr marL="3642743" indent="0">
              <a:buNone/>
              <a:defRPr sz="1594"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DBA32C21-FD13-4697-ADCD-F9E33DDFF06F}" type="datetimeFigureOut">
              <a:rPr lang="vi-VN" smtClean="0"/>
              <a:t>14/09/2023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1261690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DBA32C21-FD13-4697-ADCD-F9E33DDFF06F}" type="datetimeFigureOut">
              <a:rPr lang="vi-VN" smtClean="0"/>
              <a:t>14/09/2023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3877047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32C21-FD13-4697-ADCD-F9E33DDFF06F}" type="datetimeFigureOut">
              <a:rPr lang="vi-VN" smtClean="0"/>
              <a:t>14/09/2023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190400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6" y="1158127"/>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9752614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187"/>
            </a:lvl1pPr>
          </a:lstStyle>
          <a:p>
            <a:r>
              <a:rPr lang="en-US"/>
              <a:t>Click to edit Master title style</a:t>
            </a:r>
            <a:endParaRPr lang="vi-VN"/>
          </a:p>
        </p:txBody>
      </p:sp>
      <p:sp>
        <p:nvSpPr>
          <p:cNvPr id="3" name="Content Placeholder 2"/>
          <p:cNvSpPr>
            <a:spLocks noGrp="1"/>
          </p:cNvSpPr>
          <p:nvPr>
            <p:ph idx="1"/>
          </p:nvPr>
        </p:nvSpPr>
        <p:spPr>
          <a:xfrm>
            <a:off x="5183188" y="987426"/>
            <a:ext cx="6172200" cy="4873626"/>
          </a:xfrm>
        </p:spPr>
        <p:txBody>
          <a:bodyPr/>
          <a:lstStyle>
            <a:lvl1pPr>
              <a:defRPr sz="3187"/>
            </a:lvl1pPr>
            <a:lvl2pPr>
              <a:defRPr sz="2788"/>
            </a:lvl2pPr>
            <a:lvl3pPr>
              <a:defRPr sz="2390"/>
            </a:lvl3pPr>
            <a:lvl4pPr>
              <a:defRPr sz="1992"/>
            </a:lvl4pPr>
            <a:lvl5pPr>
              <a:defRPr sz="1992"/>
            </a:lvl5pPr>
            <a:lvl6pPr>
              <a:defRPr sz="1992"/>
            </a:lvl6pPr>
            <a:lvl7pPr>
              <a:defRPr sz="1992"/>
            </a:lvl7pPr>
            <a:lvl8pPr>
              <a:defRPr sz="1992"/>
            </a:lvl8pPr>
            <a:lvl9pPr>
              <a:defRPr sz="199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1"/>
            <a:ext cx="3932238" cy="3811588"/>
          </a:xfrm>
        </p:spPr>
        <p:txBody>
          <a:bodyPr/>
          <a:lstStyle>
            <a:lvl1pPr marL="0" indent="0">
              <a:buNone/>
              <a:defRPr sz="1594"/>
            </a:lvl1pPr>
            <a:lvl2pPr marL="455343" indent="0">
              <a:buNone/>
              <a:defRPr sz="1395"/>
            </a:lvl2pPr>
            <a:lvl3pPr marL="910685" indent="0">
              <a:buNone/>
              <a:defRPr sz="1195"/>
            </a:lvl3pPr>
            <a:lvl4pPr marL="1366029" indent="0">
              <a:buNone/>
              <a:defRPr sz="996"/>
            </a:lvl4pPr>
            <a:lvl5pPr marL="1821371" indent="0">
              <a:buNone/>
              <a:defRPr sz="996"/>
            </a:lvl5pPr>
            <a:lvl6pPr marL="2276714" indent="0">
              <a:buNone/>
              <a:defRPr sz="996"/>
            </a:lvl6pPr>
            <a:lvl7pPr marL="2732057" indent="0">
              <a:buNone/>
              <a:defRPr sz="996"/>
            </a:lvl7pPr>
            <a:lvl8pPr marL="3187399" indent="0">
              <a:buNone/>
              <a:defRPr sz="996"/>
            </a:lvl8pPr>
            <a:lvl9pPr marL="3642743" indent="0">
              <a:buNone/>
              <a:defRPr sz="996"/>
            </a:lvl9pPr>
          </a:lstStyle>
          <a:p>
            <a:pPr lvl="0"/>
            <a:r>
              <a:rPr lang="en-US"/>
              <a:t>Edit Master text styles</a:t>
            </a:r>
          </a:p>
        </p:txBody>
      </p:sp>
      <p:sp>
        <p:nvSpPr>
          <p:cNvPr id="5" name="Date Placeholder 4"/>
          <p:cNvSpPr>
            <a:spLocks noGrp="1"/>
          </p:cNvSpPr>
          <p:nvPr>
            <p:ph type="dt" sz="half" idx="10"/>
          </p:nvPr>
        </p:nvSpPr>
        <p:spPr/>
        <p:txBody>
          <a:bodyPr/>
          <a:lstStyle/>
          <a:p>
            <a:fld id="{DBA32C21-FD13-4697-ADCD-F9E33DDFF06F}" type="datetimeFigureOut">
              <a:rPr lang="vi-VN" smtClean="0"/>
              <a:t>14/09/2023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3840652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187"/>
            </a:lvl1pPr>
          </a:lstStyle>
          <a:p>
            <a:r>
              <a:rPr lang="en-US"/>
              <a:t>Click to edit Master title style</a:t>
            </a:r>
            <a:endParaRPr lang="vi-VN"/>
          </a:p>
        </p:txBody>
      </p:sp>
      <p:sp>
        <p:nvSpPr>
          <p:cNvPr id="3" name="Picture Placeholder 2"/>
          <p:cNvSpPr>
            <a:spLocks noGrp="1"/>
          </p:cNvSpPr>
          <p:nvPr>
            <p:ph type="pic" idx="1"/>
          </p:nvPr>
        </p:nvSpPr>
        <p:spPr>
          <a:xfrm>
            <a:off x="5183188" y="987426"/>
            <a:ext cx="6172200" cy="4873626"/>
          </a:xfrm>
        </p:spPr>
        <p:txBody>
          <a:bodyPr/>
          <a:lstStyle>
            <a:lvl1pPr marL="0" indent="0">
              <a:buNone/>
              <a:defRPr sz="3187"/>
            </a:lvl1pPr>
            <a:lvl2pPr marL="455343" indent="0">
              <a:buNone/>
              <a:defRPr sz="2788"/>
            </a:lvl2pPr>
            <a:lvl3pPr marL="910685" indent="0">
              <a:buNone/>
              <a:defRPr sz="2390"/>
            </a:lvl3pPr>
            <a:lvl4pPr marL="1366029" indent="0">
              <a:buNone/>
              <a:defRPr sz="1992"/>
            </a:lvl4pPr>
            <a:lvl5pPr marL="1821371" indent="0">
              <a:buNone/>
              <a:defRPr sz="1992"/>
            </a:lvl5pPr>
            <a:lvl6pPr marL="2276714" indent="0">
              <a:buNone/>
              <a:defRPr sz="1992"/>
            </a:lvl6pPr>
            <a:lvl7pPr marL="2732057" indent="0">
              <a:buNone/>
              <a:defRPr sz="1992"/>
            </a:lvl7pPr>
            <a:lvl8pPr marL="3187399" indent="0">
              <a:buNone/>
              <a:defRPr sz="1992"/>
            </a:lvl8pPr>
            <a:lvl9pPr marL="3642743" indent="0">
              <a:buNone/>
              <a:defRPr sz="1992"/>
            </a:lvl9pPr>
          </a:lstStyle>
          <a:p>
            <a:endParaRPr lang="vi-VN"/>
          </a:p>
        </p:txBody>
      </p:sp>
      <p:sp>
        <p:nvSpPr>
          <p:cNvPr id="4" name="Text Placeholder 3"/>
          <p:cNvSpPr>
            <a:spLocks noGrp="1"/>
          </p:cNvSpPr>
          <p:nvPr>
            <p:ph type="body" sz="half" idx="2"/>
          </p:nvPr>
        </p:nvSpPr>
        <p:spPr>
          <a:xfrm>
            <a:off x="839788" y="2057401"/>
            <a:ext cx="3932238" cy="3811588"/>
          </a:xfrm>
        </p:spPr>
        <p:txBody>
          <a:bodyPr/>
          <a:lstStyle>
            <a:lvl1pPr marL="0" indent="0">
              <a:buNone/>
              <a:defRPr sz="1594"/>
            </a:lvl1pPr>
            <a:lvl2pPr marL="455343" indent="0">
              <a:buNone/>
              <a:defRPr sz="1395"/>
            </a:lvl2pPr>
            <a:lvl3pPr marL="910685" indent="0">
              <a:buNone/>
              <a:defRPr sz="1195"/>
            </a:lvl3pPr>
            <a:lvl4pPr marL="1366029" indent="0">
              <a:buNone/>
              <a:defRPr sz="996"/>
            </a:lvl4pPr>
            <a:lvl5pPr marL="1821371" indent="0">
              <a:buNone/>
              <a:defRPr sz="996"/>
            </a:lvl5pPr>
            <a:lvl6pPr marL="2276714" indent="0">
              <a:buNone/>
              <a:defRPr sz="996"/>
            </a:lvl6pPr>
            <a:lvl7pPr marL="2732057" indent="0">
              <a:buNone/>
              <a:defRPr sz="996"/>
            </a:lvl7pPr>
            <a:lvl8pPr marL="3187399" indent="0">
              <a:buNone/>
              <a:defRPr sz="996"/>
            </a:lvl8pPr>
            <a:lvl9pPr marL="3642743" indent="0">
              <a:buNone/>
              <a:defRPr sz="996"/>
            </a:lvl9pPr>
          </a:lstStyle>
          <a:p>
            <a:pPr lvl="0"/>
            <a:r>
              <a:rPr lang="en-US"/>
              <a:t>Edit Master text styles</a:t>
            </a:r>
          </a:p>
        </p:txBody>
      </p:sp>
      <p:sp>
        <p:nvSpPr>
          <p:cNvPr id="5" name="Date Placeholder 4"/>
          <p:cNvSpPr>
            <a:spLocks noGrp="1"/>
          </p:cNvSpPr>
          <p:nvPr>
            <p:ph type="dt" sz="half" idx="10"/>
          </p:nvPr>
        </p:nvSpPr>
        <p:spPr/>
        <p:txBody>
          <a:bodyPr/>
          <a:lstStyle/>
          <a:p>
            <a:fld id="{DBA32C21-FD13-4697-ADCD-F9E33DDFF06F}" type="datetimeFigureOut">
              <a:rPr lang="vi-VN" smtClean="0"/>
              <a:t>14/09/2023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36821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t>14/09/2023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2491097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t>14/09/2023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244759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8022101" y="398618"/>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flipH="1">
            <a:off x="4876547" y="1535227"/>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84501" y="1535219"/>
            <a:ext cx="874441" cy="284151"/>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9789603" y="1917233"/>
            <a:ext cx="874395" cy="28413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0" y="6139170"/>
            <a:ext cx="12191864" cy="71875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0" y="5086233"/>
            <a:ext cx="12192000" cy="105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00" y="3562800"/>
            <a:ext cx="12191864" cy="1523435"/>
          </a:xfrm>
          <a:custGeom>
            <a:avLst/>
            <a:gdLst/>
            <a:ahLst/>
            <a:cxnLst/>
            <a:rect l="l" t="t" r="r" b="b"/>
            <a:pathLst>
              <a:path w="116676" h="18519" extrusionOk="0">
                <a:moveTo>
                  <a:pt x="1" y="0"/>
                </a:moveTo>
                <a:lnTo>
                  <a:pt x="1" y="18519"/>
                </a:lnTo>
                <a:lnTo>
                  <a:pt x="116675" y="18519"/>
                </a:lnTo>
                <a:lnTo>
                  <a:pt x="116675"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231121" y="4752920"/>
            <a:ext cx="70519" cy="157712"/>
          </a:xfrm>
          <a:custGeom>
            <a:avLst/>
            <a:gdLst/>
            <a:ahLst/>
            <a:cxnLst/>
            <a:rect l="l" t="t" r="r" b="b"/>
            <a:pathLst>
              <a:path w="664" h="1485" extrusionOk="0">
                <a:moveTo>
                  <a:pt x="281" y="0"/>
                </a:moveTo>
                <a:cubicBezTo>
                  <a:pt x="122" y="0"/>
                  <a:pt x="1" y="122"/>
                  <a:pt x="1" y="271"/>
                </a:cubicBezTo>
                <a:lnTo>
                  <a:pt x="1" y="1167"/>
                </a:lnTo>
                <a:cubicBezTo>
                  <a:pt x="1" y="1326"/>
                  <a:pt x="122" y="1484"/>
                  <a:pt x="281" y="1484"/>
                </a:cubicBezTo>
                <a:lnTo>
                  <a:pt x="393" y="1484"/>
                </a:lnTo>
                <a:cubicBezTo>
                  <a:pt x="551" y="1484"/>
                  <a:pt x="663" y="1326"/>
                  <a:pt x="663" y="1167"/>
                </a:cubicBezTo>
                <a:lnTo>
                  <a:pt x="663" y="271"/>
                </a:lnTo>
                <a:cubicBezTo>
                  <a:pt x="663" y="122"/>
                  <a:pt x="551" y="0"/>
                  <a:pt x="39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 name="Google Shape;17;p2"/>
          <p:cNvGrpSpPr/>
          <p:nvPr/>
        </p:nvGrpSpPr>
        <p:grpSpPr>
          <a:xfrm>
            <a:off x="406201" y="5093126"/>
            <a:ext cx="11417148" cy="1052769"/>
            <a:chOff x="304650" y="3819844"/>
            <a:chExt cx="8562861" cy="789577"/>
          </a:xfrm>
        </p:grpSpPr>
        <p:grpSp>
          <p:nvGrpSpPr>
            <p:cNvPr id="18" name="Google Shape;18;p2"/>
            <p:cNvGrpSpPr/>
            <p:nvPr/>
          </p:nvGrpSpPr>
          <p:grpSpPr>
            <a:xfrm>
              <a:off x="304650" y="3821822"/>
              <a:ext cx="1882338" cy="787599"/>
              <a:chOff x="373125" y="3995775"/>
              <a:chExt cx="1882338" cy="607200"/>
            </a:xfrm>
          </p:grpSpPr>
          <p:cxnSp>
            <p:nvCxnSpPr>
              <p:cNvPr id="19" name="Google Shape;19;p2"/>
              <p:cNvCxnSpPr/>
              <p:nvPr/>
            </p:nvCxnSpPr>
            <p:spPr>
              <a:xfrm flipH="1">
                <a:off x="373125"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0" name="Google Shape;20;p2"/>
              <p:cNvCxnSpPr/>
              <p:nvPr/>
            </p:nvCxnSpPr>
            <p:spPr>
              <a:xfrm flipH="1">
                <a:off x="1838763"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nvGrpSpPr>
            <p:cNvPr id="21" name="Google Shape;21;p2"/>
            <p:cNvGrpSpPr/>
            <p:nvPr/>
          </p:nvGrpSpPr>
          <p:grpSpPr>
            <a:xfrm>
              <a:off x="6925499" y="3819844"/>
              <a:ext cx="1942013" cy="787599"/>
              <a:chOff x="6925550" y="3995775"/>
              <a:chExt cx="1942013" cy="607200"/>
            </a:xfrm>
          </p:grpSpPr>
          <p:cxnSp>
            <p:nvCxnSpPr>
              <p:cNvPr id="22" name="Google Shape;22;p2"/>
              <p:cNvCxnSpPr/>
              <p:nvPr/>
            </p:nvCxnSpPr>
            <p:spPr>
              <a:xfrm>
                <a:off x="8345263"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3" name="Google Shape;23;p2"/>
              <p:cNvCxnSpPr/>
              <p:nvPr/>
            </p:nvCxnSpPr>
            <p:spPr>
              <a:xfrm>
                <a:off x="6925550"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sp>
        <p:nvSpPr>
          <p:cNvPr id="24" name="Google Shape;24;p2"/>
          <p:cNvSpPr/>
          <p:nvPr/>
        </p:nvSpPr>
        <p:spPr>
          <a:xfrm>
            <a:off x="10640747" y="593727"/>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70101" y="460201"/>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39497" y="998593"/>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txBox="1">
            <a:spLocks noGrp="1"/>
          </p:cNvSpPr>
          <p:nvPr>
            <p:ph type="subTitle" idx="1"/>
          </p:nvPr>
        </p:nvSpPr>
        <p:spPr>
          <a:xfrm>
            <a:off x="3473200" y="5211700"/>
            <a:ext cx="5245600" cy="832400"/>
          </a:xfrm>
          <a:prstGeom prst="rect">
            <a:avLst/>
          </a:prstGeom>
        </p:spPr>
        <p:txBody>
          <a:bodyPr spcFirstLastPara="1" wrap="square" lIns="14400" tIns="14400" rIns="14400" bIns="14400"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8" name="Google Shape;28;p2"/>
          <p:cNvSpPr txBox="1">
            <a:spLocks noGrp="1"/>
          </p:cNvSpPr>
          <p:nvPr>
            <p:ph type="ctrTitle"/>
          </p:nvPr>
        </p:nvSpPr>
        <p:spPr>
          <a:xfrm>
            <a:off x="1871400" y="708300"/>
            <a:ext cx="8449200" cy="2473600"/>
          </a:xfrm>
          <a:prstGeom prst="rect">
            <a:avLst/>
          </a:prstGeom>
        </p:spPr>
        <p:txBody>
          <a:bodyPr spcFirstLastPara="1" wrap="square" lIns="14400" tIns="14400" rIns="14400" bIns="14400" anchor="t" anchorCtr="0">
            <a:noAutofit/>
          </a:bodyPr>
          <a:lstStyle>
            <a:lvl1pPr lvl="0" algn="ctr">
              <a:lnSpc>
                <a:spcPct val="80000"/>
              </a:lnSpc>
              <a:spcBef>
                <a:spcPts val="0"/>
              </a:spcBef>
              <a:spcAft>
                <a:spcPts val="0"/>
              </a:spcAft>
              <a:buSzPts val="5200"/>
              <a:buNone/>
              <a:defRPr sz="9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29" name="Google Shape;29;p2"/>
          <p:cNvSpPr/>
          <p:nvPr/>
        </p:nvSpPr>
        <p:spPr>
          <a:xfrm>
            <a:off x="67" y="6139170"/>
            <a:ext cx="12191864" cy="71875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23154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
          <p:cNvSpPr/>
          <p:nvPr/>
        </p:nvSpPr>
        <p:spPr>
          <a:xfrm>
            <a:off x="-100" y="5313000"/>
            <a:ext cx="12192000" cy="1545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 name="Google Shape;32;p3"/>
          <p:cNvGrpSpPr/>
          <p:nvPr/>
        </p:nvGrpSpPr>
        <p:grpSpPr>
          <a:xfrm>
            <a:off x="636200" y="512918"/>
            <a:ext cx="11930867" cy="3359679"/>
            <a:chOff x="477150" y="384688"/>
            <a:chExt cx="8948150" cy="2519759"/>
          </a:xfrm>
        </p:grpSpPr>
        <p:grpSp>
          <p:nvGrpSpPr>
            <p:cNvPr id="33" name="Google Shape;33;p3"/>
            <p:cNvGrpSpPr/>
            <p:nvPr/>
          </p:nvGrpSpPr>
          <p:grpSpPr>
            <a:xfrm>
              <a:off x="477150" y="384688"/>
              <a:ext cx="8243158" cy="1607284"/>
              <a:chOff x="477150" y="384688"/>
              <a:chExt cx="8243158" cy="1607284"/>
            </a:xfrm>
          </p:grpSpPr>
          <p:sp>
            <p:nvSpPr>
              <p:cNvPr id="34" name="Google Shape;34;p3"/>
              <p:cNvSpPr/>
              <p:nvPr/>
            </p:nvSpPr>
            <p:spPr>
              <a:xfrm>
                <a:off x="477150" y="400699"/>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1172475" y="1632150"/>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flipH="1">
                <a:off x="3363500" y="677525"/>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flipH="1">
                <a:off x="6706500" y="1715149"/>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7558400" y="384688"/>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 name="Google Shape;39;p3"/>
            <p:cNvSpPr/>
            <p:nvPr/>
          </p:nvSpPr>
          <p:spPr>
            <a:xfrm flipH="1">
              <a:off x="8573400" y="2627624"/>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3"/>
          <p:cNvSpPr/>
          <p:nvPr/>
        </p:nvSpPr>
        <p:spPr>
          <a:xfrm>
            <a:off x="4867" y="3860800"/>
            <a:ext cx="12191887" cy="1462019"/>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1" name="Google Shape;41;p3"/>
          <p:cNvCxnSpPr/>
          <p:nvPr/>
        </p:nvCxnSpPr>
        <p:spPr>
          <a:xfrm flipH="1">
            <a:off x="10471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2" name="Google Shape;42;p3"/>
          <p:cNvCxnSpPr/>
          <p:nvPr/>
        </p:nvCxnSpPr>
        <p:spPr>
          <a:xfrm flipH="1">
            <a:off x="3448067" y="5313000"/>
            <a:ext cx="419200" cy="1545200"/>
          </a:xfrm>
          <a:prstGeom prst="straightConnector1">
            <a:avLst/>
          </a:prstGeom>
          <a:noFill/>
          <a:ln w="19050" cap="flat" cmpd="sng">
            <a:solidFill>
              <a:srgbClr val="E8D6BF"/>
            </a:solidFill>
            <a:prstDash val="solid"/>
            <a:round/>
            <a:headEnd type="none" w="med" len="med"/>
            <a:tailEnd type="none" w="med" len="med"/>
          </a:ln>
        </p:spPr>
      </p:cxnSp>
      <p:sp>
        <p:nvSpPr>
          <p:cNvPr id="43" name="Google Shape;43;p3"/>
          <p:cNvSpPr txBox="1">
            <a:spLocks noGrp="1"/>
          </p:cNvSpPr>
          <p:nvPr>
            <p:ph type="title"/>
          </p:nvPr>
        </p:nvSpPr>
        <p:spPr>
          <a:xfrm>
            <a:off x="4865751" y="1734800"/>
            <a:ext cx="4890000" cy="1876400"/>
          </a:xfrm>
          <a:prstGeom prst="rect">
            <a:avLst/>
          </a:prstGeom>
        </p:spPr>
        <p:txBody>
          <a:bodyPr spcFirstLastPara="1" wrap="square" lIns="14400" tIns="14400" rIns="14400" bIns="14400"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2665251" y="2019200"/>
            <a:ext cx="1590400" cy="1307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sz="9333">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4865751" y="3860800"/>
            <a:ext cx="4890000" cy="388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 name="Google Shape;46;p3"/>
          <p:cNvSpPr/>
          <p:nvPr/>
        </p:nvSpPr>
        <p:spPr>
          <a:xfrm>
            <a:off x="7683500" y="-139700"/>
            <a:ext cx="5435600" cy="2863267"/>
          </a:xfrm>
          <a:custGeom>
            <a:avLst/>
            <a:gdLst/>
            <a:ahLst/>
            <a:cxnLst/>
            <a:rect l="l" t="t" r="r" b="b"/>
            <a:pathLst>
              <a:path w="163068" h="85898" extrusionOk="0">
                <a:moveTo>
                  <a:pt x="0" y="0"/>
                </a:moveTo>
                <a:cubicBezTo>
                  <a:pt x="14732" y="0"/>
                  <a:pt x="25830" y="17104"/>
                  <a:pt x="32004" y="30480"/>
                </a:cubicBezTo>
                <a:cubicBezTo>
                  <a:pt x="35504" y="38063"/>
                  <a:pt x="37293" y="47360"/>
                  <a:pt x="43815" y="52578"/>
                </a:cubicBezTo>
                <a:cubicBezTo>
                  <a:pt x="59961" y="65494"/>
                  <a:pt x="85621" y="57248"/>
                  <a:pt x="104394" y="65913"/>
                </a:cubicBezTo>
                <a:cubicBezTo>
                  <a:pt x="114309" y="70489"/>
                  <a:pt x="121413" y="80532"/>
                  <a:pt x="131826" y="83820"/>
                </a:cubicBezTo>
                <a:cubicBezTo>
                  <a:pt x="141944" y="87015"/>
                  <a:pt x="158323" y="87214"/>
                  <a:pt x="163068" y="77724"/>
                </a:cubicBezTo>
              </a:path>
            </a:pathLst>
          </a:custGeom>
          <a:noFill/>
          <a:ln w="19050" cap="flat" cmpd="sng">
            <a:solidFill>
              <a:schemeClr val="dk2"/>
            </a:solidFill>
            <a:prstDash val="dash"/>
            <a:round/>
            <a:headEnd type="none" w="med" len="med"/>
            <a:tailEnd type="none" w="med" len="med"/>
          </a:ln>
        </p:spPr>
      </p:sp>
      <p:cxnSp>
        <p:nvCxnSpPr>
          <p:cNvPr id="47" name="Google Shape;47;p3"/>
          <p:cNvCxnSpPr/>
          <p:nvPr/>
        </p:nvCxnSpPr>
        <p:spPr>
          <a:xfrm flipH="1">
            <a:off x="58489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8" name="Google Shape;48;p3"/>
          <p:cNvCxnSpPr/>
          <p:nvPr/>
        </p:nvCxnSpPr>
        <p:spPr>
          <a:xfrm flipH="1">
            <a:off x="82498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9" name="Google Shape;49;p3"/>
          <p:cNvCxnSpPr/>
          <p:nvPr/>
        </p:nvCxnSpPr>
        <p:spPr>
          <a:xfrm flipH="1">
            <a:off x="10650767" y="5313000"/>
            <a:ext cx="419200" cy="1545200"/>
          </a:xfrm>
          <a:prstGeom prst="straightConnector1">
            <a:avLst/>
          </a:prstGeom>
          <a:noFill/>
          <a:ln w="19050" cap="flat" cmpd="sng">
            <a:solidFill>
              <a:srgbClr val="E8D6BF"/>
            </a:solidFill>
            <a:prstDash val="solid"/>
            <a:round/>
            <a:headEnd type="none" w="med" len="med"/>
            <a:tailEnd type="none" w="med" len="med"/>
          </a:ln>
        </p:spPr>
      </p:cxnSp>
      <p:grpSp>
        <p:nvGrpSpPr>
          <p:cNvPr id="50" name="Google Shape;50;p3"/>
          <p:cNvGrpSpPr/>
          <p:nvPr/>
        </p:nvGrpSpPr>
        <p:grpSpPr>
          <a:xfrm>
            <a:off x="1912195" y="4364144"/>
            <a:ext cx="7075764" cy="958697"/>
            <a:chOff x="1434146" y="3258032"/>
            <a:chExt cx="5306823" cy="719023"/>
          </a:xfrm>
        </p:grpSpPr>
        <p:grpSp>
          <p:nvGrpSpPr>
            <p:cNvPr id="51" name="Google Shape;51;p3"/>
            <p:cNvGrpSpPr/>
            <p:nvPr/>
          </p:nvGrpSpPr>
          <p:grpSpPr>
            <a:xfrm>
              <a:off x="1434146" y="3258032"/>
              <a:ext cx="1326974" cy="719023"/>
              <a:chOff x="2301112" y="2967762"/>
              <a:chExt cx="655814" cy="355354"/>
            </a:xfrm>
          </p:grpSpPr>
          <p:sp>
            <p:nvSpPr>
              <p:cNvPr id="52" name="Google Shape;52;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 name="Google Shape;54;p3"/>
            <p:cNvGrpSpPr/>
            <p:nvPr/>
          </p:nvGrpSpPr>
          <p:grpSpPr>
            <a:xfrm>
              <a:off x="5762626" y="3446784"/>
              <a:ext cx="978343" cy="530117"/>
              <a:chOff x="2301112" y="2967762"/>
              <a:chExt cx="655814" cy="355354"/>
            </a:xfrm>
          </p:grpSpPr>
          <p:sp>
            <p:nvSpPr>
              <p:cNvPr id="55" name="Google Shape;55;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054827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7"/>
        <p:cNvGrpSpPr/>
        <p:nvPr/>
      </p:nvGrpSpPr>
      <p:grpSpPr>
        <a:xfrm>
          <a:off x="0" y="0"/>
          <a:ext cx="0" cy="0"/>
          <a:chOff x="0" y="0"/>
          <a:chExt cx="0" cy="0"/>
        </a:xfrm>
      </p:grpSpPr>
      <p:grpSp>
        <p:nvGrpSpPr>
          <p:cNvPr id="58" name="Google Shape;58;p4"/>
          <p:cNvGrpSpPr/>
          <p:nvPr/>
        </p:nvGrpSpPr>
        <p:grpSpPr>
          <a:xfrm>
            <a:off x="-123" y="5349618"/>
            <a:ext cx="12192123" cy="1508249"/>
            <a:chOff x="-92" y="2875563"/>
            <a:chExt cx="9144092" cy="1131187"/>
          </a:xfrm>
        </p:grpSpPr>
        <p:sp>
          <p:nvSpPr>
            <p:cNvPr id="59" name="Google Shape;59;p4"/>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 name="Google Shape;60;p4"/>
            <p:cNvGrpSpPr/>
            <p:nvPr/>
          </p:nvGrpSpPr>
          <p:grpSpPr>
            <a:xfrm>
              <a:off x="-92" y="2875563"/>
              <a:ext cx="9143579" cy="571636"/>
              <a:chOff x="-1039007" y="2887141"/>
              <a:chExt cx="11347207" cy="718767"/>
            </a:xfrm>
          </p:grpSpPr>
          <p:sp>
            <p:nvSpPr>
              <p:cNvPr id="61" name="Google Shape;61;p4"/>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4"/>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3" name="Google Shape;63;p4"/>
          <p:cNvGrpSpPr/>
          <p:nvPr/>
        </p:nvGrpSpPr>
        <p:grpSpPr>
          <a:xfrm>
            <a:off x="-99" y="6233149"/>
            <a:ext cx="12192148" cy="624723"/>
            <a:chOff x="-75" y="3996089"/>
            <a:chExt cx="9144111" cy="818986"/>
          </a:xfrm>
        </p:grpSpPr>
        <p:sp>
          <p:nvSpPr>
            <p:cNvPr id="64" name="Google Shape;64;p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 name="Google Shape;65;p4"/>
            <p:cNvGrpSpPr/>
            <p:nvPr/>
          </p:nvGrpSpPr>
          <p:grpSpPr>
            <a:xfrm>
              <a:off x="43175" y="3996198"/>
              <a:ext cx="9057943" cy="818877"/>
              <a:chOff x="31859" y="3637483"/>
              <a:chExt cx="9057943" cy="954958"/>
            </a:xfrm>
          </p:grpSpPr>
          <p:sp>
            <p:nvSpPr>
              <p:cNvPr id="66" name="Google Shape;66;p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2" name="Google Shape;72;p4"/>
          <p:cNvSpPr/>
          <p:nvPr/>
        </p:nvSpPr>
        <p:spPr>
          <a:xfrm>
            <a:off x="8575467" y="-368300"/>
            <a:ext cx="3862167" cy="1501815"/>
          </a:xfrm>
          <a:custGeom>
            <a:avLst/>
            <a:gdLst/>
            <a:ahLst/>
            <a:cxnLst/>
            <a:rect l="l" t="t" r="r" b="b"/>
            <a:pathLst>
              <a:path w="115865" h="53439" extrusionOk="0">
                <a:moveTo>
                  <a:pt x="0" y="0"/>
                </a:moveTo>
                <a:cubicBezTo>
                  <a:pt x="3492" y="4364"/>
                  <a:pt x="9625" y="6081"/>
                  <a:pt x="13117" y="10445"/>
                </a:cubicBezTo>
                <a:cubicBezTo>
                  <a:pt x="18376" y="17016"/>
                  <a:pt x="22648" y="26527"/>
                  <a:pt x="30849" y="28420"/>
                </a:cubicBezTo>
                <a:cubicBezTo>
                  <a:pt x="44893" y="31662"/>
                  <a:pt x="60298" y="18878"/>
                  <a:pt x="73843" y="23805"/>
                </a:cubicBezTo>
                <a:cubicBezTo>
                  <a:pt x="89950" y="29664"/>
                  <a:pt x="98725" y="53439"/>
                  <a:pt x="115865" y="53439"/>
                </a:cubicBezTo>
              </a:path>
            </a:pathLst>
          </a:custGeom>
          <a:noFill/>
          <a:ln w="19050" cap="flat" cmpd="sng">
            <a:solidFill>
              <a:schemeClr val="dk2"/>
            </a:solidFill>
            <a:prstDash val="dash"/>
            <a:round/>
            <a:headEnd type="none" w="med" len="med"/>
            <a:tailEnd type="none" w="med" len="med"/>
          </a:ln>
        </p:spPr>
      </p:sp>
      <p:sp>
        <p:nvSpPr>
          <p:cNvPr id="73" name="Google Shape;73;p4"/>
          <p:cNvSpPr txBox="1">
            <a:spLocks noGrp="1"/>
          </p:cNvSpPr>
          <p:nvPr>
            <p:ph type="title"/>
          </p:nvPr>
        </p:nvSpPr>
        <p:spPr>
          <a:xfrm>
            <a:off x="960000" y="732233"/>
            <a:ext cx="10272000" cy="624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4" name="Google Shape;74;p4"/>
          <p:cNvSpPr txBox="1">
            <a:spLocks noGrp="1"/>
          </p:cNvSpPr>
          <p:nvPr>
            <p:ph type="body" idx="1"/>
          </p:nvPr>
        </p:nvSpPr>
        <p:spPr>
          <a:xfrm>
            <a:off x="960000" y="1450967"/>
            <a:ext cx="10272000" cy="4688400"/>
          </a:xfrm>
          <a:prstGeom prst="rect">
            <a:avLst/>
          </a:prstGeom>
        </p:spPr>
        <p:txBody>
          <a:bodyPr spcFirstLastPara="1" wrap="square" lIns="14400" tIns="14400" rIns="14400" bIns="14400" anchor="t" anchorCtr="0">
            <a:noAutofit/>
          </a:bodyPr>
          <a:lstStyle>
            <a:lvl1pPr marL="609585" lvl="0" indent="-423323" rtl="0">
              <a:lnSpc>
                <a:spcPct val="100000"/>
              </a:lnSpc>
              <a:spcBef>
                <a:spcPts val="0"/>
              </a:spcBef>
              <a:spcAft>
                <a:spcPts val="0"/>
              </a:spcAft>
              <a:buSzPts val="1400"/>
              <a:buFont typeface="Spartan"/>
              <a:buAutoNum type="arabicPeriod"/>
              <a:defRPr sz="1667"/>
            </a:lvl1pPr>
            <a:lvl2pPr marL="1219170" lvl="1" indent="-423323" rtl="0">
              <a:lnSpc>
                <a:spcPct val="100000"/>
              </a:lnSpc>
              <a:spcBef>
                <a:spcPts val="0"/>
              </a:spcBef>
              <a:spcAft>
                <a:spcPts val="0"/>
              </a:spcAft>
              <a:buSzPts val="1400"/>
              <a:buFont typeface="Spartan"/>
              <a:buAutoNum type="alphaLcPeriod"/>
              <a:defRPr/>
            </a:lvl2pPr>
            <a:lvl3pPr marL="1828754" lvl="2" indent="-423323" rtl="0">
              <a:lnSpc>
                <a:spcPct val="100000"/>
              </a:lnSpc>
              <a:spcBef>
                <a:spcPts val="0"/>
              </a:spcBef>
              <a:spcAft>
                <a:spcPts val="0"/>
              </a:spcAft>
              <a:buSzPts val="1400"/>
              <a:buFont typeface="Spartan"/>
              <a:buAutoNum type="romanLcPeriod"/>
              <a:defRPr/>
            </a:lvl3pPr>
            <a:lvl4pPr marL="2438339" lvl="3" indent="-423323" rtl="0">
              <a:lnSpc>
                <a:spcPct val="100000"/>
              </a:lnSpc>
              <a:spcBef>
                <a:spcPts val="0"/>
              </a:spcBef>
              <a:spcAft>
                <a:spcPts val="0"/>
              </a:spcAft>
              <a:buSzPts val="1400"/>
              <a:buFont typeface="Spartan"/>
              <a:buAutoNum type="arabicPeriod"/>
              <a:defRPr/>
            </a:lvl4pPr>
            <a:lvl5pPr marL="3047924" lvl="4" indent="-423323" rtl="0">
              <a:lnSpc>
                <a:spcPct val="100000"/>
              </a:lnSpc>
              <a:spcBef>
                <a:spcPts val="0"/>
              </a:spcBef>
              <a:spcAft>
                <a:spcPts val="0"/>
              </a:spcAft>
              <a:buSzPts val="1400"/>
              <a:buFont typeface="Spartan"/>
              <a:buAutoNum type="alphaLcPeriod"/>
              <a:defRPr/>
            </a:lvl5pPr>
            <a:lvl6pPr marL="3657509" lvl="5" indent="-423323" rtl="0">
              <a:lnSpc>
                <a:spcPct val="100000"/>
              </a:lnSpc>
              <a:spcBef>
                <a:spcPts val="0"/>
              </a:spcBef>
              <a:spcAft>
                <a:spcPts val="0"/>
              </a:spcAft>
              <a:buSzPts val="1400"/>
              <a:buFont typeface="Spartan"/>
              <a:buAutoNum type="romanLcPeriod"/>
              <a:defRPr/>
            </a:lvl6pPr>
            <a:lvl7pPr marL="4267093" lvl="6" indent="-423323" rtl="0">
              <a:lnSpc>
                <a:spcPct val="100000"/>
              </a:lnSpc>
              <a:spcBef>
                <a:spcPts val="0"/>
              </a:spcBef>
              <a:spcAft>
                <a:spcPts val="0"/>
              </a:spcAft>
              <a:buSzPts val="1400"/>
              <a:buFont typeface="Spartan"/>
              <a:buAutoNum type="arabicPeriod"/>
              <a:defRPr/>
            </a:lvl7pPr>
            <a:lvl8pPr marL="4876678" lvl="7" indent="-423323" rtl="0">
              <a:lnSpc>
                <a:spcPct val="100000"/>
              </a:lnSpc>
              <a:spcBef>
                <a:spcPts val="0"/>
              </a:spcBef>
              <a:spcAft>
                <a:spcPts val="0"/>
              </a:spcAft>
              <a:buSzPts val="1400"/>
              <a:buFont typeface="Spartan"/>
              <a:buAutoNum type="alphaLcPeriod"/>
              <a:defRPr/>
            </a:lvl8pPr>
            <a:lvl9pPr marL="5486263" lvl="8" indent="-423323" rtl="0">
              <a:lnSpc>
                <a:spcPct val="100000"/>
              </a:lnSpc>
              <a:spcBef>
                <a:spcPts val="0"/>
              </a:spcBef>
              <a:spcAft>
                <a:spcPts val="0"/>
              </a:spcAft>
              <a:buSzPts val="1400"/>
              <a:buFont typeface="Spartan"/>
              <a:buAutoNum type="romanLcPeriod"/>
              <a:defRPr/>
            </a:lvl9pPr>
          </a:lstStyle>
          <a:p>
            <a:endParaRPr/>
          </a:p>
        </p:txBody>
      </p:sp>
    </p:spTree>
    <p:extLst>
      <p:ext uri="{BB962C8B-B14F-4D97-AF65-F5344CB8AC3E}">
        <p14:creationId xmlns:p14="http://schemas.microsoft.com/office/powerpoint/2010/main" val="3610567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5"/>
        <p:cNvGrpSpPr/>
        <p:nvPr/>
      </p:nvGrpSpPr>
      <p:grpSpPr>
        <a:xfrm>
          <a:off x="0" y="0"/>
          <a:ext cx="0" cy="0"/>
          <a:chOff x="0" y="0"/>
          <a:chExt cx="0" cy="0"/>
        </a:xfrm>
      </p:grpSpPr>
      <p:sp>
        <p:nvSpPr>
          <p:cNvPr id="76" name="Google Shape;76;p5"/>
          <p:cNvSpPr txBox="1">
            <a:spLocks noGrp="1"/>
          </p:cNvSpPr>
          <p:nvPr>
            <p:ph type="title"/>
          </p:nvPr>
        </p:nvSpPr>
        <p:spPr>
          <a:xfrm>
            <a:off x="2035400" y="718800"/>
            <a:ext cx="81212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5"/>
          <p:cNvSpPr/>
          <p:nvPr/>
        </p:nvSpPr>
        <p:spPr>
          <a:xfrm>
            <a:off x="470434" y="4218001"/>
            <a:ext cx="1564959" cy="415897"/>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flipH="1">
            <a:off x="817568" y="478534"/>
            <a:ext cx="1167233" cy="31020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5919726" y="2606048"/>
            <a:ext cx="1093908" cy="36286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10568105" y="2970303"/>
            <a:ext cx="1167332" cy="31020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5"/>
          <p:cNvSpPr/>
          <p:nvPr/>
        </p:nvSpPr>
        <p:spPr>
          <a:xfrm flipH="1">
            <a:off x="10865643" y="616583"/>
            <a:ext cx="751108" cy="2491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5"/>
          <p:cNvGrpSpPr/>
          <p:nvPr/>
        </p:nvGrpSpPr>
        <p:grpSpPr>
          <a:xfrm>
            <a:off x="-123" y="5385069"/>
            <a:ext cx="12192123" cy="1508249"/>
            <a:chOff x="-92" y="2875563"/>
            <a:chExt cx="9144092" cy="1131187"/>
          </a:xfrm>
        </p:grpSpPr>
        <p:sp>
          <p:nvSpPr>
            <p:cNvPr id="83" name="Google Shape;83;p5"/>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 name="Google Shape;84;p5"/>
            <p:cNvGrpSpPr/>
            <p:nvPr/>
          </p:nvGrpSpPr>
          <p:grpSpPr>
            <a:xfrm>
              <a:off x="-92" y="2875563"/>
              <a:ext cx="9143579" cy="571636"/>
              <a:chOff x="-1039007" y="2887141"/>
              <a:chExt cx="11347207" cy="718767"/>
            </a:xfrm>
          </p:grpSpPr>
          <p:sp>
            <p:nvSpPr>
              <p:cNvPr id="85" name="Google Shape;85;p5"/>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7" name="Google Shape;87;p5"/>
          <p:cNvSpPr txBox="1">
            <a:spLocks noGrp="1"/>
          </p:cNvSpPr>
          <p:nvPr>
            <p:ph type="title" idx="2"/>
          </p:nvPr>
        </p:nvSpPr>
        <p:spPr>
          <a:xfrm>
            <a:off x="1802400" y="2032467"/>
            <a:ext cx="3429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5"/>
          <p:cNvSpPr txBox="1">
            <a:spLocks noGrp="1"/>
          </p:cNvSpPr>
          <p:nvPr>
            <p:ph type="title" idx="3"/>
          </p:nvPr>
        </p:nvSpPr>
        <p:spPr>
          <a:xfrm>
            <a:off x="6961400" y="3594784"/>
            <a:ext cx="342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 name="Google Shape;89;p5"/>
          <p:cNvSpPr txBox="1">
            <a:spLocks noGrp="1"/>
          </p:cNvSpPr>
          <p:nvPr>
            <p:ph type="subTitle" idx="1"/>
          </p:nvPr>
        </p:nvSpPr>
        <p:spPr>
          <a:xfrm>
            <a:off x="6961400" y="4218000"/>
            <a:ext cx="3427200" cy="938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5"/>
          <p:cNvSpPr txBox="1">
            <a:spLocks noGrp="1"/>
          </p:cNvSpPr>
          <p:nvPr>
            <p:ph type="subTitle" idx="4"/>
          </p:nvPr>
        </p:nvSpPr>
        <p:spPr>
          <a:xfrm>
            <a:off x="1802400" y="2656000"/>
            <a:ext cx="3429200" cy="938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56243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2297200" y="718800"/>
            <a:ext cx="7597600" cy="63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6"/>
          <p:cNvSpPr/>
          <p:nvPr/>
        </p:nvSpPr>
        <p:spPr>
          <a:xfrm>
            <a:off x="443295" y="1019000"/>
            <a:ext cx="2098296" cy="55763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6"/>
          <p:cNvSpPr/>
          <p:nvPr/>
        </p:nvSpPr>
        <p:spPr>
          <a:xfrm flipH="1">
            <a:off x="1786373" y="3339467"/>
            <a:ext cx="1167231" cy="38720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6"/>
          <p:cNvSpPr/>
          <p:nvPr/>
        </p:nvSpPr>
        <p:spPr>
          <a:xfrm>
            <a:off x="10433643" y="451332"/>
            <a:ext cx="1093908" cy="36286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6"/>
          <p:cNvSpPr/>
          <p:nvPr/>
        </p:nvSpPr>
        <p:spPr>
          <a:xfrm>
            <a:off x="10321299" y="3428999"/>
            <a:ext cx="1624679" cy="43173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 name="Google Shape;97;p6"/>
          <p:cNvGrpSpPr/>
          <p:nvPr/>
        </p:nvGrpSpPr>
        <p:grpSpPr>
          <a:xfrm>
            <a:off x="-133" y="5982739"/>
            <a:ext cx="12192265" cy="916848"/>
            <a:chOff x="-1039007" y="2887141"/>
            <a:chExt cx="11347976" cy="1003409"/>
          </a:xfrm>
        </p:grpSpPr>
        <p:grpSp>
          <p:nvGrpSpPr>
            <p:cNvPr id="98" name="Google Shape;98;p6"/>
            <p:cNvGrpSpPr/>
            <p:nvPr/>
          </p:nvGrpSpPr>
          <p:grpSpPr>
            <a:xfrm flipH="1">
              <a:off x="-1038933" y="2887141"/>
              <a:ext cx="11347903" cy="1003409"/>
              <a:chOff x="-709973" y="3444288"/>
              <a:chExt cx="11164800" cy="936715"/>
            </a:xfrm>
          </p:grpSpPr>
          <p:sp>
            <p:nvSpPr>
              <p:cNvPr id="99" name="Google Shape;99;p6"/>
              <p:cNvSpPr/>
              <p:nvPr/>
            </p:nvSpPr>
            <p:spPr>
              <a:xfrm>
                <a:off x="-709973" y="4050103"/>
                <a:ext cx="11164800" cy="3309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flipH="1">
                <a:off x="-709506" y="3444288"/>
                <a:ext cx="5594378" cy="670963"/>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6"/>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00557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2"/>
        <p:cNvGrpSpPr/>
        <p:nvPr/>
      </p:nvGrpSpPr>
      <p:grpSpPr>
        <a:xfrm>
          <a:off x="0" y="0"/>
          <a:ext cx="0" cy="0"/>
          <a:chOff x="0" y="0"/>
          <a:chExt cx="0" cy="0"/>
        </a:xfrm>
      </p:grpSpPr>
      <p:grpSp>
        <p:nvGrpSpPr>
          <p:cNvPr id="103" name="Google Shape;103;p7"/>
          <p:cNvGrpSpPr/>
          <p:nvPr/>
        </p:nvGrpSpPr>
        <p:grpSpPr>
          <a:xfrm>
            <a:off x="68" y="6292731"/>
            <a:ext cx="12191897" cy="565199"/>
            <a:chOff x="50" y="4719548"/>
            <a:chExt cx="9143923" cy="423899"/>
          </a:xfrm>
        </p:grpSpPr>
        <p:sp>
          <p:nvSpPr>
            <p:cNvPr id="104" name="Google Shape;104;p7"/>
            <p:cNvSpPr/>
            <p:nvPr/>
          </p:nvSpPr>
          <p:spPr>
            <a:xfrm>
              <a:off x="75" y="4719548"/>
              <a:ext cx="9143898" cy="42389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7"/>
            <p:cNvSpPr/>
            <p:nvPr/>
          </p:nvSpPr>
          <p:spPr>
            <a:xfrm>
              <a:off x="50" y="4719548"/>
              <a:ext cx="9143898" cy="42389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7"/>
          <p:cNvGrpSpPr/>
          <p:nvPr/>
        </p:nvGrpSpPr>
        <p:grpSpPr>
          <a:xfrm>
            <a:off x="-946598" y="4057721"/>
            <a:ext cx="14691859" cy="1478416"/>
            <a:chOff x="-709950" y="3444288"/>
            <a:chExt cx="10841100" cy="1035112"/>
          </a:xfrm>
        </p:grpSpPr>
        <p:sp>
          <p:nvSpPr>
            <p:cNvPr id="107" name="Google Shape;107;p7"/>
            <p:cNvSpPr/>
            <p:nvPr/>
          </p:nvSpPr>
          <p:spPr>
            <a:xfrm>
              <a:off x="-709950" y="4050100"/>
              <a:ext cx="10841100" cy="429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8" name="Google Shape;108;p7"/>
            <p:cNvGrpSpPr/>
            <p:nvPr/>
          </p:nvGrpSpPr>
          <p:grpSpPr>
            <a:xfrm>
              <a:off x="-709849" y="3444288"/>
              <a:ext cx="10840996" cy="670973"/>
              <a:chOff x="3813" y="3737820"/>
              <a:chExt cx="9937662" cy="615064"/>
            </a:xfrm>
          </p:grpSpPr>
          <p:sp>
            <p:nvSpPr>
              <p:cNvPr id="109" name="Google Shape;109;p7"/>
              <p:cNvSpPr/>
              <p:nvPr/>
            </p:nvSpPr>
            <p:spPr>
              <a:xfrm flipH="1">
                <a:off x="3813"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7"/>
              <p:cNvSpPr/>
              <p:nvPr/>
            </p:nvSpPr>
            <p:spPr>
              <a:xfrm flipH="1">
                <a:off x="4812938"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1" name="Google Shape;111;p7"/>
          <p:cNvGrpSpPr/>
          <p:nvPr/>
        </p:nvGrpSpPr>
        <p:grpSpPr>
          <a:xfrm>
            <a:off x="201" y="5536122"/>
            <a:ext cx="12192148" cy="801444"/>
            <a:chOff x="150" y="3962296"/>
            <a:chExt cx="9144111" cy="790690"/>
          </a:xfrm>
        </p:grpSpPr>
        <p:sp>
          <p:nvSpPr>
            <p:cNvPr id="112" name="Google Shape;112;p7"/>
            <p:cNvSpPr/>
            <p:nvPr/>
          </p:nvSpPr>
          <p:spPr>
            <a:xfrm>
              <a:off x="150" y="3962350"/>
              <a:ext cx="9144111" cy="790636"/>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3" name="Google Shape;113;p7"/>
            <p:cNvGrpSpPr/>
            <p:nvPr/>
          </p:nvGrpSpPr>
          <p:grpSpPr>
            <a:xfrm>
              <a:off x="31859" y="3962296"/>
              <a:ext cx="9057943" cy="790610"/>
              <a:chOff x="31859" y="3637483"/>
              <a:chExt cx="9057943" cy="954958"/>
            </a:xfrm>
          </p:grpSpPr>
          <p:sp>
            <p:nvSpPr>
              <p:cNvPr id="114" name="Google Shape;114;p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0" name="Google Shape;120;p7"/>
          <p:cNvSpPr txBox="1">
            <a:spLocks noGrp="1"/>
          </p:cNvSpPr>
          <p:nvPr>
            <p:ph type="body" idx="1"/>
          </p:nvPr>
        </p:nvSpPr>
        <p:spPr>
          <a:xfrm>
            <a:off x="6162400" y="2252900"/>
            <a:ext cx="4684800" cy="3120800"/>
          </a:xfrm>
          <a:prstGeom prst="rect">
            <a:avLst/>
          </a:prstGeom>
        </p:spPr>
        <p:txBody>
          <a:bodyPr spcFirstLastPara="1" wrap="square" lIns="14400" tIns="14400" rIns="14400" bIns="14400" anchor="t" anchorCtr="0">
            <a:noAutofit/>
          </a:bodyPr>
          <a:lstStyle>
            <a:lvl1pPr marL="609585" lvl="0" indent="-440256" rtl="0">
              <a:lnSpc>
                <a:spcPct val="100000"/>
              </a:lnSpc>
              <a:spcBef>
                <a:spcPts val="0"/>
              </a:spcBef>
              <a:spcAft>
                <a:spcPts val="0"/>
              </a:spcAft>
              <a:buSzPts val="1600"/>
              <a:buFont typeface="Nunito Light"/>
              <a:buChar char="●"/>
              <a:defRPr/>
            </a:lvl1pPr>
            <a:lvl2pPr marL="1219170" lvl="1" indent="-440256" rtl="0">
              <a:lnSpc>
                <a:spcPct val="100000"/>
              </a:lnSpc>
              <a:spcBef>
                <a:spcPts val="0"/>
              </a:spcBef>
              <a:spcAft>
                <a:spcPts val="0"/>
              </a:spcAft>
              <a:buSzPts val="1600"/>
              <a:buFont typeface="Nunito Light"/>
              <a:buChar char="○"/>
              <a:defRPr/>
            </a:lvl2pPr>
            <a:lvl3pPr marL="1828754" lvl="2" indent="-431789" rtl="0">
              <a:lnSpc>
                <a:spcPct val="100000"/>
              </a:lnSpc>
              <a:spcBef>
                <a:spcPts val="0"/>
              </a:spcBef>
              <a:spcAft>
                <a:spcPts val="0"/>
              </a:spcAft>
              <a:buSzPts val="1500"/>
              <a:buFont typeface="Nunito Light"/>
              <a:buChar char="■"/>
              <a:defRPr/>
            </a:lvl3pPr>
            <a:lvl4pPr marL="2438339" lvl="3" indent="-431789" rtl="0">
              <a:lnSpc>
                <a:spcPct val="100000"/>
              </a:lnSpc>
              <a:spcBef>
                <a:spcPts val="0"/>
              </a:spcBef>
              <a:spcAft>
                <a:spcPts val="0"/>
              </a:spcAft>
              <a:buSzPts val="15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14856" rtl="0">
              <a:lnSpc>
                <a:spcPct val="100000"/>
              </a:lnSpc>
              <a:spcBef>
                <a:spcPts val="0"/>
              </a:spcBef>
              <a:spcAft>
                <a:spcPts val="0"/>
              </a:spcAft>
              <a:buSzPts val="1300"/>
              <a:buFont typeface="Nunito Light"/>
              <a:buChar char="●"/>
              <a:defRPr/>
            </a:lvl7pPr>
            <a:lvl8pPr marL="4876678" lvl="7" indent="-414856" rtl="0">
              <a:lnSpc>
                <a:spcPct val="100000"/>
              </a:lnSpc>
              <a:spcBef>
                <a:spcPts val="0"/>
              </a:spcBef>
              <a:spcAft>
                <a:spcPts val="0"/>
              </a:spcAft>
              <a:buSzPts val="13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sp>
        <p:nvSpPr>
          <p:cNvPr id="121" name="Google Shape;121;p7"/>
          <p:cNvSpPr txBox="1">
            <a:spLocks noGrp="1"/>
          </p:cNvSpPr>
          <p:nvPr>
            <p:ph type="title"/>
          </p:nvPr>
        </p:nvSpPr>
        <p:spPr>
          <a:xfrm>
            <a:off x="6162400" y="718800"/>
            <a:ext cx="4684800" cy="1354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2" name="Google Shape;122;p7"/>
          <p:cNvGrpSpPr/>
          <p:nvPr/>
        </p:nvGrpSpPr>
        <p:grpSpPr>
          <a:xfrm>
            <a:off x="1147498" y="475910"/>
            <a:ext cx="10620500" cy="2196329"/>
            <a:chOff x="860623" y="356932"/>
            <a:chExt cx="7965375" cy="1647247"/>
          </a:xfrm>
        </p:grpSpPr>
        <p:sp>
          <p:nvSpPr>
            <p:cNvPr id="123" name="Google Shape;123;p7"/>
            <p:cNvSpPr/>
            <p:nvPr/>
          </p:nvSpPr>
          <p:spPr>
            <a:xfrm>
              <a:off x="2666605" y="86901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7"/>
            <p:cNvSpPr/>
            <p:nvPr/>
          </p:nvSpPr>
          <p:spPr>
            <a:xfrm>
              <a:off x="860623" y="35693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7"/>
            <p:cNvSpPr/>
            <p:nvPr/>
          </p:nvSpPr>
          <p:spPr>
            <a:xfrm flipH="1">
              <a:off x="2468498" y="1639857"/>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7"/>
            <p:cNvSpPr/>
            <p:nvPr/>
          </p:nvSpPr>
          <p:spPr>
            <a:xfrm flipH="1">
              <a:off x="8035818" y="13297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7964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5"/>
            <a:ext cx="10515799" cy="2852833"/>
          </a:xfrm>
          <a:prstGeom prst="rect">
            <a:avLst/>
          </a:prstGeom>
        </p:spPr>
        <p:txBody>
          <a:bodyPr anchor="b"/>
          <a:lstStyle>
            <a:lvl1pPr>
              <a:defRPr sz="5974"/>
            </a:lvl1pPr>
          </a:lstStyle>
          <a:p>
            <a:r>
              <a:rPr lang="zh-CN" altLang="en-US"/>
              <a:t>单击此处编辑母版标题样式</a:t>
            </a:r>
          </a:p>
        </p:txBody>
      </p:sp>
      <p:sp>
        <p:nvSpPr>
          <p:cNvPr id="3" name="文本占位符 2"/>
          <p:cNvSpPr>
            <a:spLocks noGrp="1"/>
          </p:cNvSpPr>
          <p:nvPr>
            <p:ph type="body" idx="1"/>
          </p:nvPr>
        </p:nvSpPr>
        <p:spPr>
          <a:xfrm>
            <a:off x="831866" y="4589617"/>
            <a:ext cx="10515799" cy="1500237"/>
          </a:xfrm>
          <a:prstGeom prst="rect">
            <a:avLst/>
          </a:prstGeom>
        </p:spPr>
        <p:txBody>
          <a:bodyPr/>
          <a:lstStyle>
            <a:lvl1pPr marL="0" indent="0">
              <a:buNone/>
              <a:defRPr sz="2392">
                <a:solidFill>
                  <a:schemeClr val="tx1">
                    <a:tint val="75000"/>
                  </a:schemeClr>
                </a:solidFill>
              </a:defRPr>
            </a:lvl1pPr>
            <a:lvl2pPr marL="455414" indent="0">
              <a:buNone/>
              <a:defRPr sz="1990">
                <a:solidFill>
                  <a:schemeClr val="tx1">
                    <a:tint val="75000"/>
                  </a:schemeClr>
                </a:solidFill>
              </a:defRPr>
            </a:lvl2pPr>
            <a:lvl3pPr marL="910827" indent="0">
              <a:buNone/>
              <a:defRPr sz="1791">
                <a:solidFill>
                  <a:schemeClr val="tx1">
                    <a:tint val="75000"/>
                  </a:schemeClr>
                </a:solidFill>
              </a:defRPr>
            </a:lvl3pPr>
            <a:lvl4pPr marL="1366241" indent="0">
              <a:buNone/>
              <a:defRPr sz="1592">
                <a:solidFill>
                  <a:schemeClr val="tx1">
                    <a:tint val="75000"/>
                  </a:schemeClr>
                </a:solidFill>
              </a:defRPr>
            </a:lvl4pPr>
            <a:lvl5pPr marL="1821195" indent="0">
              <a:buNone/>
              <a:defRPr sz="1592">
                <a:solidFill>
                  <a:schemeClr val="tx1">
                    <a:tint val="75000"/>
                  </a:schemeClr>
                </a:solidFill>
              </a:defRPr>
            </a:lvl5pPr>
            <a:lvl6pPr marL="2276608" indent="0">
              <a:buNone/>
              <a:defRPr sz="1592">
                <a:solidFill>
                  <a:schemeClr val="tx1">
                    <a:tint val="75000"/>
                  </a:schemeClr>
                </a:solidFill>
              </a:defRPr>
            </a:lvl6pPr>
            <a:lvl7pPr marL="2732022" indent="0">
              <a:buNone/>
              <a:defRPr sz="1592">
                <a:solidFill>
                  <a:schemeClr val="tx1">
                    <a:tint val="75000"/>
                  </a:schemeClr>
                </a:solidFill>
              </a:defRPr>
            </a:lvl7pPr>
            <a:lvl8pPr marL="3187435" indent="0">
              <a:buNone/>
              <a:defRPr sz="1592">
                <a:solidFill>
                  <a:schemeClr val="tx1">
                    <a:tint val="75000"/>
                  </a:schemeClr>
                </a:solidFill>
              </a:defRPr>
            </a:lvl8pPr>
            <a:lvl9pPr marL="3642849" indent="0">
              <a:buNone/>
              <a:defRPr sz="1592">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95384192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7"/>
        <p:cNvGrpSpPr/>
        <p:nvPr/>
      </p:nvGrpSpPr>
      <p:grpSpPr>
        <a:xfrm>
          <a:off x="0" y="0"/>
          <a:ext cx="0" cy="0"/>
          <a:chOff x="0" y="0"/>
          <a:chExt cx="0" cy="0"/>
        </a:xfrm>
      </p:grpSpPr>
      <p:sp>
        <p:nvSpPr>
          <p:cNvPr id="128" name="Google Shape;128;p8"/>
          <p:cNvSpPr/>
          <p:nvPr/>
        </p:nvSpPr>
        <p:spPr>
          <a:xfrm>
            <a:off x="100" y="6292731"/>
            <a:ext cx="12191864" cy="56519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67" y="6292731"/>
            <a:ext cx="12191864" cy="56519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 name="Google Shape;130;p8"/>
          <p:cNvGrpSpPr/>
          <p:nvPr/>
        </p:nvGrpSpPr>
        <p:grpSpPr>
          <a:xfrm>
            <a:off x="218099" y="283665"/>
            <a:ext cx="11450547" cy="3234584"/>
            <a:chOff x="163574" y="212749"/>
            <a:chExt cx="8587910" cy="2425938"/>
          </a:xfrm>
        </p:grpSpPr>
        <p:sp>
          <p:nvSpPr>
            <p:cNvPr id="131" name="Google Shape;131;p8"/>
            <p:cNvSpPr/>
            <p:nvPr/>
          </p:nvSpPr>
          <p:spPr>
            <a:xfrm>
              <a:off x="163574" y="2426179"/>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8"/>
            <p:cNvSpPr/>
            <p:nvPr/>
          </p:nvSpPr>
          <p:spPr>
            <a:xfrm flipH="1">
              <a:off x="7951821" y="1974837"/>
              <a:ext cx="799664" cy="2125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6442250" y="1092497"/>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8"/>
            <p:cNvSpPr/>
            <p:nvPr/>
          </p:nvSpPr>
          <p:spPr>
            <a:xfrm flipH="1">
              <a:off x="2886679" y="1697495"/>
              <a:ext cx="799541" cy="2125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8"/>
            <p:cNvSpPr/>
            <p:nvPr/>
          </p:nvSpPr>
          <p:spPr>
            <a:xfrm flipH="1">
              <a:off x="1913408" y="212749"/>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8"/>
            <p:cNvSpPr/>
            <p:nvPr/>
          </p:nvSpPr>
          <p:spPr>
            <a:xfrm flipH="1">
              <a:off x="5455979" y="227283"/>
              <a:ext cx="799541" cy="2125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 name="Google Shape;137;p8"/>
          <p:cNvGrpSpPr/>
          <p:nvPr/>
        </p:nvGrpSpPr>
        <p:grpSpPr>
          <a:xfrm flipH="1">
            <a:off x="-946598" y="3849521"/>
            <a:ext cx="14691859" cy="1478416"/>
            <a:chOff x="-709950" y="3444288"/>
            <a:chExt cx="10841100" cy="1035112"/>
          </a:xfrm>
        </p:grpSpPr>
        <p:sp>
          <p:nvSpPr>
            <p:cNvPr id="138" name="Google Shape;138;p8"/>
            <p:cNvSpPr/>
            <p:nvPr/>
          </p:nvSpPr>
          <p:spPr>
            <a:xfrm>
              <a:off x="-709950" y="4050100"/>
              <a:ext cx="10841100" cy="429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9" name="Google Shape;139;p8"/>
            <p:cNvGrpSpPr/>
            <p:nvPr/>
          </p:nvGrpSpPr>
          <p:grpSpPr>
            <a:xfrm>
              <a:off x="-709849" y="3444288"/>
              <a:ext cx="10840996" cy="670973"/>
              <a:chOff x="3813" y="3737820"/>
              <a:chExt cx="9937662" cy="615064"/>
            </a:xfrm>
          </p:grpSpPr>
          <p:sp>
            <p:nvSpPr>
              <p:cNvPr id="140" name="Google Shape;140;p8"/>
              <p:cNvSpPr/>
              <p:nvPr/>
            </p:nvSpPr>
            <p:spPr>
              <a:xfrm flipH="1">
                <a:off x="3813"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flipH="1">
                <a:off x="4812938"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2" name="Google Shape;142;p8"/>
          <p:cNvGrpSpPr/>
          <p:nvPr/>
        </p:nvGrpSpPr>
        <p:grpSpPr>
          <a:xfrm>
            <a:off x="-99" y="5327939"/>
            <a:ext cx="12192148" cy="1335493"/>
            <a:chOff x="-75" y="3996089"/>
            <a:chExt cx="9144111" cy="818986"/>
          </a:xfrm>
        </p:grpSpPr>
        <p:sp>
          <p:nvSpPr>
            <p:cNvPr id="143" name="Google Shape;143;p8"/>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4" name="Google Shape;144;p8"/>
            <p:cNvGrpSpPr/>
            <p:nvPr/>
          </p:nvGrpSpPr>
          <p:grpSpPr>
            <a:xfrm>
              <a:off x="43175" y="3996198"/>
              <a:ext cx="9057943" cy="818877"/>
              <a:chOff x="31859" y="3637483"/>
              <a:chExt cx="9057943" cy="954958"/>
            </a:xfrm>
          </p:grpSpPr>
          <p:sp>
            <p:nvSpPr>
              <p:cNvPr id="145" name="Google Shape;145;p8"/>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8"/>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51" name="Google Shape;151;p8"/>
          <p:cNvSpPr txBox="1">
            <a:spLocks noGrp="1"/>
          </p:cNvSpPr>
          <p:nvPr>
            <p:ph type="title"/>
          </p:nvPr>
        </p:nvSpPr>
        <p:spPr>
          <a:xfrm>
            <a:off x="950800" y="718800"/>
            <a:ext cx="9481600" cy="3372400"/>
          </a:xfrm>
          <a:prstGeom prst="rect">
            <a:avLst/>
          </a:prstGeom>
        </p:spPr>
        <p:txBody>
          <a:bodyPr spcFirstLastPara="1" wrap="square" lIns="14400" tIns="14400" rIns="14400" bIns="14400" anchor="ctr" anchorCtr="0">
            <a:noAutofit/>
          </a:bodyPr>
          <a:lstStyle>
            <a:lvl1pPr lvl="0">
              <a:lnSpc>
                <a:spcPct val="80000"/>
              </a:lnSpc>
              <a:spcBef>
                <a:spcPts val="0"/>
              </a:spcBef>
              <a:spcAft>
                <a:spcPts val="0"/>
              </a:spcAft>
              <a:buSzPts val="4800"/>
              <a:buNone/>
              <a:defRPr sz="12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52" name="Google Shape;152;p8"/>
          <p:cNvGrpSpPr/>
          <p:nvPr/>
        </p:nvGrpSpPr>
        <p:grpSpPr>
          <a:xfrm>
            <a:off x="417779" y="4762752"/>
            <a:ext cx="10666120" cy="565185"/>
            <a:chOff x="313334" y="3572063"/>
            <a:chExt cx="7999590" cy="423889"/>
          </a:xfrm>
        </p:grpSpPr>
        <p:grpSp>
          <p:nvGrpSpPr>
            <p:cNvPr id="153" name="Google Shape;153;p8"/>
            <p:cNvGrpSpPr/>
            <p:nvPr/>
          </p:nvGrpSpPr>
          <p:grpSpPr>
            <a:xfrm>
              <a:off x="313334" y="3572077"/>
              <a:ext cx="764679" cy="414307"/>
              <a:chOff x="2301112" y="2967762"/>
              <a:chExt cx="655814" cy="355354"/>
            </a:xfrm>
          </p:grpSpPr>
          <p:sp>
            <p:nvSpPr>
              <p:cNvPr id="154" name="Google Shape;154;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 name="Google Shape;156;p8"/>
            <p:cNvGrpSpPr/>
            <p:nvPr/>
          </p:nvGrpSpPr>
          <p:grpSpPr>
            <a:xfrm>
              <a:off x="2066688" y="3665899"/>
              <a:ext cx="609186" cy="330053"/>
              <a:chOff x="2301112" y="2967762"/>
              <a:chExt cx="655814" cy="355354"/>
            </a:xfrm>
          </p:grpSpPr>
          <p:sp>
            <p:nvSpPr>
              <p:cNvPr id="157" name="Google Shape;157;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 name="Google Shape;159;p8"/>
            <p:cNvGrpSpPr/>
            <p:nvPr/>
          </p:nvGrpSpPr>
          <p:grpSpPr>
            <a:xfrm flipH="1">
              <a:off x="5008274" y="3572063"/>
              <a:ext cx="764613" cy="414307"/>
              <a:chOff x="2301112" y="2967762"/>
              <a:chExt cx="655814" cy="355354"/>
            </a:xfrm>
          </p:grpSpPr>
          <p:sp>
            <p:nvSpPr>
              <p:cNvPr id="160" name="Google Shape;160;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 name="Google Shape;162;p8"/>
            <p:cNvGrpSpPr/>
            <p:nvPr/>
          </p:nvGrpSpPr>
          <p:grpSpPr>
            <a:xfrm flipH="1">
              <a:off x="7703804" y="3659673"/>
              <a:ext cx="609120" cy="330053"/>
              <a:chOff x="2301112" y="2967762"/>
              <a:chExt cx="655814" cy="355354"/>
            </a:xfrm>
          </p:grpSpPr>
          <p:sp>
            <p:nvSpPr>
              <p:cNvPr id="163" name="Google Shape;163;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246690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5"/>
        <p:cNvGrpSpPr/>
        <p:nvPr/>
      </p:nvGrpSpPr>
      <p:grpSpPr>
        <a:xfrm>
          <a:off x="0" y="0"/>
          <a:ext cx="0" cy="0"/>
          <a:chOff x="0" y="0"/>
          <a:chExt cx="0" cy="0"/>
        </a:xfrm>
      </p:grpSpPr>
      <p:sp>
        <p:nvSpPr>
          <p:cNvPr id="166" name="Google Shape;166;p9"/>
          <p:cNvSpPr/>
          <p:nvPr/>
        </p:nvSpPr>
        <p:spPr>
          <a:xfrm>
            <a:off x="100" y="6088335"/>
            <a:ext cx="12191864" cy="769583"/>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9"/>
          <p:cNvSpPr/>
          <p:nvPr/>
        </p:nvSpPr>
        <p:spPr>
          <a:xfrm>
            <a:off x="67" y="6088335"/>
            <a:ext cx="12191864" cy="769583"/>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9"/>
          <p:cNvSpPr/>
          <p:nvPr/>
        </p:nvSpPr>
        <p:spPr>
          <a:xfrm flipH="1">
            <a:off x="8171831" y="717792"/>
            <a:ext cx="1827691" cy="48576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9"/>
          <p:cNvSpPr/>
          <p:nvPr/>
        </p:nvSpPr>
        <p:spPr>
          <a:xfrm>
            <a:off x="643374" y="362761"/>
            <a:ext cx="1088449" cy="355041"/>
          </a:xfrm>
          <a:custGeom>
            <a:avLst/>
            <a:gdLst/>
            <a:ahLst/>
            <a:cxnLst/>
            <a:rect l="l" t="t" r="r" b="b"/>
            <a:pathLst>
              <a:path w="7272" h="2372" extrusionOk="0">
                <a:moveTo>
                  <a:pt x="4042" y="1"/>
                </a:moveTo>
                <a:cubicBezTo>
                  <a:pt x="3267" y="1"/>
                  <a:pt x="2604" y="542"/>
                  <a:pt x="2408" y="1289"/>
                </a:cubicBezTo>
                <a:cubicBezTo>
                  <a:pt x="2175" y="1167"/>
                  <a:pt x="1942" y="1130"/>
                  <a:pt x="1671" y="1130"/>
                </a:cubicBezTo>
                <a:cubicBezTo>
                  <a:pt x="896" y="1130"/>
                  <a:pt x="196" y="1634"/>
                  <a:pt x="0" y="2371"/>
                </a:cubicBezTo>
                <a:lnTo>
                  <a:pt x="7197" y="2371"/>
                </a:lnTo>
                <a:cubicBezTo>
                  <a:pt x="7234" y="2259"/>
                  <a:pt x="7271" y="2101"/>
                  <a:pt x="7271" y="1989"/>
                </a:cubicBezTo>
                <a:cubicBezTo>
                  <a:pt x="7271" y="1326"/>
                  <a:pt x="6730" y="775"/>
                  <a:pt x="6105" y="775"/>
                </a:cubicBezTo>
                <a:cubicBezTo>
                  <a:pt x="5909" y="775"/>
                  <a:pt x="5713" y="822"/>
                  <a:pt x="5601" y="897"/>
                </a:cubicBezTo>
                <a:cubicBezTo>
                  <a:pt x="5293" y="355"/>
                  <a:pt x="4705" y="1"/>
                  <a:pt x="404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9"/>
          <p:cNvSpPr/>
          <p:nvPr/>
        </p:nvSpPr>
        <p:spPr>
          <a:xfrm>
            <a:off x="5894707" y="612191"/>
            <a:ext cx="1053575" cy="34950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843431" y="475925"/>
            <a:ext cx="1827691" cy="48576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2" name="Google Shape;172;p9"/>
          <p:cNvGrpSpPr/>
          <p:nvPr/>
        </p:nvGrpSpPr>
        <p:grpSpPr>
          <a:xfrm>
            <a:off x="201" y="1333501"/>
            <a:ext cx="12192148" cy="3516412"/>
            <a:chOff x="150" y="1000125"/>
            <a:chExt cx="9144111" cy="2637309"/>
          </a:xfrm>
        </p:grpSpPr>
        <p:sp>
          <p:nvSpPr>
            <p:cNvPr id="173" name="Google Shape;173;p9"/>
            <p:cNvSpPr/>
            <p:nvPr/>
          </p:nvSpPr>
          <p:spPr>
            <a:xfrm>
              <a:off x="150" y="1387151"/>
              <a:ext cx="9144111" cy="2250284"/>
            </a:xfrm>
            <a:custGeom>
              <a:avLst/>
              <a:gdLst/>
              <a:ahLst/>
              <a:cxnLst/>
              <a:rect l="l" t="t" r="r" b="b"/>
              <a:pathLst>
                <a:path w="116675" h="38223" extrusionOk="0">
                  <a:moveTo>
                    <a:pt x="0" y="1"/>
                  </a:moveTo>
                  <a:lnTo>
                    <a:pt x="0" y="38223"/>
                  </a:lnTo>
                  <a:lnTo>
                    <a:pt x="116675" y="38223"/>
                  </a:lnTo>
                  <a:lnTo>
                    <a:pt x="1166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a:off x="150" y="1000125"/>
              <a:ext cx="9144111" cy="560209"/>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 name="Google Shape;175;p9"/>
          <p:cNvSpPr/>
          <p:nvPr/>
        </p:nvSpPr>
        <p:spPr>
          <a:xfrm>
            <a:off x="201" y="4849967"/>
            <a:ext cx="12192148" cy="1269483"/>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 name="Google Shape;176;p9"/>
          <p:cNvGrpSpPr/>
          <p:nvPr/>
        </p:nvGrpSpPr>
        <p:grpSpPr>
          <a:xfrm>
            <a:off x="42480" y="4849978"/>
            <a:ext cx="12077257" cy="1273277"/>
            <a:chOff x="31859" y="3637483"/>
            <a:chExt cx="9057943" cy="954958"/>
          </a:xfrm>
        </p:grpSpPr>
        <p:sp>
          <p:nvSpPr>
            <p:cNvPr id="177" name="Google Shape;177;p9"/>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9"/>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9"/>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9"/>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9"/>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9"/>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 name="Google Shape;183;p9"/>
          <p:cNvSpPr/>
          <p:nvPr/>
        </p:nvSpPr>
        <p:spPr>
          <a:xfrm>
            <a:off x="10644507" y="262691"/>
            <a:ext cx="1053575" cy="34950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9"/>
          <p:cNvSpPr txBox="1">
            <a:spLocks noGrp="1"/>
          </p:cNvSpPr>
          <p:nvPr>
            <p:ph type="title"/>
          </p:nvPr>
        </p:nvSpPr>
        <p:spPr>
          <a:xfrm>
            <a:off x="983267" y="2343667"/>
            <a:ext cx="4046000" cy="21188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5" name="Google Shape;185;p9"/>
          <p:cNvSpPr txBox="1">
            <a:spLocks noGrp="1"/>
          </p:cNvSpPr>
          <p:nvPr>
            <p:ph type="subTitle" idx="1"/>
          </p:nvPr>
        </p:nvSpPr>
        <p:spPr>
          <a:xfrm>
            <a:off x="5212000" y="2369600"/>
            <a:ext cx="4194400" cy="21188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29264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6"/>
        <p:cNvGrpSpPr/>
        <p:nvPr/>
      </p:nvGrpSpPr>
      <p:grpSpPr>
        <a:xfrm>
          <a:off x="0" y="0"/>
          <a:ext cx="0" cy="0"/>
          <a:chOff x="0" y="0"/>
          <a:chExt cx="0" cy="0"/>
        </a:xfrm>
      </p:grpSpPr>
      <p:grpSp>
        <p:nvGrpSpPr>
          <p:cNvPr id="187" name="Google Shape;187;p10"/>
          <p:cNvGrpSpPr/>
          <p:nvPr/>
        </p:nvGrpSpPr>
        <p:grpSpPr>
          <a:xfrm>
            <a:off x="68" y="3449708"/>
            <a:ext cx="5281801" cy="3407961"/>
            <a:chOff x="41" y="2411634"/>
            <a:chExt cx="4234022" cy="2731906"/>
          </a:xfrm>
        </p:grpSpPr>
        <p:sp>
          <p:nvSpPr>
            <p:cNvPr id="188" name="Google Shape;188;p10"/>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9" name="Google Shape;189;p10"/>
            <p:cNvGrpSpPr/>
            <p:nvPr/>
          </p:nvGrpSpPr>
          <p:grpSpPr>
            <a:xfrm>
              <a:off x="231728" y="2704031"/>
              <a:ext cx="3471198" cy="2190466"/>
              <a:chOff x="231728" y="2704031"/>
              <a:chExt cx="3471198" cy="2190466"/>
            </a:xfrm>
          </p:grpSpPr>
          <p:sp>
            <p:nvSpPr>
              <p:cNvPr id="190" name="Google Shape;190;p10"/>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0"/>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0"/>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0"/>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0"/>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0"/>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0"/>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0"/>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0"/>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0"/>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0"/>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0"/>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0"/>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0"/>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0"/>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0"/>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0"/>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07" name="Google Shape;207;p10"/>
          <p:cNvSpPr txBox="1">
            <a:spLocks noGrp="1"/>
          </p:cNvSpPr>
          <p:nvPr>
            <p:ph type="title"/>
          </p:nvPr>
        </p:nvSpPr>
        <p:spPr>
          <a:xfrm>
            <a:off x="950800" y="3690000"/>
            <a:ext cx="3354800" cy="24492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975417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8"/>
        <p:cNvGrpSpPr/>
        <p:nvPr/>
      </p:nvGrpSpPr>
      <p:grpSpPr>
        <a:xfrm>
          <a:off x="0" y="0"/>
          <a:ext cx="0" cy="0"/>
          <a:chOff x="0" y="0"/>
          <a:chExt cx="0" cy="0"/>
        </a:xfrm>
      </p:grpSpPr>
      <p:sp>
        <p:nvSpPr>
          <p:cNvPr id="209" name="Google Shape;209;p11"/>
          <p:cNvSpPr/>
          <p:nvPr/>
        </p:nvSpPr>
        <p:spPr>
          <a:xfrm>
            <a:off x="6096285" y="5928333"/>
            <a:ext cx="6095543" cy="929584"/>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1"/>
          <p:cNvSpPr/>
          <p:nvPr/>
        </p:nvSpPr>
        <p:spPr>
          <a:xfrm>
            <a:off x="6096269" y="5928333"/>
            <a:ext cx="6095543" cy="929584"/>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 name="Google Shape;211;p11"/>
          <p:cNvGrpSpPr/>
          <p:nvPr/>
        </p:nvGrpSpPr>
        <p:grpSpPr>
          <a:xfrm>
            <a:off x="-210623" y="574886"/>
            <a:ext cx="4153716" cy="5374169"/>
            <a:chOff x="1534650" y="2782550"/>
            <a:chExt cx="1974450" cy="2554425"/>
          </a:xfrm>
        </p:grpSpPr>
        <p:sp>
          <p:nvSpPr>
            <p:cNvPr id="212" name="Google Shape;212;p11"/>
            <p:cNvSpPr/>
            <p:nvPr/>
          </p:nvSpPr>
          <p:spPr>
            <a:xfrm>
              <a:off x="1972850" y="2977350"/>
              <a:ext cx="627675" cy="1989975"/>
            </a:xfrm>
            <a:custGeom>
              <a:avLst/>
              <a:gdLst/>
              <a:ahLst/>
              <a:cxnLst/>
              <a:rect l="l" t="t" r="r" b="b"/>
              <a:pathLst>
                <a:path w="25107" h="79599" extrusionOk="0">
                  <a:moveTo>
                    <a:pt x="1" y="0"/>
                  </a:moveTo>
                  <a:lnTo>
                    <a:pt x="1" y="79599"/>
                  </a:lnTo>
                  <a:lnTo>
                    <a:pt x="25107" y="79599"/>
                  </a:lnTo>
                  <a:lnTo>
                    <a:pt x="2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1"/>
            <p:cNvSpPr/>
            <p:nvPr/>
          </p:nvSpPr>
          <p:spPr>
            <a:xfrm>
              <a:off x="2044375" y="2782550"/>
              <a:ext cx="221825" cy="194825"/>
            </a:xfrm>
            <a:custGeom>
              <a:avLst/>
              <a:gdLst/>
              <a:ahLst/>
              <a:cxnLst/>
              <a:rect l="l" t="t" r="r" b="b"/>
              <a:pathLst>
                <a:path w="8873" h="7793" extrusionOk="0">
                  <a:moveTo>
                    <a:pt x="1" y="0"/>
                  </a:moveTo>
                  <a:lnTo>
                    <a:pt x="1" y="7792"/>
                  </a:lnTo>
                  <a:lnTo>
                    <a:pt x="8872" y="7792"/>
                  </a:lnTo>
                  <a:lnTo>
                    <a:pt x="88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1"/>
            <p:cNvSpPr/>
            <p:nvPr/>
          </p:nvSpPr>
          <p:spPr>
            <a:xfrm>
              <a:off x="1920375" y="2966625"/>
              <a:ext cx="698650" cy="10750"/>
            </a:xfrm>
            <a:custGeom>
              <a:avLst/>
              <a:gdLst/>
              <a:ahLst/>
              <a:cxnLst/>
              <a:rect l="l" t="t" r="r" b="b"/>
              <a:pathLst>
                <a:path w="27946" h="430" extrusionOk="0">
                  <a:moveTo>
                    <a:pt x="0" y="0"/>
                  </a:moveTo>
                  <a:lnTo>
                    <a:pt x="0" y="429"/>
                  </a:lnTo>
                  <a:lnTo>
                    <a:pt x="27945" y="429"/>
                  </a:lnTo>
                  <a:lnTo>
                    <a:pt x="279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1"/>
            <p:cNvSpPr/>
            <p:nvPr/>
          </p:nvSpPr>
          <p:spPr>
            <a:xfrm>
              <a:off x="2096875" y="3062725"/>
              <a:ext cx="53075" cy="111850"/>
            </a:xfrm>
            <a:custGeom>
              <a:avLst/>
              <a:gdLst/>
              <a:ahLst/>
              <a:cxnLst/>
              <a:rect l="l" t="t" r="r" b="b"/>
              <a:pathLst>
                <a:path w="2123" h="4474" extrusionOk="0">
                  <a:moveTo>
                    <a:pt x="0" y="1"/>
                  </a:moveTo>
                  <a:lnTo>
                    <a:pt x="0" y="4473"/>
                  </a:lnTo>
                  <a:lnTo>
                    <a:pt x="2122" y="4473"/>
                  </a:lnTo>
                  <a:lnTo>
                    <a:pt x="21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1"/>
            <p:cNvSpPr/>
            <p:nvPr/>
          </p:nvSpPr>
          <p:spPr>
            <a:xfrm>
              <a:off x="2413275" y="3062725"/>
              <a:ext cx="53275" cy="111850"/>
            </a:xfrm>
            <a:custGeom>
              <a:avLst/>
              <a:gdLst/>
              <a:ahLst/>
              <a:cxnLst/>
              <a:rect l="l" t="t" r="r" b="b"/>
              <a:pathLst>
                <a:path w="2131" h="4474" extrusionOk="0">
                  <a:moveTo>
                    <a:pt x="1" y="1"/>
                  </a:moveTo>
                  <a:lnTo>
                    <a:pt x="1" y="4473"/>
                  </a:lnTo>
                  <a:lnTo>
                    <a:pt x="2130" y="4473"/>
                  </a:lnTo>
                  <a:lnTo>
                    <a:pt x="21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1"/>
            <p:cNvSpPr/>
            <p:nvPr/>
          </p:nvSpPr>
          <p:spPr>
            <a:xfrm>
              <a:off x="2413275" y="3285450"/>
              <a:ext cx="53275" cy="111650"/>
            </a:xfrm>
            <a:custGeom>
              <a:avLst/>
              <a:gdLst/>
              <a:ahLst/>
              <a:cxnLst/>
              <a:rect l="l" t="t" r="r" b="b"/>
              <a:pathLst>
                <a:path w="2131" h="4466" extrusionOk="0">
                  <a:moveTo>
                    <a:pt x="1" y="0"/>
                  </a:moveTo>
                  <a:lnTo>
                    <a:pt x="1" y="4465"/>
                  </a:lnTo>
                  <a:lnTo>
                    <a:pt x="2130" y="4465"/>
                  </a:lnTo>
                  <a:lnTo>
                    <a:pt x="213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1"/>
            <p:cNvSpPr/>
            <p:nvPr/>
          </p:nvSpPr>
          <p:spPr>
            <a:xfrm>
              <a:off x="2413275" y="3514075"/>
              <a:ext cx="53275" cy="112375"/>
            </a:xfrm>
            <a:custGeom>
              <a:avLst/>
              <a:gdLst/>
              <a:ahLst/>
              <a:cxnLst/>
              <a:rect l="l" t="t" r="r" b="b"/>
              <a:pathLst>
                <a:path w="2131" h="4495" extrusionOk="0">
                  <a:moveTo>
                    <a:pt x="1" y="0"/>
                  </a:moveTo>
                  <a:lnTo>
                    <a:pt x="1" y="4495"/>
                  </a:lnTo>
                  <a:lnTo>
                    <a:pt x="2130" y="4495"/>
                  </a:lnTo>
                  <a:lnTo>
                    <a:pt x="213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1"/>
            <p:cNvSpPr/>
            <p:nvPr/>
          </p:nvSpPr>
          <p:spPr>
            <a:xfrm>
              <a:off x="2413275" y="3743600"/>
              <a:ext cx="53275" cy="111675"/>
            </a:xfrm>
            <a:custGeom>
              <a:avLst/>
              <a:gdLst/>
              <a:ahLst/>
              <a:cxnLst/>
              <a:rect l="l" t="t" r="r" b="b"/>
              <a:pathLst>
                <a:path w="2131" h="4467" extrusionOk="0">
                  <a:moveTo>
                    <a:pt x="1" y="1"/>
                  </a:moveTo>
                  <a:lnTo>
                    <a:pt x="1" y="4466"/>
                  </a:lnTo>
                  <a:lnTo>
                    <a:pt x="2130" y="4466"/>
                  </a:lnTo>
                  <a:lnTo>
                    <a:pt x="21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1"/>
            <p:cNvSpPr/>
            <p:nvPr/>
          </p:nvSpPr>
          <p:spPr>
            <a:xfrm>
              <a:off x="2413275" y="3966125"/>
              <a:ext cx="53275" cy="111675"/>
            </a:xfrm>
            <a:custGeom>
              <a:avLst/>
              <a:gdLst/>
              <a:ahLst/>
              <a:cxnLst/>
              <a:rect l="l" t="t" r="r" b="b"/>
              <a:pathLst>
                <a:path w="2131" h="4467" extrusionOk="0">
                  <a:moveTo>
                    <a:pt x="1" y="1"/>
                  </a:moveTo>
                  <a:lnTo>
                    <a:pt x="1" y="4466"/>
                  </a:lnTo>
                  <a:lnTo>
                    <a:pt x="2130" y="4466"/>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1"/>
            <p:cNvSpPr/>
            <p:nvPr/>
          </p:nvSpPr>
          <p:spPr>
            <a:xfrm>
              <a:off x="2289275" y="4120100"/>
              <a:ext cx="313475" cy="3900"/>
            </a:xfrm>
            <a:custGeom>
              <a:avLst/>
              <a:gdLst/>
              <a:ahLst/>
              <a:cxnLst/>
              <a:rect l="l" t="t" r="r" b="b"/>
              <a:pathLst>
                <a:path w="12539" h="156" extrusionOk="0">
                  <a:moveTo>
                    <a:pt x="6284" y="0"/>
                  </a:moveTo>
                  <a:cubicBezTo>
                    <a:pt x="2802" y="0"/>
                    <a:pt x="0" y="30"/>
                    <a:pt x="0" y="96"/>
                  </a:cubicBezTo>
                  <a:cubicBezTo>
                    <a:pt x="0" y="126"/>
                    <a:pt x="2802" y="155"/>
                    <a:pt x="6284" y="155"/>
                  </a:cubicBezTo>
                  <a:cubicBezTo>
                    <a:pt x="9737" y="155"/>
                    <a:pt x="12539" y="126"/>
                    <a:pt x="12539" y="96"/>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1"/>
            <p:cNvSpPr/>
            <p:nvPr/>
          </p:nvSpPr>
          <p:spPr>
            <a:xfrm>
              <a:off x="2413275" y="4189400"/>
              <a:ext cx="53275" cy="112575"/>
            </a:xfrm>
            <a:custGeom>
              <a:avLst/>
              <a:gdLst/>
              <a:ahLst/>
              <a:cxnLst/>
              <a:rect l="l" t="t" r="r" b="b"/>
              <a:pathLst>
                <a:path w="2131" h="4503" extrusionOk="0">
                  <a:moveTo>
                    <a:pt x="1" y="0"/>
                  </a:moveTo>
                  <a:lnTo>
                    <a:pt x="1" y="4503"/>
                  </a:lnTo>
                  <a:lnTo>
                    <a:pt x="2130" y="4503"/>
                  </a:lnTo>
                  <a:lnTo>
                    <a:pt x="213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1"/>
            <p:cNvSpPr/>
            <p:nvPr/>
          </p:nvSpPr>
          <p:spPr>
            <a:xfrm>
              <a:off x="2413275" y="4415800"/>
              <a:ext cx="53275" cy="112575"/>
            </a:xfrm>
            <a:custGeom>
              <a:avLst/>
              <a:gdLst/>
              <a:ahLst/>
              <a:cxnLst/>
              <a:rect l="l" t="t" r="r" b="b"/>
              <a:pathLst>
                <a:path w="2131" h="4503" extrusionOk="0">
                  <a:moveTo>
                    <a:pt x="1" y="1"/>
                  </a:moveTo>
                  <a:lnTo>
                    <a:pt x="1" y="4503"/>
                  </a:lnTo>
                  <a:lnTo>
                    <a:pt x="2130" y="4503"/>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1"/>
            <p:cNvSpPr/>
            <p:nvPr/>
          </p:nvSpPr>
          <p:spPr>
            <a:xfrm>
              <a:off x="2289275" y="4343550"/>
              <a:ext cx="313475" cy="4625"/>
            </a:xfrm>
            <a:custGeom>
              <a:avLst/>
              <a:gdLst/>
              <a:ahLst/>
              <a:cxnLst/>
              <a:rect l="l" t="t" r="r" b="b"/>
              <a:pathLst>
                <a:path w="12539" h="185" extrusionOk="0">
                  <a:moveTo>
                    <a:pt x="6284" y="0"/>
                  </a:moveTo>
                  <a:cubicBezTo>
                    <a:pt x="2802" y="0"/>
                    <a:pt x="0" y="30"/>
                    <a:pt x="0" y="89"/>
                  </a:cubicBezTo>
                  <a:cubicBezTo>
                    <a:pt x="0" y="118"/>
                    <a:pt x="2802" y="185"/>
                    <a:pt x="6284" y="185"/>
                  </a:cubicBezTo>
                  <a:cubicBezTo>
                    <a:pt x="9737" y="185"/>
                    <a:pt x="12539" y="118"/>
                    <a:pt x="12539" y="89"/>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1"/>
            <p:cNvSpPr/>
            <p:nvPr/>
          </p:nvSpPr>
          <p:spPr>
            <a:xfrm>
              <a:off x="2096875" y="3288400"/>
              <a:ext cx="53075" cy="112575"/>
            </a:xfrm>
            <a:custGeom>
              <a:avLst/>
              <a:gdLst/>
              <a:ahLst/>
              <a:cxnLst/>
              <a:rect l="l" t="t" r="r" b="b"/>
              <a:pathLst>
                <a:path w="2123" h="4503" extrusionOk="0">
                  <a:moveTo>
                    <a:pt x="0" y="0"/>
                  </a:moveTo>
                  <a:lnTo>
                    <a:pt x="0" y="4503"/>
                  </a:lnTo>
                  <a:lnTo>
                    <a:pt x="2122" y="4503"/>
                  </a:lnTo>
                  <a:lnTo>
                    <a:pt x="2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1"/>
            <p:cNvSpPr/>
            <p:nvPr/>
          </p:nvSpPr>
          <p:spPr>
            <a:xfrm>
              <a:off x="2096875" y="3514075"/>
              <a:ext cx="53075" cy="112375"/>
            </a:xfrm>
            <a:custGeom>
              <a:avLst/>
              <a:gdLst/>
              <a:ahLst/>
              <a:cxnLst/>
              <a:rect l="l" t="t" r="r" b="b"/>
              <a:pathLst>
                <a:path w="2123" h="4495" extrusionOk="0">
                  <a:moveTo>
                    <a:pt x="0" y="0"/>
                  </a:moveTo>
                  <a:lnTo>
                    <a:pt x="0" y="4495"/>
                  </a:lnTo>
                  <a:lnTo>
                    <a:pt x="2122" y="4495"/>
                  </a:lnTo>
                  <a:lnTo>
                    <a:pt x="2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1"/>
            <p:cNvSpPr/>
            <p:nvPr/>
          </p:nvSpPr>
          <p:spPr>
            <a:xfrm>
              <a:off x="2096875" y="3740475"/>
              <a:ext cx="53075" cy="111650"/>
            </a:xfrm>
            <a:custGeom>
              <a:avLst/>
              <a:gdLst/>
              <a:ahLst/>
              <a:cxnLst/>
              <a:rect l="l" t="t" r="r" b="b"/>
              <a:pathLst>
                <a:path w="2123" h="4466" extrusionOk="0">
                  <a:moveTo>
                    <a:pt x="0" y="0"/>
                  </a:moveTo>
                  <a:lnTo>
                    <a:pt x="0" y="4466"/>
                  </a:lnTo>
                  <a:lnTo>
                    <a:pt x="2122" y="4466"/>
                  </a:lnTo>
                  <a:lnTo>
                    <a:pt x="2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1"/>
            <p:cNvSpPr/>
            <p:nvPr/>
          </p:nvSpPr>
          <p:spPr>
            <a:xfrm>
              <a:off x="1972850" y="3894425"/>
              <a:ext cx="313500" cy="3900"/>
            </a:xfrm>
            <a:custGeom>
              <a:avLst/>
              <a:gdLst/>
              <a:ahLst/>
              <a:cxnLst/>
              <a:rect l="l" t="t" r="r" b="b"/>
              <a:pathLst>
                <a:path w="12540" h="156" extrusionOk="0">
                  <a:moveTo>
                    <a:pt x="6285" y="1"/>
                  </a:moveTo>
                  <a:cubicBezTo>
                    <a:pt x="2803" y="1"/>
                    <a:pt x="1" y="37"/>
                    <a:pt x="1" y="67"/>
                  </a:cubicBezTo>
                  <a:cubicBezTo>
                    <a:pt x="1" y="126"/>
                    <a:pt x="2803" y="156"/>
                    <a:pt x="6285" y="156"/>
                  </a:cubicBezTo>
                  <a:cubicBezTo>
                    <a:pt x="9730" y="156"/>
                    <a:pt x="12539" y="126"/>
                    <a:pt x="12539" y="67"/>
                  </a:cubicBezTo>
                  <a:cubicBezTo>
                    <a:pt x="12539" y="37"/>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1"/>
            <p:cNvSpPr/>
            <p:nvPr/>
          </p:nvSpPr>
          <p:spPr>
            <a:xfrm>
              <a:off x="2096875" y="3966125"/>
              <a:ext cx="53075" cy="111675"/>
            </a:xfrm>
            <a:custGeom>
              <a:avLst/>
              <a:gdLst/>
              <a:ahLst/>
              <a:cxnLst/>
              <a:rect l="l" t="t" r="r" b="b"/>
              <a:pathLst>
                <a:path w="2123" h="4467" extrusionOk="0">
                  <a:moveTo>
                    <a:pt x="0" y="1"/>
                  </a:moveTo>
                  <a:lnTo>
                    <a:pt x="0" y="4466"/>
                  </a:lnTo>
                  <a:lnTo>
                    <a:pt x="2122" y="4466"/>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1"/>
            <p:cNvSpPr/>
            <p:nvPr/>
          </p:nvSpPr>
          <p:spPr>
            <a:xfrm>
              <a:off x="1972850" y="4120100"/>
              <a:ext cx="313500" cy="3900"/>
            </a:xfrm>
            <a:custGeom>
              <a:avLst/>
              <a:gdLst/>
              <a:ahLst/>
              <a:cxnLst/>
              <a:rect l="l" t="t" r="r" b="b"/>
              <a:pathLst>
                <a:path w="12540" h="156" extrusionOk="0">
                  <a:moveTo>
                    <a:pt x="6285" y="0"/>
                  </a:moveTo>
                  <a:cubicBezTo>
                    <a:pt x="2803" y="0"/>
                    <a:pt x="1" y="30"/>
                    <a:pt x="1" y="96"/>
                  </a:cubicBezTo>
                  <a:cubicBezTo>
                    <a:pt x="1" y="126"/>
                    <a:pt x="2803" y="155"/>
                    <a:pt x="6285" y="155"/>
                  </a:cubicBezTo>
                  <a:cubicBezTo>
                    <a:pt x="9730" y="155"/>
                    <a:pt x="12539" y="126"/>
                    <a:pt x="12539" y="96"/>
                  </a:cubicBezTo>
                  <a:cubicBezTo>
                    <a:pt x="12539" y="30"/>
                    <a:pt x="9730" y="0"/>
                    <a:pt x="628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1"/>
            <p:cNvSpPr/>
            <p:nvPr/>
          </p:nvSpPr>
          <p:spPr>
            <a:xfrm>
              <a:off x="2096875" y="4191800"/>
              <a:ext cx="53075" cy="112400"/>
            </a:xfrm>
            <a:custGeom>
              <a:avLst/>
              <a:gdLst/>
              <a:ahLst/>
              <a:cxnLst/>
              <a:rect l="l" t="t" r="r" b="b"/>
              <a:pathLst>
                <a:path w="2123" h="4496" extrusionOk="0">
                  <a:moveTo>
                    <a:pt x="0" y="1"/>
                  </a:moveTo>
                  <a:lnTo>
                    <a:pt x="0" y="4495"/>
                  </a:lnTo>
                  <a:lnTo>
                    <a:pt x="2122" y="4495"/>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1"/>
            <p:cNvSpPr/>
            <p:nvPr/>
          </p:nvSpPr>
          <p:spPr>
            <a:xfrm>
              <a:off x="1972850" y="4345750"/>
              <a:ext cx="313500" cy="4650"/>
            </a:xfrm>
            <a:custGeom>
              <a:avLst/>
              <a:gdLst/>
              <a:ahLst/>
              <a:cxnLst/>
              <a:rect l="l" t="t" r="r" b="b"/>
              <a:pathLst>
                <a:path w="12540" h="186" extrusionOk="0">
                  <a:moveTo>
                    <a:pt x="6285" y="1"/>
                  </a:moveTo>
                  <a:cubicBezTo>
                    <a:pt x="2803" y="1"/>
                    <a:pt x="1" y="30"/>
                    <a:pt x="1" y="97"/>
                  </a:cubicBezTo>
                  <a:cubicBezTo>
                    <a:pt x="1" y="127"/>
                    <a:pt x="2803" y="186"/>
                    <a:pt x="6285" y="186"/>
                  </a:cubicBezTo>
                  <a:cubicBezTo>
                    <a:pt x="9730" y="186"/>
                    <a:pt x="12539" y="127"/>
                    <a:pt x="12539" y="97"/>
                  </a:cubicBezTo>
                  <a:cubicBezTo>
                    <a:pt x="12539" y="30"/>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1"/>
            <p:cNvSpPr/>
            <p:nvPr/>
          </p:nvSpPr>
          <p:spPr>
            <a:xfrm>
              <a:off x="2096875" y="4417475"/>
              <a:ext cx="53075" cy="112400"/>
            </a:xfrm>
            <a:custGeom>
              <a:avLst/>
              <a:gdLst/>
              <a:ahLst/>
              <a:cxnLst/>
              <a:rect l="l" t="t" r="r" b="b"/>
              <a:pathLst>
                <a:path w="2123" h="4496" extrusionOk="0">
                  <a:moveTo>
                    <a:pt x="0" y="0"/>
                  </a:moveTo>
                  <a:lnTo>
                    <a:pt x="0" y="4495"/>
                  </a:lnTo>
                  <a:lnTo>
                    <a:pt x="2122" y="4495"/>
                  </a:lnTo>
                  <a:lnTo>
                    <a:pt x="212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1"/>
            <p:cNvSpPr/>
            <p:nvPr/>
          </p:nvSpPr>
          <p:spPr>
            <a:xfrm>
              <a:off x="2524175" y="4127850"/>
              <a:ext cx="916375" cy="1208200"/>
            </a:xfrm>
            <a:custGeom>
              <a:avLst/>
              <a:gdLst/>
              <a:ahLst/>
              <a:cxnLst/>
              <a:rect l="l" t="t" r="r" b="b"/>
              <a:pathLst>
                <a:path w="36655" h="48328" extrusionOk="0">
                  <a:moveTo>
                    <a:pt x="1" y="1"/>
                  </a:moveTo>
                  <a:lnTo>
                    <a:pt x="1" y="48328"/>
                  </a:lnTo>
                  <a:lnTo>
                    <a:pt x="36654" y="48328"/>
                  </a:lnTo>
                  <a:lnTo>
                    <a:pt x="36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1"/>
            <p:cNvSpPr/>
            <p:nvPr/>
          </p:nvSpPr>
          <p:spPr>
            <a:xfrm>
              <a:off x="2716025" y="4291050"/>
              <a:ext cx="82275" cy="200375"/>
            </a:xfrm>
            <a:custGeom>
              <a:avLst/>
              <a:gdLst/>
              <a:ahLst/>
              <a:cxnLst/>
              <a:rect l="l" t="t" r="r" b="b"/>
              <a:pathLst>
                <a:path w="3291" h="8015" extrusionOk="0">
                  <a:moveTo>
                    <a:pt x="0" y="1"/>
                  </a:moveTo>
                  <a:lnTo>
                    <a:pt x="0" y="8014"/>
                  </a:lnTo>
                  <a:lnTo>
                    <a:pt x="3290" y="8014"/>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1"/>
            <p:cNvSpPr/>
            <p:nvPr/>
          </p:nvSpPr>
          <p:spPr>
            <a:xfrm>
              <a:off x="2716025" y="5075050"/>
              <a:ext cx="82275" cy="200200"/>
            </a:xfrm>
            <a:custGeom>
              <a:avLst/>
              <a:gdLst/>
              <a:ahLst/>
              <a:cxnLst/>
              <a:rect l="l" t="t" r="r" b="b"/>
              <a:pathLst>
                <a:path w="3291" h="8008" extrusionOk="0">
                  <a:moveTo>
                    <a:pt x="0" y="1"/>
                  </a:moveTo>
                  <a:lnTo>
                    <a:pt x="0" y="8007"/>
                  </a:lnTo>
                  <a:lnTo>
                    <a:pt x="3290" y="8007"/>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1"/>
            <p:cNvSpPr/>
            <p:nvPr/>
          </p:nvSpPr>
          <p:spPr>
            <a:xfrm>
              <a:off x="2716025" y="4686200"/>
              <a:ext cx="82275" cy="200175"/>
            </a:xfrm>
            <a:custGeom>
              <a:avLst/>
              <a:gdLst/>
              <a:ahLst/>
              <a:cxnLst/>
              <a:rect l="l" t="t" r="r" b="b"/>
              <a:pathLst>
                <a:path w="3291" h="8007" extrusionOk="0">
                  <a:moveTo>
                    <a:pt x="0" y="0"/>
                  </a:moveTo>
                  <a:lnTo>
                    <a:pt x="0" y="8007"/>
                  </a:lnTo>
                  <a:lnTo>
                    <a:pt x="3290" y="8007"/>
                  </a:lnTo>
                  <a:lnTo>
                    <a:pt x="32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1"/>
            <p:cNvSpPr/>
            <p:nvPr/>
          </p:nvSpPr>
          <p:spPr>
            <a:xfrm>
              <a:off x="3101750" y="4291050"/>
              <a:ext cx="82450" cy="200375"/>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1"/>
            <p:cNvSpPr/>
            <p:nvPr/>
          </p:nvSpPr>
          <p:spPr>
            <a:xfrm>
              <a:off x="3280475" y="4291050"/>
              <a:ext cx="82450" cy="200375"/>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1"/>
            <p:cNvSpPr/>
            <p:nvPr/>
          </p:nvSpPr>
          <p:spPr>
            <a:xfrm>
              <a:off x="3101750" y="4671600"/>
              <a:ext cx="82450" cy="199450"/>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1"/>
            <p:cNvSpPr/>
            <p:nvPr/>
          </p:nvSpPr>
          <p:spPr>
            <a:xfrm>
              <a:off x="3280475" y="4671600"/>
              <a:ext cx="82450" cy="199450"/>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1"/>
            <p:cNvSpPr/>
            <p:nvPr/>
          </p:nvSpPr>
          <p:spPr>
            <a:xfrm>
              <a:off x="3101750" y="5051225"/>
              <a:ext cx="82450" cy="200175"/>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1"/>
            <p:cNvSpPr/>
            <p:nvPr/>
          </p:nvSpPr>
          <p:spPr>
            <a:xfrm>
              <a:off x="3280475" y="5051225"/>
              <a:ext cx="82450" cy="200175"/>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1"/>
            <p:cNvSpPr/>
            <p:nvPr/>
          </p:nvSpPr>
          <p:spPr>
            <a:xfrm>
              <a:off x="2454875" y="4085525"/>
              <a:ext cx="1054225" cy="43825"/>
            </a:xfrm>
            <a:custGeom>
              <a:avLst/>
              <a:gdLst/>
              <a:ahLst/>
              <a:cxnLst/>
              <a:rect l="l" t="t" r="r" b="b"/>
              <a:pathLst>
                <a:path w="42169" h="1753" extrusionOk="0">
                  <a:moveTo>
                    <a:pt x="0" y="1"/>
                  </a:moveTo>
                  <a:lnTo>
                    <a:pt x="0" y="1753"/>
                  </a:lnTo>
                  <a:lnTo>
                    <a:pt x="42169" y="1753"/>
                  </a:lnTo>
                  <a:lnTo>
                    <a:pt x="421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1"/>
            <p:cNvSpPr/>
            <p:nvPr/>
          </p:nvSpPr>
          <p:spPr>
            <a:xfrm>
              <a:off x="1611725" y="3876875"/>
              <a:ext cx="927075" cy="1460100"/>
            </a:xfrm>
            <a:custGeom>
              <a:avLst/>
              <a:gdLst/>
              <a:ahLst/>
              <a:cxnLst/>
              <a:rect l="l" t="t" r="r" b="b"/>
              <a:pathLst>
                <a:path w="37083" h="58404" extrusionOk="0">
                  <a:moveTo>
                    <a:pt x="0" y="0"/>
                  </a:moveTo>
                  <a:lnTo>
                    <a:pt x="148" y="58404"/>
                  </a:lnTo>
                  <a:lnTo>
                    <a:pt x="37083" y="58404"/>
                  </a:lnTo>
                  <a:lnTo>
                    <a:pt x="369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1"/>
            <p:cNvSpPr/>
            <p:nvPr/>
          </p:nvSpPr>
          <p:spPr>
            <a:xfrm>
              <a:off x="1717075" y="3589475"/>
              <a:ext cx="325850" cy="287425"/>
            </a:xfrm>
            <a:custGeom>
              <a:avLst/>
              <a:gdLst/>
              <a:ahLst/>
              <a:cxnLst/>
              <a:rect l="l" t="t" r="r" b="b"/>
              <a:pathLst>
                <a:path w="13034" h="11497" extrusionOk="0">
                  <a:moveTo>
                    <a:pt x="0" y="0"/>
                  </a:moveTo>
                  <a:lnTo>
                    <a:pt x="0" y="11496"/>
                  </a:lnTo>
                  <a:lnTo>
                    <a:pt x="13034" y="11496"/>
                  </a:lnTo>
                  <a:lnTo>
                    <a:pt x="130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1"/>
            <p:cNvSpPr/>
            <p:nvPr/>
          </p:nvSpPr>
          <p:spPr>
            <a:xfrm>
              <a:off x="1534650" y="3859875"/>
              <a:ext cx="1027250" cy="17025"/>
            </a:xfrm>
            <a:custGeom>
              <a:avLst/>
              <a:gdLst/>
              <a:ahLst/>
              <a:cxnLst/>
              <a:rect l="l" t="t" r="r" b="b"/>
              <a:pathLst>
                <a:path w="41090" h="681" extrusionOk="0">
                  <a:moveTo>
                    <a:pt x="0" y="0"/>
                  </a:moveTo>
                  <a:lnTo>
                    <a:pt x="0" y="680"/>
                  </a:lnTo>
                  <a:lnTo>
                    <a:pt x="41090" y="680"/>
                  </a:lnTo>
                  <a:lnTo>
                    <a:pt x="410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1"/>
            <p:cNvSpPr/>
            <p:nvPr/>
          </p:nvSpPr>
          <p:spPr>
            <a:xfrm>
              <a:off x="1793400" y="4002350"/>
              <a:ext cx="78575" cy="164700"/>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1"/>
            <p:cNvSpPr/>
            <p:nvPr/>
          </p:nvSpPr>
          <p:spPr>
            <a:xfrm>
              <a:off x="2259325" y="4002350"/>
              <a:ext cx="78575" cy="164700"/>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1"/>
            <p:cNvSpPr/>
            <p:nvPr/>
          </p:nvSpPr>
          <p:spPr>
            <a:xfrm>
              <a:off x="2259325" y="4329675"/>
              <a:ext cx="78575" cy="164700"/>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1"/>
            <p:cNvSpPr/>
            <p:nvPr/>
          </p:nvSpPr>
          <p:spPr>
            <a:xfrm>
              <a:off x="2259325" y="4666975"/>
              <a:ext cx="78575" cy="164700"/>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1"/>
            <p:cNvSpPr/>
            <p:nvPr/>
          </p:nvSpPr>
          <p:spPr>
            <a:xfrm>
              <a:off x="2259325" y="5003350"/>
              <a:ext cx="78575" cy="165625"/>
            </a:xfrm>
            <a:custGeom>
              <a:avLst/>
              <a:gdLst/>
              <a:ahLst/>
              <a:cxnLst/>
              <a:rect l="l" t="t" r="r" b="b"/>
              <a:pathLst>
                <a:path w="3143" h="6625" extrusionOk="0">
                  <a:moveTo>
                    <a:pt x="1" y="1"/>
                  </a:moveTo>
                  <a:lnTo>
                    <a:pt x="1" y="6625"/>
                  </a:lnTo>
                  <a:lnTo>
                    <a:pt x="3143" y="6625"/>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1"/>
            <p:cNvSpPr/>
            <p:nvPr/>
          </p:nvSpPr>
          <p:spPr>
            <a:xfrm>
              <a:off x="1793400" y="4334300"/>
              <a:ext cx="78575" cy="164700"/>
            </a:xfrm>
            <a:custGeom>
              <a:avLst/>
              <a:gdLst/>
              <a:ahLst/>
              <a:cxnLst/>
              <a:rect l="l" t="t" r="r" b="b"/>
              <a:pathLst>
                <a:path w="3143" h="6588" extrusionOk="0">
                  <a:moveTo>
                    <a:pt x="0" y="0"/>
                  </a:moveTo>
                  <a:lnTo>
                    <a:pt x="0" y="6588"/>
                  </a:lnTo>
                  <a:lnTo>
                    <a:pt x="3142" y="6588"/>
                  </a:lnTo>
                  <a:lnTo>
                    <a:pt x="31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1"/>
            <p:cNvSpPr/>
            <p:nvPr/>
          </p:nvSpPr>
          <p:spPr>
            <a:xfrm>
              <a:off x="1793400" y="4666975"/>
              <a:ext cx="78575" cy="164700"/>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1"/>
            <p:cNvSpPr/>
            <p:nvPr/>
          </p:nvSpPr>
          <p:spPr>
            <a:xfrm>
              <a:off x="1793400" y="4998725"/>
              <a:ext cx="78575" cy="164900"/>
            </a:xfrm>
            <a:custGeom>
              <a:avLst/>
              <a:gdLst/>
              <a:ahLst/>
              <a:cxnLst/>
              <a:rect l="l" t="t" r="r" b="b"/>
              <a:pathLst>
                <a:path w="3143" h="6596" extrusionOk="0">
                  <a:moveTo>
                    <a:pt x="0" y="1"/>
                  </a:moveTo>
                  <a:lnTo>
                    <a:pt x="0" y="6595"/>
                  </a:lnTo>
                  <a:lnTo>
                    <a:pt x="3142" y="6595"/>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6" name="Google Shape;256;p11"/>
          <p:cNvSpPr/>
          <p:nvPr/>
        </p:nvSpPr>
        <p:spPr>
          <a:xfrm>
            <a:off x="-133" y="4752767"/>
            <a:ext cx="6095717" cy="1710532"/>
          </a:xfrm>
          <a:custGeom>
            <a:avLst/>
            <a:gdLst/>
            <a:ahLst/>
            <a:cxnLst/>
            <a:rect l="l" t="t" r="r" b="b"/>
            <a:pathLst>
              <a:path w="285380" h="82741" extrusionOk="0">
                <a:moveTo>
                  <a:pt x="59851" y="0"/>
                </a:moveTo>
                <a:cubicBezTo>
                  <a:pt x="45844" y="0"/>
                  <a:pt x="34261" y="10160"/>
                  <a:pt x="32179" y="23495"/>
                </a:cubicBezTo>
                <a:cubicBezTo>
                  <a:pt x="28661" y="21967"/>
                  <a:pt x="24813" y="21084"/>
                  <a:pt x="20754" y="21084"/>
                </a:cubicBezTo>
                <a:cubicBezTo>
                  <a:pt x="12571" y="21084"/>
                  <a:pt x="5166" y="24707"/>
                  <a:pt x="0" y="30308"/>
                </a:cubicBezTo>
                <a:lnTo>
                  <a:pt x="0" y="82740"/>
                </a:lnTo>
                <a:lnTo>
                  <a:pt x="285236" y="82740"/>
                </a:lnTo>
                <a:lnTo>
                  <a:pt x="285342" y="41508"/>
                </a:lnTo>
                <a:cubicBezTo>
                  <a:pt x="285380" y="32075"/>
                  <a:pt x="277592" y="25436"/>
                  <a:pt x="269313" y="25436"/>
                </a:cubicBezTo>
                <a:cubicBezTo>
                  <a:pt x="266178" y="25436"/>
                  <a:pt x="262972" y="26388"/>
                  <a:pt x="260094" y="28502"/>
                </a:cubicBezTo>
                <a:cubicBezTo>
                  <a:pt x="259975" y="28555"/>
                  <a:pt x="259870" y="28661"/>
                  <a:pt x="259764" y="28713"/>
                </a:cubicBezTo>
                <a:cubicBezTo>
                  <a:pt x="257010" y="16089"/>
                  <a:pt x="245810" y="6483"/>
                  <a:pt x="232303" y="6483"/>
                </a:cubicBezTo>
                <a:cubicBezTo>
                  <a:pt x="219574" y="6483"/>
                  <a:pt x="208808" y="15101"/>
                  <a:pt x="205408" y="26789"/>
                </a:cubicBezTo>
                <a:cubicBezTo>
                  <a:pt x="200348" y="21466"/>
                  <a:pt x="193219" y="18224"/>
                  <a:pt x="185313" y="18224"/>
                </a:cubicBezTo>
                <a:cubicBezTo>
                  <a:pt x="176418" y="18224"/>
                  <a:pt x="168511" y="22349"/>
                  <a:pt x="163346" y="28832"/>
                </a:cubicBezTo>
                <a:cubicBezTo>
                  <a:pt x="161593" y="15101"/>
                  <a:pt x="149892" y="4559"/>
                  <a:pt x="135621" y="4559"/>
                </a:cubicBezTo>
                <a:cubicBezTo>
                  <a:pt x="120955" y="4559"/>
                  <a:pt x="108884" y="15865"/>
                  <a:pt x="107725" y="30255"/>
                </a:cubicBezTo>
                <a:cubicBezTo>
                  <a:pt x="103547" y="27778"/>
                  <a:pt x="98606" y="26355"/>
                  <a:pt x="93401" y="26355"/>
                </a:cubicBezTo>
                <a:cubicBezTo>
                  <a:pt x="91477" y="26355"/>
                  <a:pt x="89606" y="26526"/>
                  <a:pt x="87800" y="26908"/>
                </a:cubicBezTo>
                <a:cubicBezTo>
                  <a:pt x="87194" y="11965"/>
                  <a:pt x="74834" y="0"/>
                  <a:pt x="5985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7" name="Google Shape;257;p11"/>
          <p:cNvGrpSpPr/>
          <p:nvPr/>
        </p:nvGrpSpPr>
        <p:grpSpPr>
          <a:xfrm>
            <a:off x="3222568" y="493994"/>
            <a:ext cx="7795329" cy="3416409"/>
            <a:chOff x="2416925" y="370495"/>
            <a:chExt cx="5846497" cy="2562307"/>
          </a:xfrm>
        </p:grpSpPr>
        <p:sp>
          <p:nvSpPr>
            <p:cNvPr id="258" name="Google Shape;258;p11"/>
            <p:cNvSpPr/>
            <p:nvPr/>
          </p:nvSpPr>
          <p:spPr>
            <a:xfrm flipH="1">
              <a:off x="6574175" y="2511652"/>
              <a:ext cx="1584675" cy="421150"/>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1"/>
            <p:cNvSpPr/>
            <p:nvPr/>
          </p:nvSpPr>
          <p:spPr>
            <a:xfrm>
              <a:off x="3533815" y="431165"/>
              <a:ext cx="1608173" cy="4274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1"/>
            <p:cNvSpPr/>
            <p:nvPr/>
          </p:nvSpPr>
          <p:spPr>
            <a:xfrm>
              <a:off x="2416925" y="1858650"/>
              <a:ext cx="728255"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1"/>
            <p:cNvSpPr/>
            <p:nvPr/>
          </p:nvSpPr>
          <p:spPr>
            <a:xfrm flipH="1">
              <a:off x="7247025" y="370495"/>
              <a:ext cx="1016396" cy="337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1"/>
            <p:cNvSpPr/>
            <p:nvPr/>
          </p:nvSpPr>
          <p:spPr>
            <a:xfrm flipH="1">
              <a:off x="5589783" y="1101737"/>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11"/>
          <p:cNvSpPr txBox="1">
            <a:spLocks noGrp="1"/>
          </p:cNvSpPr>
          <p:nvPr>
            <p:ph type="title" hasCustomPrompt="1"/>
          </p:nvPr>
        </p:nvSpPr>
        <p:spPr>
          <a:xfrm>
            <a:off x="6411033" y="1956584"/>
            <a:ext cx="4665200" cy="2282000"/>
          </a:xfrm>
          <a:prstGeom prst="rect">
            <a:avLst/>
          </a:prstGeom>
        </p:spPr>
        <p:txBody>
          <a:bodyPr spcFirstLastPara="1" wrap="square" lIns="14400" tIns="14400" rIns="14400" bIns="14400"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64" name="Google Shape;264;p11"/>
          <p:cNvSpPr txBox="1">
            <a:spLocks noGrp="1"/>
          </p:cNvSpPr>
          <p:nvPr>
            <p:ph type="subTitle" idx="1"/>
          </p:nvPr>
        </p:nvSpPr>
        <p:spPr>
          <a:xfrm>
            <a:off x="6830433" y="4238584"/>
            <a:ext cx="3826400" cy="66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5" name="Google Shape;265;p11"/>
          <p:cNvGrpSpPr/>
          <p:nvPr/>
        </p:nvGrpSpPr>
        <p:grpSpPr>
          <a:xfrm>
            <a:off x="200" y="5927779"/>
            <a:ext cx="6095880" cy="930236"/>
            <a:chOff x="150" y="4445834"/>
            <a:chExt cx="4571910" cy="697677"/>
          </a:xfrm>
        </p:grpSpPr>
        <p:sp>
          <p:nvSpPr>
            <p:cNvPr id="266" name="Google Shape;266;p11"/>
            <p:cNvSpPr/>
            <p:nvPr/>
          </p:nvSpPr>
          <p:spPr>
            <a:xfrm>
              <a:off x="150" y="4446350"/>
              <a:ext cx="4571910" cy="697160"/>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7" name="Google Shape;267;p11"/>
            <p:cNvGrpSpPr/>
            <p:nvPr/>
          </p:nvGrpSpPr>
          <p:grpSpPr>
            <a:xfrm>
              <a:off x="31850" y="4445834"/>
              <a:ext cx="3746486" cy="697119"/>
              <a:chOff x="31859" y="3637483"/>
              <a:chExt cx="3746486" cy="954958"/>
            </a:xfrm>
          </p:grpSpPr>
          <p:sp>
            <p:nvSpPr>
              <p:cNvPr id="268" name="Google Shape;268;p11"/>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1"/>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1"/>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681386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71"/>
        <p:cNvGrpSpPr/>
        <p:nvPr/>
      </p:nvGrpSpPr>
      <p:grpSpPr>
        <a:xfrm>
          <a:off x="0" y="0"/>
          <a:ext cx="0" cy="0"/>
          <a:chOff x="0" y="0"/>
          <a:chExt cx="0" cy="0"/>
        </a:xfrm>
      </p:grpSpPr>
    </p:spTree>
    <p:extLst>
      <p:ext uri="{BB962C8B-B14F-4D97-AF65-F5344CB8AC3E}">
        <p14:creationId xmlns:p14="http://schemas.microsoft.com/office/powerpoint/2010/main" val="4088898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2"/>
        <p:cNvGrpSpPr/>
        <p:nvPr/>
      </p:nvGrpSpPr>
      <p:grpSpPr>
        <a:xfrm>
          <a:off x="0" y="0"/>
          <a:ext cx="0" cy="0"/>
          <a:chOff x="0" y="0"/>
          <a:chExt cx="0" cy="0"/>
        </a:xfrm>
      </p:grpSpPr>
      <p:sp>
        <p:nvSpPr>
          <p:cNvPr id="273" name="Google Shape;273;p13"/>
          <p:cNvSpPr txBox="1">
            <a:spLocks noGrp="1"/>
          </p:cNvSpPr>
          <p:nvPr>
            <p:ph type="title"/>
          </p:nvPr>
        </p:nvSpPr>
        <p:spPr>
          <a:xfrm>
            <a:off x="960000" y="718800"/>
            <a:ext cx="102720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4" name="Google Shape;274;p13"/>
          <p:cNvSpPr txBox="1">
            <a:spLocks noGrp="1"/>
          </p:cNvSpPr>
          <p:nvPr>
            <p:ph type="title" idx="2"/>
          </p:nvPr>
        </p:nvSpPr>
        <p:spPr>
          <a:xfrm>
            <a:off x="1184417" y="29409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5" name="Google Shape;275;p13"/>
          <p:cNvSpPr txBox="1">
            <a:spLocks noGrp="1"/>
          </p:cNvSpPr>
          <p:nvPr>
            <p:ph type="subTitle" idx="1"/>
          </p:nvPr>
        </p:nvSpPr>
        <p:spPr>
          <a:xfrm>
            <a:off x="1025017" y="35927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13"/>
          <p:cNvSpPr txBox="1">
            <a:spLocks noGrp="1"/>
          </p:cNvSpPr>
          <p:nvPr>
            <p:ph type="title" idx="3"/>
          </p:nvPr>
        </p:nvSpPr>
        <p:spPr>
          <a:xfrm>
            <a:off x="3757200" y="33606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7" name="Google Shape;277;p13"/>
          <p:cNvSpPr txBox="1">
            <a:spLocks noGrp="1"/>
          </p:cNvSpPr>
          <p:nvPr>
            <p:ph type="subTitle" idx="4"/>
          </p:nvPr>
        </p:nvSpPr>
        <p:spPr>
          <a:xfrm>
            <a:off x="3548000" y="4014051"/>
            <a:ext cx="25656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8" name="Google Shape;278;p13"/>
          <p:cNvSpPr txBox="1">
            <a:spLocks noGrp="1"/>
          </p:cNvSpPr>
          <p:nvPr>
            <p:ph type="title" idx="5"/>
          </p:nvPr>
        </p:nvSpPr>
        <p:spPr>
          <a:xfrm>
            <a:off x="8860384" y="33606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9" name="Google Shape;279;p13"/>
          <p:cNvSpPr txBox="1">
            <a:spLocks noGrp="1"/>
          </p:cNvSpPr>
          <p:nvPr>
            <p:ph type="subTitle" idx="6"/>
          </p:nvPr>
        </p:nvSpPr>
        <p:spPr>
          <a:xfrm>
            <a:off x="8700984" y="40140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0" name="Google Shape;280;p13"/>
          <p:cNvSpPr txBox="1">
            <a:spLocks noGrp="1"/>
          </p:cNvSpPr>
          <p:nvPr>
            <p:ph type="title" idx="7"/>
          </p:nvPr>
        </p:nvSpPr>
        <p:spPr>
          <a:xfrm>
            <a:off x="6315233" y="29409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1" name="Google Shape;281;p13"/>
          <p:cNvSpPr txBox="1">
            <a:spLocks noGrp="1"/>
          </p:cNvSpPr>
          <p:nvPr>
            <p:ph type="subTitle" idx="8"/>
          </p:nvPr>
        </p:nvSpPr>
        <p:spPr>
          <a:xfrm>
            <a:off x="6174284" y="35927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2" name="Google Shape;282;p13"/>
          <p:cNvSpPr txBox="1">
            <a:spLocks noGrp="1"/>
          </p:cNvSpPr>
          <p:nvPr>
            <p:ph type="title" idx="9" hasCustomPrompt="1"/>
          </p:nvPr>
        </p:nvSpPr>
        <p:spPr>
          <a:xfrm>
            <a:off x="1891817" y="2081351"/>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3" name="Google Shape;283;p13"/>
          <p:cNvSpPr txBox="1">
            <a:spLocks noGrp="1"/>
          </p:cNvSpPr>
          <p:nvPr>
            <p:ph type="title" idx="13" hasCustomPrompt="1"/>
          </p:nvPr>
        </p:nvSpPr>
        <p:spPr>
          <a:xfrm>
            <a:off x="9567784" y="2491917"/>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4" name="Google Shape;284;p13"/>
          <p:cNvSpPr txBox="1">
            <a:spLocks noGrp="1"/>
          </p:cNvSpPr>
          <p:nvPr>
            <p:ph type="title" idx="14" hasCustomPrompt="1"/>
          </p:nvPr>
        </p:nvSpPr>
        <p:spPr>
          <a:xfrm>
            <a:off x="4464600" y="2501051"/>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5" name="Google Shape;285;p13"/>
          <p:cNvSpPr txBox="1">
            <a:spLocks noGrp="1"/>
          </p:cNvSpPr>
          <p:nvPr>
            <p:ph type="title" idx="15" hasCustomPrompt="1"/>
          </p:nvPr>
        </p:nvSpPr>
        <p:spPr>
          <a:xfrm>
            <a:off x="7022633" y="2072217"/>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286" name="Google Shape;286;p13"/>
          <p:cNvGrpSpPr/>
          <p:nvPr/>
        </p:nvGrpSpPr>
        <p:grpSpPr>
          <a:xfrm>
            <a:off x="-99" y="4952068"/>
            <a:ext cx="12192148" cy="1187033"/>
            <a:chOff x="-75" y="3714050"/>
            <a:chExt cx="9144111" cy="890275"/>
          </a:xfrm>
        </p:grpSpPr>
        <p:sp>
          <p:nvSpPr>
            <p:cNvPr id="287" name="Google Shape;287;p13"/>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3"/>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3"/>
          <p:cNvSpPr/>
          <p:nvPr/>
        </p:nvSpPr>
        <p:spPr>
          <a:xfrm>
            <a:off x="-99" y="6120424"/>
            <a:ext cx="12192148" cy="7375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0" name="Google Shape;290;p13"/>
          <p:cNvGrpSpPr/>
          <p:nvPr/>
        </p:nvGrpSpPr>
        <p:grpSpPr>
          <a:xfrm>
            <a:off x="-57566" y="6120379"/>
            <a:ext cx="12315180" cy="763584"/>
            <a:chOff x="31859" y="3637483"/>
            <a:chExt cx="9057943" cy="954958"/>
          </a:xfrm>
        </p:grpSpPr>
        <p:sp>
          <p:nvSpPr>
            <p:cNvPr id="291" name="Google Shape;291;p13"/>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3"/>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3"/>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3"/>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3"/>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3"/>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08990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97"/>
        <p:cNvGrpSpPr/>
        <p:nvPr/>
      </p:nvGrpSpPr>
      <p:grpSpPr>
        <a:xfrm>
          <a:off x="0" y="0"/>
          <a:ext cx="0" cy="0"/>
          <a:chOff x="0" y="0"/>
          <a:chExt cx="0" cy="0"/>
        </a:xfrm>
      </p:grpSpPr>
      <p:grpSp>
        <p:nvGrpSpPr>
          <p:cNvPr id="298" name="Google Shape;298;p14"/>
          <p:cNvGrpSpPr/>
          <p:nvPr/>
        </p:nvGrpSpPr>
        <p:grpSpPr>
          <a:xfrm>
            <a:off x="1049582" y="2797047"/>
            <a:ext cx="1312828" cy="2430380"/>
            <a:chOff x="7797029" y="2174230"/>
            <a:chExt cx="1161931" cy="2151032"/>
          </a:xfrm>
        </p:grpSpPr>
        <p:sp>
          <p:nvSpPr>
            <p:cNvPr id="299" name="Google Shape;299;p14"/>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0" name="Google Shape;300;p14"/>
            <p:cNvGrpSpPr/>
            <p:nvPr/>
          </p:nvGrpSpPr>
          <p:grpSpPr>
            <a:xfrm>
              <a:off x="8149431" y="2521491"/>
              <a:ext cx="429313" cy="1803771"/>
              <a:chOff x="6097050" y="1346450"/>
              <a:chExt cx="196500" cy="825600"/>
            </a:xfrm>
          </p:grpSpPr>
          <p:sp>
            <p:nvSpPr>
              <p:cNvPr id="301" name="Google Shape;301;p14"/>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4" name="Google Shape;304;p14"/>
          <p:cNvGrpSpPr/>
          <p:nvPr/>
        </p:nvGrpSpPr>
        <p:grpSpPr>
          <a:xfrm>
            <a:off x="462251" y="512918"/>
            <a:ext cx="11132483" cy="2653212"/>
            <a:chOff x="346688" y="384688"/>
            <a:chExt cx="8349362" cy="1989909"/>
          </a:xfrm>
        </p:grpSpPr>
        <p:sp>
          <p:nvSpPr>
            <p:cNvPr id="305" name="Google Shape;305;p14"/>
            <p:cNvSpPr/>
            <p:nvPr/>
          </p:nvSpPr>
          <p:spPr>
            <a:xfrm>
              <a:off x="346688" y="600725"/>
              <a:ext cx="732825" cy="23812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1114725" y="1308300"/>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flipH="1">
              <a:off x="7844150" y="2097774"/>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6882125" y="384688"/>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9" name="Google Shape;309;p14"/>
          <p:cNvSpPr txBox="1">
            <a:spLocks noGrp="1"/>
          </p:cNvSpPr>
          <p:nvPr>
            <p:ph type="title"/>
          </p:nvPr>
        </p:nvSpPr>
        <p:spPr>
          <a:xfrm>
            <a:off x="3309001" y="2965500"/>
            <a:ext cx="5574000" cy="18764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10" name="Google Shape;310;p14"/>
          <p:cNvSpPr txBox="1">
            <a:spLocks noGrp="1"/>
          </p:cNvSpPr>
          <p:nvPr>
            <p:ph type="title" idx="2" hasCustomPrompt="1"/>
          </p:nvPr>
        </p:nvSpPr>
        <p:spPr>
          <a:xfrm>
            <a:off x="5300801" y="1040000"/>
            <a:ext cx="1590400" cy="1307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sz="9333">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1" name="Google Shape;311;p14"/>
          <p:cNvSpPr txBox="1">
            <a:spLocks noGrp="1"/>
          </p:cNvSpPr>
          <p:nvPr>
            <p:ph type="subTitle" idx="1"/>
          </p:nvPr>
        </p:nvSpPr>
        <p:spPr>
          <a:xfrm>
            <a:off x="3912401" y="5091500"/>
            <a:ext cx="4367200" cy="7120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2" name="Google Shape;312;p14"/>
          <p:cNvSpPr/>
          <p:nvPr/>
        </p:nvSpPr>
        <p:spPr>
          <a:xfrm>
            <a:off x="201" y="6053100"/>
            <a:ext cx="12192148" cy="826672"/>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14"/>
          <p:cNvGrpSpPr/>
          <p:nvPr/>
        </p:nvGrpSpPr>
        <p:grpSpPr>
          <a:xfrm>
            <a:off x="42480" y="6053510"/>
            <a:ext cx="12077257" cy="829285"/>
            <a:chOff x="31859" y="3637483"/>
            <a:chExt cx="9057943" cy="954958"/>
          </a:xfrm>
        </p:grpSpPr>
        <p:sp>
          <p:nvSpPr>
            <p:cNvPr id="314" name="Google Shape;314;p1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 name="Google Shape;320;p14"/>
          <p:cNvGrpSpPr/>
          <p:nvPr/>
        </p:nvGrpSpPr>
        <p:grpSpPr>
          <a:xfrm>
            <a:off x="67" y="4094395"/>
            <a:ext cx="3035432" cy="1958543"/>
            <a:chOff x="50" y="3136773"/>
            <a:chExt cx="2174170" cy="1402833"/>
          </a:xfrm>
        </p:grpSpPr>
        <p:grpSp>
          <p:nvGrpSpPr>
            <p:cNvPr id="321" name="Google Shape;321;p14"/>
            <p:cNvGrpSpPr/>
            <p:nvPr/>
          </p:nvGrpSpPr>
          <p:grpSpPr>
            <a:xfrm>
              <a:off x="50" y="3136773"/>
              <a:ext cx="2174170" cy="1402833"/>
              <a:chOff x="41" y="2411634"/>
              <a:chExt cx="4234022" cy="2731906"/>
            </a:xfrm>
          </p:grpSpPr>
          <p:sp>
            <p:nvSpPr>
              <p:cNvPr id="322" name="Google Shape;322;p14"/>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3" name="Google Shape;323;p14"/>
              <p:cNvGrpSpPr/>
              <p:nvPr/>
            </p:nvGrpSpPr>
            <p:grpSpPr>
              <a:xfrm>
                <a:off x="231728" y="2704031"/>
                <a:ext cx="3471198" cy="2190466"/>
                <a:chOff x="231728" y="2704031"/>
                <a:chExt cx="3471198" cy="2190466"/>
              </a:xfrm>
            </p:grpSpPr>
            <p:sp>
              <p:nvSpPr>
                <p:cNvPr id="324" name="Google Shape;324;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41" name="Google Shape;341;p14"/>
            <p:cNvGrpSpPr/>
            <p:nvPr/>
          </p:nvGrpSpPr>
          <p:grpSpPr>
            <a:xfrm>
              <a:off x="119034" y="3286919"/>
              <a:ext cx="1782460" cy="1124804"/>
              <a:chOff x="231728" y="2704031"/>
              <a:chExt cx="3471198" cy="2190466"/>
            </a:xfrm>
          </p:grpSpPr>
          <p:sp>
            <p:nvSpPr>
              <p:cNvPr id="342" name="Google Shape;342;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9" name="Google Shape;359;p14"/>
          <p:cNvGrpSpPr/>
          <p:nvPr/>
        </p:nvGrpSpPr>
        <p:grpSpPr>
          <a:xfrm>
            <a:off x="9385358" y="4324049"/>
            <a:ext cx="2806999" cy="1729039"/>
            <a:chOff x="7039018" y="3243036"/>
            <a:chExt cx="2105249" cy="1296779"/>
          </a:xfrm>
        </p:grpSpPr>
        <p:grpSp>
          <p:nvGrpSpPr>
            <p:cNvPr id="360" name="Google Shape;360;p14"/>
            <p:cNvGrpSpPr/>
            <p:nvPr/>
          </p:nvGrpSpPr>
          <p:grpSpPr>
            <a:xfrm flipH="1">
              <a:off x="7039018" y="3243036"/>
              <a:ext cx="2105249" cy="1296779"/>
              <a:chOff x="41" y="2411634"/>
              <a:chExt cx="4234022" cy="2731906"/>
            </a:xfrm>
          </p:grpSpPr>
          <p:sp>
            <p:nvSpPr>
              <p:cNvPr id="361" name="Google Shape;361;p14"/>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2" name="Google Shape;362;p14"/>
              <p:cNvGrpSpPr/>
              <p:nvPr/>
            </p:nvGrpSpPr>
            <p:grpSpPr>
              <a:xfrm>
                <a:off x="231728" y="2704031"/>
                <a:ext cx="3471198" cy="2190466"/>
                <a:chOff x="231728" y="2704031"/>
                <a:chExt cx="3471198" cy="2190466"/>
              </a:xfrm>
            </p:grpSpPr>
            <p:sp>
              <p:nvSpPr>
                <p:cNvPr id="363" name="Google Shape;363;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80" name="Google Shape;380;p14"/>
            <p:cNvGrpSpPr/>
            <p:nvPr/>
          </p:nvGrpSpPr>
          <p:grpSpPr>
            <a:xfrm flipH="1">
              <a:off x="7303098" y="3381831"/>
              <a:ext cx="1725956" cy="1039769"/>
              <a:chOff x="231728" y="2704031"/>
              <a:chExt cx="3471198" cy="2190466"/>
            </a:xfrm>
          </p:grpSpPr>
          <p:sp>
            <p:nvSpPr>
              <p:cNvPr id="381" name="Google Shape;381;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0734795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398"/>
        <p:cNvGrpSpPr/>
        <p:nvPr/>
      </p:nvGrpSpPr>
      <p:grpSpPr>
        <a:xfrm>
          <a:off x="0" y="0"/>
          <a:ext cx="0" cy="0"/>
          <a:chOff x="0" y="0"/>
          <a:chExt cx="0" cy="0"/>
        </a:xfrm>
      </p:grpSpPr>
      <p:sp>
        <p:nvSpPr>
          <p:cNvPr id="399" name="Google Shape;399;p15"/>
          <p:cNvSpPr txBox="1">
            <a:spLocks noGrp="1"/>
          </p:cNvSpPr>
          <p:nvPr>
            <p:ph type="title"/>
          </p:nvPr>
        </p:nvSpPr>
        <p:spPr>
          <a:xfrm>
            <a:off x="960000" y="718800"/>
            <a:ext cx="102720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00" name="Google Shape;400;p15"/>
          <p:cNvSpPr txBox="1">
            <a:spLocks noGrp="1"/>
          </p:cNvSpPr>
          <p:nvPr>
            <p:ph type="body" idx="1"/>
          </p:nvPr>
        </p:nvSpPr>
        <p:spPr>
          <a:xfrm>
            <a:off x="960000" y="1450967"/>
            <a:ext cx="10272000" cy="4688400"/>
          </a:xfrm>
          <a:prstGeom prst="rect">
            <a:avLst/>
          </a:prstGeom>
        </p:spPr>
        <p:txBody>
          <a:bodyPr spcFirstLastPara="1" wrap="square" lIns="14400" tIns="14400" rIns="14400" bIns="14400" anchor="t" anchorCtr="0">
            <a:noAutofit/>
          </a:bodyPr>
          <a:lstStyle>
            <a:lvl1pPr marL="609585" lvl="0" indent="-423323" rtl="0">
              <a:lnSpc>
                <a:spcPct val="100000"/>
              </a:lnSpc>
              <a:spcBef>
                <a:spcPts val="0"/>
              </a:spcBef>
              <a:spcAft>
                <a:spcPts val="0"/>
              </a:spcAft>
              <a:buSzPts val="1400"/>
              <a:buChar char="●"/>
              <a:defRPr sz="16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grpSp>
        <p:nvGrpSpPr>
          <p:cNvPr id="401" name="Google Shape;401;p15"/>
          <p:cNvGrpSpPr/>
          <p:nvPr/>
        </p:nvGrpSpPr>
        <p:grpSpPr>
          <a:xfrm>
            <a:off x="-99" y="6139482"/>
            <a:ext cx="12192148" cy="718524"/>
            <a:chOff x="-75" y="3996089"/>
            <a:chExt cx="9144111" cy="818986"/>
          </a:xfrm>
        </p:grpSpPr>
        <p:sp>
          <p:nvSpPr>
            <p:cNvPr id="402" name="Google Shape;402;p15"/>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3" name="Google Shape;403;p15"/>
            <p:cNvGrpSpPr/>
            <p:nvPr/>
          </p:nvGrpSpPr>
          <p:grpSpPr>
            <a:xfrm>
              <a:off x="43175" y="3996198"/>
              <a:ext cx="9057943" cy="818877"/>
              <a:chOff x="31859" y="3637483"/>
              <a:chExt cx="9057943" cy="954958"/>
            </a:xfrm>
          </p:grpSpPr>
          <p:sp>
            <p:nvSpPr>
              <p:cNvPr id="404" name="Google Shape;404;p15"/>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5"/>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5"/>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5"/>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5"/>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5"/>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603826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6"/>
        </a:solidFill>
        <a:effectLst/>
      </p:bgPr>
    </p:bg>
    <p:spTree>
      <p:nvGrpSpPr>
        <p:cNvPr id="1" name="Shape 410"/>
        <p:cNvGrpSpPr/>
        <p:nvPr/>
      </p:nvGrpSpPr>
      <p:grpSpPr>
        <a:xfrm>
          <a:off x="0" y="0"/>
          <a:ext cx="0" cy="0"/>
          <a:chOff x="0" y="0"/>
          <a:chExt cx="0" cy="0"/>
        </a:xfrm>
      </p:grpSpPr>
      <p:sp>
        <p:nvSpPr>
          <p:cNvPr id="411" name="Google Shape;411;p16"/>
          <p:cNvSpPr txBox="1">
            <a:spLocks noGrp="1"/>
          </p:cNvSpPr>
          <p:nvPr>
            <p:ph type="title"/>
          </p:nvPr>
        </p:nvSpPr>
        <p:spPr>
          <a:xfrm>
            <a:off x="960167" y="718800"/>
            <a:ext cx="5136000" cy="1395600"/>
          </a:xfrm>
          <a:prstGeom prst="rect">
            <a:avLst/>
          </a:prstGeom>
        </p:spPr>
        <p:txBody>
          <a:bodyPr spcFirstLastPara="1" wrap="square" lIns="14400" tIns="14400" rIns="14400" bIns="14400"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2" name="Google Shape;412;p16"/>
          <p:cNvGrpSpPr/>
          <p:nvPr/>
        </p:nvGrpSpPr>
        <p:grpSpPr>
          <a:xfrm>
            <a:off x="736516" y="469169"/>
            <a:ext cx="10716297" cy="5987340"/>
            <a:chOff x="552386" y="351876"/>
            <a:chExt cx="8037223" cy="4490505"/>
          </a:xfrm>
        </p:grpSpPr>
        <p:grpSp>
          <p:nvGrpSpPr>
            <p:cNvPr id="413" name="Google Shape;413;p16"/>
            <p:cNvGrpSpPr/>
            <p:nvPr/>
          </p:nvGrpSpPr>
          <p:grpSpPr>
            <a:xfrm flipH="1">
              <a:off x="552386" y="4357735"/>
              <a:ext cx="685850" cy="371629"/>
              <a:chOff x="2301112" y="2967762"/>
              <a:chExt cx="655814" cy="355354"/>
            </a:xfrm>
          </p:grpSpPr>
          <p:sp>
            <p:nvSpPr>
              <p:cNvPr id="414" name="Google Shape;414;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 name="Google Shape;416;p16"/>
            <p:cNvGrpSpPr/>
            <p:nvPr/>
          </p:nvGrpSpPr>
          <p:grpSpPr>
            <a:xfrm flipH="1">
              <a:off x="4284907" y="1917101"/>
              <a:ext cx="475924" cy="257880"/>
              <a:chOff x="2301112" y="2967762"/>
              <a:chExt cx="655814" cy="355354"/>
            </a:xfrm>
          </p:grpSpPr>
          <p:sp>
            <p:nvSpPr>
              <p:cNvPr id="417" name="Google Shape;417;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 name="Google Shape;419;p16"/>
            <p:cNvGrpSpPr/>
            <p:nvPr/>
          </p:nvGrpSpPr>
          <p:grpSpPr>
            <a:xfrm flipH="1">
              <a:off x="4940082" y="4584501"/>
              <a:ext cx="475924" cy="257880"/>
              <a:chOff x="2301112" y="2967762"/>
              <a:chExt cx="655814" cy="355354"/>
            </a:xfrm>
          </p:grpSpPr>
          <p:sp>
            <p:nvSpPr>
              <p:cNvPr id="420" name="Google Shape;420;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2" name="Google Shape;422;p16"/>
            <p:cNvGrpSpPr/>
            <p:nvPr/>
          </p:nvGrpSpPr>
          <p:grpSpPr>
            <a:xfrm flipH="1">
              <a:off x="8021609" y="351876"/>
              <a:ext cx="568000" cy="307737"/>
              <a:chOff x="2301112" y="2967762"/>
              <a:chExt cx="655814" cy="355354"/>
            </a:xfrm>
          </p:grpSpPr>
          <p:sp>
            <p:nvSpPr>
              <p:cNvPr id="423" name="Google Shape;423;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793708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5"/>
        </a:solidFill>
        <a:effectLst/>
      </p:bgPr>
    </p:bg>
    <p:spTree>
      <p:nvGrpSpPr>
        <p:cNvPr id="1" name="Shape 425"/>
        <p:cNvGrpSpPr/>
        <p:nvPr/>
      </p:nvGrpSpPr>
      <p:grpSpPr>
        <a:xfrm>
          <a:off x="0" y="0"/>
          <a:ext cx="0" cy="0"/>
          <a:chOff x="0" y="0"/>
          <a:chExt cx="0" cy="0"/>
        </a:xfrm>
      </p:grpSpPr>
      <p:grpSp>
        <p:nvGrpSpPr>
          <p:cNvPr id="426" name="Google Shape;426;p17"/>
          <p:cNvGrpSpPr/>
          <p:nvPr/>
        </p:nvGrpSpPr>
        <p:grpSpPr>
          <a:xfrm>
            <a:off x="-99" y="4952222"/>
            <a:ext cx="12192148" cy="1031413"/>
            <a:chOff x="-75" y="3714050"/>
            <a:chExt cx="9144111" cy="890275"/>
          </a:xfrm>
        </p:grpSpPr>
        <p:sp>
          <p:nvSpPr>
            <p:cNvPr id="427" name="Google Shape;427;p17"/>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 name="Google Shape;429;p17"/>
          <p:cNvGrpSpPr/>
          <p:nvPr/>
        </p:nvGrpSpPr>
        <p:grpSpPr>
          <a:xfrm>
            <a:off x="-99" y="5983275"/>
            <a:ext cx="12192148" cy="874895"/>
            <a:chOff x="-75" y="3996089"/>
            <a:chExt cx="9144111" cy="818986"/>
          </a:xfrm>
        </p:grpSpPr>
        <p:sp>
          <p:nvSpPr>
            <p:cNvPr id="430" name="Google Shape;430;p17"/>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1" name="Google Shape;431;p17"/>
            <p:cNvGrpSpPr/>
            <p:nvPr/>
          </p:nvGrpSpPr>
          <p:grpSpPr>
            <a:xfrm>
              <a:off x="43175" y="3996198"/>
              <a:ext cx="9057943" cy="818877"/>
              <a:chOff x="31859" y="3637483"/>
              <a:chExt cx="9057943" cy="954958"/>
            </a:xfrm>
          </p:grpSpPr>
          <p:sp>
            <p:nvSpPr>
              <p:cNvPr id="432" name="Google Shape;432;p1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8" name="Google Shape;438;p17"/>
          <p:cNvSpPr/>
          <p:nvPr/>
        </p:nvSpPr>
        <p:spPr>
          <a:xfrm>
            <a:off x="648472" y="924065"/>
            <a:ext cx="1601843" cy="425700"/>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10583110" y="2553468"/>
            <a:ext cx="1055756" cy="3502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17"/>
          <p:cNvSpPr/>
          <p:nvPr/>
        </p:nvSpPr>
        <p:spPr>
          <a:xfrm flipH="1">
            <a:off x="10866393" y="499700"/>
            <a:ext cx="868377" cy="288069"/>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17"/>
          <p:cNvSpPr txBox="1">
            <a:spLocks noGrp="1"/>
          </p:cNvSpPr>
          <p:nvPr>
            <p:ph type="title"/>
          </p:nvPr>
        </p:nvSpPr>
        <p:spPr>
          <a:xfrm>
            <a:off x="2464033" y="718800"/>
            <a:ext cx="7264000" cy="630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22999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7"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4488709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accent5"/>
        </a:solidFill>
        <a:effectLst/>
      </p:bgPr>
    </p:bg>
    <p:spTree>
      <p:nvGrpSpPr>
        <p:cNvPr id="1" name="Shape 442"/>
        <p:cNvGrpSpPr/>
        <p:nvPr/>
      </p:nvGrpSpPr>
      <p:grpSpPr>
        <a:xfrm>
          <a:off x="0" y="0"/>
          <a:ext cx="0" cy="0"/>
          <a:chOff x="0" y="0"/>
          <a:chExt cx="0" cy="0"/>
        </a:xfrm>
      </p:grpSpPr>
      <p:grpSp>
        <p:nvGrpSpPr>
          <p:cNvPr id="443" name="Google Shape;443;p18"/>
          <p:cNvGrpSpPr/>
          <p:nvPr/>
        </p:nvGrpSpPr>
        <p:grpSpPr>
          <a:xfrm>
            <a:off x="-99" y="5983275"/>
            <a:ext cx="12192148" cy="874895"/>
            <a:chOff x="-75" y="3996089"/>
            <a:chExt cx="9144111" cy="818986"/>
          </a:xfrm>
        </p:grpSpPr>
        <p:sp>
          <p:nvSpPr>
            <p:cNvPr id="444" name="Google Shape;444;p18"/>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5" name="Google Shape;445;p18"/>
            <p:cNvGrpSpPr/>
            <p:nvPr/>
          </p:nvGrpSpPr>
          <p:grpSpPr>
            <a:xfrm>
              <a:off x="43175" y="3996198"/>
              <a:ext cx="9057943" cy="818877"/>
              <a:chOff x="31859" y="3637483"/>
              <a:chExt cx="9057943" cy="954958"/>
            </a:xfrm>
          </p:grpSpPr>
          <p:sp>
            <p:nvSpPr>
              <p:cNvPr id="446" name="Google Shape;446;p18"/>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8"/>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8"/>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8"/>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8"/>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8"/>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52" name="Google Shape;452;p18"/>
          <p:cNvSpPr/>
          <p:nvPr/>
        </p:nvSpPr>
        <p:spPr>
          <a:xfrm>
            <a:off x="648472" y="924065"/>
            <a:ext cx="1601843" cy="425700"/>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3" name="Google Shape;453;p18"/>
          <p:cNvGrpSpPr/>
          <p:nvPr/>
        </p:nvGrpSpPr>
        <p:grpSpPr>
          <a:xfrm>
            <a:off x="-99" y="4952222"/>
            <a:ext cx="12192148" cy="1031413"/>
            <a:chOff x="-75" y="3714050"/>
            <a:chExt cx="9144111" cy="890275"/>
          </a:xfrm>
        </p:grpSpPr>
        <p:sp>
          <p:nvSpPr>
            <p:cNvPr id="454" name="Google Shape;454;p18"/>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8"/>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6" name="Google Shape;456;p18"/>
          <p:cNvSpPr/>
          <p:nvPr/>
        </p:nvSpPr>
        <p:spPr>
          <a:xfrm>
            <a:off x="10583110" y="2553468"/>
            <a:ext cx="1055756" cy="3502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18"/>
          <p:cNvSpPr/>
          <p:nvPr/>
        </p:nvSpPr>
        <p:spPr>
          <a:xfrm flipH="1">
            <a:off x="10866393" y="499700"/>
            <a:ext cx="868377" cy="288069"/>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18"/>
          <p:cNvSpPr txBox="1">
            <a:spLocks noGrp="1"/>
          </p:cNvSpPr>
          <p:nvPr>
            <p:ph type="title"/>
          </p:nvPr>
        </p:nvSpPr>
        <p:spPr>
          <a:xfrm>
            <a:off x="1570651" y="1105933"/>
            <a:ext cx="7264000" cy="7564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59" name="Google Shape;459;p18"/>
          <p:cNvGrpSpPr/>
          <p:nvPr/>
        </p:nvGrpSpPr>
        <p:grpSpPr>
          <a:xfrm>
            <a:off x="67" y="5051031"/>
            <a:ext cx="2898911" cy="1870444"/>
            <a:chOff x="50" y="3788273"/>
            <a:chExt cx="2174183" cy="1402833"/>
          </a:xfrm>
        </p:grpSpPr>
        <p:grpSp>
          <p:nvGrpSpPr>
            <p:cNvPr id="460" name="Google Shape;460;p18"/>
            <p:cNvGrpSpPr/>
            <p:nvPr/>
          </p:nvGrpSpPr>
          <p:grpSpPr>
            <a:xfrm>
              <a:off x="50" y="3788273"/>
              <a:ext cx="2174170" cy="1402833"/>
              <a:chOff x="41" y="2411634"/>
              <a:chExt cx="4234022" cy="2731906"/>
            </a:xfrm>
          </p:grpSpPr>
          <p:sp>
            <p:nvSpPr>
              <p:cNvPr id="461" name="Google Shape;461;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2" name="Google Shape;462;p18"/>
              <p:cNvGrpSpPr/>
              <p:nvPr/>
            </p:nvGrpSpPr>
            <p:grpSpPr>
              <a:xfrm>
                <a:off x="231728" y="2704031"/>
                <a:ext cx="3471198" cy="2190466"/>
                <a:chOff x="231728" y="2704031"/>
                <a:chExt cx="3471198" cy="2190466"/>
              </a:xfrm>
            </p:grpSpPr>
            <p:sp>
              <p:nvSpPr>
                <p:cNvPr id="463" name="Google Shape;463;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80" name="Google Shape;480;p18"/>
            <p:cNvGrpSpPr/>
            <p:nvPr/>
          </p:nvGrpSpPr>
          <p:grpSpPr>
            <a:xfrm>
              <a:off x="63" y="3788273"/>
              <a:ext cx="2174170" cy="1402833"/>
              <a:chOff x="41" y="2411634"/>
              <a:chExt cx="4234022" cy="2731906"/>
            </a:xfrm>
          </p:grpSpPr>
          <p:sp>
            <p:nvSpPr>
              <p:cNvPr id="481" name="Google Shape;481;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 name="Google Shape;482;p18"/>
              <p:cNvGrpSpPr/>
              <p:nvPr/>
            </p:nvGrpSpPr>
            <p:grpSpPr>
              <a:xfrm>
                <a:off x="231728" y="2704031"/>
                <a:ext cx="3471198" cy="2190466"/>
                <a:chOff x="231728" y="2704031"/>
                <a:chExt cx="3471198" cy="2190466"/>
              </a:xfrm>
            </p:grpSpPr>
            <p:sp>
              <p:nvSpPr>
                <p:cNvPr id="483" name="Google Shape;483;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500" name="Google Shape;500;p18"/>
          <p:cNvGrpSpPr/>
          <p:nvPr/>
        </p:nvGrpSpPr>
        <p:grpSpPr>
          <a:xfrm>
            <a:off x="9385342" y="5192715"/>
            <a:ext cx="2807015" cy="1729039"/>
            <a:chOff x="6969875" y="3740673"/>
            <a:chExt cx="2174183" cy="1402833"/>
          </a:xfrm>
        </p:grpSpPr>
        <p:grpSp>
          <p:nvGrpSpPr>
            <p:cNvPr id="501" name="Google Shape;501;p18"/>
            <p:cNvGrpSpPr/>
            <p:nvPr/>
          </p:nvGrpSpPr>
          <p:grpSpPr>
            <a:xfrm flipH="1">
              <a:off x="6969888" y="3740673"/>
              <a:ext cx="2174170" cy="1402833"/>
              <a:chOff x="41" y="2411634"/>
              <a:chExt cx="4234022" cy="2731906"/>
            </a:xfrm>
          </p:grpSpPr>
          <p:sp>
            <p:nvSpPr>
              <p:cNvPr id="502" name="Google Shape;502;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3" name="Google Shape;503;p18"/>
              <p:cNvGrpSpPr/>
              <p:nvPr/>
            </p:nvGrpSpPr>
            <p:grpSpPr>
              <a:xfrm>
                <a:off x="231728" y="2704031"/>
                <a:ext cx="3471198" cy="2190466"/>
                <a:chOff x="231728" y="2704031"/>
                <a:chExt cx="3471198" cy="2190466"/>
              </a:xfrm>
            </p:grpSpPr>
            <p:sp>
              <p:nvSpPr>
                <p:cNvPr id="504" name="Google Shape;504;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21" name="Google Shape;521;p18"/>
            <p:cNvGrpSpPr/>
            <p:nvPr/>
          </p:nvGrpSpPr>
          <p:grpSpPr>
            <a:xfrm flipH="1">
              <a:off x="6969875" y="3740673"/>
              <a:ext cx="2174170" cy="1402833"/>
              <a:chOff x="41" y="2411634"/>
              <a:chExt cx="4234022" cy="2731906"/>
            </a:xfrm>
          </p:grpSpPr>
          <p:sp>
            <p:nvSpPr>
              <p:cNvPr id="522" name="Google Shape;522;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23" name="Google Shape;523;p18"/>
              <p:cNvGrpSpPr/>
              <p:nvPr/>
            </p:nvGrpSpPr>
            <p:grpSpPr>
              <a:xfrm>
                <a:off x="231728" y="2704031"/>
                <a:ext cx="3471198" cy="2190466"/>
                <a:chOff x="231728" y="2704031"/>
                <a:chExt cx="3471198" cy="2190466"/>
              </a:xfrm>
            </p:grpSpPr>
            <p:sp>
              <p:nvSpPr>
                <p:cNvPr id="524" name="Google Shape;524;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2021401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accent5"/>
        </a:solidFill>
        <a:effectLst/>
      </p:bgPr>
    </p:bg>
    <p:spTree>
      <p:nvGrpSpPr>
        <p:cNvPr id="1" name="Shape 541"/>
        <p:cNvGrpSpPr/>
        <p:nvPr/>
      </p:nvGrpSpPr>
      <p:grpSpPr>
        <a:xfrm>
          <a:off x="0" y="0"/>
          <a:ext cx="0" cy="0"/>
          <a:chOff x="0" y="0"/>
          <a:chExt cx="0" cy="0"/>
        </a:xfrm>
      </p:grpSpPr>
      <p:sp>
        <p:nvSpPr>
          <p:cNvPr id="542" name="Google Shape;542;p19"/>
          <p:cNvSpPr/>
          <p:nvPr/>
        </p:nvSpPr>
        <p:spPr>
          <a:xfrm>
            <a:off x="467" y="5076468"/>
            <a:ext cx="12191887" cy="106265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3" name="Google Shape;543;p19"/>
          <p:cNvGrpSpPr/>
          <p:nvPr/>
        </p:nvGrpSpPr>
        <p:grpSpPr>
          <a:xfrm>
            <a:off x="-99" y="6139169"/>
            <a:ext cx="12192148" cy="718960"/>
            <a:chOff x="-75" y="3996089"/>
            <a:chExt cx="9144111" cy="818986"/>
          </a:xfrm>
        </p:grpSpPr>
        <p:sp>
          <p:nvSpPr>
            <p:cNvPr id="544" name="Google Shape;544;p19"/>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43175" y="3996198"/>
              <a:ext cx="9057943" cy="818877"/>
              <a:chOff x="31859" y="3637483"/>
              <a:chExt cx="9057943" cy="954958"/>
            </a:xfrm>
          </p:grpSpPr>
          <p:sp>
            <p:nvSpPr>
              <p:cNvPr id="546" name="Google Shape;546;p19"/>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2" name="Google Shape;552;p19"/>
          <p:cNvGrpSpPr/>
          <p:nvPr/>
        </p:nvGrpSpPr>
        <p:grpSpPr>
          <a:xfrm>
            <a:off x="746772" y="505931"/>
            <a:ext cx="10752392" cy="3826788"/>
            <a:chOff x="560079" y="379448"/>
            <a:chExt cx="8064294" cy="2870091"/>
          </a:xfrm>
        </p:grpSpPr>
        <p:sp>
          <p:nvSpPr>
            <p:cNvPr id="553" name="Google Shape;553;p19"/>
            <p:cNvSpPr/>
            <p:nvPr/>
          </p:nvSpPr>
          <p:spPr>
            <a:xfrm>
              <a:off x="560079" y="1595823"/>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1693857" y="439389"/>
              <a:ext cx="791817" cy="2626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9"/>
            <p:cNvSpPr/>
            <p:nvPr/>
          </p:nvSpPr>
          <p:spPr>
            <a:xfrm flipH="1">
              <a:off x="7184949" y="379448"/>
              <a:ext cx="1439424" cy="382551"/>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9"/>
            <p:cNvSpPr/>
            <p:nvPr/>
          </p:nvSpPr>
          <p:spPr>
            <a:xfrm>
              <a:off x="7030674" y="1624125"/>
              <a:ext cx="791817" cy="2626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9"/>
            <p:cNvSpPr/>
            <p:nvPr/>
          </p:nvSpPr>
          <p:spPr>
            <a:xfrm>
              <a:off x="2774175" y="3033487"/>
              <a:ext cx="651283" cy="2160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9"/>
            <p:cNvSpPr/>
            <p:nvPr/>
          </p:nvSpPr>
          <p:spPr>
            <a:xfrm>
              <a:off x="5743325" y="2793425"/>
              <a:ext cx="651283" cy="2160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19"/>
          <p:cNvSpPr txBox="1">
            <a:spLocks noGrp="1"/>
          </p:cNvSpPr>
          <p:nvPr>
            <p:ph type="title"/>
          </p:nvPr>
        </p:nvSpPr>
        <p:spPr>
          <a:xfrm>
            <a:off x="2464033" y="718800"/>
            <a:ext cx="7264000" cy="630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473466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accent5"/>
        </a:solidFill>
        <a:effectLst/>
      </p:bgPr>
    </p:bg>
    <p:spTree>
      <p:nvGrpSpPr>
        <p:cNvPr id="1" name="Shape 560"/>
        <p:cNvGrpSpPr/>
        <p:nvPr/>
      </p:nvGrpSpPr>
      <p:grpSpPr>
        <a:xfrm>
          <a:off x="0" y="0"/>
          <a:ext cx="0" cy="0"/>
          <a:chOff x="0" y="0"/>
          <a:chExt cx="0" cy="0"/>
        </a:xfrm>
      </p:grpSpPr>
      <p:sp>
        <p:nvSpPr>
          <p:cNvPr id="561" name="Google Shape;561;p20"/>
          <p:cNvSpPr txBox="1">
            <a:spLocks noGrp="1"/>
          </p:cNvSpPr>
          <p:nvPr>
            <p:ph type="title"/>
          </p:nvPr>
        </p:nvSpPr>
        <p:spPr>
          <a:xfrm>
            <a:off x="2464033" y="718800"/>
            <a:ext cx="7264000" cy="630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62" name="Google Shape;562;p20"/>
          <p:cNvGrpSpPr/>
          <p:nvPr/>
        </p:nvGrpSpPr>
        <p:grpSpPr>
          <a:xfrm>
            <a:off x="-197603" y="592931"/>
            <a:ext cx="12775896" cy="3619935"/>
            <a:chOff x="-148202" y="444698"/>
            <a:chExt cx="9581922" cy="2714951"/>
          </a:xfrm>
        </p:grpSpPr>
        <p:sp>
          <p:nvSpPr>
            <p:cNvPr id="563" name="Google Shape;563;p20"/>
            <p:cNvSpPr/>
            <p:nvPr/>
          </p:nvSpPr>
          <p:spPr>
            <a:xfrm>
              <a:off x="8430910" y="2826947"/>
              <a:ext cx="1002811" cy="33270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0"/>
            <p:cNvSpPr/>
            <p:nvPr/>
          </p:nvSpPr>
          <p:spPr>
            <a:xfrm>
              <a:off x="643629" y="444698"/>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0"/>
            <p:cNvSpPr/>
            <p:nvPr/>
          </p:nvSpPr>
          <p:spPr>
            <a:xfrm>
              <a:off x="-148202" y="2279175"/>
              <a:ext cx="1002829" cy="3326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0"/>
            <p:cNvSpPr/>
            <p:nvPr/>
          </p:nvSpPr>
          <p:spPr>
            <a:xfrm flipH="1">
              <a:off x="7356399" y="629773"/>
              <a:ext cx="1439424" cy="382551"/>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0"/>
            <p:cNvSpPr/>
            <p:nvPr/>
          </p:nvSpPr>
          <p:spPr>
            <a:xfrm>
              <a:off x="3279000" y="2555762"/>
              <a:ext cx="651283" cy="2160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50096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68"/>
        <p:cNvGrpSpPr/>
        <p:nvPr/>
      </p:nvGrpSpPr>
      <p:grpSpPr>
        <a:xfrm>
          <a:off x="0" y="0"/>
          <a:ext cx="0" cy="0"/>
          <a:chOff x="0" y="0"/>
          <a:chExt cx="0" cy="0"/>
        </a:xfrm>
      </p:grpSpPr>
      <p:sp>
        <p:nvSpPr>
          <p:cNvPr id="569" name="Google Shape;569;p21"/>
          <p:cNvSpPr/>
          <p:nvPr/>
        </p:nvSpPr>
        <p:spPr>
          <a:xfrm>
            <a:off x="2947600" y="1406983"/>
            <a:ext cx="1135867" cy="36909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58567" y="512918"/>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21"/>
          <p:cNvSpPr/>
          <p:nvPr/>
        </p:nvSpPr>
        <p:spPr>
          <a:xfrm flipH="1">
            <a:off x="6925034" y="388385"/>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21"/>
          <p:cNvSpPr/>
          <p:nvPr/>
        </p:nvSpPr>
        <p:spPr>
          <a:xfrm flipH="1">
            <a:off x="6302333" y="2336083"/>
            <a:ext cx="1135867" cy="36909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9137201" y="2007385"/>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66" y="2741967"/>
            <a:ext cx="12192148" cy="3074768"/>
          </a:xfrm>
          <a:custGeom>
            <a:avLst/>
            <a:gdLst/>
            <a:ahLst/>
            <a:cxnLst/>
            <a:rect l="l" t="t" r="r" b="b"/>
            <a:pathLst>
              <a:path w="116675" h="33837" extrusionOk="0">
                <a:moveTo>
                  <a:pt x="24464" y="1"/>
                </a:moveTo>
                <a:cubicBezTo>
                  <a:pt x="18743" y="1"/>
                  <a:pt x="14001" y="4164"/>
                  <a:pt x="13142" y="9615"/>
                </a:cubicBezTo>
                <a:cubicBezTo>
                  <a:pt x="11705" y="8989"/>
                  <a:pt x="10146" y="8635"/>
                  <a:pt x="8475" y="8635"/>
                </a:cubicBezTo>
                <a:cubicBezTo>
                  <a:pt x="5134" y="8635"/>
                  <a:pt x="2100" y="10119"/>
                  <a:pt x="0" y="12415"/>
                </a:cubicBezTo>
                <a:lnTo>
                  <a:pt x="0" y="33836"/>
                </a:lnTo>
                <a:lnTo>
                  <a:pt x="116675" y="33836"/>
                </a:lnTo>
                <a:lnTo>
                  <a:pt x="116675" y="10119"/>
                </a:lnTo>
                <a:cubicBezTo>
                  <a:pt x="115508" y="9727"/>
                  <a:pt x="114257" y="9531"/>
                  <a:pt x="113016" y="9531"/>
                </a:cubicBezTo>
                <a:cubicBezTo>
                  <a:pt x="110486" y="9531"/>
                  <a:pt x="108115" y="10352"/>
                  <a:pt x="106249" y="11752"/>
                </a:cubicBezTo>
                <a:cubicBezTo>
                  <a:pt x="105119" y="6581"/>
                  <a:pt x="100536" y="2652"/>
                  <a:pt x="95011" y="2652"/>
                </a:cubicBezTo>
                <a:cubicBezTo>
                  <a:pt x="89802" y="2652"/>
                  <a:pt x="85406" y="6189"/>
                  <a:pt x="84006" y="10968"/>
                </a:cubicBezTo>
                <a:cubicBezTo>
                  <a:pt x="81943" y="8793"/>
                  <a:pt x="79021" y="7468"/>
                  <a:pt x="75801" y="7468"/>
                </a:cubicBezTo>
                <a:cubicBezTo>
                  <a:pt x="72142" y="7468"/>
                  <a:pt x="68913" y="9148"/>
                  <a:pt x="66813" y="11789"/>
                </a:cubicBezTo>
                <a:cubicBezTo>
                  <a:pt x="66075" y="6189"/>
                  <a:pt x="61287" y="1868"/>
                  <a:pt x="55453" y="1868"/>
                </a:cubicBezTo>
                <a:cubicBezTo>
                  <a:pt x="49470" y="1868"/>
                  <a:pt x="44532" y="6497"/>
                  <a:pt x="44066" y="12368"/>
                </a:cubicBezTo>
                <a:cubicBezTo>
                  <a:pt x="42348" y="11360"/>
                  <a:pt x="40332" y="10781"/>
                  <a:pt x="38185" y="10781"/>
                </a:cubicBezTo>
                <a:cubicBezTo>
                  <a:pt x="37411" y="10781"/>
                  <a:pt x="36636" y="10856"/>
                  <a:pt x="35899" y="11015"/>
                </a:cubicBezTo>
                <a:cubicBezTo>
                  <a:pt x="35665" y="4901"/>
                  <a:pt x="30606" y="1"/>
                  <a:pt x="244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1" y="4428267"/>
            <a:ext cx="12192148" cy="1711149"/>
          </a:xfrm>
          <a:custGeom>
            <a:avLst/>
            <a:gdLst/>
            <a:ahLst/>
            <a:cxnLst/>
            <a:rect l="l" t="t" r="r" b="b"/>
            <a:pathLst>
              <a:path w="116675" h="16018" extrusionOk="0">
                <a:moveTo>
                  <a:pt x="0" y="0"/>
                </a:moveTo>
                <a:lnTo>
                  <a:pt x="0" y="16017"/>
                </a:lnTo>
                <a:lnTo>
                  <a:pt x="116675" y="16017"/>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76" name="Google Shape;576;p21"/>
          <p:cNvCxnSpPr/>
          <p:nvPr/>
        </p:nvCxnSpPr>
        <p:spPr>
          <a:xfrm flipH="1">
            <a:off x="316165" y="4428392"/>
            <a:ext cx="993200" cy="1711200"/>
          </a:xfrm>
          <a:prstGeom prst="straightConnector1">
            <a:avLst/>
          </a:prstGeom>
          <a:noFill/>
          <a:ln w="19050" cap="flat" cmpd="sng">
            <a:solidFill>
              <a:srgbClr val="E8D6BF"/>
            </a:solidFill>
            <a:prstDash val="solid"/>
            <a:round/>
            <a:headEnd type="none" w="med" len="med"/>
            <a:tailEnd type="none" w="med" len="med"/>
          </a:ln>
        </p:spPr>
      </p:cxnSp>
      <p:cxnSp>
        <p:nvCxnSpPr>
          <p:cNvPr id="577" name="Google Shape;577;p21"/>
          <p:cNvCxnSpPr/>
          <p:nvPr/>
        </p:nvCxnSpPr>
        <p:spPr>
          <a:xfrm flipH="1">
            <a:off x="2403191" y="4428392"/>
            <a:ext cx="792400" cy="1702800"/>
          </a:xfrm>
          <a:prstGeom prst="straightConnector1">
            <a:avLst/>
          </a:prstGeom>
          <a:noFill/>
          <a:ln w="19050" cap="flat" cmpd="sng">
            <a:solidFill>
              <a:srgbClr val="E8D6BF"/>
            </a:solidFill>
            <a:prstDash val="solid"/>
            <a:round/>
            <a:headEnd type="none" w="med" len="med"/>
            <a:tailEnd type="none" w="med" len="med"/>
          </a:ln>
        </p:spPr>
      </p:cxnSp>
      <p:sp>
        <p:nvSpPr>
          <p:cNvPr id="578" name="Google Shape;578;p21"/>
          <p:cNvSpPr/>
          <p:nvPr/>
        </p:nvSpPr>
        <p:spPr>
          <a:xfrm>
            <a:off x="7675835" y="-240033"/>
            <a:ext cx="4760639" cy="2108232"/>
          </a:xfrm>
          <a:custGeom>
            <a:avLst/>
            <a:gdLst/>
            <a:ahLst/>
            <a:cxnLst/>
            <a:rect l="l" t="t" r="r" b="b"/>
            <a:pathLst>
              <a:path w="134456" h="68088" extrusionOk="0">
                <a:moveTo>
                  <a:pt x="0" y="0"/>
                </a:moveTo>
                <a:cubicBezTo>
                  <a:pt x="2669" y="6232"/>
                  <a:pt x="4631" y="13089"/>
                  <a:pt x="9095" y="18190"/>
                </a:cubicBezTo>
                <a:cubicBezTo>
                  <a:pt x="16093" y="26186"/>
                  <a:pt x="27188" y="30362"/>
                  <a:pt x="37608" y="32446"/>
                </a:cubicBezTo>
                <a:cubicBezTo>
                  <a:pt x="55165" y="35957"/>
                  <a:pt x="74028" y="31045"/>
                  <a:pt x="91194" y="36133"/>
                </a:cubicBezTo>
                <a:cubicBezTo>
                  <a:pt x="108383" y="41227"/>
                  <a:pt x="116528" y="68088"/>
                  <a:pt x="134456" y="68088"/>
                </a:cubicBezTo>
              </a:path>
            </a:pathLst>
          </a:custGeom>
          <a:noFill/>
          <a:ln w="19050" cap="flat" cmpd="sng">
            <a:solidFill>
              <a:schemeClr val="dk2"/>
            </a:solidFill>
            <a:prstDash val="dash"/>
            <a:round/>
            <a:headEnd type="none" w="med" len="med"/>
            <a:tailEnd type="none" w="med" len="med"/>
          </a:ln>
        </p:spPr>
      </p:sp>
      <p:grpSp>
        <p:nvGrpSpPr>
          <p:cNvPr id="579" name="Google Shape;579;p21"/>
          <p:cNvGrpSpPr/>
          <p:nvPr/>
        </p:nvGrpSpPr>
        <p:grpSpPr>
          <a:xfrm>
            <a:off x="8952166" y="4428392"/>
            <a:ext cx="2879425" cy="1711200"/>
            <a:chOff x="237124" y="3321294"/>
            <a:chExt cx="2159569" cy="1283400"/>
          </a:xfrm>
        </p:grpSpPr>
        <p:cxnSp>
          <p:nvCxnSpPr>
            <p:cNvPr id="580" name="Google Shape;580;p21"/>
            <p:cNvCxnSpPr/>
            <p:nvPr/>
          </p:nvCxnSpPr>
          <p:spPr>
            <a:xfrm flipH="1">
              <a:off x="237124" y="3321294"/>
              <a:ext cx="744900" cy="1283400"/>
            </a:xfrm>
            <a:prstGeom prst="straightConnector1">
              <a:avLst/>
            </a:prstGeom>
            <a:noFill/>
            <a:ln w="19050" cap="flat" cmpd="sng">
              <a:solidFill>
                <a:srgbClr val="E8D6BF"/>
              </a:solidFill>
              <a:prstDash val="solid"/>
              <a:round/>
              <a:headEnd type="none" w="med" len="med"/>
              <a:tailEnd type="none" w="med" len="med"/>
            </a:ln>
          </p:spPr>
        </p:cxnSp>
        <p:cxnSp>
          <p:nvCxnSpPr>
            <p:cNvPr id="581" name="Google Shape;581;p21"/>
            <p:cNvCxnSpPr/>
            <p:nvPr/>
          </p:nvCxnSpPr>
          <p:spPr>
            <a:xfrm flipH="1">
              <a:off x="1802393" y="3321294"/>
              <a:ext cx="594300" cy="1277100"/>
            </a:xfrm>
            <a:prstGeom prst="straightConnector1">
              <a:avLst/>
            </a:prstGeom>
            <a:noFill/>
            <a:ln w="19050" cap="flat" cmpd="sng">
              <a:solidFill>
                <a:srgbClr val="E8D6BF"/>
              </a:solidFill>
              <a:prstDash val="solid"/>
              <a:round/>
              <a:headEnd type="none" w="med" len="med"/>
              <a:tailEnd type="none" w="med" len="med"/>
            </a:ln>
          </p:spPr>
        </p:cxnSp>
      </p:grpSp>
      <p:sp>
        <p:nvSpPr>
          <p:cNvPr id="582" name="Google Shape;582;p21"/>
          <p:cNvSpPr txBox="1">
            <a:spLocks noGrp="1"/>
          </p:cNvSpPr>
          <p:nvPr>
            <p:ph type="subTitle" idx="1"/>
          </p:nvPr>
        </p:nvSpPr>
        <p:spPr>
          <a:xfrm>
            <a:off x="3498667" y="4750000"/>
            <a:ext cx="5973200" cy="1068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3" name="Google Shape;583;p21"/>
          <p:cNvSpPr txBox="1">
            <a:spLocks noGrp="1"/>
          </p:cNvSpPr>
          <p:nvPr>
            <p:ph type="title"/>
          </p:nvPr>
        </p:nvSpPr>
        <p:spPr>
          <a:xfrm>
            <a:off x="3498667" y="718800"/>
            <a:ext cx="5973200" cy="37096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122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84" name="Google Shape;584;p21"/>
          <p:cNvGrpSpPr/>
          <p:nvPr/>
        </p:nvGrpSpPr>
        <p:grpSpPr>
          <a:xfrm>
            <a:off x="1913741" y="3709659"/>
            <a:ext cx="1325968" cy="718431"/>
            <a:chOff x="2301112" y="2967762"/>
            <a:chExt cx="655814" cy="355354"/>
          </a:xfrm>
        </p:grpSpPr>
        <p:sp>
          <p:nvSpPr>
            <p:cNvPr id="585" name="Google Shape;585;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21"/>
          <p:cNvGrpSpPr/>
          <p:nvPr/>
        </p:nvGrpSpPr>
        <p:grpSpPr>
          <a:xfrm>
            <a:off x="9248713" y="3890087"/>
            <a:ext cx="993164" cy="538148"/>
            <a:chOff x="2301112" y="2967762"/>
            <a:chExt cx="655814" cy="355354"/>
          </a:xfrm>
        </p:grpSpPr>
        <p:sp>
          <p:nvSpPr>
            <p:cNvPr id="588" name="Google Shape;588;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0" name="Google Shape;590;p21"/>
          <p:cNvSpPr/>
          <p:nvPr/>
        </p:nvSpPr>
        <p:spPr>
          <a:xfrm>
            <a:off x="100" y="6050699"/>
            <a:ext cx="12191864" cy="80724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67" y="6050699"/>
            <a:ext cx="12191864" cy="80724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965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92"/>
        <p:cNvGrpSpPr/>
        <p:nvPr/>
      </p:nvGrpSpPr>
      <p:grpSpPr>
        <a:xfrm>
          <a:off x="0" y="0"/>
          <a:ext cx="0" cy="0"/>
          <a:chOff x="0" y="0"/>
          <a:chExt cx="0" cy="0"/>
        </a:xfrm>
      </p:grpSpPr>
      <p:sp>
        <p:nvSpPr>
          <p:cNvPr id="593" name="Google Shape;593;p22"/>
          <p:cNvSpPr txBox="1">
            <a:spLocks noGrp="1"/>
          </p:cNvSpPr>
          <p:nvPr>
            <p:ph type="title"/>
          </p:nvPr>
        </p:nvSpPr>
        <p:spPr>
          <a:xfrm>
            <a:off x="4190000" y="3622100"/>
            <a:ext cx="3812000" cy="574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2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594" name="Google Shape;594;p22"/>
          <p:cNvSpPr txBox="1">
            <a:spLocks noGrp="1"/>
          </p:cNvSpPr>
          <p:nvPr>
            <p:ph type="subTitle" idx="1"/>
          </p:nvPr>
        </p:nvSpPr>
        <p:spPr>
          <a:xfrm>
            <a:off x="3172600" y="1819633"/>
            <a:ext cx="5846800" cy="17580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000"/>
              <a:buNone/>
              <a:defRPr sz="2133"/>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grpSp>
        <p:nvGrpSpPr>
          <p:cNvPr id="595" name="Google Shape;595;p22"/>
          <p:cNvGrpSpPr/>
          <p:nvPr/>
        </p:nvGrpSpPr>
        <p:grpSpPr>
          <a:xfrm>
            <a:off x="201" y="5409413"/>
            <a:ext cx="12192148" cy="1459563"/>
            <a:chOff x="150" y="3935350"/>
            <a:chExt cx="9144111" cy="1211725"/>
          </a:xfrm>
        </p:grpSpPr>
        <p:sp>
          <p:nvSpPr>
            <p:cNvPr id="596" name="Google Shape;596;p22"/>
            <p:cNvSpPr/>
            <p:nvPr/>
          </p:nvSpPr>
          <p:spPr>
            <a:xfrm rot="5400000">
              <a:off x="4187250" y="190175"/>
              <a:ext cx="769800" cy="9144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2"/>
            <p:cNvSpPr/>
            <p:nvPr/>
          </p:nvSpPr>
          <p:spPr>
            <a:xfrm>
              <a:off x="150" y="3935350"/>
              <a:ext cx="9144111" cy="560209"/>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8" name="Google Shape;598;p22"/>
          <p:cNvGrpSpPr/>
          <p:nvPr/>
        </p:nvGrpSpPr>
        <p:grpSpPr>
          <a:xfrm>
            <a:off x="487860" y="5839329"/>
            <a:ext cx="11325544" cy="888015"/>
            <a:chOff x="365895" y="4379496"/>
            <a:chExt cx="8494158" cy="666011"/>
          </a:xfrm>
        </p:grpSpPr>
        <p:grpSp>
          <p:nvGrpSpPr>
            <p:cNvPr id="599" name="Google Shape;599;p22"/>
            <p:cNvGrpSpPr/>
            <p:nvPr/>
          </p:nvGrpSpPr>
          <p:grpSpPr>
            <a:xfrm>
              <a:off x="8054127" y="4779458"/>
              <a:ext cx="209443" cy="186391"/>
              <a:chOff x="10847407" y="-45304"/>
              <a:chExt cx="178629" cy="158969"/>
            </a:xfrm>
          </p:grpSpPr>
          <p:sp>
            <p:nvSpPr>
              <p:cNvPr id="600" name="Google Shape;60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22"/>
            <p:cNvGrpSpPr/>
            <p:nvPr/>
          </p:nvGrpSpPr>
          <p:grpSpPr>
            <a:xfrm>
              <a:off x="8605283" y="4521841"/>
              <a:ext cx="254769" cy="287916"/>
              <a:chOff x="11317476" y="-265020"/>
              <a:chExt cx="217287" cy="245558"/>
            </a:xfrm>
          </p:grpSpPr>
          <p:sp>
            <p:nvSpPr>
              <p:cNvPr id="604" name="Google Shape;60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22"/>
            <p:cNvGrpSpPr/>
            <p:nvPr/>
          </p:nvGrpSpPr>
          <p:grpSpPr>
            <a:xfrm>
              <a:off x="6651927" y="4809758"/>
              <a:ext cx="209443" cy="186391"/>
              <a:chOff x="10847407" y="-45304"/>
              <a:chExt cx="178629" cy="158969"/>
            </a:xfrm>
          </p:grpSpPr>
          <p:sp>
            <p:nvSpPr>
              <p:cNvPr id="608" name="Google Shape;60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 name="Google Shape;611;p22"/>
            <p:cNvGrpSpPr/>
            <p:nvPr/>
          </p:nvGrpSpPr>
          <p:grpSpPr>
            <a:xfrm>
              <a:off x="7179383" y="4460429"/>
              <a:ext cx="254769" cy="287916"/>
              <a:chOff x="11317476" y="-265020"/>
              <a:chExt cx="217287" cy="245558"/>
            </a:xfrm>
          </p:grpSpPr>
          <p:sp>
            <p:nvSpPr>
              <p:cNvPr id="612" name="Google Shape;612;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 name="Google Shape;615;p22"/>
            <p:cNvGrpSpPr/>
            <p:nvPr/>
          </p:nvGrpSpPr>
          <p:grpSpPr>
            <a:xfrm rot="-10666852">
              <a:off x="5753732" y="4509241"/>
              <a:ext cx="254765" cy="287911"/>
              <a:chOff x="11317476" y="-265020"/>
              <a:chExt cx="217287" cy="245558"/>
            </a:xfrm>
          </p:grpSpPr>
          <p:sp>
            <p:nvSpPr>
              <p:cNvPr id="616" name="Google Shape;616;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9" name="Google Shape;619;p22"/>
            <p:cNvGrpSpPr/>
            <p:nvPr/>
          </p:nvGrpSpPr>
          <p:grpSpPr>
            <a:xfrm flipH="1">
              <a:off x="5146527" y="4782908"/>
              <a:ext cx="209443" cy="186391"/>
              <a:chOff x="10847407" y="-45304"/>
              <a:chExt cx="178629" cy="158969"/>
            </a:xfrm>
          </p:grpSpPr>
          <p:sp>
            <p:nvSpPr>
              <p:cNvPr id="620" name="Google Shape;62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3" name="Google Shape;623;p22"/>
            <p:cNvGrpSpPr/>
            <p:nvPr/>
          </p:nvGrpSpPr>
          <p:grpSpPr>
            <a:xfrm rot="5088202">
              <a:off x="4555365" y="4460854"/>
              <a:ext cx="254773" cy="287921"/>
              <a:chOff x="11317476" y="-265020"/>
              <a:chExt cx="217287" cy="245558"/>
            </a:xfrm>
          </p:grpSpPr>
          <p:sp>
            <p:nvSpPr>
              <p:cNvPr id="624" name="Google Shape;62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7" name="Google Shape;627;p22"/>
            <p:cNvGrpSpPr/>
            <p:nvPr/>
          </p:nvGrpSpPr>
          <p:grpSpPr>
            <a:xfrm rot="-6580926" flipH="1">
              <a:off x="4011944" y="4822320"/>
              <a:ext cx="209443" cy="186392"/>
              <a:chOff x="10847407" y="-45304"/>
              <a:chExt cx="178629" cy="158969"/>
            </a:xfrm>
          </p:grpSpPr>
          <p:sp>
            <p:nvSpPr>
              <p:cNvPr id="628" name="Google Shape;62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 name="Google Shape;631;p22"/>
            <p:cNvGrpSpPr/>
            <p:nvPr/>
          </p:nvGrpSpPr>
          <p:grpSpPr>
            <a:xfrm rot="-5088202" flipH="1">
              <a:off x="3334965" y="4500379"/>
              <a:ext cx="254773" cy="287921"/>
              <a:chOff x="11317476" y="-265020"/>
              <a:chExt cx="217287" cy="245558"/>
            </a:xfrm>
          </p:grpSpPr>
          <p:sp>
            <p:nvSpPr>
              <p:cNvPr id="632" name="Google Shape;632;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5" name="Google Shape;635;p22"/>
            <p:cNvGrpSpPr/>
            <p:nvPr/>
          </p:nvGrpSpPr>
          <p:grpSpPr>
            <a:xfrm rot="-3557410" flipH="1">
              <a:off x="2410580" y="4653253"/>
              <a:ext cx="254776" cy="287924"/>
              <a:chOff x="11317476" y="-265020"/>
              <a:chExt cx="217287" cy="245558"/>
            </a:xfrm>
          </p:grpSpPr>
          <p:sp>
            <p:nvSpPr>
              <p:cNvPr id="636" name="Google Shape;636;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9" name="Google Shape;639;p22"/>
            <p:cNvGrpSpPr/>
            <p:nvPr/>
          </p:nvGrpSpPr>
          <p:grpSpPr>
            <a:xfrm rot="-6580926" flipH="1">
              <a:off x="1619919" y="4464620"/>
              <a:ext cx="209443" cy="186392"/>
              <a:chOff x="10847407" y="-45304"/>
              <a:chExt cx="178629" cy="158969"/>
            </a:xfrm>
          </p:grpSpPr>
          <p:sp>
            <p:nvSpPr>
              <p:cNvPr id="640" name="Google Shape;64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3" name="Google Shape;643;p22"/>
            <p:cNvGrpSpPr/>
            <p:nvPr/>
          </p:nvGrpSpPr>
          <p:grpSpPr>
            <a:xfrm rot="-5088202" flipH="1">
              <a:off x="743690" y="4696379"/>
              <a:ext cx="254773" cy="287921"/>
              <a:chOff x="11317476" y="-265020"/>
              <a:chExt cx="217287" cy="245558"/>
            </a:xfrm>
          </p:grpSpPr>
          <p:sp>
            <p:nvSpPr>
              <p:cNvPr id="644" name="Google Shape;64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7" name="Google Shape;647;p22"/>
            <p:cNvGrpSpPr/>
            <p:nvPr/>
          </p:nvGrpSpPr>
          <p:grpSpPr>
            <a:xfrm rot="5400000" flipH="1">
              <a:off x="354369" y="4391022"/>
              <a:ext cx="209443" cy="186391"/>
              <a:chOff x="10847407" y="-45304"/>
              <a:chExt cx="178629" cy="158969"/>
            </a:xfrm>
          </p:grpSpPr>
          <p:sp>
            <p:nvSpPr>
              <p:cNvPr id="648" name="Google Shape;64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51" name="Google Shape;651;p22"/>
          <p:cNvGrpSpPr/>
          <p:nvPr/>
        </p:nvGrpSpPr>
        <p:grpSpPr>
          <a:xfrm>
            <a:off x="-489333" y="396699"/>
            <a:ext cx="13071500" cy="4222181"/>
            <a:chOff x="-367000" y="297524"/>
            <a:chExt cx="9803625" cy="3166636"/>
          </a:xfrm>
        </p:grpSpPr>
        <p:sp>
          <p:nvSpPr>
            <p:cNvPr id="652" name="Google Shape;652;p22"/>
            <p:cNvSpPr/>
            <p:nvPr/>
          </p:nvSpPr>
          <p:spPr>
            <a:xfrm flipH="1">
              <a:off x="6870915" y="1911969"/>
              <a:ext cx="1268813" cy="337198"/>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2"/>
            <p:cNvSpPr/>
            <p:nvPr/>
          </p:nvSpPr>
          <p:spPr>
            <a:xfrm>
              <a:off x="664915" y="1484565"/>
              <a:ext cx="1608173" cy="4274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2"/>
            <p:cNvSpPr/>
            <p:nvPr/>
          </p:nvSpPr>
          <p:spPr>
            <a:xfrm>
              <a:off x="-367000" y="2571750"/>
              <a:ext cx="1016520" cy="337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2"/>
            <p:cNvSpPr/>
            <p:nvPr/>
          </p:nvSpPr>
          <p:spPr>
            <a:xfrm>
              <a:off x="7596050" y="370503"/>
              <a:ext cx="1016396" cy="337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2"/>
            <p:cNvSpPr/>
            <p:nvPr/>
          </p:nvSpPr>
          <p:spPr>
            <a:xfrm flipH="1">
              <a:off x="649533" y="297524"/>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2"/>
            <p:cNvSpPr/>
            <p:nvPr/>
          </p:nvSpPr>
          <p:spPr>
            <a:xfrm flipH="1">
              <a:off x="8708458" y="3222587"/>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1581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58"/>
        <p:cNvGrpSpPr/>
        <p:nvPr/>
      </p:nvGrpSpPr>
      <p:grpSpPr>
        <a:xfrm>
          <a:off x="0" y="0"/>
          <a:ext cx="0" cy="0"/>
          <a:chOff x="0" y="0"/>
          <a:chExt cx="0" cy="0"/>
        </a:xfrm>
      </p:grpSpPr>
      <p:sp>
        <p:nvSpPr>
          <p:cNvPr id="659" name="Google Shape;659;p23"/>
          <p:cNvSpPr/>
          <p:nvPr/>
        </p:nvSpPr>
        <p:spPr>
          <a:xfrm>
            <a:off x="-66" y="3579834"/>
            <a:ext cx="12192148" cy="2706621"/>
          </a:xfrm>
          <a:custGeom>
            <a:avLst/>
            <a:gdLst/>
            <a:ahLst/>
            <a:cxnLst/>
            <a:rect l="l" t="t" r="r" b="b"/>
            <a:pathLst>
              <a:path w="116675" h="33837" extrusionOk="0">
                <a:moveTo>
                  <a:pt x="24464" y="1"/>
                </a:moveTo>
                <a:cubicBezTo>
                  <a:pt x="18743" y="1"/>
                  <a:pt x="14001" y="4164"/>
                  <a:pt x="13142" y="9615"/>
                </a:cubicBezTo>
                <a:cubicBezTo>
                  <a:pt x="11705" y="8989"/>
                  <a:pt x="10146" y="8635"/>
                  <a:pt x="8475" y="8635"/>
                </a:cubicBezTo>
                <a:cubicBezTo>
                  <a:pt x="5134" y="8635"/>
                  <a:pt x="2100" y="10119"/>
                  <a:pt x="0" y="12415"/>
                </a:cubicBezTo>
                <a:lnTo>
                  <a:pt x="0" y="33836"/>
                </a:lnTo>
                <a:lnTo>
                  <a:pt x="116675" y="33836"/>
                </a:lnTo>
                <a:lnTo>
                  <a:pt x="116675" y="10119"/>
                </a:lnTo>
                <a:cubicBezTo>
                  <a:pt x="115508" y="9727"/>
                  <a:pt x="114257" y="9531"/>
                  <a:pt x="113016" y="9531"/>
                </a:cubicBezTo>
                <a:cubicBezTo>
                  <a:pt x="110486" y="9531"/>
                  <a:pt x="108115" y="10352"/>
                  <a:pt x="106249" y="11752"/>
                </a:cubicBezTo>
                <a:cubicBezTo>
                  <a:pt x="105119" y="6581"/>
                  <a:pt x="100536" y="2652"/>
                  <a:pt x="95011" y="2652"/>
                </a:cubicBezTo>
                <a:cubicBezTo>
                  <a:pt x="89802" y="2652"/>
                  <a:pt x="85406" y="6189"/>
                  <a:pt x="84006" y="10968"/>
                </a:cubicBezTo>
                <a:cubicBezTo>
                  <a:pt x="81943" y="8793"/>
                  <a:pt x="79021" y="7468"/>
                  <a:pt x="75801" y="7468"/>
                </a:cubicBezTo>
                <a:cubicBezTo>
                  <a:pt x="72142" y="7468"/>
                  <a:pt x="68913" y="9148"/>
                  <a:pt x="66813" y="11789"/>
                </a:cubicBezTo>
                <a:cubicBezTo>
                  <a:pt x="66075" y="6189"/>
                  <a:pt x="61287" y="1868"/>
                  <a:pt x="55453" y="1868"/>
                </a:cubicBezTo>
                <a:cubicBezTo>
                  <a:pt x="49470" y="1868"/>
                  <a:pt x="44532" y="6497"/>
                  <a:pt x="44066" y="12368"/>
                </a:cubicBezTo>
                <a:cubicBezTo>
                  <a:pt x="42348" y="11360"/>
                  <a:pt x="40332" y="10781"/>
                  <a:pt x="38185" y="10781"/>
                </a:cubicBezTo>
                <a:cubicBezTo>
                  <a:pt x="37411" y="10781"/>
                  <a:pt x="36636" y="10856"/>
                  <a:pt x="35899" y="11015"/>
                </a:cubicBezTo>
                <a:cubicBezTo>
                  <a:pt x="35665" y="4901"/>
                  <a:pt x="30606" y="1"/>
                  <a:pt x="244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0" name="Google Shape;660;p23"/>
          <p:cNvGrpSpPr/>
          <p:nvPr/>
        </p:nvGrpSpPr>
        <p:grpSpPr>
          <a:xfrm>
            <a:off x="-99" y="5868179"/>
            <a:ext cx="12192148" cy="1004404"/>
            <a:chOff x="-75" y="3996089"/>
            <a:chExt cx="9144111" cy="818986"/>
          </a:xfrm>
        </p:grpSpPr>
        <p:sp>
          <p:nvSpPr>
            <p:cNvPr id="661" name="Google Shape;661;p23"/>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62" name="Google Shape;662;p23"/>
            <p:cNvGrpSpPr/>
            <p:nvPr/>
          </p:nvGrpSpPr>
          <p:grpSpPr>
            <a:xfrm>
              <a:off x="43175" y="3996198"/>
              <a:ext cx="9057943" cy="818877"/>
              <a:chOff x="31859" y="3637483"/>
              <a:chExt cx="9057943" cy="954958"/>
            </a:xfrm>
          </p:grpSpPr>
          <p:sp>
            <p:nvSpPr>
              <p:cNvPr id="663" name="Google Shape;663;p23"/>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3"/>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3"/>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3"/>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3"/>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3"/>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69" name="Google Shape;669;p23"/>
          <p:cNvSpPr txBox="1">
            <a:spLocks noGrp="1"/>
          </p:cNvSpPr>
          <p:nvPr>
            <p:ph type="title"/>
          </p:nvPr>
        </p:nvSpPr>
        <p:spPr>
          <a:xfrm>
            <a:off x="950800" y="1373367"/>
            <a:ext cx="3622800" cy="2948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0" name="Google Shape;670;p23"/>
          <p:cNvSpPr txBox="1">
            <a:spLocks noGrp="1"/>
          </p:cNvSpPr>
          <p:nvPr>
            <p:ph type="subTitle" idx="1"/>
          </p:nvPr>
        </p:nvSpPr>
        <p:spPr>
          <a:xfrm>
            <a:off x="950800" y="4531500"/>
            <a:ext cx="3169200" cy="1165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17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83747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71"/>
        <p:cNvGrpSpPr/>
        <p:nvPr/>
      </p:nvGrpSpPr>
      <p:grpSpPr>
        <a:xfrm>
          <a:off x="0" y="0"/>
          <a:ext cx="0" cy="0"/>
          <a:chOff x="0" y="0"/>
          <a:chExt cx="0" cy="0"/>
        </a:xfrm>
      </p:grpSpPr>
      <p:grpSp>
        <p:nvGrpSpPr>
          <p:cNvPr id="672" name="Google Shape;672;p24"/>
          <p:cNvGrpSpPr/>
          <p:nvPr/>
        </p:nvGrpSpPr>
        <p:grpSpPr>
          <a:xfrm>
            <a:off x="-100" y="1371581"/>
            <a:ext cx="12192200" cy="5486820"/>
            <a:chOff x="-75" y="1028685"/>
            <a:chExt cx="9144150" cy="4115115"/>
          </a:xfrm>
        </p:grpSpPr>
        <p:grpSp>
          <p:nvGrpSpPr>
            <p:cNvPr id="673" name="Google Shape;673;p24"/>
            <p:cNvGrpSpPr/>
            <p:nvPr/>
          </p:nvGrpSpPr>
          <p:grpSpPr>
            <a:xfrm>
              <a:off x="-75" y="1028685"/>
              <a:ext cx="9144111" cy="1434692"/>
              <a:chOff x="-75" y="3714050"/>
              <a:chExt cx="9144111" cy="1788447"/>
            </a:xfrm>
          </p:grpSpPr>
          <p:sp>
            <p:nvSpPr>
              <p:cNvPr id="674" name="Google Shape;674;p24"/>
              <p:cNvSpPr/>
              <p:nvPr/>
            </p:nvSpPr>
            <p:spPr>
              <a:xfrm>
                <a:off x="-75" y="4250897"/>
                <a:ext cx="9144000" cy="1251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4"/>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6" name="Google Shape;676;p24"/>
            <p:cNvSpPr/>
            <p:nvPr/>
          </p:nvSpPr>
          <p:spPr>
            <a:xfrm>
              <a:off x="75" y="4604400"/>
              <a:ext cx="9144000" cy="539400"/>
            </a:xfrm>
            <a:prstGeom prst="rect">
              <a:avLst/>
            </a:pr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7" name="Google Shape;677;p24"/>
            <p:cNvGrpSpPr/>
            <p:nvPr/>
          </p:nvGrpSpPr>
          <p:grpSpPr>
            <a:xfrm>
              <a:off x="-75" y="2463218"/>
              <a:ext cx="9144111" cy="2165562"/>
              <a:chOff x="-75" y="3996089"/>
              <a:chExt cx="9144111" cy="818986"/>
            </a:xfrm>
          </p:grpSpPr>
          <p:sp>
            <p:nvSpPr>
              <p:cNvPr id="678" name="Google Shape;678;p2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9" name="Google Shape;679;p24"/>
              <p:cNvGrpSpPr/>
              <p:nvPr/>
            </p:nvGrpSpPr>
            <p:grpSpPr>
              <a:xfrm>
                <a:off x="43175" y="3996198"/>
                <a:ext cx="9057943" cy="818877"/>
                <a:chOff x="31859" y="3637483"/>
                <a:chExt cx="9057943" cy="954958"/>
              </a:xfrm>
            </p:grpSpPr>
            <p:sp>
              <p:nvSpPr>
                <p:cNvPr id="680" name="Google Shape;680;p2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684" name="Google Shape;684;p24"/>
          <p:cNvSpPr txBox="1">
            <a:spLocks noGrp="1"/>
          </p:cNvSpPr>
          <p:nvPr>
            <p:ph type="title"/>
          </p:nvPr>
        </p:nvSpPr>
        <p:spPr>
          <a:xfrm>
            <a:off x="2665600" y="3914800"/>
            <a:ext cx="6860800" cy="7636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5" name="Google Shape;685;p24"/>
          <p:cNvSpPr txBox="1">
            <a:spLocks noGrp="1"/>
          </p:cNvSpPr>
          <p:nvPr>
            <p:ph type="subTitle" idx="1"/>
          </p:nvPr>
        </p:nvSpPr>
        <p:spPr>
          <a:xfrm>
            <a:off x="3232800" y="4942633"/>
            <a:ext cx="5726400" cy="9352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44116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686"/>
        <p:cNvGrpSpPr/>
        <p:nvPr/>
      </p:nvGrpSpPr>
      <p:grpSpPr>
        <a:xfrm>
          <a:off x="0" y="0"/>
          <a:ext cx="0" cy="0"/>
          <a:chOff x="0" y="0"/>
          <a:chExt cx="0" cy="0"/>
        </a:xfrm>
      </p:grpSpPr>
      <p:sp>
        <p:nvSpPr>
          <p:cNvPr id="687" name="Google Shape;687;p25"/>
          <p:cNvSpPr/>
          <p:nvPr/>
        </p:nvSpPr>
        <p:spPr>
          <a:xfrm>
            <a:off x="100" y="3768134"/>
            <a:ext cx="12191864" cy="317875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25"/>
          <p:cNvSpPr/>
          <p:nvPr/>
        </p:nvSpPr>
        <p:spPr>
          <a:xfrm>
            <a:off x="67" y="3768134"/>
            <a:ext cx="12191864" cy="317875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9" name="Google Shape;689;p25"/>
          <p:cNvGrpSpPr/>
          <p:nvPr/>
        </p:nvGrpSpPr>
        <p:grpSpPr>
          <a:xfrm>
            <a:off x="-1117600" y="244620"/>
            <a:ext cx="14427200" cy="6702280"/>
            <a:chOff x="-838200" y="183465"/>
            <a:chExt cx="10820400" cy="5026710"/>
          </a:xfrm>
        </p:grpSpPr>
        <p:grpSp>
          <p:nvGrpSpPr>
            <p:cNvPr id="690" name="Google Shape;690;p25"/>
            <p:cNvGrpSpPr/>
            <p:nvPr/>
          </p:nvGrpSpPr>
          <p:grpSpPr>
            <a:xfrm>
              <a:off x="-838200" y="3686175"/>
              <a:ext cx="3676800" cy="1524000"/>
              <a:chOff x="-838200" y="3686175"/>
              <a:chExt cx="3676800" cy="1524000"/>
            </a:xfrm>
          </p:grpSpPr>
          <p:sp>
            <p:nvSpPr>
              <p:cNvPr id="691" name="Google Shape;691;p25"/>
              <p:cNvSpPr/>
              <p:nvPr/>
            </p:nvSpPr>
            <p:spPr>
              <a:xfrm>
                <a:off x="-838200" y="3693215"/>
                <a:ext cx="3676800" cy="15075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2" name="Google Shape;692;p25"/>
              <p:cNvGrpSpPr/>
              <p:nvPr/>
            </p:nvGrpSpPr>
            <p:grpSpPr>
              <a:xfrm>
                <a:off x="105625" y="3686175"/>
                <a:ext cx="1695225" cy="1524000"/>
                <a:chOff x="105625" y="3686175"/>
                <a:chExt cx="1695225" cy="1524000"/>
              </a:xfrm>
            </p:grpSpPr>
            <p:cxnSp>
              <p:nvCxnSpPr>
                <p:cNvPr id="693" name="Google Shape;693;p25"/>
                <p:cNvCxnSpPr/>
                <p:nvPr/>
              </p:nvCxnSpPr>
              <p:spPr>
                <a:xfrm flipH="1">
                  <a:off x="105625" y="3686175"/>
                  <a:ext cx="390300" cy="1524000"/>
                </a:xfrm>
                <a:prstGeom prst="straightConnector1">
                  <a:avLst/>
                </a:prstGeom>
                <a:noFill/>
                <a:ln w="19050" cap="flat" cmpd="sng">
                  <a:solidFill>
                    <a:srgbClr val="E8D6BF"/>
                  </a:solidFill>
                  <a:prstDash val="solid"/>
                  <a:round/>
                  <a:headEnd type="none" w="med" len="med"/>
                  <a:tailEnd type="none" w="med" len="med"/>
                </a:ln>
              </p:spPr>
            </p:cxnSp>
            <p:cxnSp>
              <p:nvCxnSpPr>
                <p:cNvPr id="694" name="Google Shape;694;p25"/>
                <p:cNvCxnSpPr/>
                <p:nvPr/>
              </p:nvCxnSpPr>
              <p:spPr>
                <a:xfrm flipH="1">
                  <a:off x="1410550" y="3686175"/>
                  <a:ext cx="390300" cy="1524000"/>
                </a:xfrm>
                <a:prstGeom prst="straightConnector1">
                  <a:avLst/>
                </a:prstGeom>
                <a:noFill/>
                <a:ln w="19050" cap="flat" cmpd="sng">
                  <a:solidFill>
                    <a:srgbClr val="E8D6BF"/>
                  </a:solidFill>
                  <a:prstDash val="solid"/>
                  <a:round/>
                  <a:headEnd type="none" w="med" len="med"/>
                  <a:tailEnd type="none" w="med" len="med"/>
                </a:ln>
              </p:spPr>
            </p:cxnSp>
          </p:grpSp>
        </p:grpSp>
        <p:grpSp>
          <p:nvGrpSpPr>
            <p:cNvPr id="695" name="Google Shape;695;p25"/>
            <p:cNvGrpSpPr/>
            <p:nvPr/>
          </p:nvGrpSpPr>
          <p:grpSpPr>
            <a:xfrm>
              <a:off x="6305400" y="3686175"/>
              <a:ext cx="3676800" cy="1524000"/>
              <a:chOff x="6305400" y="3686175"/>
              <a:chExt cx="3676800" cy="1524000"/>
            </a:xfrm>
          </p:grpSpPr>
          <p:sp>
            <p:nvSpPr>
              <p:cNvPr id="696" name="Google Shape;696;p25"/>
              <p:cNvSpPr/>
              <p:nvPr/>
            </p:nvSpPr>
            <p:spPr>
              <a:xfrm flipH="1">
                <a:off x="6305400" y="3693215"/>
                <a:ext cx="3676800" cy="15075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7" name="Google Shape;697;p25"/>
              <p:cNvGrpSpPr/>
              <p:nvPr/>
            </p:nvGrpSpPr>
            <p:grpSpPr>
              <a:xfrm>
                <a:off x="7083250" y="3686175"/>
                <a:ext cx="1695225" cy="1524000"/>
                <a:chOff x="7083250" y="3686175"/>
                <a:chExt cx="1695225" cy="1524000"/>
              </a:xfrm>
            </p:grpSpPr>
            <p:cxnSp>
              <p:nvCxnSpPr>
                <p:cNvPr id="698" name="Google Shape;698;p25"/>
                <p:cNvCxnSpPr/>
                <p:nvPr/>
              </p:nvCxnSpPr>
              <p:spPr>
                <a:xfrm>
                  <a:off x="8388175" y="3686175"/>
                  <a:ext cx="390300" cy="1524000"/>
                </a:xfrm>
                <a:prstGeom prst="straightConnector1">
                  <a:avLst/>
                </a:prstGeom>
                <a:noFill/>
                <a:ln w="19050" cap="flat" cmpd="sng">
                  <a:solidFill>
                    <a:srgbClr val="E8D6BF"/>
                  </a:solidFill>
                  <a:prstDash val="solid"/>
                  <a:round/>
                  <a:headEnd type="none" w="med" len="med"/>
                  <a:tailEnd type="none" w="med" len="med"/>
                </a:ln>
              </p:spPr>
            </p:cxnSp>
            <p:cxnSp>
              <p:nvCxnSpPr>
                <p:cNvPr id="699" name="Google Shape;699;p25"/>
                <p:cNvCxnSpPr/>
                <p:nvPr/>
              </p:nvCxnSpPr>
              <p:spPr>
                <a:xfrm>
                  <a:off x="7083250" y="3686175"/>
                  <a:ext cx="390300" cy="1524000"/>
                </a:xfrm>
                <a:prstGeom prst="straightConnector1">
                  <a:avLst/>
                </a:prstGeom>
                <a:noFill/>
                <a:ln w="19050" cap="flat" cmpd="sng">
                  <a:solidFill>
                    <a:srgbClr val="E8D6BF"/>
                  </a:solidFill>
                  <a:prstDash val="solid"/>
                  <a:round/>
                  <a:headEnd type="none" w="med" len="med"/>
                  <a:tailEnd type="none" w="med" len="med"/>
                </a:ln>
              </p:spPr>
            </p:cxnSp>
          </p:grpSp>
        </p:grpSp>
        <p:grpSp>
          <p:nvGrpSpPr>
            <p:cNvPr id="700" name="Google Shape;700;p25"/>
            <p:cNvGrpSpPr/>
            <p:nvPr/>
          </p:nvGrpSpPr>
          <p:grpSpPr>
            <a:xfrm>
              <a:off x="377024" y="183465"/>
              <a:ext cx="7477575" cy="1374833"/>
              <a:chOff x="377024" y="183465"/>
              <a:chExt cx="7477575" cy="1374833"/>
            </a:xfrm>
          </p:grpSpPr>
          <p:sp>
            <p:nvSpPr>
              <p:cNvPr id="701" name="Google Shape;701;p25"/>
              <p:cNvSpPr/>
              <p:nvPr/>
            </p:nvSpPr>
            <p:spPr>
              <a:xfrm>
                <a:off x="1660791" y="1109748"/>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5"/>
              <p:cNvSpPr/>
              <p:nvPr/>
            </p:nvSpPr>
            <p:spPr>
              <a:xfrm>
                <a:off x="2682075" y="393015"/>
                <a:ext cx="880632" cy="2921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5"/>
              <p:cNvSpPr/>
              <p:nvPr/>
            </p:nvSpPr>
            <p:spPr>
              <a:xfrm flipH="1">
                <a:off x="6653216" y="1239023"/>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5"/>
              <p:cNvSpPr/>
              <p:nvPr/>
            </p:nvSpPr>
            <p:spPr>
              <a:xfrm flipH="1">
                <a:off x="5968200" y="183465"/>
                <a:ext cx="880632" cy="2921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5"/>
              <p:cNvSpPr/>
              <p:nvPr/>
            </p:nvSpPr>
            <p:spPr>
              <a:xfrm flipH="1">
                <a:off x="377024" y="246922"/>
                <a:ext cx="577867" cy="1917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06" name="Google Shape;706;p25"/>
          <p:cNvSpPr txBox="1">
            <a:spLocks noGrp="1"/>
          </p:cNvSpPr>
          <p:nvPr>
            <p:ph type="title"/>
          </p:nvPr>
        </p:nvSpPr>
        <p:spPr>
          <a:xfrm>
            <a:off x="3940600" y="1447217"/>
            <a:ext cx="4310800" cy="21436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7" name="Google Shape;707;p25"/>
          <p:cNvSpPr txBox="1">
            <a:spLocks noGrp="1"/>
          </p:cNvSpPr>
          <p:nvPr>
            <p:ph type="subTitle" idx="1"/>
          </p:nvPr>
        </p:nvSpPr>
        <p:spPr>
          <a:xfrm>
            <a:off x="4327000" y="4255967"/>
            <a:ext cx="3538000" cy="1154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23030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708"/>
        <p:cNvGrpSpPr/>
        <p:nvPr/>
      </p:nvGrpSpPr>
      <p:grpSpPr>
        <a:xfrm>
          <a:off x="0" y="0"/>
          <a:ext cx="0" cy="0"/>
          <a:chOff x="0" y="0"/>
          <a:chExt cx="0" cy="0"/>
        </a:xfrm>
      </p:grpSpPr>
      <p:grpSp>
        <p:nvGrpSpPr>
          <p:cNvPr id="709" name="Google Shape;709;p26"/>
          <p:cNvGrpSpPr/>
          <p:nvPr/>
        </p:nvGrpSpPr>
        <p:grpSpPr>
          <a:xfrm>
            <a:off x="614189" y="505937"/>
            <a:ext cx="11966212" cy="2313828"/>
            <a:chOff x="460641" y="379452"/>
            <a:chExt cx="8974659" cy="1735371"/>
          </a:xfrm>
        </p:grpSpPr>
        <p:sp>
          <p:nvSpPr>
            <p:cNvPr id="710" name="Google Shape;710;p26"/>
            <p:cNvSpPr/>
            <p:nvPr/>
          </p:nvSpPr>
          <p:spPr>
            <a:xfrm>
              <a:off x="460641" y="1795548"/>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6"/>
            <p:cNvSpPr/>
            <p:nvPr/>
          </p:nvSpPr>
          <p:spPr>
            <a:xfrm>
              <a:off x="1214350" y="567327"/>
              <a:ext cx="962302" cy="3192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6"/>
            <p:cNvSpPr/>
            <p:nvPr/>
          </p:nvSpPr>
          <p:spPr>
            <a:xfrm flipH="1">
              <a:off x="3505607" y="1228875"/>
              <a:ext cx="1443418" cy="3835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6"/>
            <p:cNvSpPr/>
            <p:nvPr/>
          </p:nvSpPr>
          <p:spPr>
            <a:xfrm flipH="1">
              <a:off x="5891125" y="379452"/>
              <a:ext cx="962302" cy="3192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6"/>
            <p:cNvSpPr/>
            <p:nvPr/>
          </p:nvSpPr>
          <p:spPr>
            <a:xfrm flipH="1">
              <a:off x="7991882" y="776225"/>
              <a:ext cx="1443418" cy="3835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5" name="Google Shape;715;p26"/>
          <p:cNvGrpSpPr/>
          <p:nvPr/>
        </p:nvGrpSpPr>
        <p:grpSpPr>
          <a:xfrm>
            <a:off x="400" y="5283127"/>
            <a:ext cx="12223336" cy="1574608"/>
            <a:chOff x="300" y="3807350"/>
            <a:chExt cx="9191400" cy="1336225"/>
          </a:xfrm>
        </p:grpSpPr>
        <p:sp>
          <p:nvSpPr>
            <p:cNvPr id="716" name="Google Shape;716;p26"/>
            <p:cNvSpPr/>
            <p:nvPr/>
          </p:nvSpPr>
          <p:spPr>
            <a:xfrm>
              <a:off x="300" y="4562475"/>
              <a:ext cx="9191400" cy="581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6"/>
            <p:cNvSpPr/>
            <p:nvPr/>
          </p:nvSpPr>
          <p:spPr>
            <a:xfrm>
              <a:off x="350" y="3807350"/>
              <a:ext cx="9191071" cy="796993"/>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8" name="Google Shape;718;p26"/>
          <p:cNvSpPr txBox="1">
            <a:spLocks noGrp="1"/>
          </p:cNvSpPr>
          <p:nvPr>
            <p:ph type="title"/>
          </p:nvPr>
        </p:nvSpPr>
        <p:spPr>
          <a:xfrm>
            <a:off x="7131133" y="1724267"/>
            <a:ext cx="3781200" cy="1508400"/>
          </a:xfrm>
          <a:prstGeom prst="rect">
            <a:avLst/>
          </a:prstGeom>
        </p:spPr>
        <p:txBody>
          <a:bodyPr spcFirstLastPara="1" wrap="square" lIns="14400" tIns="14400" rIns="14400" bIns="14400"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9" name="Google Shape;719;p26"/>
          <p:cNvSpPr txBox="1">
            <a:spLocks noGrp="1"/>
          </p:cNvSpPr>
          <p:nvPr>
            <p:ph type="subTitle" idx="1"/>
          </p:nvPr>
        </p:nvSpPr>
        <p:spPr>
          <a:xfrm>
            <a:off x="7131167" y="3693367"/>
            <a:ext cx="3781200" cy="1440400"/>
          </a:xfrm>
          <a:prstGeom prst="rect">
            <a:avLst/>
          </a:prstGeom>
        </p:spPr>
        <p:txBody>
          <a:bodyPr spcFirstLastPara="1" wrap="square" lIns="14400" tIns="14400" rIns="14400" bIns="14400"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39878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20"/>
        <p:cNvGrpSpPr/>
        <p:nvPr/>
      </p:nvGrpSpPr>
      <p:grpSpPr>
        <a:xfrm>
          <a:off x="0" y="0"/>
          <a:ext cx="0" cy="0"/>
          <a:chOff x="0" y="0"/>
          <a:chExt cx="0" cy="0"/>
        </a:xfrm>
      </p:grpSpPr>
      <p:sp>
        <p:nvSpPr>
          <p:cNvPr id="721" name="Google Shape;721;p27"/>
          <p:cNvSpPr/>
          <p:nvPr/>
        </p:nvSpPr>
        <p:spPr>
          <a:xfrm>
            <a:off x="100" y="2194140"/>
            <a:ext cx="12191864" cy="2414005"/>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7" y="2194140"/>
            <a:ext cx="12191864" cy="2414005"/>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0" y="5810000"/>
            <a:ext cx="12192400" cy="104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27"/>
          <p:cNvSpPr/>
          <p:nvPr/>
        </p:nvSpPr>
        <p:spPr>
          <a:xfrm rot="5400000">
            <a:off x="5847200" y="-5850733"/>
            <a:ext cx="498000" cy="12192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27"/>
          <p:cNvSpPr/>
          <p:nvPr/>
        </p:nvSpPr>
        <p:spPr>
          <a:xfrm rot="5400000">
            <a:off x="5253600" y="-4751800"/>
            <a:ext cx="1685200" cy="12192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6" name="Google Shape;726;p27"/>
          <p:cNvGrpSpPr/>
          <p:nvPr/>
        </p:nvGrpSpPr>
        <p:grpSpPr>
          <a:xfrm>
            <a:off x="114934" y="461149"/>
            <a:ext cx="12077257" cy="1725419"/>
            <a:chOff x="31859" y="3637483"/>
            <a:chExt cx="9057943" cy="954958"/>
          </a:xfrm>
        </p:grpSpPr>
        <p:sp>
          <p:nvSpPr>
            <p:cNvPr id="727" name="Google Shape;727;p2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1" name="Google Shape;731;p27"/>
          <p:cNvSpPr/>
          <p:nvPr/>
        </p:nvSpPr>
        <p:spPr>
          <a:xfrm rot="5400000">
            <a:off x="5448866" y="-851760"/>
            <a:ext cx="1294271" cy="12192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2" name="Google Shape;732;p27"/>
          <p:cNvGrpSpPr/>
          <p:nvPr/>
        </p:nvGrpSpPr>
        <p:grpSpPr>
          <a:xfrm>
            <a:off x="-57567" y="4597076"/>
            <a:ext cx="12315180" cy="1347509"/>
            <a:chOff x="31859" y="3637483"/>
            <a:chExt cx="9057943" cy="954958"/>
          </a:xfrm>
        </p:grpSpPr>
        <p:sp>
          <p:nvSpPr>
            <p:cNvPr id="733" name="Google Shape;733;p2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9" name="Google Shape;739;p27"/>
          <p:cNvSpPr txBox="1">
            <a:spLocks noGrp="1"/>
          </p:cNvSpPr>
          <p:nvPr>
            <p:ph type="title"/>
          </p:nvPr>
        </p:nvSpPr>
        <p:spPr>
          <a:xfrm>
            <a:off x="3143400" y="706333"/>
            <a:ext cx="5905200" cy="1347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0" name="Google Shape;740;p27"/>
          <p:cNvSpPr txBox="1">
            <a:spLocks noGrp="1"/>
          </p:cNvSpPr>
          <p:nvPr>
            <p:ph type="title" idx="2"/>
          </p:nvPr>
        </p:nvSpPr>
        <p:spPr>
          <a:xfrm>
            <a:off x="1300700" y="2675951"/>
            <a:ext cx="3341200" cy="516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1" name="Google Shape;741;p27"/>
          <p:cNvSpPr txBox="1">
            <a:spLocks noGrp="1"/>
          </p:cNvSpPr>
          <p:nvPr>
            <p:ph type="title" idx="3"/>
          </p:nvPr>
        </p:nvSpPr>
        <p:spPr>
          <a:xfrm>
            <a:off x="7514733" y="2675951"/>
            <a:ext cx="3341200" cy="516000"/>
          </a:xfrm>
          <a:prstGeom prst="rect">
            <a:avLst/>
          </a:prstGeom>
        </p:spPr>
        <p:txBody>
          <a:bodyPr spcFirstLastPara="1" wrap="square" lIns="14400" tIns="14400" rIns="14400" bIns="14400" anchor="t" anchorCtr="0">
            <a:noAutofit/>
          </a:bodyPr>
          <a:lstStyle>
            <a:lvl1pPr lvl="0" algn="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2" name="Google Shape;742;p27"/>
          <p:cNvSpPr txBox="1">
            <a:spLocks noGrp="1"/>
          </p:cNvSpPr>
          <p:nvPr>
            <p:ph type="subTitle" idx="1"/>
          </p:nvPr>
        </p:nvSpPr>
        <p:spPr>
          <a:xfrm>
            <a:off x="7514367" y="3253267"/>
            <a:ext cx="3341200" cy="9288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3" name="Google Shape;743;p27"/>
          <p:cNvSpPr txBox="1">
            <a:spLocks noGrp="1"/>
          </p:cNvSpPr>
          <p:nvPr>
            <p:ph type="subTitle" idx="4"/>
          </p:nvPr>
        </p:nvSpPr>
        <p:spPr>
          <a:xfrm>
            <a:off x="1300700" y="3253267"/>
            <a:ext cx="3341200" cy="9288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6494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8"/>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6" y="1778497"/>
            <a:ext cx="4873666"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4" name="内容占位符 3"/>
          <p:cNvSpPr>
            <a:spLocks noGrp="1"/>
          </p:cNvSpPr>
          <p:nvPr>
            <p:ph sz="half" idx="2"/>
          </p:nvPr>
        </p:nvSpPr>
        <p:spPr>
          <a:xfrm>
            <a:off x="1186796" y="2665468"/>
            <a:ext cx="4873666"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6" y="1778497"/>
            <a:ext cx="4897669"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6" name="内容占位符 5"/>
          <p:cNvSpPr>
            <a:spLocks noGrp="1"/>
          </p:cNvSpPr>
          <p:nvPr>
            <p:ph sz="quarter" idx="4"/>
          </p:nvPr>
        </p:nvSpPr>
        <p:spPr>
          <a:xfrm>
            <a:off x="6257056" y="2665468"/>
            <a:ext cx="489766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8627085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744"/>
        <p:cNvGrpSpPr/>
        <p:nvPr/>
      </p:nvGrpSpPr>
      <p:grpSpPr>
        <a:xfrm>
          <a:off x="0" y="0"/>
          <a:ext cx="0" cy="0"/>
          <a:chOff x="0" y="0"/>
          <a:chExt cx="0" cy="0"/>
        </a:xfrm>
      </p:grpSpPr>
      <p:sp>
        <p:nvSpPr>
          <p:cNvPr id="745" name="Google Shape;745;p28"/>
          <p:cNvSpPr/>
          <p:nvPr/>
        </p:nvSpPr>
        <p:spPr>
          <a:xfrm>
            <a:off x="100"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67"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47" name="Google Shape;747;p28"/>
          <p:cNvGrpSpPr/>
          <p:nvPr/>
        </p:nvGrpSpPr>
        <p:grpSpPr>
          <a:xfrm>
            <a:off x="-71602" y="382667"/>
            <a:ext cx="12911204" cy="2271269"/>
            <a:chOff x="-53702" y="287000"/>
            <a:chExt cx="9683403" cy="1703452"/>
          </a:xfrm>
        </p:grpSpPr>
        <p:sp>
          <p:nvSpPr>
            <p:cNvPr id="748" name="Google Shape;748;p28"/>
            <p:cNvSpPr/>
            <p:nvPr/>
          </p:nvSpPr>
          <p:spPr>
            <a:xfrm>
              <a:off x="-53702" y="1605325"/>
              <a:ext cx="962311" cy="25573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2471650" y="379465"/>
              <a:ext cx="962302" cy="3192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flipH="1">
              <a:off x="4875300" y="977591"/>
              <a:ext cx="915827" cy="30383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7762626" y="287000"/>
              <a:ext cx="1461035" cy="388301"/>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flipH="1">
              <a:off x="8713875" y="1686616"/>
              <a:ext cx="915827" cy="30383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3" name="Google Shape;753;p28"/>
          <p:cNvGrpSpPr/>
          <p:nvPr/>
        </p:nvGrpSpPr>
        <p:grpSpPr>
          <a:xfrm>
            <a:off x="-99" y="2913288"/>
            <a:ext cx="12192148" cy="2071976"/>
            <a:chOff x="-75" y="3714050"/>
            <a:chExt cx="9144111" cy="1788447"/>
          </a:xfrm>
        </p:grpSpPr>
        <p:sp>
          <p:nvSpPr>
            <p:cNvPr id="754" name="Google Shape;754;p28"/>
            <p:cNvSpPr/>
            <p:nvPr/>
          </p:nvSpPr>
          <p:spPr>
            <a:xfrm>
              <a:off x="-75" y="4250897"/>
              <a:ext cx="9144000" cy="1251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6" name="Google Shape;756;p28"/>
          <p:cNvGrpSpPr/>
          <p:nvPr/>
        </p:nvGrpSpPr>
        <p:grpSpPr>
          <a:xfrm>
            <a:off x="-99" y="4925197"/>
            <a:ext cx="12192148" cy="1449932"/>
            <a:chOff x="-75" y="3996089"/>
            <a:chExt cx="9144111" cy="818986"/>
          </a:xfrm>
        </p:grpSpPr>
        <p:sp>
          <p:nvSpPr>
            <p:cNvPr id="757" name="Google Shape;757;p28"/>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8" name="Google Shape;758;p28"/>
            <p:cNvGrpSpPr/>
            <p:nvPr/>
          </p:nvGrpSpPr>
          <p:grpSpPr>
            <a:xfrm>
              <a:off x="43175" y="3996198"/>
              <a:ext cx="9057943" cy="818877"/>
              <a:chOff x="31859" y="3637483"/>
              <a:chExt cx="9057943" cy="954958"/>
            </a:xfrm>
          </p:grpSpPr>
          <p:sp>
            <p:nvSpPr>
              <p:cNvPr id="759" name="Google Shape;759;p28"/>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8"/>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8"/>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65" name="Google Shape;765;p28"/>
          <p:cNvSpPr txBox="1">
            <a:spLocks noGrp="1"/>
          </p:cNvSpPr>
          <p:nvPr>
            <p:ph type="title"/>
          </p:nvPr>
        </p:nvSpPr>
        <p:spPr>
          <a:xfrm>
            <a:off x="960000" y="703867"/>
            <a:ext cx="3154800" cy="1450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6" name="Google Shape;766;p28"/>
          <p:cNvSpPr txBox="1">
            <a:spLocks noGrp="1"/>
          </p:cNvSpPr>
          <p:nvPr>
            <p:ph type="subTitle" idx="1"/>
          </p:nvPr>
        </p:nvSpPr>
        <p:spPr>
          <a:xfrm>
            <a:off x="7409000" y="3576833"/>
            <a:ext cx="3401600" cy="6336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7" name="Google Shape;767;p28"/>
          <p:cNvSpPr txBox="1">
            <a:spLocks noGrp="1"/>
          </p:cNvSpPr>
          <p:nvPr>
            <p:ph type="subTitle" idx="2"/>
          </p:nvPr>
        </p:nvSpPr>
        <p:spPr>
          <a:xfrm>
            <a:off x="7408200" y="1994333"/>
            <a:ext cx="3403200" cy="6332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54087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768"/>
        <p:cNvGrpSpPr/>
        <p:nvPr/>
      </p:nvGrpSpPr>
      <p:grpSpPr>
        <a:xfrm>
          <a:off x="0" y="0"/>
          <a:ext cx="0" cy="0"/>
          <a:chOff x="0" y="0"/>
          <a:chExt cx="0" cy="0"/>
        </a:xfrm>
      </p:grpSpPr>
      <p:grpSp>
        <p:nvGrpSpPr>
          <p:cNvPr id="769" name="Google Shape;769;p29"/>
          <p:cNvGrpSpPr/>
          <p:nvPr/>
        </p:nvGrpSpPr>
        <p:grpSpPr>
          <a:xfrm>
            <a:off x="835098" y="369307"/>
            <a:ext cx="10520684" cy="1676687"/>
            <a:chOff x="626323" y="276980"/>
            <a:chExt cx="7890513" cy="1257515"/>
          </a:xfrm>
        </p:grpSpPr>
        <p:sp>
          <p:nvSpPr>
            <p:cNvPr id="770" name="Google Shape;770;p29"/>
            <p:cNvSpPr/>
            <p:nvPr/>
          </p:nvSpPr>
          <p:spPr>
            <a:xfrm>
              <a:off x="3351980" y="12723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9"/>
            <p:cNvSpPr/>
            <p:nvPr/>
          </p:nvSpPr>
          <p:spPr>
            <a:xfrm>
              <a:off x="626323" y="44908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9"/>
            <p:cNvSpPr/>
            <p:nvPr/>
          </p:nvSpPr>
          <p:spPr>
            <a:xfrm flipH="1">
              <a:off x="5234548" y="813407"/>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9"/>
            <p:cNvSpPr/>
            <p:nvPr/>
          </p:nvSpPr>
          <p:spPr>
            <a:xfrm>
              <a:off x="7726655" y="276980"/>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4" name="Google Shape;774;p29"/>
          <p:cNvGrpSpPr/>
          <p:nvPr/>
        </p:nvGrpSpPr>
        <p:grpSpPr>
          <a:xfrm>
            <a:off x="-251808" y="3195204"/>
            <a:ext cx="3323965" cy="2941891"/>
            <a:chOff x="888325" y="-2773877"/>
            <a:chExt cx="2887057" cy="2555204"/>
          </a:xfrm>
        </p:grpSpPr>
        <p:sp>
          <p:nvSpPr>
            <p:cNvPr id="775" name="Google Shape;775;p29"/>
            <p:cNvSpPr/>
            <p:nvPr/>
          </p:nvSpPr>
          <p:spPr>
            <a:xfrm>
              <a:off x="2173066" y="-2223127"/>
              <a:ext cx="77899" cy="163291"/>
            </a:xfrm>
            <a:custGeom>
              <a:avLst/>
              <a:gdLst/>
              <a:ahLst/>
              <a:cxnLst/>
              <a:rect l="l" t="t" r="r" b="b"/>
              <a:pathLst>
                <a:path w="2131" h="4467" extrusionOk="0">
                  <a:moveTo>
                    <a:pt x="1" y="1"/>
                  </a:moveTo>
                  <a:lnTo>
                    <a:pt x="1" y="4466"/>
                  </a:lnTo>
                  <a:lnTo>
                    <a:pt x="2130" y="4466"/>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1991749" y="-1997980"/>
              <a:ext cx="458363" cy="5703"/>
            </a:xfrm>
            <a:custGeom>
              <a:avLst/>
              <a:gdLst/>
              <a:ahLst/>
              <a:cxnLst/>
              <a:rect l="l" t="t" r="r" b="b"/>
              <a:pathLst>
                <a:path w="12539" h="156" extrusionOk="0">
                  <a:moveTo>
                    <a:pt x="6284" y="0"/>
                  </a:moveTo>
                  <a:cubicBezTo>
                    <a:pt x="2802" y="0"/>
                    <a:pt x="0" y="30"/>
                    <a:pt x="0" y="96"/>
                  </a:cubicBezTo>
                  <a:cubicBezTo>
                    <a:pt x="0" y="126"/>
                    <a:pt x="2802" y="155"/>
                    <a:pt x="6284" y="155"/>
                  </a:cubicBezTo>
                  <a:cubicBezTo>
                    <a:pt x="9737" y="155"/>
                    <a:pt x="12539" y="126"/>
                    <a:pt x="12539" y="96"/>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9"/>
            <p:cNvSpPr/>
            <p:nvPr/>
          </p:nvSpPr>
          <p:spPr>
            <a:xfrm>
              <a:off x="2173066" y="-1896647"/>
              <a:ext cx="77899" cy="164607"/>
            </a:xfrm>
            <a:custGeom>
              <a:avLst/>
              <a:gdLst/>
              <a:ahLst/>
              <a:cxnLst/>
              <a:rect l="l" t="t" r="r" b="b"/>
              <a:pathLst>
                <a:path w="2131" h="4503" extrusionOk="0">
                  <a:moveTo>
                    <a:pt x="1" y="0"/>
                  </a:moveTo>
                  <a:lnTo>
                    <a:pt x="1" y="4503"/>
                  </a:lnTo>
                  <a:lnTo>
                    <a:pt x="2130" y="4503"/>
                  </a:lnTo>
                  <a:lnTo>
                    <a:pt x="213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9"/>
            <p:cNvSpPr/>
            <p:nvPr/>
          </p:nvSpPr>
          <p:spPr>
            <a:xfrm>
              <a:off x="2173066" y="-1565598"/>
              <a:ext cx="77899" cy="164607"/>
            </a:xfrm>
            <a:custGeom>
              <a:avLst/>
              <a:gdLst/>
              <a:ahLst/>
              <a:cxnLst/>
              <a:rect l="l" t="t" r="r" b="b"/>
              <a:pathLst>
                <a:path w="2131" h="4503" extrusionOk="0">
                  <a:moveTo>
                    <a:pt x="1" y="1"/>
                  </a:moveTo>
                  <a:lnTo>
                    <a:pt x="1" y="4503"/>
                  </a:lnTo>
                  <a:lnTo>
                    <a:pt x="2130" y="4503"/>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9"/>
            <p:cNvSpPr/>
            <p:nvPr/>
          </p:nvSpPr>
          <p:spPr>
            <a:xfrm>
              <a:off x="1991749" y="-1671244"/>
              <a:ext cx="458363" cy="6763"/>
            </a:xfrm>
            <a:custGeom>
              <a:avLst/>
              <a:gdLst/>
              <a:ahLst/>
              <a:cxnLst/>
              <a:rect l="l" t="t" r="r" b="b"/>
              <a:pathLst>
                <a:path w="12539" h="185" extrusionOk="0">
                  <a:moveTo>
                    <a:pt x="6284" y="0"/>
                  </a:moveTo>
                  <a:cubicBezTo>
                    <a:pt x="2802" y="0"/>
                    <a:pt x="0" y="30"/>
                    <a:pt x="0" y="89"/>
                  </a:cubicBezTo>
                  <a:cubicBezTo>
                    <a:pt x="0" y="118"/>
                    <a:pt x="2802" y="185"/>
                    <a:pt x="6284" y="185"/>
                  </a:cubicBezTo>
                  <a:cubicBezTo>
                    <a:pt x="9737" y="185"/>
                    <a:pt x="12539" y="118"/>
                    <a:pt x="12539" y="89"/>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9"/>
            <p:cNvSpPr/>
            <p:nvPr/>
          </p:nvSpPr>
          <p:spPr>
            <a:xfrm>
              <a:off x="1529062" y="-2327969"/>
              <a:ext cx="458400" cy="5703"/>
            </a:xfrm>
            <a:custGeom>
              <a:avLst/>
              <a:gdLst/>
              <a:ahLst/>
              <a:cxnLst/>
              <a:rect l="l" t="t" r="r" b="b"/>
              <a:pathLst>
                <a:path w="12540" h="156" extrusionOk="0">
                  <a:moveTo>
                    <a:pt x="6285" y="1"/>
                  </a:moveTo>
                  <a:cubicBezTo>
                    <a:pt x="2803" y="1"/>
                    <a:pt x="1" y="37"/>
                    <a:pt x="1" y="67"/>
                  </a:cubicBezTo>
                  <a:cubicBezTo>
                    <a:pt x="1" y="126"/>
                    <a:pt x="2803" y="156"/>
                    <a:pt x="6285" y="156"/>
                  </a:cubicBezTo>
                  <a:cubicBezTo>
                    <a:pt x="9730" y="156"/>
                    <a:pt x="12539" y="126"/>
                    <a:pt x="12539" y="67"/>
                  </a:cubicBezTo>
                  <a:cubicBezTo>
                    <a:pt x="12539" y="37"/>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9"/>
            <p:cNvSpPr/>
            <p:nvPr/>
          </p:nvSpPr>
          <p:spPr>
            <a:xfrm>
              <a:off x="1710416" y="-2223127"/>
              <a:ext cx="77606" cy="163291"/>
            </a:xfrm>
            <a:custGeom>
              <a:avLst/>
              <a:gdLst/>
              <a:ahLst/>
              <a:cxnLst/>
              <a:rect l="l" t="t" r="r" b="b"/>
              <a:pathLst>
                <a:path w="2123" h="4467" extrusionOk="0">
                  <a:moveTo>
                    <a:pt x="0" y="1"/>
                  </a:moveTo>
                  <a:lnTo>
                    <a:pt x="0" y="4466"/>
                  </a:lnTo>
                  <a:lnTo>
                    <a:pt x="2122" y="4466"/>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9"/>
            <p:cNvSpPr/>
            <p:nvPr/>
          </p:nvSpPr>
          <p:spPr>
            <a:xfrm>
              <a:off x="1529062" y="-1997980"/>
              <a:ext cx="458400" cy="5703"/>
            </a:xfrm>
            <a:custGeom>
              <a:avLst/>
              <a:gdLst/>
              <a:ahLst/>
              <a:cxnLst/>
              <a:rect l="l" t="t" r="r" b="b"/>
              <a:pathLst>
                <a:path w="12540" h="156" extrusionOk="0">
                  <a:moveTo>
                    <a:pt x="6285" y="0"/>
                  </a:moveTo>
                  <a:cubicBezTo>
                    <a:pt x="2803" y="0"/>
                    <a:pt x="1" y="30"/>
                    <a:pt x="1" y="96"/>
                  </a:cubicBezTo>
                  <a:cubicBezTo>
                    <a:pt x="1" y="126"/>
                    <a:pt x="2803" y="155"/>
                    <a:pt x="6285" y="155"/>
                  </a:cubicBezTo>
                  <a:cubicBezTo>
                    <a:pt x="9730" y="155"/>
                    <a:pt x="12539" y="126"/>
                    <a:pt x="12539" y="96"/>
                  </a:cubicBezTo>
                  <a:cubicBezTo>
                    <a:pt x="12539" y="30"/>
                    <a:pt x="9730" y="0"/>
                    <a:pt x="628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9"/>
            <p:cNvSpPr/>
            <p:nvPr/>
          </p:nvSpPr>
          <p:spPr>
            <a:xfrm>
              <a:off x="1710416" y="-1893138"/>
              <a:ext cx="77606" cy="164351"/>
            </a:xfrm>
            <a:custGeom>
              <a:avLst/>
              <a:gdLst/>
              <a:ahLst/>
              <a:cxnLst/>
              <a:rect l="l" t="t" r="r" b="b"/>
              <a:pathLst>
                <a:path w="2123" h="4496" extrusionOk="0">
                  <a:moveTo>
                    <a:pt x="0" y="1"/>
                  </a:moveTo>
                  <a:lnTo>
                    <a:pt x="0" y="4495"/>
                  </a:lnTo>
                  <a:lnTo>
                    <a:pt x="2122" y="4495"/>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9"/>
            <p:cNvSpPr/>
            <p:nvPr/>
          </p:nvSpPr>
          <p:spPr>
            <a:xfrm>
              <a:off x="1529062" y="-1668027"/>
              <a:ext cx="458400" cy="6799"/>
            </a:xfrm>
            <a:custGeom>
              <a:avLst/>
              <a:gdLst/>
              <a:ahLst/>
              <a:cxnLst/>
              <a:rect l="l" t="t" r="r" b="b"/>
              <a:pathLst>
                <a:path w="12540" h="186" extrusionOk="0">
                  <a:moveTo>
                    <a:pt x="6285" y="1"/>
                  </a:moveTo>
                  <a:cubicBezTo>
                    <a:pt x="2803" y="1"/>
                    <a:pt x="1" y="30"/>
                    <a:pt x="1" y="97"/>
                  </a:cubicBezTo>
                  <a:cubicBezTo>
                    <a:pt x="1" y="127"/>
                    <a:pt x="2803" y="186"/>
                    <a:pt x="6285" y="186"/>
                  </a:cubicBezTo>
                  <a:cubicBezTo>
                    <a:pt x="9730" y="186"/>
                    <a:pt x="12539" y="127"/>
                    <a:pt x="12539" y="97"/>
                  </a:cubicBezTo>
                  <a:cubicBezTo>
                    <a:pt x="12539" y="30"/>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9"/>
            <p:cNvSpPr/>
            <p:nvPr/>
          </p:nvSpPr>
          <p:spPr>
            <a:xfrm>
              <a:off x="1710416" y="-1563149"/>
              <a:ext cx="77606" cy="164351"/>
            </a:xfrm>
            <a:custGeom>
              <a:avLst/>
              <a:gdLst/>
              <a:ahLst/>
              <a:cxnLst/>
              <a:rect l="l" t="t" r="r" b="b"/>
              <a:pathLst>
                <a:path w="2123" h="4496" extrusionOk="0">
                  <a:moveTo>
                    <a:pt x="0" y="0"/>
                  </a:moveTo>
                  <a:lnTo>
                    <a:pt x="0" y="4495"/>
                  </a:lnTo>
                  <a:lnTo>
                    <a:pt x="2122" y="4495"/>
                  </a:lnTo>
                  <a:lnTo>
                    <a:pt x="212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9"/>
            <p:cNvSpPr/>
            <p:nvPr/>
          </p:nvSpPr>
          <p:spPr>
            <a:xfrm>
              <a:off x="2335225" y="-1986650"/>
              <a:ext cx="1339924" cy="1767959"/>
            </a:xfrm>
            <a:custGeom>
              <a:avLst/>
              <a:gdLst/>
              <a:ahLst/>
              <a:cxnLst/>
              <a:rect l="l" t="t" r="r" b="b"/>
              <a:pathLst>
                <a:path w="36655" h="48328" extrusionOk="0">
                  <a:moveTo>
                    <a:pt x="1" y="1"/>
                  </a:moveTo>
                  <a:lnTo>
                    <a:pt x="1" y="48328"/>
                  </a:lnTo>
                  <a:lnTo>
                    <a:pt x="36654" y="48328"/>
                  </a:lnTo>
                  <a:lnTo>
                    <a:pt x="366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7" name="Google Shape;787;p29"/>
            <p:cNvGrpSpPr/>
            <p:nvPr/>
          </p:nvGrpSpPr>
          <p:grpSpPr>
            <a:xfrm>
              <a:off x="2615756" y="-1748012"/>
              <a:ext cx="945915" cy="1439122"/>
              <a:chOff x="2615756" y="-1748012"/>
              <a:chExt cx="945915" cy="1439122"/>
            </a:xfrm>
          </p:grpSpPr>
          <p:sp>
            <p:nvSpPr>
              <p:cNvPr id="788" name="Google Shape;788;p29"/>
              <p:cNvSpPr/>
              <p:nvPr/>
            </p:nvSpPr>
            <p:spPr>
              <a:xfrm>
                <a:off x="2615756" y="-1748012"/>
                <a:ext cx="120303" cy="292988"/>
              </a:xfrm>
              <a:custGeom>
                <a:avLst/>
                <a:gdLst/>
                <a:ahLst/>
                <a:cxnLst/>
                <a:rect l="l" t="t" r="r" b="b"/>
                <a:pathLst>
                  <a:path w="3291" h="8015" extrusionOk="0">
                    <a:moveTo>
                      <a:pt x="0" y="1"/>
                    </a:moveTo>
                    <a:lnTo>
                      <a:pt x="0" y="8014"/>
                    </a:lnTo>
                    <a:lnTo>
                      <a:pt x="3290" y="8014"/>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9"/>
              <p:cNvSpPr/>
              <p:nvPr/>
            </p:nvSpPr>
            <p:spPr>
              <a:xfrm>
                <a:off x="2615756" y="-601622"/>
                <a:ext cx="120303" cy="292732"/>
              </a:xfrm>
              <a:custGeom>
                <a:avLst/>
                <a:gdLst/>
                <a:ahLst/>
                <a:cxnLst/>
                <a:rect l="l" t="t" r="r" b="b"/>
                <a:pathLst>
                  <a:path w="3291" h="8008" extrusionOk="0">
                    <a:moveTo>
                      <a:pt x="0" y="1"/>
                    </a:moveTo>
                    <a:lnTo>
                      <a:pt x="0" y="8007"/>
                    </a:lnTo>
                    <a:lnTo>
                      <a:pt x="3290" y="8007"/>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9"/>
              <p:cNvSpPr/>
              <p:nvPr/>
            </p:nvSpPr>
            <p:spPr>
              <a:xfrm>
                <a:off x="2615756" y="-1170211"/>
                <a:ext cx="120303" cy="292696"/>
              </a:xfrm>
              <a:custGeom>
                <a:avLst/>
                <a:gdLst/>
                <a:ahLst/>
                <a:cxnLst/>
                <a:rect l="l" t="t" r="r" b="b"/>
                <a:pathLst>
                  <a:path w="3291" h="8007" extrusionOk="0">
                    <a:moveTo>
                      <a:pt x="0" y="0"/>
                    </a:moveTo>
                    <a:lnTo>
                      <a:pt x="0" y="8007"/>
                    </a:lnTo>
                    <a:lnTo>
                      <a:pt x="3290" y="8007"/>
                    </a:lnTo>
                    <a:lnTo>
                      <a:pt x="32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9"/>
              <p:cNvSpPr/>
              <p:nvPr/>
            </p:nvSpPr>
            <p:spPr>
              <a:xfrm>
                <a:off x="3179775" y="-1748012"/>
                <a:ext cx="120558" cy="292988"/>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9"/>
              <p:cNvSpPr/>
              <p:nvPr/>
            </p:nvSpPr>
            <p:spPr>
              <a:xfrm>
                <a:off x="3441113" y="-1748012"/>
                <a:ext cx="120558" cy="292988"/>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9"/>
              <p:cNvSpPr/>
              <p:nvPr/>
            </p:nvSpPr>
            <p:spPr>
              <a:xfrm>
                <a:off x="3179775" y="-1191559"/>
                <a:ext cx="120558" cy="291636"/>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9"/>
              <p:cNvSpPr/>
              <p:nvPr/>
            </p:nvSpPr>
            <p:spPr>
              <a:xfrm>
                <a:off x="3441113" y="-1191559"/>
                <a:ext cx="120558" cy="291636"/>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9"/>
              <p:cNvSpPr/>
              <p:nvPr/>
            </p:nvSpPr>
            <p:spPr>
              <a:xfrm>
                <a:off x="3179775" y="-636459"/>
                <a:ext cx="120558" cy="292696"/>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9"/>
              <p:cNvSpPr/>
              <p:nvPr/>
            </p:nvSpPr>
            <p:spPr>
              <a:xfrm>
                <a:off x="3441113" y="-636459"/>
                <a:ext cx="120558" cy="292696"/>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7" name="Google Shape;797;p29"/>
            <p:cNvSpPr/>
            <p:nvPr/>
          </p:nvSpPr>
          <p:spPr>
            <a:xfrm>
              <a:off x="2233895" y="-2048537"/>
              <a:ext cx="1541488" cy="64081"/>
            </a:xfrm>
            <a:custGeom>
              <a:avLst/>
              <a:gdLst/>
              <a:ahLst/>
              <a:cxnLst/>
              <a:rect l="l" t="t" r="r" b="b"/>
              <a:pathLst>
                <a:path w="42169" h="1753" extrusionOk="0">
                  <a:moveTo>
                    <a:pt x="0" y="1"/>
                  </a:moveTo>
                  <a:lnTo>
                    <a:pt x="0" y="1753"/>
                  </a:lnTo>
                  <a:lnTo>
                    <a:pt x="42169" y="1753"/>
                  </a:lnTo>
                  <a:lnTo>
                    <a:pt x="421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9"/>
            <p:cNvSpPr/>
            <p:nvPr/>
          </p:nvSpPr>
          <p:spPr>
            <a:xfrm>
              <a:off x="1001014" y="-2353631"/>
              <a:ext cx="1355569" cy="2134958"/>
            </a:xfrm>
            <a:custGeom>
              <a:avLst/>
              <a:gdLst/>
              <a:ahLst/>
              <a:cxnLst/>
              <a:rect l="l" t="t" r="r" b="b"/>
              <a:pathLst>
                <a:path w="37083" h="58404" extrusionOk="0">
                  <a:moveTo>
                    <a:pt x="0" y="0"/>
                  </a:moveTo>
                  <a:lnTo>
                    <a:pt x="148" y="58404"/>
                  </a:lnTo>
                  <a:lnTo>
                    <a:pt x="37083" y="58404"/>
                  </a:lnTo>
                  <a:lnTo>
                    <a:pt x="36927"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9"/>
            <p:cNvSpPr/>
            <p:nvPr/>
          </p:nvSpPr>
          <p:spPr>
            <a:xfrm>
              <a:off x="1266666" y="-2773877"/>
              <a:ext cx="476458" cy="420273"/>
            </a:xfrm>
            <a:custGeom>
              <a:avLst/>
              <a:gdLst/>
              <a:ahLst/>
              <a:cxnLst/>
              <a:rect l="l" t="t" r="r" b="b"/>
              <a:pathLst>
                <a:path w="13034" h="11497" extrusionOk="0">
                  <a:moveTo>
                    <a:pt x="0" y="0"/>
                  </a:moveTo>
                  <a:lnTo>
                    <a:pt x="0" y="11496"/>
                  </a:lnTo>
                  <a:lnTo>
                    <a:pt x="13034" y="11496"/>
                  </a:lnTo>
                  <a:lnTo>
                    <a:pt x="130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9"/>
            <p:cNvSpPr/>
            <p:nvPr/>
          </p:nvSpPr>
          <p:spPr>
            <a:xfrm>
              <a:off x="888325" y="-2408167"/>
              <a:ext cx="1502045" cy="54562"/>
            </a:xfrm>
            <a:custGeom>
              <a:avLst/>
              <a:gdLst/>
              <a:ahLst/>
              <a:cxnLst/>
              <a:rect l="l" t="t" r="r" b="b"/>
              <a:pathLst>
                <a:path w="41090" h="681" extrusionOk="0">
                  <a:moveTo>
                    <a:pt x="0" y="0"/>
                  </a:moveTo>
                  <a:lnTo>
                    <a:pt x="0" y="680"/>
                  </a:lnTo>
                  <a:lnTo>
                    <a:pt x="41090" y="680"/>
                  </a:lnTo>
                  <a:lnTo>
                    <a:pt x="410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1" name="Google Shape;801;p29"/>
            <p:cNvGrpSpPr/>
            <p:nvPr/>
          </p:nvGrpSpPr>
          <p:grpSpPr>
            <a:xfrm>
              <a:off x="1266665" y="-2170158"/>
              <a:ext cx="796183" cy="1705871"/>
              <a:chOff x="1266665" y="-2170158"/>
              <a:chExt cx="796183" cy="1705871"/>
            </a:xfrm>
          </p:grpSpPr>
          <p:sp>
            <p:nvSpPr>
              <p:cNvPr id="802" name="Google Shape;802;p29"/>
              <p:cNvSpPr/>
              <p:nvPr/>
            </p:nvSpPr>
            <p:spPr>
              <a:xfrm>
                <a:off x="1266665" y="-2170158"/>
                <a:ext cx="114892" cy="240824"/>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9"/>
              <p:cNvSpPr/>
              <p:nvPr/>
            </p:nvSpPr>
            <p:spPr>
              <a:xfrm>
                <a:off x="1947955" y="-2170158"/>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9"/>
              <p:cNvSpPr/>
              <p:nvPr/>
            </p:nvSpPr>
            <p:spPr>
              <a:xfrm>
                <a:off x="1947955" y="-1691533"/>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9"/>
              <p:cNvSpPr/>
              <p:nvPr/>
            </p:nvSpPr>
            <p:spPr>
              <a:xfrm>
                <a:off x="1947955" y="-1198322"/>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9"/>
              <p:cNvSpPr/>
              <p:nvPr/>
            </p:nvSpPr>
            <p:spPr>
              <a:xfrm>
                <a:off x="1947955" y="-706464"/>
                <a:ext cx="114892" cy="242177"/>
              </a:xfrm>
              <a:custGeom>
                <a:avLst/>
                <a:gdLst/>
                <a:ahLst/>
                <a:cxnLst/>
                <a:rect l="l" t="t" r="r" b="b"/>
                <a:pathLst>
                  <a:path w="3143" h="6625" extrusionOk="0">
                    <a:moveTo>
                      <a:pt x="1" y="1"/>
                    </a:moveTo>
                    <a:lnTo>
                      <a:pt x="1" y="6625"/>
                    </a:lnTo>
                    <a:lnTo>
                      <a:pt x="3143" y="6625"/>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9"/>
              <p:cNvSpPr/>
              <p:nvPr/>
            </p:nvSpPr>
            <p:spPr>
              <a:xfrm>
                <a:off x="1266665" y="-1684770"/>
                <a:ext cx="114892" cy="240824"/>
              </a:xfrm>
              <a:custGeom>
                <a:avLst/>
                <a:gdLst/>
                <a:ahLst/>
                <a:cxnLst/>
                <a:rect l="l" t="t" r="r" b="b"/>
                <a:pathLst>
                  <a:path w="3143" h="6588" extrusionOk="0">
                    <a:moveTo>
                      <a:pt x="0" y="0"/>
                    </a:moveTo>
                    <a:lnTo>
                      <a:pt x="0" y="6588"/>
                    </a:lnTo>
                    <a:lnTo>
                      <a:pt x="3142" y="6588"/>
                    </a:lnTo>
                    <a:lnTo>
                      <a:pt x="31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9"/>
              <p:cNvSpPr/>
              <p:nvPr/>
            </p:nvSpPr>
            <p:spPr>
              <a:xfrm>
                <a:off x="1266665" y="-1198322"/>
                <a:ext cx="114892" cy="240824"/>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9"/>
              <p:cNvSpPr/>
              <p:nvPr/>
            </p:nvSpPr>
            <p:spPr>
              <a:xfrm>
                <a:off x="1266665" y="-713227"/>
                <a:ext cx="114892" cy="241117"/>
              </a:xfrm>
              <a:custGeom>
                <a:avLst/>
                <a:gdLst/>
                <a:ahLst/>
                <a:cxnLst/>
                <a:rect l="l" t="t" r="r" b="b"/>
                <a:pathLst>
                  <a:path w="3143" h="6596" extrusionOk="0">
                    <a:moveTo>
                      <a:pt x="0" y="1"/>
                    </a:moveTo>
                    <a:lnTo>
                      <a:pt x="0" y="6595"/>
                    </a:lnTo>
                    <a:lnTo>
                      <a:pt x="3142" y="6595"/>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10" name="Google Shape;810;p29"/>
          <p:cNvGrpSpPr/>
          <p:nvPr/>
        </p:nvGrpSpPr>
        <p:grpSpPr>
          <a:xfrm>
            <a:off x="-99" y="4952068"/>
            <a:ext cx="12192148" cy="1187033"/>
            <a:chOff x="-75" y="3714050"/>
            <a:chExt cx="9144111" cy="890275"/>
          </a:xfrm>
        </p:grpSpPr>
        <p:sp>
          <p:nvSpPr>
            <p:cNvPr id="811" name="Google Shape;811;p29"/>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9"/>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3" name="Google Shape;813;p29"/>
          <p:cNvSpPr/>
          <p:nvPr/>
        </p:nvSpPr>
        <p:spPr>
          <a:xfrm>
            <a:off x="-99" y="6120424"/>
            <a:ext cx="12192148" cy="7375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4" name="Google Shape;814;p29"/>
          <p:cNvGrpSpPr/>
          <p:nvPr/>
        </p:nvGrpSpPr>
        <p:grpSpPr>
          <a:xfrm>
            <a:off x="57568" y="6120243"/>
            <a:ext cx="12077257" cy="737483"/>
            <a:chOff x="31859" y="3637483"/>
            <a:chExt cx="9057943" cy="954958"/>
          </a:xfrm>
        </p:grpSpPr>
        <p:sp>
          <p:nvSpPr>
            <p:cNvPr id="815" name="Google Shape;815;p29"/>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9"/>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9"/>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9"/>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9"/>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9"/>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1" name="Google Shape;821;p29"/>
          <p:cNvSpPr/>
          <p:nvPr/>
        </p:nvSpPr>
        <p:spPr>
          <a:xfrm>
            <a:off x="11086533" y="2052851"/>
            <a:ext cx="1322792" cy="43881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2" name="Google Shape;822;p29"/>
          <p:cNvSpPr/>
          <p:nvPr/>
        </p:nvSpPr>
        <p:spPr>
          <a:xfrm flipH="1">
            <a:off x="-391167" y="2211417"/>
            <a:ext cx="1322792" cy="43881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3" name="Google Shape;823;p29"/>
          <p:cNvSpPr txBox="1">
            <a:spLocks noGrp="1"/>
          </p:cNvSpPr>
          <p:nvPr>
            <p:ph type="title"/>
          </p:nvPr>
        </p:nvSpPr>
        <p:spPr>
          <a:xfrm>
            <a:off x="1696800" y="718800"/>
            <a:ext cx="87988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4" name="Google Shape;824;p29"/>
          <p:cNvSpPr txBox="1">
            <a:spLocks noGrp="1"/>
          </p:cNvSpPr>
          <p:nvPr>
            <p:ph type="title" idx="2"/>
          </p:nvPr>
        </p:nvSpPr>
        <p:spPr>
          <a:xfrm>
            <a:off x="1250267" y="1788067"/>
            <a:ext cx="2900400" cy="703600"/>
          </a:xfrm>
          <a:prstGeom prst="rect">
            <a:avLst/>
          </a:prstGeom>
          <a:ln>
            <a:noFill/>
          </a:ln>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25" name="Google Shape;825;p29"/>
          <p:cNvSpPr txBox="1">
            <a:spLocks noGrp="1"/>
          </p:cNvSpPr>
          <p:nvPr>
            <p:ph type="subTitle" idx="1"/>
          </p:nvPr>
        </p:nvSpPr>
        <p:spPr>
          <a:xfrm>
            <a:off x="1250267" y="2566300"/>
            <a:ext cx="2900400" cy="694400"/>
          </a:xfrm>
          <a:prstGeom prst="rect">
            <a:avLst/>
          </a:prstGeom>
          <a:ln>
            <a:noFill/>
          </a:ln>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6" name="Google Shape;826;p29"/>
          <p:cNvSpPr txBox="1">
            <a:spLocks noGrp="1"/>
          </p:cNvSpPr>
          <p:nvPr>
            <p:ph type="title" idx="3"/>
          </p:nvPr>
        </p:nvSpPr>
        <p:spPr>
          <a:xfrm>
            <a:off x="4569300" y="2385484"/>
            <a:ext cx="2899200" cy="703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27" name="Google Shape;827;p29"/>
          <p:cNvSpPr txBox="1">
            <a:spLocks noGrp="1"/>
          </p:cNvSpPr>
          <p:nvPr>
            <p:ph type="subTitle" idx="4"/>
          </p:nvPr>
        </p:nvSpPr>
        <p:spPr>
          <a:xfrm>
            <a:off x="4569300" y="3165933"/>
            <a:ext cx="2899200" cy="69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8" name="Google Shape;828;p29"/>
          <p:cNvSpPr txBox="1">
            <a:spLocks noGrp="1"/>
          </p:cNvSpPr>
          <p:nvPr>
            <p:ph type="title" idx="5"/>
          </p:nvPr>
        </p:nvSpPr>
        <p:spPr>
          <a:xfrm>
            <a:off x="8041531" y="1788067"/>
            <a:ext cx="2900400" cy="703600"/>
          </a:xfrm>
          <a:prstGeom prst="rect">
            <a:avLst/>
          </a:prstGeom>
          <a:ln>
            <a:noFill/>
          </a:ln>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29" name="Google Shape;829;p29"/>
          <p:cNvSpPr txBox="1">
            <a:spLocks noGrp="1"/>
          </p:cNvSpPr>
          <p:nvPr>
            <p:ph type="subTitle" idx="6"/>
          </p:nvPr>
        </p:nvSpPr>
        <p:spPr>
          <a:xfrm>
            <a:off x="8042733" y="2566300"/>
            <a:ext cx="2899200" cy="694400"/>
          </a:xfrm>
          <a:prstGeom prst="rect">
            <a:avLst/>
          </a:prstGeom>
          <a:ln>
            <a:noFill/>
          </a:ln>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30" name="Google Shape;830;p29"/>
          <p:cNvGrpSpPr/>
          <p:nvPr/>
        </p:nvGrpSpPr>
        <p:grpSpPr>
          <a:xfrm>
            <a:off x="673446" y="5584687"/>
            <a:ext cx="993164" cy="538148"/>
            <a:chOff x="2301112" y="2967762"/>
            <a:chExt cx="655814" cy="355354"/>
          </a:xfrm>
        </p:grpSpPr>
        <p:sp>
          <p:nvSpPr>
            <p:cNvPr id="831" name="Google Shape;831;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3" name="Google Shape;833;p29"/>
          <p:cNvGrpSpPr/>
          <p:nvPr/>
        </p:nvGrpSpPr>
        <p:grpSpPr>
          <a:xfrm>
            <a:off x="6036838" y="5690535"/>
            <a:ext cx="797820" cy="432300"/>
            <a:chOff x="2301112" y="2967762"/>
            <a:chExt cx="655814" cy="355354"/>
          </a:xfrm>
        </p:grpSpPr>
        <p:sp>
          <p:nvSpPr>
            <p:cNvPr id="834" name="Google Shape;834;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6" name="Google Shape;836;p29"/>
          <p:cNvGrpSpPr/>
          <p:nvPr/>
        </p:nvGrpSpPr>
        <p:grpSpPr>
          <a:xfrm>
            <a:off x="9799347" y="5444651"/>
            <a:ext cx="1251380" cy="678016"/>
            <a:chOff x="2301112" y="2967762"/>
            <a:chExt cx="655814" cy="355354"/>
          </a:xfrm>
        </p:grpSpPr>
        <p:sp>
          <p:nvSpPr>
            <p:cNvPr id="837" name="Google Shape;837;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795410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839"/>
        <p:cNvGrpSpPr/>
        <p:nvPr/>
      </p:nvGrpSpPr>
      <p:grpSpPr>
        <a:xfrm>
          <a:off x="0" y="0"/>
          <a:ext cx="0" cy="0"/>
          <a:chOff x="0" y="0"/>
          <a:chExt cx="0" cy="0"/>
        </a:xfrm>
      </p:grpSpPr>
      <p:sp>
        <p:nvSpPr>
          <p:cNvPr id="840" name="Google Shape;840;p30"/>
          <p:cNvSpPr/>
          <p:nvPr/>
        </p:nvSpPr>
        <p:spPr>
          <a:xfrm>
            <a:off x="100"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30"/>
          <p:cNvSpPr/>
          <p:nvPr/>
        </p:nvSpPr>
        <p:spPr>
          <a:xfrm>
            <a:off x="67"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2" name="Google Shape;842;p30"/>
          <p:cNvGrpSpPr/>
          <p:nvPr/>
        </p:nvGrpSpPr>
        <p:grpSpPr>
          <a:xfrm>
            <a:off x="419834" y="172267"/>
            <a:ext cx="11607703" cy="3130207"/>
            <a:chOff x="314875" y="129200"/>
            <a:chExt cx="8705777" cy="2347655"/>
          </a:xfrm>
        </p:grpSpPr>
        <p:sp>
          <p:nvSpPr>
            <p:cNvPr id="843" name="Google Shape;843;p30"/>
            <p:cNvSpPr/>
            <p:nvPr/>
          </p:nvSpPr>
          <p:spPr>
            <a:xfrm>
              <a:off x="314875" y="1421300"/>
              <a:ext cx="1173719" cy="3119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0"/>
            <p:cNvSpPr/>
            <p:nvPr/>
          </p:nvSpPr>
          <p:spPr>
            <a:xfrm flipH="1">
              <a:off x="2909577" y="2011543"/>
              <a:ext cx="701348" cy="23266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0"/>
            <p:cNvSpPr/>
            <p:nvPr/>
          </p:nvSpPr>
          <p:spPr>
            <a:xfrm flipH="1">
              <a:off x="3965200" y="129200"/>
              <a:ext cx="875425" cy="23265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0"/>
            <p:cNvSpPr/>
            <p:nvPr/>
          </p:nvSpPr>
          <p:spPr>
            <a:xfrm>
              <a:off x="5782819" y="1381799"/>
              <a:ext cx="820431" cy="27215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0"/>
            <p:cNvSpPr/>
            <p:nvPr/>
          </p:nvSpPr>
          <p:spPr>
            <a:xfrm>
              <a:off x="8145153" y="2244202"/>
              <a:ext cx="875499" cy="23265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0"/>
            <p:cNvSpPr/>
            <p:nvPr/>
          </p:nvSpPr>
          <p:spPr>
            <a:xfrm flipH="1">
              <a:off x="8026769" y="366537"/>
              <a:ext cx="563331" cy="186864"/>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9" name="Google Shape;849;p30"/>
          <p:cNvGrpSpPr/>
          <p:nvPr/>
        </p:nvGrpSpPr>
        <p:grpSpPr>
          <a:xfrm>
            <a:off x="-123" y="3834084"/>
            <a:ext cx="12192171" cy="2305109"/>
            <a:chOff x="-92" y="2875563"/>
            <a:chExt cx="9144128" cy="1728832"/>
          </a:xfrm>
        </p:grpSpPr>
        <p:grpSp>
          <p:nvGrpSpPr>
            <p:cNvPr id="850" name="Google Shape;850;p30"/>
            <p:cNvGrpSpPr/>
            <p:nvPr/>
          </p:nvGrpSpPr>
          <p:grpSpPr>
            <a:xfrm>
              <a:off x="-92" y="2875563"/>
              <a:ext cx="9144092" cy="1131187"/>
              <a:chOff x="-92" y="2875563"/>
              <a:chExt cx="9144092" cy="1131187"/>
            </a:xfrm>
          </p:grpSpPr>
          <p:sp>
            <p:nvSpPr>
              <p:cNvPr id="851" name="Google Shape;851;p30"/>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52" name="Google Shape;852;p30"/>
              <p:cNvGrpSpPr/>
              <p:nvPr/>
            </p:nvGrpSpPr>
            <p:grpSpPr>
              <a:xfrm>
                <a:off x="-92" y="2875563"/>
                <a:ext cx="9143579" cy="571636"/>
                <a:chOff x="-1039007" y="2887141"/>
                <a:chExt cx="11347207" cy="718767"/>
              </a:xfrm>
            </p:grpSpPr>
            <p:sp>
              <p:nvSpPr>
                <p:cNvPr id="853" name="Google Shape;853;p30"/>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30"/>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55" name="Google Shape;855;p30"/>
            <p:cNvGrpSpPr/>
            <p:nvPr/>
          </p:nvGrpSpPr>
          <p:grpSpPr>
            <a:xfrm>
              <a:off x="-75" y="3555684"/>
              <a:ext cx="9144111" cy="1048711"/>
              <a:chOff x="-75" y="3996089"/>
              <a:chExt cx="9144111" cy="818986"/>
            </a:xfrm>
          </p:grpSpPr>
          <p:sp>
            <p:nvSpPr>
              <p:cNvPr id="856" name="Google Shape;856;p30"/>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57" name="Google Shape;857;p30"/>
              <p:cNvGrpSpPr/>
              <p:nvPr/>
            </p:nvGrpSpPr>
            <p:grpSpPr>
              <a:xfrm>
                <a:off x="43175" y="3996198"/>
                <a:ext cx="9057943" cy="818877"/>
                <a:chOff x="31859" y="3637483"/>
                <a:chExt cx="9057943" cy="954958"/>
              </a:xfrm>
            </p:grpSpPr>
            <p:sp>
              <p:nvSpPr>
                <p:cNvPr id="858" name="Google Shape;858;p30"/>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0"/>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0"/>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30"/>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30"/>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30"/>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864" name="Google Shape;864;p30"/>
          <p:cNvSpPr txBox="1">
            <a:spLocks noGrp="1"/>
          </p:cNvSpPr>
          <p:nvPr>
            <p:ph type="title"/>
          </p:nvPr>
        </p:nvSpPr>
        <p:spPr>
          <a:xfrm>
            <a:off x="2666733" y="722567"/>
            <a:ext cx="6793600" cy="6344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5" name="Google Shape;865;p30"/>
          <p:cNvSpPr txBox="1">
            <a:spLocks noGrp="1"/>
          </p:cNvSpPr>
          <p:nvPr>
            <p:ph type="title" idx="2"/>
          </p:nvPr>
        </p:nvSpPr>
        <p:spPr>
          <a:xfrm>
            <a:off x="1318367" y="3840567"/>
            <a:ext cx="255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6" name="Google Shape;866;p30"/>
          <p:cNvSpPr txBox="1">
            <a:spLocks noGrp="1"/>
          </p:cNvSpPr>
          <p:nvPr>
            <p:ph type="title" idx="3"/>
          </p:nvPr>
        </p:nvSpPr>
        <p:spPr>
          <a:xfrm>
            <a:off x="4817409" y="3831700"/>
            <a:ext cx="255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7" name="Google Shape;867;p30"/>
          <p:cNvSpPr txBox="1">
            <a:spLocks noGrp="1"/>
          </p:cNvSpPr>
          <p:nvPr>
            <p:ph type="subTitle" idx="1"/>
          </p:nvPr>
        </p:nvSpPr>
        <p:spPr>
          <a:xfrm>
            <a:off x="4510809" y="5086384"/>
            <a:ext cx="3170400" cy="63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8" name="Google Shape;868;p30"/>
          <p:cNvSpPr txBox="1">
            <a:spLocks noGrp="1"/>
          </p:cNvSpPr>
          <p:nvPr>
            <p:ph type="subTitle" idx="4"/>
          </p:nvPr>
        </p:nvSpPr>
        <p:spPr>
          <a:xfrm>
            <a:off x="1032733" y="5086384"/>
            <a:ext cx="3172800" cy="63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9" name="Google Shape;869;p30"/>
          <p:cNvSpPr txBox="1">
            <a:spLocks noGrp="1"/>
          </p:cNvSpPr>
          <p:nvPr>
            <p:ph type="title" idx="5"/>
          </p:nvPr>
        </p:nvSpPr>
        <p:spPr>
          <a:xfrm>
            <a:off x="8325467" y="3831700"/>
            <a:ext cx="255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0" name="Google Shape;870;p30"/>
          <p:cNvSpPr txBox="1">
            <a:spLocks noGrp="1"/>
          </p:cNvSpPr>
          <p:nvPr>
            <p:ph type="subTitle" idx="6"/>
          </p:nvPr>
        </p:nvSpPr>
        <p:spPr>
          <a:xfrm>
            <a:off x="7986460" y="5086384"/>
            <a:ext cx="3170400" cy="63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09358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71"/>
        <p:cNvGrpSpPr/>
        <p:nvPr/>
      </p:nvGrpSpPr>
      <p:grpSpPr>
        <a:xfrm>
          <a:off x="0" y="0"/>
          <a:ext cx="0" cy="0"/>
          <a:chOff x="0" y="0"/>
          <a:chExt cx="0" cy="0"/>
        </a:xfrm>
      </p:grpSpPr>
      <p:grpSp>
        <p:nvGrpSpPr>
          <p:cNvPr id="872" name="Google Shape;872;p31"/>
          <p:cNvGrpSpPr/>
          <p:nvPr/>
        </p:nvGrpSpPr>
        <p:grpSpPr>
          <a:xfrm>
            <a:off x="-99" y="4531868"/>
            <a:ext cx="12192148" cy="1646233"/>
            <a:chOff x="-75" y="3398900"/>
            <a:chExt cx="9144111" cy="1234675"/>
          </a:xfrm>
        </p:grpSpPr>
        <p:sp>
          <p:nvSpPr>
            <p:cNvPr id="873" name="Google Shape;873;p31"/>
            <p:cNvSpPr/>
            <p:nvPr/>
          </p:nvSpPr>
          <p:spPr>
            <a:xfrm>
              <a:off x="-75" y="4289175"/>
              <a:ext cx="9144000" cy="344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74" name="Google Shape;874;p31"/>
            <p:cNvGrpSpPr/>
            <p:nvPr/>
          </p:nvGrpSpPr>
          <p:grpSpPr>
            <a:xfrm flipH="1">
              <a:off x="-75" y="3398900"/>
              <a:ext cx="9144111" cy="890275"/>
              <a:chOff x="-75" y="3714050"/>
              <a:chExt cx="9144111" cy="890275"/>
            </a:xfrm>
          </p:grpSpPr>
          <p:sp>
            <p:nvSpPr>
              <p:cNvPr id="875" name="Google Shape;875;p31"/>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1"/>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77" name="Google Shape;877;p31"/>
          <p:cNvSpPr/>
          <p:nvPr/>
        </p:nvSpPr>
        <p:spPr>
          <a:xfrm>
            <a:off x="-99" y="6120424"/>
            <a:ext cx="12192148" cy="7375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8" name="Google Shape;878;p31"/>
          <p:cNvGrpSpPr/>
          <p:nvPr/>
        </p:nvGrpSpPr>
        <p:grpSpPr>
          <a:xfrm>
            <a:off x="-57566" y="6120379"/>
            <a:ext cx="12315180" cy="763584"/>
            <a:chOff x="31859" y="3637483"/>
            <a:chExt cx="9057943" cy="954958"/>
          </a:xfrm>
        </p:grpSpPr>
        <p:sp>
          <p:nvSpPr>
            <p:cNvPr id="879" name="Google Shape;879;p31"/>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1"/>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1"/>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1"/>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1"/>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1"/>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31"/>
          <p:cNvGrpSpPr/>
          <p:nvPr/>
        </p:nvGrpSpPr>
        <p:grpSpPr>
          <a:xfrm>
            <a:off x="331840" y="598774"/>
            <a:ext cx="11347808" cy="3287333"/>
            <a:chOff x="248880" y="449080"/>
            <a:chExt cx="8510856" cy="2465500"/>
          </a:xfrm>
        </p:grpSpPr>
        <p:sp>
          <p:nvSpPr>
            <p:cNvPr id="886" name="Google Shape;886;p31"/>
            <p:cNvSpPr/>
            <p:nvPr/>
          </p:nvSpPr>
          <p:spPr>
            <a:xfrm>
              <a:off x="6949139" y="2468578"/>
              <a:ext cx="1098260" cy="364324"/>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1"/>
            <p:cNvSpPr/>
            <p:nvPr/>
          </p:nvSpPr>
          <p:spPr>
            <a:xfrm>
              <a:off x="248880" y="17829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1"/>
            <p:cNvSpPr/>
            <p:nvPr/>
          </p:nvSpPr>
          <p:spPr>
            <a:xfrm>
              <a:off x="614173" y="61203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1"/>
            <p:cNvSpPr/>
            <p:nvPr/>
          </p:nvSpPr>
          <p:spPr>
            <a:xfrm flipH="1">
              <a:off x="6133298" y="976344"/>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1"/>
            <p:cNvSpPr/>
            <p:nvPr/>
          </p:nvSpPr>
          <p:spPr>
            <a:xfrm>
              <a:off x="7969555" y="449080"/>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1"/>
            <p:cNvSpPr/>
            <p:nvPr/>
          </p:nvSpPr>
          <p:spPr>
            <a:xfrm flipH="1">
              <a:off x="1958228" y="2652452"/>
              <a:ext cx="986250" cy="262128"/>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2" name="Google Shape;892;p31"/>
          <p:cNvSpPr txBox="1">
            <a:spLocks noGrp="1"/>
          </p:cNvSpPr>
          <p:nvPr>
            <p:ph type="title"/>
          </p:nvPr>
        </p:nvSpPr>
        <p:spPr>
          <a:xfrm>
            <a:off x="960000" y="718800"/>
            <a:ext cx="102720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3" name="Google Shape;893;p31"/>
          <p:cNvSpPr txBox="1">
            <a:spLocks noGrp="1"/>
          </p:cNvSpPr>
          <p:nvPr>
            <p:ph type="title" idx="2"/>
          </p:nvPr>
        </p:nvSpPr>
        <p:spPr>
          <a:xfrm>
            <a:off x="1894067" y="2082233"/>
            <a:ext cx="2889600" cy="469200"/>
          </a:xfrm>
          <a:prstGeom prst="rect">
            <a:avLst/>
          </a:prstGeom>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4" name="Google Shape;894;p31"/>
          <p:cNvSpPr txBox="1">
            <a:spLocks noGrp="1"/>
          </p:cNvSpPr>
          <p:nvPr>
            <p:ph type="subTitle" idx="1"/>
          </p:nvPr>
        </p:nvSpPr>
        <p:spPr>
          <a:xfrm>
            <a:off x="1894067" y="2650233"/>
            <a:ext cx="2889600" cy="7036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5" name="Google Shape;895;p31"/>
          <p:cNvSpPr txBox="1">
            <a:spLocks noGrp="1"/>
          </p:cNvSpPr>
          <p:nvPr>
            <p:ph type="title" idx="3"/>
          </p:nvPr>
        </p:nvSpPr>
        <p:spPr>
          <a:xfrm>
            <a:off x="7260500" y="2082133"/>
            <a:ext cx="2887600" cy="469200"/>
          </a:xfrm>
          <a:prstGeom prst="rect">
            <a:avLst/>
          </a:prstGeom>
        </p:spPr>
        <p:txBody>
          <a:bodyPr spcFirstLastPara="1" wrap="square" lIns="14400" tIns="14400" rIns="14400" bIns="14400" anchor="ctr" anchorCtr="0">
            <a:noAutofit/>
          </a:bodyPr>
          <a:lstStyle>
            <a:lvl1pPr lvl="0"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6" name="Google Shape;896;p31"/>
          <p:cNvSpPr txBox="1">
            <a:spLocks noGrp="1"/>
          </p:cNvSpPr>
          <p:nvPr>
            <p:ph type="subTitle" idx="4"/>
          </p:nvPr>
        </p:nvSpPr>
        <p:spPr>
          <a:xfrm>
            <a:off x="7260533" y="2650233"/>
            <a:ext cx="2889600" cy="703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7" name="Google Shape;897;p31"/>
          <p:cNvSpPr txBox="1">
            <a:spLocks noGrp="1"/>
          </p:cNvSpPr>
          <p:nvPr>
            <p:ph type="title" idx="5"/>
          </p:nvPr>
        </p:nvSpPr>
        <p:spPr>
          <a:xfrm>
            <a:off x="1894067" y="4186067"/>
            <a:ext cx="2889600" cy="469200"/>
          </a:xfrm>
          <a:prstGeom prst="rect">
            <a:avLst/>
          </a:prstGeom>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8" name="Google Shape;898;p31"/>
          <p:cNvSpPr txBox="1">
            <a:spLocks noGrp="1"/>
          </p:cNvSpPr>
          <p:nvPr>
            <p:ph type="subTitle" idx="6"/>
          </p:nvPr>
        </p:nvSpPr>
        <p:spPr>
          <a:xfrm>
            <a:off x="1894067" y="4750467"/>
            <a:ext cx="2889600" cy="7056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9" name="Google Shape;899;p31"/>
          <p:cNvSpPr txBox="1">
            <a:spLocks noGrp="1"/>
          </p:cNvSpPr>
          <p:nvPr>
            <p:ph type="title" idx="7"/>
          </p:nvPr>
        </p:nvSpPr>
        <p:spPr>
          <a:xfrm>
            <a:off x="7260500" y="4186067"/>
            <a:ext cx="2889600" cy="469200"/>
          </a:xfrm>
          <a:prstGeom prst="rect">
            <a:avLst/>
          </a:prstGeom>
        </p:spPr>
        <p:txBody>
          <a:bodyPr spcFirstLastPara="1" wrap="square" lIns="14400" tIns="14400" rIns="14400" bIns="14400" anchor="ctr" anchorCtr="0">
            <a:noAutofit/>
          </a:bodyPr>
          <a:lstStyle>
            <a:lvl1pPr lvl="0"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00" name="Google Shape;900;p31"/>
          <p:cNvSpPr txBox="1">
            <a:spLocks noGrp="1"/>
          </p:cNvSpPr>
          <p:nvPr>
            <p:ph type="subTitle" idx="8"/>
          </p:nvPr>
        </p:nvSpPr>
        <p:spPr>
          <a:xfrm>
            <a:off x="7260467" y="4750467"/>
            <a:ext cx="2887600" cy="705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67582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01"/>
        <p:cNvGrpSpPr/>
        <p:nvPr/>
      </p:nvGrpSpPr>
      <p:grpSpPr>
        <a:xfrm>
          <a:off x="0" y="0"/>
          <a:ext cx="0" cy="0"/>
          <a:chOff x="0" y="0"/>
          <a:chExt cx="0" cy="0"/>
        </a:xfrm>
      </p:grpSpPr>
      <p:sp>
        <p:nvSpPr>
          <p:cNvPr id="902" name="Google Shape;902;p32"/>
          <p:cNvSpPr/>
          <p:nvPr/>
        </p:nvSpPr>
        <p:spPr>
          <a:xfrm>
            <a:off x="100"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32"/>
          <p:cNvSpPr/>
          <p:nvPr/>
        </p:nvSpPr>
        <p:spPr>
          <a:xfrm>
            <a:off x="67"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32"/>
          <p:cNvSpPr/>
          <p:nvPr/>
        </p:nvSpPr>
        <p:spPr>
          <a:xfrm>
            <a:off x="-100" y="3781199"/>
            <a:ext cx="12192000" cy="1913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32"/>
          <p:cNvSpPr/>
          <p:nvPr/>
        </p:nvSpPr>
        <p:spPr>
          <a:xfrm>
            <a:off x="-99" y="5328119"/>
            <a:ext cx="12192148" cy="1091820"/>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6" name="Google Shape;906;p32"/>
          <p:cNvGrpSpPr/>
          <p:nvPr/>
        </p:nvGrpSpPr>
        <p:grpSpPr>
          <a:xfrm>
            <a:off x="-57566" y="5327656"/>
            <a:ext cx="12315180" cy="1130288"/>
            <a:chOff x="31859" y="3637483"/>
            <a:chExt cx="9057943" cy="954958"/>
          </a:xfrm>
        </p:grpSpPr>
        <p:sp>
          <p:nvSpPr>
            <p:cNvPr id="907" name="Google Shape;907;p32"/>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2"/>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2"/>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2"/>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1" name="Google Shape;911;p32"/>
          <p:cNvGrpSpPr/>
          <p:nvPr/>
        </p:nvGrpSpPr>
        <p:grpSpPr>
          <a:xfrm>
            <a:off x="-138243" y="418130"/>
            <a:ext cx="11905060" cy="2375455"/>
            <a:chOff x="-103683" y="313597"/>
            <a:chExt cx="8928795" cy="1781591"/>
          </a:xfrm>
        </p:grpSpPr>
        <p:sp>
          <p:nvSpPr>
            <p:cNvPr id="912" name="Google Shape;912;p32"/>
            <p:cNvSpPr/>
            <p:nvPr/>
          </p:nvSpPr>
          <p:spPr>
            <a:xfrm>
              <a:off x="7934749" y="1799828"/>
              <a:ext cx="890363" cy="29536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2"/>
            <p:cNvSpPr/>
            <p:nvPr/>
          </p:nvSpPr>
          <p:spPr>
            <a:xfrm>
              <a:off x="503574" y="1721054"/>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2"/>
            <p:cNvSpPr/>
            <p:nvPr/>
          </p:nvSpPr>
          <p:spPr>
            <a:xfrm>
              <a:off x="-103683" y="676052"/>
              <a:ext cx="1111286" cy="29535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2"/>
            <p:cNvSpPr/>
            <p:nvPr/>
          </p:nvSpPr>
          <p:spPr>
            <a:xfrm flipH="1">
              <a:off x="7267292" y="329875"/>
              <a:ext cx="1111286" cy="29535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2"/>
            <p:cNvSpPr/>
            <p:nvPr/>
          </p:nvSpPr>
          <p:spPr>
            <a:xfrm>
              <a:off x="6351175" y="801022"/>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2"/>
            <p:cNvSpPr/>
            <p:nvPr/>
          </p:nvSpPr>
          <p:spPr>
            <a:xfrm flipH="1">
              <a:off x="3560729" y="1508545"/>
              <a:ext cx="799541" cy="2125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2"/>
            <p:cNvSpPr/>
            <p:nvPr/>
          </p:nvSpPr>
          <p:spPr>
            <a:xfrm flipH="1">
              <a:off x="1670501" y="313597"/>
              <a:ext cx="988364" cy="32789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9" name="Google Shape;919;p32"/>
          <p:cNvSpPr txBox="1">
            <a:spLocks noGrp="1"/>
          </p:cNvSpPr>
          <p:nvPr>
            <p:ph type="title"/>
          </p:nvPr>
        </p:nvSpPr>
        <p:spPr>
          <a:xfrm>
            <a:off x="2236200" y="710567"/>
            <a:ext cx="7719600" cy="6464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0" name="Google Shape;920;p32"/>
          <p:cNvSpPr txBox="1">
            <a:spLocks noGrp="1"/>
          </p:cNvSpPr>
          <p:nvPr>
            <p:ph type="title" idx="2"/>
          </p:nvPr>
        </p:nvSpPr>
        <p:spPr>
          <a:xfrm>
            <a:off x="3225100" y="1521500"/>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1" name="Google Shape;921;p32"/>
          <p:cNvSpPr txBox="1">
            <a:spLocks noGrp="1"/>
          </p:cNvSpPr>
          <p:nvPr>
            <p:ph type="subTitle" idx="1"/>
          </p:nvPr>
        </p:nvSpPr>
        <p:spPr>
          <a:xfrm>
            <a:off x="6144100" y="1503300"/>
            <a:ext cx="28228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2" name="Google Shape;922;p32"/>
          <p:cNvSpPr txBox="1">
            <a:spLocks noGrp="1"/>
          </p:cNvSpPr>
          <p:nvPr>
            <p:ph type="title" idx="3"/>
          </p:nvPr>
        </p:nvSpPr>
        <p:spPr>
          <a:xfrm>
            <a:off x="3225100" y="2303484"/>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3" name="Google Shape;923;p32"/>
          <p:cNvSpPr txBox="1">
            <a:spLocks noGrp="1"/>
          </p:cNvSpPr>
          <p:nvPr>
            <p:ph type="subTitle" idx="4"/>
          </p:nvPr>
        </p:nvSpPr>
        <p:spPr>
          <a:xfrm>
            <a:off x="6144100" y="2285300"/>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4" name="Google Shape;924;p32"/>
          <p:cNvSpPr txBox="1">
            <a:spLocks noGrp="1"/>
          </p:cNvSpPr>
          <p:nvPr>
            <p:ph type="title" idx="5"/>
          </p:nvPr>
        </p:nvSpPr>
        <p:spPr>
          <a:xfrm>
            <a:off x="3225100" y="3867451"/>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5" name="Google Shape;925;p32"/>
          <p:cNvSpPr txBox="1">
            <a:spLocks noGrp="1"/>
          </p:cNvSpPr>
          <p:nvPr>
            <p:ph type="subTitle" idx="6"/>
          </p:nvPr>
        </p:nvSpPr>
        <p:spPr>
          <a:xfrm>
            <a:off x="6144100" y="3849267"/>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6" name="Google Shape;926;p32"/>
          <p:cNvSpPr txBox="1">
            <a:spLocks noGrp="1"/>
          </p:cNvSpPr>
          <p:nvPr>
            <p:ph type="title" idx="7"/>
          </p:nvPr>
        </p:nvSpPr>
        <p:spPr>
          <a:xfrm>
            <a:off x="3225100" y="4649433"/>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7" name="Google Shape;927;p32"/>
          <p:cNvSpPr txBox="1">
            <a:spLocks noGrp="1"/>
          </p:cNvSpPr>
          <p:nvPr>
            <p:ph type="subTitle" idx="8"/>
          </p:nvPr>
        </p:nvSpPr>
        <p:spPr>
          <a:xfrm>
            <a:off x="6144100" y="4631251"/>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8" name="Google Shape;928;p32"/>
          <p:cNvSpPr txBox="1">
            <a:spLocks noGrp="1"/>
          </p:cNvSpPr>
          <p:nvPr>
            <p:ph type="title" idx="9"/>
          </p:nvPr>
        </p:nvSpPr>
        <p:spPr>
          <a:xfrm>
            <a:off x="3225100" y="3085467"/>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9" name="Google Shape;929;p32"/>
          <p:cNvSpPr txBox="1">
            <a:spLocks noGrp="1"/>
          </p:cNvSpPr>
          <p:nvPr>
            <p:ph type="subTitle" idx="13"/>
          </p:nvPr>
        </p:nvSpPr>
        <p:spPr>
          <a:xfrm>
            <a:off x="6144100" y="3067284"/>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0" name="Google Shape;930;p32"/>
          <p:cNvSpPr txBox="1">
            <a:spLocks noGrp="1"/>
          </p:cNvSpPr>
          <p:nvPr>
            <p:ph type="title" idx="14"/>
          </p:nvPr>
        </p:nvSpPr>
        <p:spPr>
          <a:xfrm>
            <a:off x="3225100" y="5431417"/>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31" name="Google Shape;931;p32"/>
          <p:cNvSpPr txBox="1">
            <a:spLocks noGrp="1"/>
          </p:cNvSpPr>
          <p:nvPr>
            <p:ph type="subTitle" idx="15"/>
          </p:nvPr>
        </p:nvSpPr>
        <p:spPr>
          <a:xfrm>
            <a:off x="6144100" y="5413233"/>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32" name="Google Shape;932;p32"/>
          <p:cNvGrpSpPr/>
          <p:nvPr/>
        </p:nvGrpSpPr>
        <p:grpSpPr>
          <a:xfrm flipH="1">
            <a:off x="454230" y="4468921"/>
            <a:ext cx="993164" cy="538148"/>
            <a:chOff x="2301112" y="2967762"/>
            <a:chExt cx="655814" cy="355354"/>
          </a:xfrm>
        </p:grpSpPr>
        <p:sp>
          <p:nvSpPr>
            <p:cNvPr id="933" name="Google Shape;933;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5" name="Google Shape;935;p32"/>
          <p:cNvGrpSpPr/>
          <p:nvPr/>
        </p:nvGrpSpPr>
        <p:grpSpPr>
          <a:xfrm flipH="1">
            <a:off x="1998901" y="3650841"/>
            <a:ext cx="726729" cy="393780"/>
            <a:chOff x="2301112" y="2967762"/>
            <a:chExt cx="655814" cy="355354"/>
          </a:xfrm>
        </p:grpSpPr>
        <p:sp>
          <p:nvSpPr>
            <p:cNvPr id="936" name="Google Shape;936;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8" name="Google Shape;938;p32"/>
          <p:cNvGrpSpPr/>
          <p:nvPr/>
        </p:nvGrpSpPr>
        <p:grpSpPr>
          <a:xfrm flipH="1">
            <a:off x="9544617" y="3650841"/>
            <a:ext cx="726729" cy="393780"/>
            <a:chOff x="2301112" y="2967762"/>
            <a:chExt cx="655814" cy="355354"/>
          </a:xfrm>
        </p:grpSpPr>
        <p:sp>
          <p:nvSpPr>
            <p:cNvPr id="939" name="Google Shape;939;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406723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41"/>
        <p:cNvGrpSpPr/>
        <p:nvPr/>
      </p:nvGrpSpPr>
      <p:grpSpPr>
        <a:xfrm>
          <a:off x="0" y="0"/>
          <a:ext cx="0" cy="0"/>
          <a:chOff x="0" y="0"/>
          <a:chExt cx="0" cy="0"/>
        </a:xfrm>
      </p:grpSpPr>
      <p:grpSp>
        <p:nvGrpSpPr>
          <p:cNvPr id="942" name="Google Shape;942;p33"/>
          <p:cNvGrpSpPr/>
          <p:nvPr/>
        </p:nvGrpSpPr>
        <p:grpSpPr>
          <a:xfrm>
            <a:off x="-123" y="5551302"/>
            <a:ext cx="12192256" cy="1299476"/>
            <a:chOff x="-1039007" y="2887141"/>
            <a:chExt cx="11347967" cy="1225458"/>
          </a:xfrm>
        </p:grpSpPr>
        <p:grpSp>
          <p:nvGrpSpPr>
            <p:cNvPr id="943" name="Google Shape;943;p33"/>
            <p:cNvGrpSpPr/>
            <p:nvPr/>
          </p:nvGrpSpPr>
          <p:grpSpPr>
            <a:xfrm flipH="1">
              <a:off x="-1038942" y="2887141"/>
              <a:ext cx="11347903" cy="1225458"/>
              <a:chOff x="-709964" y="3444288"/>
              <a:chExt cx="11164800" cy="1144005"/>
            </a:xfrm>
          </p:grpSpPr>
          <p:sp>
            <p:nvSpPr>
              <p:cNvPr id="944" name="Google Shape;944;p33"/>
              <p:cNvSpPr/>
              <p:nvPr/>
            </p:nvSpPr>
            <p:spPr>
              <a:xfrm>
                <a:off x="-709964" y="4050092"/>
                <a:ext cx="11164800" cy="538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3"/>
              <p:cNvSpPr/>
              <p:nvPr/>
            </p:nvSpPr>
            <p:spPr>
              <a:xfrm flipH="1">
                <a:off x="-709506" y="3444288"/>
                <a:ext cx="5594378" cy="670963"/>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6" name="Google Shape;946;p33"/>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7" name="Google Shape;947;p33"/>
          <p:cNvSpPr/>
          <p:nvPr/>
        </p:nvSpPr>
        <p:spPr>
          <a:xfrm>
            <a:off x="977990" y="1182133"/>
            <a:ext cx="1800541" cy="47852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33"/>
          <p:cNvSpPr/>
          <p:nvPr/>
        </p:nvSpPr>
        <p:spPr>
          <a:xfrm>
            <a:off x="-140366" y="3366718"/>
            <a:ext cx="1442596" cy="4785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33"/>
          <p:cNvSpPr/>
          <p:nvPr/>
        </p:nvSpPr>
        <p:spPr>
          <a:xfrm flipH="1">
            <a:off x="7563373" y="2068875"/>
            <a:ext cx="2091729" cy="55592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33"/>
          <p:cNvSpPr/>
          <p:nvPr/>
        </p:nvSpPr>
        <p:spPr>
          <a:xfrm>
            <a:off x="10095067" y="4054418"/>
            <a:ext cx="1442596" cy="4785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33"/>
          <p:cNvSpPr/>
          <p:nvPr/>
        </p:nvSpPr>
        <p:spPr>
          <a:xfrm>
            <a:off x="10581335" y="479533"/>
            <a:ext cx="1215495" cy="40320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33"/>
          <p:cNvSpPr/>
          <p:nvPr/>
        </p:nvSpPr>
        <p:spPr>
          <a:xfrm flipH="1">
            <a:off x="4746501" y="381435"/>
            <a:ext cx="1017041" cy="33736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33"/>
          <p:cNvSpPr txBox="1">
            <a:spLocks noGrp="1"/>
          </p:cNvSpPr>
          <p:nvPr>
            <p:ph type="title" hasCustomPrompt="1"/>
          </p:nvPr>
        </p:nvSpPr>
        <p:spPr>
          <a:xfrm>
            <a:off x="3185033" y="1246832"/>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4" name="Google Shape;954;p33"/>
          <p:cNvSpPr txBox="1">
            <a:spLocks noGrp="1"/>
          </p:cNvSpPr>
          <p:nvPr>
            <p:ph type="subTitle" idx="1"/>
          </p:nvPr>
        </p:nvSpPr>
        <p:spPr>
          <a:xfrm>
            <a:off x="5614317" y="1246632"/>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
        <p:nvSpPr>
          <p:cNvPr id="955" name="Google Shape;955;p33"/>
          <p:cNvSpPr txBox="1">
            <a:spLocks noGrp="1"/>
          </p:cNvSpPr>
          <p:nvPr>
            <p:ph type="title" idx="2" hasCustomPrompt="1"/>
          </p:nvPr>
        </p:nvSpPr>
        <p:spPr>
          <a:xfrm>
            <a:off x="3185033" y="3019167"/>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6" name="Google Shape;956;p33"/>
          <p:cNvSpPr txBox="1">
            <a:spLocks noGrp="1"/>
          </p:cNvSpPr>
          <p:nvPr>
            <p:ph type="subTitle" idx="3"/>
          </p:nvPr>
        </p:nvSpPr>
        <p:spPr>
          <a:xfrm>
            <a:off x="5614317" y="3018967"/>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
        <p:nvSpPr>
          <p:cNvPr id="957" name="Google Shape;957;p33"/>
          <p:cNvSpPr txBox="1">
            <a:spLocks noGrp="1"/>
          </p:cNvSpPr>
          <p:nvPr>
            <p:ph type="title" idx="4" hasCustomPrompt="1"/>
          </p:nvPr>
        </p:nvSpPr>
        <p:spPr>
          <a:xfrm>
            <a:off x="3185033" y="4800467"/>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8" name="Google Shape;958;p33"/>
          <p:cNvSpPr txBox="1">
            <a:spLocks noGrp="1"/>
          </p:cNvSpPr>
          <p:nvPr>
            <p:ph type="subTitle" idx="5"/>
          </p:nvPr>
        </p:nvSpPr>
        <p:spPr>
          <a:xfrm>
            <a:off x="5614317" y="4800267"/>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32724072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959"/>
        <p:cNvGrpSpPr/>
        <p:nvPr/>
      </p:nvGrpSpPr>
      <p:grpSpPr>
        <a:xfrm>
          <a:off x="0" y="0"/>
          <a:ext cx="0" cy="0"/>
          <a:chOff x="0" y="0"/>
          <a:chExt cx="0" cy="0"/>
        </a:xfrm>
      </p:grpSpPr>
      <p:sp>
        <p:nvSpPr>
          <p:cNvPr id="960" name="Google Shape;960;p34"/>
          <p:cNvSpPr/>
          <p:nvPr/>
        </p:nvSpPr>
        <p:spPr>
          <a:xfrm>
            <a:off x="100"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1" name="Google Shape;961;p34"/>
          <p:cNvSpPr/>
          <p:nvPr/>
        </p:nvSpPr>
        <p:spPr>
          <a:xfrm>
            <a:off x="67"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62" name="Google Shape;962;p34"/>
          <p:cNvGrpSpPr/>
          <p:nvPr/>
        </p:nvGrpSpPr>
        <p:grpSpPr>
          <a:xfrm>
            <a:off x="-123" y="3425384"/>
            <a:ext cx="12192171" cy="2714251"/>
            <a:chOff x="-92" y="2569038"/>
            <a:chExt cx="9144128" cy="2035688"/>
          </a:xfrm>
        </p:grpSpPr>
        <p:grpSp>
          <p:nvGrpSpPr>
            <p:cNvPr id="963" name="Google Shape;963;p34"/>
            <p:cNvGrpSpPr/>
            <p:nvPr/>
          </p:nvGrpSpPr>
          <p:grpSpPr>
            <a:xfrm>
              <a:off x="-92" y="2569038"/>
              <a:ext cx="9143579" cy="571636"/>
              <a:chOff x="-1039007" y="2887141"/>
              <a:chExt cx="11347207" cy="718767"/>
            </a:xfrm>
          </p:grpSpPr>
          <p:sp>
            <p:nvSpPr>
              <p:cNvPr id="964" name="Google Shape;964;p34"/>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4"/>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6" name="Google Shape;966;p34"/>
            <p:cNvGrpSpPr/>
            <p:nvPr/>
          </p:nvGrpSpPr>
          <p:grpSpPr>
            <a:xfrm>
              <a:off x="-75" y="3110650"/>
              <a:ext cx="9144111" cy="1494076"/>
              <a:chOff x="-75" y="3996089"/>
              <a:chExt cx="9144111" cy="818986"/>
            </a:xfrm>
          </p:grpSpPr>
          <p:sp>
            <p:nvSpPr>
              <p:cNvPr id="967" name="Google Shape;967;p3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68" name="Google Shape;968;p34"/>
              <p:cNvGrpSpPr/>
              <p:nvPr/>
            </p:nvGrpSpPr>
            <p:grpSpPr>
              <a:xfrm>
                <a:off x="43175" y="3996198"/>
                <a:ext cx="9057943" cy="818877"/>
                <a:chOff x="31859" y="3637483"/>
                <a:chExt cx="9057943" cy="954958"/>
              </a:xfrm>
            </p:grpSpPr>
            <p:sp>
              <p:nvSpPr>
                <p:cNvPr id="969" name="Google Shape;969;p3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3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975" name="Google Shape;975;p34"/>
          <p:cNvSpPr txBox="1">
            <a:spLocks noGrp="1"/>
          </p:cNvSpPr>
          <p:nvPr>
            <p:ph type="title"/>
          </p:nvPr>
        </p:nvSpPr>
        <p:spPr>
          <a:xfrm>
            <a:off x="960000" y="714167"/>
            <a:ext cx="10272000" cy="642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6" name="Google Shape;976;p34"/>
          <p:cNvSpPr txBox="1">
            <a:spLocks noGrp="1"/>
          </p:cNvSpPr>
          <p:nvPr>
            <p:ph type="title" idx="2"/>
          </p:nvPr>
        </p:nvSpPr>
        <p:spPr>
          <a:xfrm>
            <a:off x="1221417" y="4325000"/>
            <a:ext cx="2549200" cy="821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7" name="Google Shape;977;p34"/>
          <p:cNvSpPr txBox="1">
            <a:spLocks noGrp="1"/>
          </p:cNvSpPr>
          <p:nvPr>
            <p:ph type="subTitle" idx="1"/>
          </p:nvPr>
        </p:nvSpPr>
        <p:spPr>
          <a:xfrm>
            <a:off x="1271567" y="5270784"/>
            <a:ext cx="2450800" cy="64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8" name="Google Shape;978;p34"/>
          <p:cNvSpPr txBox="1">
            <a:spLocks noGrp="1"/>
          </p:cNvSpPr>
          <p:nvPr>
            <p:ph type="title" idx="3"/>
          </p:nvPr>
        </p:nvSpPr>
        <p:spPr>
          <a:xfrm>
            <a:off x="4821400" y="4325000"/>
            <a:ext cx="2549200" cy="821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9" name="Google Shape;979;p34"/>
          <p:cNvSpPr txBox="1">
            <a:spLocks noGrp="1"/>
          </p:cNvSpPr>
          <p:nvPr>
            <p:ph type="subTitle" idx="4"/>
          </p:nvPr>
        </p:nvSpPr>
        <p:spPr>
          <a:xfrm>
            <a:off x="4870600" y="5270784"/>
            <a:ext cx="2450800" cy="64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0" name="Google Shape;980;p34"/>
          <p:cNvSpPr txBox="1">
            <a:spLocks noGrp="1"/>
          </p:cNvSpPr>
          <p:nvPr>
            <p:ph type="title" idx="5"/>
          </p:nvPr>
        </p:nvSpPr>
        <p:spPr>
          <a:xfrm>
            <a:off x="8421367" y="4325000"/>
            <a:ext cx="2549200" cy="821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81" name="Google Shape;981;p34"/>
          <p:cNvSpPr txBox="1">
            <a:spLocks noGrp="1"/>
          </p:cNvSpPr>
          <p:nvPr>
            <p:ph type="subTitle" idx="6"/>
          </p:nvPr>
        </p:nvSpPr>
        <p:spPr>
          <a:xfrm>
            <a:off x="8469633" y="5270784"/>
            <a:ext cx="2450800" cy="64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2" name="Google Shape;982;p34"/>
          <p:cNvSpPr txBox="1">
            <a:spLocks noGrp="1"/>
          </p:cNvSpPr>
          <p:nvPr>
            <p:ph type="title" idx="7" hasCustomPrompt="1"/>
          </p:nvPr>
        </p:nvSpPr>
        <p:spPr>
          <a:xfrm>
            <a:off x="5331400" y="3425400"/>
            <a:ext cx="1529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83" name="Google Shape;983;p34"/>
          <p:cNvSpPr txBox="1">
            <a:spLocks noGrp="1"/>
          </p:cNvSpPr>
          <p:nvPr>
            <p:ph type="title" idx="8" hasCustomPrompt="1"/>
          </p:nvPr>
        </p:nvSpPr>
        <p:spPr>
          <a:xfrm>
            <a:off x="1732371" y="3425400"/>
            <a:ext cx="1529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84" name="Google Shape;984;p34"/>
          <p:cNvSpPr txBox="1">
            <a:spLocks noGrp="1"/>
          </p:cNvSpPr>
          <p:nvPr>
            <p:ph type="title" idx="9" hasCustomPrompt="1"/>
          </p:nvPr>
        </p:nvSpPr>
        <p:spPr>
          <a:xfrm>
            <a:off x="8930433" y="3425400"/>
            <a:ext cx="1529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985" name="Google Shape;985;p34"/>
          <p:cNvGrpSpPr/>
          <p:nvPr/>
        </p:nvGrpSpPr>
        <p:grpSpPr>
          <a:xfrm>
            <a:off x="234967" y="489440"/>
            <a:ext cx="11293044" cy="1887513"/>
            <a:chOff x="176225" y="367079"/>
            <a:chExt cx="8469783" cy="1415635"/>
          </a:xfrm>
        </p:grpSpPr>
        <p:sp>
          <p:nvSpPr>
            <p:cNvPr id="986" name="Google Shape;986;p34"/>
            <p:cNvSpPr/>
            <p:nvPr/>
          </p:nvSpPr>
          <p:spPr>
            <a:xfrm>
              <a:off x="1097423" y="68410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34"/>
            <p:cNvSpPr/>
            <p:nvPr/>
          </p:nvSpPr>
          <p:spPr>
            <a:xfrm>
              <a:off x="176225" y="1538397"/>
              <a:ext cx="736526" cy="24431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34"/>
            <p:cNvSpPr/>
            <p:nvPr/>
          </p:nvSpPr>
          <p:spPr>
            <a:xfrm flipH="1">
              <a:off x="2827971" y="1283149"/>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34"/>
            <p:cNvSpPr/>
            <p:nvPr/>
          </p:nvSpPr>
          <p:spPr>
            <a:xfrm flipH="1">
              <a:off x="4902473" y="138045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34"/>
            <p:cNvSpPr/>
            <p:nvPr/>
          </p:nvSpPr>
          <p:spPr>
            <a:xfrm>
              <a:off x="7808050" y="367079"/>
              <a:ext cx="837958" cy="27797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53093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1"/>
        <p:cNvGrpSpPr/>
        <p:nvPr/>
      </p:nvGrpSpPr>
      <p:grpSpPr>
        <a:xfrm>
          <a:off x="0" y="0"/>
          <a:ext cx="0" cy="0"/>
          <a:chOff x="0" y="0"/>
          <a:chExt cx="0" cy="0"/>
        </a:xfrm>
      </p:grpSpPr>
      <p:grpSp>
        <p:nvGrpSpPr>
          <p:cNvPr id="992" name="Google Shape;992;p35"/>
          <p:cNvGrpSpPr/>
          <p:nvPr/>
        </p:nvGrpSpPr>
        <p:grpSpPr>
          <a:xfrm>
            <a:off x="-190436" y="295268"/>
            <a:ext cx="12382603" cy="6563033"/>
            <a:chOff x="-142827" y="221450"/>
            <a:chExt cx="9286952" cy="4922275"/>
          </a:xfrm>
        </p:grpSpPr>
        <p:sp>
          <p:nvSpPr>
            <p:cNvPr id="993" name="Google Shape;993;p35"/>
            <p:cNvSpPr/>
            <p:nvPr/>
          </p:nvSpPr>
          <p:spPr>
            <a:xfrm>
              <a:off x="-9475" y="2571750"/>
              <a:ext cx="9153600" cy="2105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35"/>
            <p:cNvGrpSpPr/>
            <p:nvPr/>
          </p:nvGrpSpPr>
          <p:grpSpPr>
            <a:xfrm>
              <a:off x="-75" y="4604587"/>
              <a:ext cx="9144111" cy="539138"/>
              <a:chOff x="-75" y="3996089"/>
              <a:chExt cx="9144111" cy="818986"/>
            </a:xfrm>
          </p:grpSpPr>
          <p:sp>
            <p:nvSpPr>
              <p:cNvPr id="995" name="Google Shape;995;p35"/>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6" name="Google Shape;996;p35"/>
              <p:cNvGrpSpPr/>
              <p:nvPr/>
            </p:nvGrpSpPr>
            <p:grpSpPr>
              <a:xfrm>
                <a:off x="43175" y="3996198"/>
                <a:ext cx="9057943" cy="818877"/>
                <a:chOff x="31859" y="3637483"/>
                <a:chExt cx="9057943" cy="954958"/>
              </a:xfrm>
            </p:grpSpPr>
            <p:sp>
              <p:nvSpPr>
                <p:cNvPr id="997" name="Google Shape;997;p35"/>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35"/>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5"/>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5"/>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5"/>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35"/>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03" name="Google Shape;1003;p35"/>
            <p:cNvGrpSpPr/>
            <p:nvPr/>
          </p:nvGrpSpPr>
          <p:grpSpPr>
            <a:xfrm>
              <a:off x="-142827" y="221450"/>
              <a:ext cx="8241739" cy="1518422"/>
              <a:chOff x="-142827" y="221450"/>
              <a:chExt cx="8241739" cy="1518422"/>
            </a:xfrm>
          </p:grpSpPr>
          <p:sp>
            <p:nvSpPr>
              <p:cNvPr id="1004" name="Google Shape;1004;p35"/>
              <p:cNvSpPr/>
              <p:nvPr/>
            </p:nvSpPr>
            <p:spPr>
              <a:xfrm>
                <a:off x="-142827" y="22145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5"/>
              <p:cNvSpPr/>
              <p:nvPr/>
            </p:nvSpPr>
            <p:spPr>
              <a:xfrm>
                <a:off x="289025" y="1366675"/>
                <a:ext cx="1125026" cy="373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5"/>
              <p:cNvSpPr/>
              <p:nvPr/>
            </p:nvSpPr>
            <p:spPr>
              <a:xfrm flipH="1">
                <a:off x="7599196" y="1482499"/>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5"/>
              <p:cNvSpPr/>
              <p:nvPr/>
            </p:nvSpPr>
            <p:spPr>
              <a:xfrm flipH="1">
                <a:off x="5069623" y="123630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5"/>
              <p:cNvSpPr/>
              <p:nvPr/>
            </p:nvSpPr>
            <p:spPr>
              <a:xfrm>
                <a:off x="6064975" y="261129"/>
                <a:ext cx="837958" cy="27797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35"/>
              <p:cNvSpPr/>
              <p:nvPr/>
            </p:nvSpPr>
            <p:spPr>
              <a:xfrm>
                <a:off x="3484396" y="317224"/>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10" name="Google Shape;1010;p35"/>
          <p:cNvSpPr txBox="1">
            <a:spLocks noGrp="1"/>
          </p:cNvSpPr>
          <p:nvPr>
            <p:ph type="title"/>
          </p:nvPr>
        </p:nvSpPr>
        <p:spPr>
          <a:xfrm>
            <a:off x="950867" y="718800"/>
            <a:ext cx="5145200" cy="13744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9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1" name="Google Shape;1011;p35"/>
          <p:cNvSpPr txBox="1">
            <a:spLocks noGrp="1"/>
          </p:cNvSpPr>
          <p:nvPr>
            <p:ph type="subTitle" idx="1"/>
          </p:nvPr>
        </p:nvSpPr>
        <p:spPr>
          <a:xfrm>
            <a:off x="6759500" y="3615733"/>
            <a:ext cx="3437200" cy="886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17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2" name="Google Shape;1012;p35"/>
          <p:cNvSpPr txBox="1">
            <a:spLocks noGrp="1"/>
          </p:cNvSpPr>
          <p:nvPr>
            <p:ph type="subTitle" idx="2"/>
          </p:nvPr>
        </p:nvSpPr>
        <p:spPr>
          <a:xfrm>
            <a:off x="6759500" y="2525967"/>
            <a:ext cx="3437200" cy="828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267" b="1">
                <a:latin typeface="Spartan"/>
                <a:ea typeface="Spartan"/>
                <a:cs typeface="Spartan"/>
                <a:sym typeface="Spartan"/>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3" name="Google Shape;1013;p35"/>
          <p:cNvSpPr txBox="1"/>
          <p:nvPr/>
        </p:nvSpPr>
        <p:spPr>
          <a:xfrm>
            <a:off x="6759500" y="5737367"/>
            <a:ext cx="4000000" cy="406800"/>
          </a:xfrm>
          <a:prstGeom prst="rect">
            <a:avLst/>
          </a:prstGeom>
          <a:noFill/>
          <a:ln>
            <a:noFill/>
          </a:ln>
        </p:spPr>
        <p:txBody>
          <a:bodyPr spcFirstLastPara="1" wrap="square" lIns="19200" tIns="19200" rIns="19200" bIns="19200" anchor="t" anchorCtr="0">
            <a:noAutofit/>
          </a:bodyPr>
          <a:lstStyle/>
          <a:p>
            <a:pPr marL="0" lvl="0" indent="0" algn="l" rtl="0">
              <a:spcBef>
                <a:spcPts val="400"/>
              </a:spcBef>
              <a:spcAft>
                <a:spcPts val="0"/>
              </a:spcAft>
              <a:buNone/>
            </a:pPr>
            <a:r>
              <a:rPr lang="en" sz="1333">
                <a:solidFill>
                  <a:schemeClr val="accent1"/>
                </a:solidFill>
                <a:latin typeface="Spartan"/>
                <a:ea typeface="Spartan"/>
                <a:cs typeface="Spartan"/>
                <a:sym typeface="Spartan"/>
              </a:rPr>
              <a:t>Please keep this slide for attribution</a:t>
            </a:r>
            <a:endParaRPr sz="1333">
              <a:solidFill>
                <a:schemeClr val="accent1"/>
              </a:solidFill>
              <a:latin typeface="Spartan"/>
              <a:ea typeface="Spartan"/>
              <a:cs typeface="Spartan"/>
              <a:sym typeface="Spartan"/>
            </a:endParaRPr>
          </a:p>
        </p:txBody>
      </p:sp>
      <p:sp>
        <p:nvSpPr>
          <p:cNvPr id="1014" name="Google Shape;1014;p35"/>
          <p:cNvSpPr txBox="1"/>
          <p:nvPr/>
        </p:nvSpPr>
        <p:spPr>
          <a:xfrm>
            <a:off x="6759500" y="4922067"/>
            <a:ext cx="4291200" cy="828400"/>
          </a:xfrm>
          <a:prstGeom prst="rect">
            <a:avLst/>
          </a:prstGeom>
          <a:noFill/>
          <a:ln>
            <a:noFill/>
          </a:ln>
        </p:spPr>
        <p:txBody>
          <a:bodyPr spcFirstLastPara="1" wrap="square" lIns="19200" tIns="19200" rIns="19200" bIns="19200" anchor="t" anchorCtr="0">
            <a:noAutofit/>
          </a:bodyPr>
          <a:lstStyle/>
          <a:p>
            <a:pPr marL="0" lvl="0" indent="0" algn="l" rtl="0">
              <a:lnSpc>
                <a:spcPct val="100000"/>
              </a:lnSpc>
              <a:spcBef>
                <a:spcPts val="400"/>
              </a:spcBef>
              <a:spcAft>
                <a:spcPts val="0"/>
              </a:spcAft>
              <a:buNone/>
            </a:pPr>
            <a:r>
              <a:rPr lang="en" sz="1333">
                <a:solidFill>
                  <a:schemeClr val="accent1"/>
                </a:solidFill>
                <a:latin typeface="Spartan"/>
                <a:ea typeface="Spartan"/>
                <a:cs typeface="Spartan"/>
                <a:sym typeface="Spartan"/>
              </a:rPr>
              <a:t>CREDITS: This presentation template was created by </a:t>
            </a:r>
            <a:r>
              <a:rPr lang="en" sz="1333" b="1">
                <a:solidFill>
                  <a:schemeClr val="accent1"/>
                </a:solidFill>
                <a:uFill>
                  <a:noFill/>
                </a:uFill>
                <a:latin typeface="Spartan"/>
                <a:ea typeface="Spartan"/>
                <a:cs typeface="Spartan"/>
                <a:sym typeface="Spartan"/>
                <a:hlinkClick r:id="rId2">
                  <a:extLst>
                    <a:ext uri="{A12FA001-AC4F-418D-AE19-62706E023703}">
                      <ahyp:hlinkClr xmlns:ahyp="http://schemas.microsoft.com/office/drawing/2018/hyperlinkcolor" val="tx"/>
                    </a:ext>
                  </a:extLst>
                </a:hlinkClick>
              </a:rPr>
              <a:t>Slidesgo</a:t>
            </a:r>
            <a:r>
              <a:rPr lang="en" sz="1333">
                <a:solidFill>
                  <a:schemeClr val="accent1"/>
                </a:solidFill>
                <a:latin typeface="Spartan"/>
                <a:ea typeface="Spartan"/>
                <a:cs typeface="Spartan"/>
                <a:sym typeface="Spartan"/>
              </a:rPr>
              <a:t>, including icons by </a:t>
            </a:r>
            <a:r>
              <a:rPr lang="en" sz="1333" b="1">
                <a:solidFill>
                  <a:schemeClr val="accent1"/>
                </a:solidFill>
                <a:uFill>
                  <a:noFill/>
                </a:uFill>
                <a:latin typeface="Spartan"/>
                <a:ea typeface="Spartan"/>
                <a:cs typeface="Spartan"/>
                <a:sym typeface="Spartan"/>
                <a:hlinkClick r:id="rId3">
                  <a:extLst>
                    <a:ext uri="{A12FA001-AC4F-418D-AE19-62706E023703}">
                      <ahyp:hlinkClr xmlns:ahyp="http://schemas.microsoft.com/office/drawing/2018/hyperlinkcolor" val="tx"/>
                    </a:ext>
                  </a:extLst>
                </a:hlinkClick>
              </a:rPr>
              <a:t>Flaticon</a:t>
            </a:r>
            <a:r>
              <a:rPr lang="en" sz="1333">
                <a:solidFill>
                  <a:schemeClr val="accent1"/>
                </a:solidFill>
                <a:latin typeface="Spartan"/>
                <a:ea typeface="Spartan"/>
                <a:cs typeface="Spartan"/>
                <a:sym typeface="Spartan"/>
              </a:rPr>
              <a:t>,and infographics &amp; images by </a:t>
            </a:r>
            <a:r>
              <a:rPr lang="en" sz="1333" b="1">
                <a:solidFill>
                  <a:schemeClr val="accent1"/>
                </a:solidFill>
                <a:uFill>
                  <a:noFill/>
                </a:uFill>
                <a:latin typeface="Spartan"/>
                <a:ea typeface="Spartan"/>
                <a:cs typeface="Spartan"/>
                <a:sym typeface="Spartan"/>
                <a:hlinkClick r:id="rId4">
                  <a:extLst>
                    <a:ext uri="{A12FA001-AC4F-418D-AE19-62706E023703}">
                      <ahyp:hlinkClr xmlns:ahyp="http://schemas.microsoft.com/office/drawing/2018/hyperlinkcolor" val="tx"/>
                    </a:ext>
                  </a:extLst>
                </a:hlinkClick>
              </a:rPr>
              <a:t>Freepik</a:t>
            </a:r>
            <a:endParaRPr sz="1333" b="1">
              <a:solidFill>
                <a:schemeClr val="accent1"/>
              </a:solidFill>
              <a:latin typeface="Spartan"/>
              <a:ea typeface="Spartan"/>
              <a:cs typeface="Spartan"/>
              <a:sym typeface="Spartan"/>
            </a:endParaRPr>
          </a:p>
        </p:txBody>
      </p:sp>
    </p:spTree>
    <p:extLst>
      <p:ext uri="{BB962C8B-B14F-4D97-AF65-F5344CB8AC3E}">
        <p14:creationId xmlns:p14="http://schemas.microsoft.com/office/powerpoint/2010/main" val="26733872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15"/>
        <p:cNvGrpSpPr/>
        <p:nvPr/>
      </p:nvGrpSpPr>
      <p:grpSpPr>
        <a:xfrm>
          <a:off x="0" y="0"/>
          <a:ext cx="0" cy="0"/>
          <a:chOff x="0" y="0"/>
          <a:chExt cx="0" cy="0"/>
        </a:xfrm>
      </p:grpSpPr>
      <p:sp>
        <p:nvSpPr>
          <p:cNvPr id="1016" name="Google Shape;1016;p36"/>
          <p:cNvSpPr/>
          <p:nvPr/>
        </p:nvSpPr>
        <p:spPr>
          <a:xfrm>
            <a:off x="67" y="4267000"/>
            <a:ext cx="12192000" cy="13568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6"/>
          <p:cNvSpPr/>
          <p:nvPr/>
        </p:nvSpPr>
        <p:spPr>
          <a:xfrm>
            <a:off x="-99" y="5624087"/>
            <a:ext cx="12192148" cy="1233372"/>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8" name="Google Shape;1018;p36"/>
          <p:cNvGrpSpPr/>
          <p:nvPr/>
        </p:nvGrpSpPr>
        <p:grpSpPr>
          <a:xfrm>
            <a:off x="57568" y="5623787"/>
            <a:ext cx="12077257" cy="1233292"/>
            <a:chOff x="31859" y="3637483"/>
            <a:chExt cx="9057943" cy="954958"/>
          </a:xfrm>
        </p:grpSpPr>
        <p:sp>
          <p:nvSpPr>
            <p:cNvPr id="1019" name="Google Shape;1019;p36"/>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36"/>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36"/>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36"/>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36"/>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36"/>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5" name="Google Shape;1025;p36"/>
          <p:cNvSpPr/>
          <p:nvPr/>
        </p:nvSpPr>
        <p:spPr>
          <a:xfrm flipH="1">
            <a:off x="5471866" y="2181900"/>
            <a:ext cx="1001204" cy="33213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6"/>
          <p:cNvSpPr/>
          <p:nvPr/>
        </p:nvSpPr>
        <p:spPr>
          <a:xfrm flipH="1">
            <a:off x="663449" y="2563367"/>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6"/>
          <p:cNvSpPr/>
          <p:nvPr/>
        </p:nvSpPr>
        <p:spPr>
          <a:xfrm>
            <a:off x="3400567" y="557072"/>
            <a:ext cx="1117277" cy="3706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8" name="Google Shape;1028;p36"/>
          <p:cNvSpPr/>
          <p:nvPr/>
        </p:nvSpPr>
        <p:spPr>
          <a:xfrm flipH="1">
            <a:off x="8725116" y="672367"/>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9" name="Google Shape;1029;p36"/>
          <p:cNvSpPr/>
          <p:nvPr/>
        </p:nvSpPr>
        <p:spPr>
          <a:xfrm flipH="1">
            <a:off x="10382765" y="2855401"/>
            <a:ext cx="1259441" cy="41780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0" name="Google Shape;1030;p36"/>
          <p:cNvGrpSpPr/>
          <p:nvPr/>
        </p:nvGrpSpPr>
        <p:grpSpPr>
          <a:xfrm>
            <a:off x="67" y="5051031"/>
            <a:ext cx="2898911" cy="1870444"/>
            <a:chOff x="50" y="3788273"/>
            <a:chExt cx="2174183" cy="1402833"/>
          </a:xfrm>
        </p:grpSpPr>
        <p:grpSp>
          <p:nvGrpSpPr>
            <p:cNvPr id="1031" name="Google Shape;1031;p36"/>
            <p:cNvGrpSpPr/>
            <p:nvPr/>
          </p:nvGrpSpPr>
          <p:grpSpPr>
            <a:xfrm>
              <a:off x="50" y="3788273"/>
              <a:ext cx="2174170" cy="1402833"/>
              <a:chOff x="41" y="2411634"/>
              <a:chExt cx="4234022" cy="2731906"/>
            </a:xfrm>
          </p:grpSpPr>
          <p:sp>
            <p:nvSpPr>
              <p:cNvPr id="1032" name="Google Shape;1032;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36"/>
              <p:cNvGrpSpPr/>
              <p:nvPr/>
            </p:nvGrpSpPr>
            <p:grpSpPr>
              <a:xfrm>
                <a:off x="231728" y="2704031"/>
                <a:ext cx="3471198" cy="2190466"/>
                <a:chOff x="231728" y="2704031"/>
                <a:chExt cx="3471198" cy="2190466"/>
              </a:xfrm>
            </p:grpSpPr>
            <p:sp>
              <p:nvSpPr>
                <p:cNvPr id="1034" name="Google Shape;1034;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51" name="Google Shape;1051;p36"/>
            <p:cNvGrpSpPr/>
            <p:nvPr/>
          </p:nvGrpSpPr>
          <p:grpSpPr>
            <a:xfrm>
              <a:off x="63" y="3788273"/>
              <a:ext cx="2174170" cy="1402833"/>
              <a:chOff x="41" y="2411634"/>
              <a:chExt cx="4234022" cy="2731906"/>
            </a:xfrm>
          </p:grpSpPr>
          <p:sp>
            <p:nvSpPr>
              <p:cNvPr id="1052" name="Google Shape;1052;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53" name="Google Shape;1053;p36"/>
              <p:cNvGrpSpPr/>
              <p:nvPr/>
            </p:nvGrpSpPr>
            <p:grpSpPr>
              <a:xfrm>
                <a:off x="231728" y="2704031"/>
                <a:ext cx="3471198" cy="2190466"/>
                <a:chOff x="231728" y="2704031"/>
                <a:chExt cx="3471198" cy="2190466"/>
              </a:xfrm>
            </p:grpSpPr>
            <p:sp>
              <p:nvSpPr>
                <p:cNvPr id="1054" name="Google Shape;1054;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071" name="Google Shape;1071;p36"/>
          <p:cNvGrpSpPr/>
          <p:nvPr/>
        </p:nvGrpSpPr>
        <p:grpSpPr>
          <a:xfrm>
            <a:off x="9385342" y="5192715"/>
            <a:ext cx="2807015" cy="1729039"/>
            <a:chOff x="6969875" y="3740673"/>
            <a:chExt cx="2174183" cy="1402833"/>
          </a:xfrm>
        </p:grpSpPr>
        <p:grpSp>
          <p:nvGrpSpPr>
            <p:cNvPr id="1072" name="Google Shape;1072;p36"/>
            <p:cNvGrpSpPr/>
            <p:nvPr/>
          </p:nvGrpSpPr>
          <p:grpSpPr>
            <a:xfrm flipH="1">
              <a:off x="6969888" y="3740673"/>
              <a:ext cx="2174170" cy="1402833"/>
              <a:chOff x="41" y="2411634"/>
              <a:chExt cx="4234022" cy="2731906"/>
            </a:xfrm>
          </p:grpSpPr>
          <p:sp>
            <p:nvSpPr>
              <p:cNvPr id="1073" name="Google Shape;1073;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74" name="Google Shape;1074;p36"/>
              <p:cNvGrpSpPr/>
              <p:nvPr/>
            </p:nvGrpSpPr>
            <p:grpSpPr>
              <a:xfrm>
                <a:off x="231728" y="2704031"/>
                <a:ext cx="3471198" cy="2190466"/>
                <a:chOff x="231728" y="2704031"/>
                <a:chExt cx="3471198" cy="2190466"/>
              </a:xfrm>
            </p:grpSpPr>
            <p:sp>
              <p:nvSpPr>
                <p:cNvPr id="1075" name="Google Shape;1075;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92" name="Google Shape;1092;p36"/>
            <p:cNvGrpSpPr/>
            <p:nvPr/>
          </p:nvGrpSpPr>
          <p:grpSpPr>
            <a:xfrm flipH="1">
              <a:off x="6969875" y="3740673"/>
              <a:ext cx="2174170" cy="1402833"/>
              <a:chOff x="41" y="2411634"/>
              <a:chExt cx="4234022" cy="2731906"/>
            </a:xfrm>
          </p:grpSpPr>
          <p:sp>
            <p:nvSpPr>
              <p:cNvPr id="1093" name="Google Shape;1093;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4" name="Google Shape;1094;p36"/>
              <p:cNvGrpSpPr/>
              <p:nvPr/>
            </p:nvGrpSpPr>
            <p:grpSpPr>
              <a:xfrm>
                <a:off x="231728" y="2704031"/>
                <a:ext cx="3471198" cy="2190466"/>
                <a:chOff x="231728" y="2704031"/>
                <a:chExt cx="3471198" cy="2190466"/>
              </a:xfrm>
            </p:grpSpPr>
            <p:sp>
              <p:nvSpPr>
                <p:cNvPr id="1095" name="Google Shape;1095;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4467798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12"/>
        <p:cNvGrpSpPr/>
        <p:nvPr/>
      </p:nvGrpSpPr>
      <p:grpSpPr>
        <a:xfrm>
          <a:off x="0" y="0"/>
          <a:ext cx="0" cy="0"/>
          <a:chOff x="0" y="0"/>
          <a:chExt cx="0" cy="0"/>
        </a:xfrm>
      </p:grpSpPr>
      <p:grpSp>
        <p:nvGrpSpPr>
          <p:cNvPr id="1113" name="Google Shape;1113;p37"/>
          <p:cNvGrpSpPr/>
          <p:nvPr/>
        </p:nvGrpSpPr>
        <p:grpSpPr>
          <a:xfrm>
            <a:off x="-123" y="3923618"/>
            <a:ext cx="12192123" cy="1189849"/>
            <a:chOff x="-92" y="2942713"/>
            <a:chExt cx="9144092" cy="892387"/>
          </a:xfrm>
        </p:grpSpPr>
        <p:sp>
          <p:nvSpPr>
            <p:cNvPr id="1114" name="Google Shape;1114;p37"/>
            <p:cNvSpPr/>
            <p:nvPr/>
          </p:nvSpPr>
          <p:spPr>
            <a:xfrm>
              <a:off x="0" y="3456800"/>
              <a:ext cx="9144000" cy="378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5" name="Google Shape;1115;p37"/>
            <p:cNvGrpSpPr/>
            <p:nvPr/>
          </p:nvGrpSpPr>
          <p:grpSpPr>
            <a:xfrm>
              <a:off x="-92" y="2942713"/>
              <a:ext cx="9143579" cy="571636"/>
              <a:chOff x="-1039007" y="2887141"/>
              <a:chExt cx="11347207" cy="718767"/>
            </a:xfrm>
          </p:grpSpPr>
          <p:sp>
            <p:nvSpPr>
              <p:cNvPr id="1116" name="Google Shape;1116;p37"/>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7"/>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18" name="Google Shape;1118;p37"/>
          <p:cNvGrpSpPr/>
          <p:nvPr/>
        </p:nvGrpSpPr>
        <p:grpSpPr>
          <a:xfrm>
            <a:off x="8371927" y="632736"/>
            <a:ext cx="3449048" cy="4480381"/>
            <a:chOff x="239250" y="1848050"/>
            <a:chExt cx="831550" cy="1080200"/>
          </a:xfrm>
        </p:grpSpPr>
        <p:sp>
          <p:nvSpPr>
            <p:cNvPr id="1119" name="Google Shape;1119;p37"/>
            <p:cNvSpPr/>
            <p:nvPr/>
          </p:nvSpPr>
          <p:spPr>
            <a:xfrm>
              <a:off x="239250" y="1907500"/>
              <a:ext cx="831550" cy="1018475"/>
            </a:xfrm>
            <a:custGeom>
              <a:avLst/>
              <a:gdLst/>
              <a:ahLst/>
              <a:cxnLst/>
              <a:rect l="l" t="t" r="r" b="b"/>
              <a:pathLst>
                <a:path w="33262" h="40739" extrusionOk="0">
                  <a:moveTo>
                    <a:pt x="813" y="0"/>
                  </a:moveTo>
                  <a:cubicBezTo>
                    <a:pt x="389" y="0"/>
                    <a:pt x="1" y="389"/>
                    <a:pt x="1" y="812"/>
                  </a:cubicBezTo>
                  <a:lnTo>
                    <a:pt x="1" y="39927"/>
                  </a:lnTo>
                  <a:cubicBezTo>
                    <a:pt x="1" y="40407"/>
                    <a:pt x="389" y="40738"/>
                    <a:pt x="813" y="40738"/>
                  </a:cubicBezTo>
                  <a:lnTo>
                    <a:pt x="32449" y="40738"/>
                  </a:lnTo>
                  <a:cubicBezTo>
                    <a:pt x="32918" y="40738"/>
                    <a:pt x="33261" y="40407"/>
                    <a:pt x="33261" y="39927"/>
                  </a:cubicBezTo>
                  <a:lnTo>
                    <a:pt x="33261" y="812"/>
                  </a:lnTo>
                  <a:cubicBezTo>
                    <a:pt x="33261" y="389"/>
                    <a:pt x="32918" y="0"/>
                    <a:pt x="32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7"/>
            <p:cNvSpPr/>
            <p:nvPr/>
          </p:nvSpPr>
          <p:spPr>
            <a:xfrm>
              <a:off x="239250" y="200297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7"/>
            <p:cNvSpPr/>
            <p:nvPr/>
          </p:nvSpPr>
          <p:spPr>
            <a:xfrm>
              <a:off x="239250" y="212445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7"/>
            <p:cNvSpPr/>
            <p:nvPr/>
          </p:nvSpPr>
          <p:spPr>
            <a:xfrm>
              <a:off x="239250" y="2245925"/>
              <a:ext cx="831550" cy="66625"/>
            </a:xfrm>
            <a:custGeom>
              <a:avLst/>
              <a:gdLst/>
              <a:ahLst/>
              <a:cxnLst/>
              <a:rect l="l" t="t" r="r" b="b"/>
              <a:pathLst>
                <a:path w="33262" h="2665" extrusionOk="0">
                  <a:moveTo>
                    <a:pt x="1" y="1"/>
                  </a:moveTo>
                  <a:lnTo>
                    <a:pt x="1" y="2665"/>
                  </a:lnTo>
                  <a:lnTo>
                    <a:pt x="33261" y="2665"/>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7"/>
            <p:cNvSpPr/>
            <p:nvPr/>
          </p:nvSpPr>
          <p:spPr>
            <a:xfrm>
              <a:off x="239250" y="236742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7"/>
            <p:cNvSpPr/>
            <p:nvPr/>
          </p:nvSpPr>
          <p:spPr>
            <a:xfrm>
              <a:off x="239250" y="248890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7"/>
            <p:cNvSpPr/>
            <p:nvPr/>
          </p:nvSpPr>
          <p:spPr>
            <a:xfrm>
              <a:off x="239250" y="2611525"/>
              <a:ext cx="831550" cy="65475"/>
            </a:xfrm>
            <a:custGeom>
              <a:avLst/>
              <a:gdLst/>
              <a:ahLst/>
              <a:cxnLst/>
              <a:rect l="l" t="t" r="r" b="b"/>
              <a:pathLst>
                <a:path w="33262" h="2619" extrusionOk="0">
                  <a:moveTo>
                    <a:pt x="1" y="0"/>
                  </a:moveTo>
                  <a:lnTo>
                    <a:pt x="1" y="2619"/>
                  </a:lnTo>
                  <a:lnTo>
                    <a:pt x="33261" y="2619"/>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7"/>
            <p:cNvSpPr/>
            <p:nvPr/>
          </p:nvSpPr>
          <p:spPr>
            <a:xfrm>
              <a:off x="239250" y="2733000"/>
              <a:ext cx="831550" cy="65475"/>
            </a:xfrm>
            <a:custGeom>
              <a:avLst/>
              <a:gdLst/>
              <a:ahLst/>
              <a:cxnLst/>
              <a:rect l="l" t="t" r="r" b="b"/>
              <a:pathLst>
                <a:path w="33262" h="2619" extrusionOk="0">
                  <a:moveTo>
                    <a:pt x="1" y="1"/>
                  </a:moveTo>
                  <a:lnTo>
                    <a:pt x="1" y="2619"/>
                  </a:lnTo>
                  <a:lnTo>
                    <a:pt x="33261" y="2619"/>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7"/>
            <p:cNvSpPr/>
            <p:nvPr/>
          </p:nvSpPr>
          <p:spPr>
            <a:xfrm>
              <a:off x="615700" y="2827050"/>
              <a:ext cx="78650" cy="101200"/>
            </a:xfrm>
            <a:custGeom>
              <a:avLst/>
              <a:gdLst/>
              <a:ahLst/>
              <a:cxnLst/>
              <a:rect l="l" t="t" r="r" b="b"/>
              <a:pathLst>
                <a:path w="3146" h="4048" extrusionOk="0">
                  <a:moveTo>
                    <a:pt x="1281" y="0"/>
                  </a:moveTo>
                  <a:cubicBezTo>
                    <a:pt x="573" y="0"/>
                    <a:pt x="1" y="526"/>
                    <a:pt x="1" y="1235"/>
                  </a:cubicBezTo>
                  <a:lnTo>
                    <a:pt x="1" y="4048"/>
                  </a:lnTo>
                  <a:lnTo>
                    <a:pt x="3145" y="4048"/>
                  </a:lnTo>
                  <a:lnTo>
                    <a:pt x="3145" y="1235"/>
                  </a:lnTo>
                  <a:cubicBezTo>
                    <a:pt x="3145" y="526"/>
                    <a:pt x="2573"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7"/>
            <p:cNvSpPr/>
            <p:nvPr/>
          </p:nvSpPr>
          <p:spPr>
            <a:xfrm>
              <a:off x="329875" y="1848050"/>
              <a:ext cx="325025" cy="59475"/>
            </a:xfrm>
            <a:custGeom>
              <a:avLst/>
              <a:gdLst/>
              <a:ahLst/>
              <a:cxnLst/>
              <a:rect l="l" t="t" r="r" b="b"/>
              <a:pathLst>
                <a:path w="13001" h="2379" extrusionOk="0">
                  <a:moveTo>
                    <a:pt x="423" y="0"/>
                  </a:moveTo>
                  <a:cubicBezTo>
                    <a:pt x="195" y="0"/>
                    <a:pt x="0" y="194"/>
                    <a:pt x="0" y="435"/>
                  </a:cubicBezTo>
                  <a:lnTo>
                    <a:pt x="0" y="2378"/>
                  </a:lnTo>
                  <a:lnTo>
                    <a:pt x="13000" y="2378"/>
                  </a:lnTo>
                  <a:lnTo>
                    <a:pt x="13000" y="435"/>
                  </a:lnTo>
                  <a:cubicBezTo>
                    <a:pt x="13000" y="194"/>
                    <a:pt x="12817" y="0"/>
                    <a:pt x="12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9" name="Google Shape;1129;p37"/>
          <p:cNvGrpSpPr/>
          <p:nvPr/>
        </p:nvGrpSpPr>
        <p:grpSpPr>
          <a:xfrm>
            <a:off x="-99" y="5113366"/>
            <a:ext cx="12192148" cy="1026025"/>
            <a:chOff x="-75" y="3996089"/>
            <a:chExt cx="9144111" cy="818986"/>
          </a:xfrm>
        </p:grpSpPr>
        <p:sp>
          <p:nvSpPr>
            <p:cNvPr id="1130" name="Google Shape;1130;p37"/>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31" name="Google Shape;1131;p37"/>
            <p:cNvGrpSpPr/>
            <p:nvPr/>
          </p:nvGrpSpPr>
          <p:grpSpPr>
            <a:xfrm>
              <a:off x="43175" y="3996198"/>
              <a:ext cx="9057943" cy="818877"/>
              <a:chOff x="31859" y="3637483"/>
              <a:chExt cx="9057943" cy="954958"/>
            </a:xfrm>
          </p:grpSpPr>
          <p:sp>
            <p:nvSpPr>
              <p:cNvPr id="1132" name="Google Shape;1132;p3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38" name="Google Shape;1138;p37"/>
          <p:cNvSpPr/>
          <p:nvPr/>
        </p:nvSpPr>
        <p:spPr>
          <a:xfrm flipH="1">
            <a:off x="649033" y="552733"/>
            <a:ext cx="1001204" cy="33213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37"/>
          <p:cNvSpPr/>
          <p:nvPr/>
        </p:nvSpPr>
        <p:spPr>
          <a:xfrm>
            <a:off x="7418816" y="2187101"/>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37"/>
          <p:cNvSpPr/>
          <p:nvPr/>
        </p:nvSpPr>
        <p:spPr>
          <a:xfrm>
            <a:off x="1570567" y="2503633"/>
            <a:ext cx="1249775" cy="41459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37"/>
          <p:cNvSpPr/>
          <p:nvPr/>
        </p:nvSpPr>
        <p:spPr>
          <a:xfrm>
            <a:off x="4386189" y="884868"/>
            <a:ext cx="1249791" cy="332137"/>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37"/>
          <p:cNvSpPr/>
          <p:nvPr/>
        </p:nvSpPr>
        <p:spPr>
          <a:xfrm>
            <a:off x="10989685" y="122400"/>
            <a:ext cx="1297217" cy="43033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3" name="Google Shape;1143;p37"/>
          <p:cNvGrpSpPr/>
          <p:nvPr/>
        </p:nvGrpSpPr>
        <p:grpSpPr>
          <a:xfrm flipH="1">
            <a:off x="241434" y="4729091"/>
            <a:ext cx="726729" cy="393780"/>
            <a:chOff x="2301112" y="2967762"/>
            <a:chExt cx="655814" cy="355354"/>
          </a:xfrm>
        </p:grpSpPr>
        <p:sp>
          <p:nvSpPr>
            <p:cNvPr id="1144" name="Google Shape;114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6" name="Google Shape;1146;p37"/>
          <p:cNvGrpSpPr/>
          <p:nvPr/>
        </p:nvGrpSpPr>
        <p:grpSpPr>
          <a:xfrm flipH="1">
            <a:off x="3031361" y="4617757"/>
            <a:ext cx="885087" cy="479539"/>
            <a:chOff x="2301112" y="2967762"/>
            <a:chExt cx="655814" cy="355354"/>
          </a:xfrm>
        </p:grpSpPr>
        <p:sp>
          <p:nvSpPr>
            <p:cNvPr id="1147" name="Google Shape;1147;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9" name="Google Shape;1149;p37"/>
          <p:cNvGrpSpPr/>
          <p:nvPr/>
        </p:nvGrpSpPr>
        <p:grpSpPr>
          <a:xfrm flipH="1">
            <a:off x="7820225" y="4554886"/>
            <a:ext cx="1001209" cy="542460"/>
            <a:chOff x="2301112" y="2967762"/>
            <a:chExt cx="655814" cy="355354"/>
          </a:xfrm>
        </p:grpSpPr>
        <p:sp>
          <p:nvSpPr>
            <p:cNvPr id="1150" name="Google Shape;1150;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2" name="Google Shape;1152;p37"/>
          <p:cNvGrpSpPr/>
          <p:nvPr/>
        </p:nvGrpSpPr>
        <p:grpSpPr>
          <a:xfrm flipH="1">
            <a:off x="11341234" y="4729091"/>
            <a:ext cx="726729" cy="393780"/>
            <a:chOff x="2301112" y="2967762"/>
            <a:chExt cx="655814" cy="355354"/>
          </a:xfrm>
        </p:grpSpPr>
        <p:sp>
          <p:nvSpPr>
            <p:cNvPr id="1153" name="Google Shape;1153;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5" name="Google Shape;1155;p37"/>
          <p:cNvSpPr/>
          <p:nvPr/>
        </p:nvSpPr>
        <p:spPr>
          <a:xfrm>
            <a:off x="100" y="6066829"/>
            <a:ext cx="12191864" cy="803816"/>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37"/>
          <p:cNvSpPr/>
          <p:nvPr/>
        </p:nvSpPr>
        <p:spPr>
          <a:xfrm>
            <a:off x="67" y="6066829"/>
            <a:ext cx="12191864" cy="803816"/>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8114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8849150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83273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3932311" cy="1600253"/>
          </a:xfrm>
          <a:prstGeom prst="rect">
            <a:avLst/>
          </a:prstGeom>
        </p:spPr>
        <p:txBody>
          <a:bodyPr anchor="b"/>
          <a:lstStyle>
            <a:lvl1pPr>
              <a:defRPr sz="3188"/>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3188"/>
            </a:lvl1pPr>
            <a:lvl2pPr>
              <a:defRPr sz="2790"/>
            </a:lvl2pPr>
            <a:lvl3pPr>
              <a:defRPr sz="2392"/>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4" y="2057469"/>
            <a:ext cx="3932311" cy="3811716"/>
          </a:xfrm>
          <a:prstGeom prst="rect">
            <a:avLst/>
          </a:prstGeom>
        </p:spPr>
        <p:txBody>
          <a:bodyPr/>
          <a:lstStyle>
            <a:lvl1pPr marL="0" indent="0">
              <a:buNone/>
              <a:defRPr sz="1592"/>
            </a:lvl1pPr>
            <a:lvl2pPr marL="455414" indent="0">
              <a:buNone/>
              <a:defRPr sz="1393"/>
            </a:lvl2pPr>
            <a:lvl3pPr marL="910827" indent="0">
              <a:buNone/>
              <a:defRPr sz="1194"/>
            </a:lvl3pPr>
            <a:lvl4pPr marL="1366241" indent="0">
              <a:buNone/>
              <a:defRPr sz="995"/>
            </a:lvl4pPr>
            <a:lvl5pPr marL="1821195" indent="0">
              <a:buNone/>
              <a:defRPr sz="995"/>
            </a:lvl5pPr>
            <a:lvl6pPr marL="2276608" indent="0">
              <a:buNone/>
              <a:defRPr sz="995"/>
            </a:lvl6pPr>
            <a:lvl7pPr marL="2732022" indent="0">
              <a:buNone/>
              <a:defRPr sz="995"/>
            </a:lvl7pPr>
            <a:lvl8pPr marL="3187435" indent="0">
              <a:buNone/>
              <a:defRPr sz="995"/>
            </a:lvl8pPr>
            <a:lvl9pPr marL="3642849" indent="0">
              <a:buNone/>
              <a:defRPr sz="995"/>
            </a:lvl9pPr>
          </a:lstStyle>
          <a:p>
            <a:pPr lvl="0"/>
            <a:r>
              <a:rPr lang="zh-CN" altLang="en-US"/>
              <a:t>单击此处编辑母版文本样式</a:t>
            </a:r>
          </a:p>
        </p:txBody>
      </p:sp>
    </p:spTree>
    <p:extLst>
      <p:ext uri="{BB962C8B-B14F-4D97-AF65-F5344CB8AC3E}">
        <p14:creationId xmlns:p14="http://schemas.microsoft.com/office/powerpoint/2010/main" val="398248318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4165428" cy="1600253"/>
          </a:xfrm>
          <a:prstGeom prst="rect">
            <a:avLst/>
          </a:prstGeom>
        </p:spPr>
        <p:txBody>
          <a:bodyPr anchor="b"/>
          <a:lstStyle>
            <a:lvl1pPr>
              <a:defRPr sz="3188"/>
            </a:lvl1pPr>
          </a:lstStyle>
          <a:p>
            <a:r>
              <a:rPr lang="zh-CN" altLang="en-US"/>
              <a:t>单击此处编辑母版标题样式</a:t>
            </a:r>
          </a:p>
        </p:txBody>
      </p:sp>
      <p:sp>
        <p:nvSpPr>
          <p:cNvPr id="3" name="图片占位符 2"/>
          <p:cNvSpPr>
            <a:spLocks noGrp="1"/>
          </p:cNvSpPr>
          <p:nvPr>
            <p:ph type="pic" idx="1"/>
          </p:nvPr>
        </p:nvSpPr>
        <p:spPr>
          <a:xfrm>
            <a:off x="5183287" y="457216"/>
            <a:ext cx="6172317" cy="5404031"/>
          </a:xfrm>
          <a:prstGeom prst="rect">
            <a:avLst/>
          </a:prstGeom>
        </p:spPr>
        <p:txBody>
          <a:bodyPr/>
          <a:lstStyle>
            <a:lvl1pPr marL="0" indent="0">
              <a:buNone/>
              <a:defRPr sz="3188"/>
            </a:lvl1pPr>
            <a:lvl2pPr marL="455414" indent="0">
              <a:buNone/>
              <a:defRPr sz="2790"/>
            </a:lvl2pPr>
            <a:lvl3pPr marL="910827" indent="0">
              <a:buNone/>
              <a:defRPr sz="2392"/>
            </a:lvl3pPr>
            <a:lvl4pPr marL="1366241" indent="0">
              <a:buNone/>
              <a:defRPr sz="1990"/>
            </a:lvl4pPr>
            <a:lvl5pPr marL="1821195" indent="0">
              <a:buNone/>
              <a:defRPr sz="1990"/>
            </a:lvl5pPr>
            <a:lvl6pPr marL="2276608" indent="0">
              <a:buNone/>
              <a:defRPr sz="1990"/>
            </a:lvl6pPr>
            <a:lvl7pPr marL="2732022" indent="0">
              <a:buNone/>
              <a:defRPr sz="1990"/>
            </a:lvl7pPr>
            <a:lvl8pPr marL="3187435" indent="0">
              <a:buNone/>
              <a:defRPr sz="1990"/>
            </a:lvl8pPr>
            <a:lvl9pPr marL="3642849" indent="0">
              <a:buNone/>
              <a:defRPr sz="1990"/>
            </a:lvl9pPr>
          </a:lstStyle>
          <a:p>
            <a:endParaRPr lang="zh-CN" altLang="en-US"/>
          </a:p>
        </p:txBody>
      </p:sp>
      <p:sp>
        <p:nvSpPr>
          <p:cNvPr id="4" name="文本占位符 3"/>
          <p:cNvSpPr>
            <a:spLocks noGrp="1"/>
          </p:cNvSpPr>
          <p:nvPr>
            <p:ph type="body" sz="half" idx="2"/>
          </p:nvPr>
        </p:nvSpPr>
        <p:spPr>
          <a:xfrm>
            <a:off x="839804" y="2057469"/>
            <a:ext cx="4165428" cy="3811716"/>
          </a:xfrm>
          <a:prstGeom prst="rect">
            <a:avLst/>
          </a:prstGeom>
        </p:spPr>
        <p:txBody>
          <a:bodyPr/>
          <a:lstStyle>
            <a:lvl1pPr marL="0" indent="0">
              <a:buNone/>
              <a:defRPr sz="1990"/>
            </a:lvl1pPr>
            <a:lvl2pPr marL="455414" indent="0">
              <a:buNone/>
              <a:defRPr sz="1791"/>
            </a:lvl2pPr>
            <a:lvl3pPr marL="910827" indent="0">
              <a:buNone/>
              <a:defRPr sz="1592"/>
            </a:lvl3pPr>
            <a:lvl4pPr marL="1366241" indent="0">
              <a:buNone/>
              <a:defRPr sz="1393"/>
            </a:lvl4pPr>
            <a:lvl5pPr marL="1821195" indent="0">
              <a:buNone/>
              <a:defRPr sz="1393"/>
            </a:lvl5pPr>
            <a:lvl6pPr marL="2276608" indent="0">
              <a:buNone/>
              <a:defRPr sz="1393"/>
            </a:lvl6pPr>
            <a:lvl7pPr marL="2732022" indent="0">
              <a:buNone/>
              <a:defRPr sz="1393"/>
            </a:lvl7pPr>
            <a:lvl8pPr marL="3187435" indent="0">
              <a:buNone/>
              <a:defRPr sz="1393"/>
            </a:lvl8pPr>
            <a:lvl9pPr marL="3642849" indent="0">
              <a:buNone/>
              <a:defRPr sz="1393"/>
            </a:lvl9pPr>
          </a:lstStyle>
          <a:p>
            <a:pPr lvl="0"/>
            <a:r>
              <a:rPr lang="zh-CN" altLang="en-US"/>
              <a:t>单击此处编辑母版文本样式</a:t>
            </a:r>
          </a:p>
        </p:txBody>
      </p:sp>
    </p:spTree>
    <p:extLst>
      <p:ext uri="{BB962C8B-B14F-4D97-AF65-F5344CB8AC3E}">
        <p14:creationId xmlns:p14="http://schemas.microsoft.com/office/powerpoint/2010/main" val="349899714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 Id="rId3"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154" y="1150"/>
            <a:ext cx="12189692" cy="6855701"/>
          </a:xfrm>
          <a:prstGeom prst="rect">
            <a:avLst/>
          </a:prstGeom>
          <a:noFill/>
          <a:ln w="9525">
            <a:noFill/>
          </a:ln>
        </p:spPr>
      </p:pic>
    </p:spTree>
    <p:extLst>
      <p:ext uri="{BB962C8B-B14F-4D97-AF65-F5344CB8AC3E}">
        <p14:creationId xmlns:p14="http://schemas.microsoft.com/office/powerpoint/2010/main" val="3928667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hf sldNum="0" hdr="0"/>
  <p:txStyles>
    <p:title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p:titleStyle>
    <p:bodyStyle>
      <a:lvl1pPr marL="406701" lvl="0" indent="-406701" algn="l" defTabSz="1085915" eaLnBrk="1" fontAlgn="base" latinLnBrk="0" hangingPunct="1">
        <a:lnSpc>
          <a:spcPct val="100000"/>
        </a:lnSpc>
        <a:spcBef>
          <a:spcPct val="20000"/>
        </a:spcBef>
        <a:spcAft>
          <a:spcPct val="0"/>
        </a:spcAft>
        <a:buChar char="•"/>
        <a:defRPr sz="3763" b="0" i="0" u="none" kern="1200" baseline="0">
          <a:solidFill>
            <a:schemeClr val="tx1"/>
          </a:solidFill>
          <a:latin typeface="+mn-lt"/>
          <a:ea typeface="+mn-ea"/>
          <a:cs typeface="+mn-cs"/>
        </a:defRPr>
      </a:lvl1pPr>
      <a:lvl2pPr marL="882335" lvl="1" indent="-340067" algn="l" defTabSz="1085915" eaLnBrk="1" fontAlgn="base" latinLnBrk="0" hangingPunct="1">
        <a:lnSpc>
          <a:spcPct val="100000"/>
        </a:lnSpc>
        <a:spcBef>
          <a:spcPct val="20000"/>
        </a:spcBef>
        <a:spcAft>
          <a:spcPct val="0"/>
        </a:spcAft>
        <a:buChar char="–"/>
        <a:defRPr sz="3329" b="0" i="0" u="none" kern="1200" baseline="0">
          <a:solidFill>
            <a:schemeClr val="tx1"/>
          </a:solidFill>
          <a:latin typeface="+mn-lt"/>
          <a:ea typeface="+mn-ea"/>
          <a:cs typeface="+mn-cs"/>
        </a:defRPr>
      </a:lvl2pPr>
      <a:lvl3pPr marL="1357050" lvl="2" indent="-271134" algn="l" defTabSz="1085915"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3pPr>
      <a:lvl4pPr marL="1900237" lvl="3" indent="-272053"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4pPr>
      <a:lvl5pPr marL="2442506" lvl="4" indent="-271134"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5pPr>
      <a:lvl6pPr marL="1819816" lvl="5"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6pPr>
      <a:lvl7pPr marL="2150692" lvl="6"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7pPr>
      <a:lvl8pPr marL="2481567" lvl="7"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8pPr>
      <a:lvl9pPr marL="2812443" lvl="8"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9pPr>
    </p:bodyStyle>
    <p:otherStyle>
      <a:lvl1pPr marL="0" lvl="0" indent="0" algn="l" defTabSz="661751" eaLnBrk="1" fontAlgn="base" latinLnBrk="0" hangingPunct="1">
        <a:lnSpc>
          <a:spcPct val="100000"/>
        </a:lnSpc>
        <a:spcBef>
          <a:spcPct val="0"/>
        </a:spcBef>
        <a:spcAft>
          <a:spcPct val="0"/>
        </a:spcAft>
        <a:buNone/>
        <a:defRPr sz="1303" b="0" i="0" u="none" kern="1200" baseline="0">
          <a:solidFill>
            <a:schemeClr val="tx1"/>
          </a:solidFill>
          <a:latin typeface="+mn-lt"/>
          <a:ea typeface="+mn-ea"/>
          <a:cs typeface="+mn-cs"/>
        </a:defRPr>
      </a:lvl1pPr>
      <a:lvl2pPr marL="330876" lvl="1"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2pPr>
      <a:lvl3pPr marL="661751" lvl="2"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3pPr>
      <a:lvl4pPr marL="992627" lvl="3"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4pPr>
      <a:lvl5pPr marL="1323503" lvl="4"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5pPr>
      <a:lvl6pPr marL="1654378" lvl="5"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6pPr>
      <a:lvl7pPr marL="1985254" lvl="6"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7pPr>
      <a:lvl8pPr marL="2316129" lvl="7"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8pPr>
      <a:lvl9pPr marL="2647005" lvl="8"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1" y="182562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95">
                <a:solidFill>
                  <a:schemeClr val="tx1">
                    <a:tint val="75000"/>
                  </a:schemeClr>
                </a:solidFill>
              </a:defRPr>
            </a:lvl1pPr>
          </a:lstStyle>
          <a:p>
            <a:fld id="{DBA32C21-FD13-4697-ADCD-F9E33DDFF06F}" type="datetimeFigureOut">
              <a:rPr lang="vi-VN" smtClean="0"/>
              <a:t>14/09/2023</a:t>
            </a:fld>
            <a:endParaRPr lang="vi-VN"/>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95">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195">
                <a:solidFill>
                  <a:schemeClr val="tx1">
                    <a:tint val="75000"/>
                  </a:schemeClr>
                </a:solidFill>
              </a:defRPr>
            </a:lvl1pPr>
          </a:lstStyle>
          <a:p>
            <a:fld id="{2885D699-091F-4322-9983-565B97A178FD}" type="slidenum">
              <a:rPr lang="vi-VN" smtClean="0"/>
              <a:t>‹#›</a:t>
            </a:fld>
            <a:endParaRPr lang="vi-VN"/>
          </a:p>
        </p:txBody>
      </p:sp>
    </p:spTree>
    <p:extLst>
      <p:ext uri="{BB962C8B-B14F-4D97-AF65-F5344CB8AC3E}">
        <p14:creationId xmlns:p14="http://schemas.microsoft.com/office/powerpoint/2010/main" val="17671430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0685" rtl="0" eaLnBrk="1" latinLnBrk="0" hangingPunct="1">
        <a:lnSpc>
          <a:spcPct val="90000"/>
        </a:lnSpc>
        <a:spcBef>
          <a:spcPct val="0"/>
        </a:spcBef>
        <a:buNone/>
        <a:defRPr sz="4382" kern="1200">
          <a:solidFill>
            <a:schemeClr val="tx1"/>
          </a:solidFill>
          <a:latin typeface="+mj-lt"/>
          <a:ea typeface="+mj-ea"/>
          <a:cs typeface="+mj-cs"/>
        </a:defRPr>
      </a:lvl1pPr>
    </p:titleStyle>
    <p:bodyStyle>
      <a:lvl1pPr marL="227672" indent="-227672" algn="l" defTabSz="910685" rtl="0" eaLnBrk="1" latinLnBrk="0" hangingPunct="1">
        <a:lnSpc>
          <a:spcPct val="90000"/>
        </a:lnSpc>
        <a:spcBef>
          <a:spcPts val="996"/>
        </a:spcBef>
        <a:buFont typeface="Arial" panose="020B0604020202020204" pitchFamily="34" charset="0"/>
        <a:buChar char="•"/>
        <a:defRPr sz="2788" kern="1200">
          <a:solidFill>
            <a:schemeClr val="tx1"/>
          </a:solidFill>
          <a:latin typeface="+mn-lt"/>
          <a:ea typeface="+mn-ea"/>
          <a:cs typeface="+mn-cs"/>
        </a:defRPr>
      </a:lvl1pPr>
      <a:lvl2pPr marL="683014" indent="-227672" algn="l" defTabSz="910685" rtl="0" eaLnBrk="1" latinLnBrk="0" hangingPunct="1">
        <a:lnSpc>
          <a:spcPct val="90000"/>
        </a:lnSpc>
        <a:spcBef>
          <a:spcPts val="498"/>
        </a:spcBef>
        <a:buFont typeface="Arial" panose="020B0604020202020204" pitchFamily="34" charset="0"/>
        <a:buChar char="•"/>
        <a:defRPr sz="2390" kern="1200">
          <a:solidFill>
            <a:schemeClr val="tx1"/>
          </a:solidFill>
          <a:latin typeface="+mn-lt"/>
          <a:ea typeface="+mn-ea"/>
          <a:cs typeface="+mn-cs"/>
        </a:defRPr>
      </a:lvl2pPr>
      <a:lvl3pPr marL="1138357" indent="-227672" algn="l" defTabSz="910685" rtl="0" eaLnBrk="1" latinLnBrk="0" hangingPunct="1">
        <a:lnSpc>
          <a:spcPct val="90000"/>
        </a:lnSpc>
        <a:spcBef>
          <a:spcPts val="498"/>
        </a:spcBef>
        <a:buFont typeface="Arial" panose="020B0604020202020204" pitchFamily="34" charset="0"/>
        <a:buChar char="•"/>
        <a:defRPr sz="1992" kern="1200">
          <a:solidFill>
            <a:schemeClr val="tx1"/>
          </a:solidFill>
          <a:latin typeface="+mn-lt"/>
          <a:ea typeface="+mn-ea"/>
          <a:cs typeface="+mn-cs"/>
        </a:defRPr>
      </a:lvl3pPr>
      <a:lvl4pPr marL="1593700" indent="-227672" algn="l" defTabSz="910685"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4pPr>
      <a:lvl5pPr marL="2049042" indent="-227672" algn="l" defTabSz="910685"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5pPr>
      <a:lvl6pPr marL="2504386" indent="-227672" algn="l" defTabSz="910685"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6pPr>
      <a:lvl7pPr marL="2959728" indent="-227672" algn="l" defTabSz="910685"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7pPr>
      <a:lvl8pPr marL="3415071" indent="-227672" algn="l" defTabSz="910685"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8pPr>
      <a:lvl9pPr marL="3870413" indent="-227672" algn="l" defTabSz="910685"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9pPr>
    </p:bodyStyle>
    <p:otherStyle>
      <a:defPPr>
        <a:defRPr lang="vi-VN"/>
      </a:defPPr>
      <a:lvl1pPr marL="0" algn="l" defTabSz="910685" rtl="0" eaLnBrk="1" latinLnBrk="0" hangingPunct="1">
        <a:defRPr sz="1793" kern="1200">
          <a:solidFill>
            <a:schemeClr val="tx1"/>
          </a:solidFill>
          <a:latin typeface="+mn-lt"/>
          <a:ea typeface="+mn-ea"/>
          <a:cs typeface="+mn-cs"/>
        </a:defRPr>
      </a:lvl1pPr>
      <a:lvl2pPr marL="455343" algn="l" defTabSz="910685" rtl="0" eaLnBrk="1" latinLnBrk="0" hangingPunct="1">
        <a:defRPr sz="1793" kern="1200">
          <a:solidFill>
            <a:schemeClr val="tx1"/>
          </a:solidFill>
          <a:latin typeface="+mn-lt"/>
          <a:ea typeface="+mn-ea"/>
          <a:cs typeface="+mn-cs"/>
        </a:defRPr>
      </a:lvl2pPr>
      <a:lvl3pPr marL="910685" algn="l" defTabSz="910685" rtl="0" eaLnBrk="1" latinLnBrk="0" hangingPunct="1">
        <a:defRPr sz="1793" kern="1200">
          <a:solidFill>
            <a:schemeClr val="tx1"/>
          </a:solidFill>
          <a:latin typeface="+mn-lt"/>
          <a:ea typeface="+mn-ea"/>
          <a:cs typeface="+mn-cs"/>
        </a:defRPr>
      </a:lvl3pPr>
      <a:lvl4pPr marL="1366029" algn="l" defTabSz="910685" rtl="0" eaLnBrk="1" latinLnBrk="0" hangingPunct="1">
        <a:defRPr sz="1793" kern="1200">
          <a:solidFill>
            <a:schemeClr val="tx1"/>
          </a:solidFill>
          <a:latin typeface="+mn-lt"/>
          <a:ea typeface="+mn-ea"/>
          <a:cs typeface="+mn-cs"/>
        </a:defRPr>
      </a:lvl4pPr>
      <a:lvl5pPr marL="1821371" algn="l" defTabSz="910685" rtl="0" eaLnBrk="1" latinLnBrk="0" hangingPunct="1">
        <a:defRPr sz="1793" kern="1200">
          <a:solidFill>
            <a:schemeClr val="tx1"/>
          </a:solidFill>
          <a:latin typeface="+mn-lt"/>
          <a:ea typeface="+mn-ea"/>
          <a:cs typeface="+mn-cs"/>
        </a:defRPr>
      </a:lvl5pPr>
      <a:lvl6pPr marL="2276714" algn="l" defTabSz="910685" rtl="0" eaLnBrk="1" latinLnBrk="0" hangingPunct="1">
        <a:defRPr sz="1793" kern="1200">
          <a:solidFill>
            <a:schemeClr val="tx1"/>
          </a:solidFill>
          <a:latin typeface="+mn-lt"/>
          <a:ea typeface="+mn-ea"/>
          <a:cs typeface="+mn-cs"/>
        </a:defRPr>
      </a:lvl6pPr>
      <a:lvl7pPr marL="2732057" algn="l" defTabSz="910685" rtl="0" eaLnBrk="1" latinLnBrk="0" hangingPunct="1">
        <a:defRPr sz="1793" kern="1200">
          <a:solidFill>
            <a:schemeClr val="tx1"/>
          </a:solidFill>
          <a:latin typeface="+mn-lt"/>
          <a:ea typeface="+mn-ea"/>
          <a:cs typeface="+mn-cs"/>
        </a:defRPr>
      </a:lvl7pPr>
      <a:lvl8pPr marL="3187399" algn="l" defTabSz="910685" rtl="0" eaLnBrk="1" latinLnBrk="0" hangingPunct="1">
        <a:defRPr sz="1793" kern="1200">
          <a:solidFill>
            <a:schemeClr val="tx1"/>
          </a:solidFill>
          <a:latin typeface="+mn-lt"/>
          <a:ea typeface="+mn-ea"/>
          <a:cs typeface="+mn-cs"/>
        </a:defRPr>
      </a:lvl8pPr>
      <a:lvl9pPr marL="3642743" algn="l" defTabSz="910685" rtl="0" eaLnBrk="1" latinLnBrk="0" hangingPunct="1">
        <a:defRPr sz="179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4400" tIns="14400" rIns="14400" bIns="14400" anchor="t" anchorCtr="0">
            <a:noAutofit/>
          </a:bodyPr>
          <a:lstStyle>
            <a:lvl1pPr lvl="0"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1pPr>
            <a:lvl2pPr lvl="1"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2pPr>
            <a:lvl3pPr lvl="2"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3pPr>
            <a:lvl4pPr lvl="3"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4pPr>
            <a:lvl5pPr lvl="4"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5pPr>
            <a:lvl6pPr lvl="5"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6pPr>
            <a:lvl7pPr lvl="6"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7pPr>
            <a:lvl8pPr lvl="7"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8pPr>
            <a:lvl9pPr lvl="8"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4400" tIns="14400" rIns="14400" bIns="14400" anchor="t" anchorCtr="0">
            <a:noAutofit/>
          </a:bodyPr>
          <a:lstStyle>
            <a:lvl1pPr marL="457200" lvl="0"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1pPr>
            <a:lvl2pPr marL="914400" lvl="1"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2pPr>
            <a:lvl3pPr marL="1371600" lvl="2"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3pPr>
            <a:lvl4pPr marL="1828800" lvl="3"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4pPr>
            <a:lvl5pPr marL="2286000" lvl="4"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5pPr>
            <a:lvl6pPr marL="2743200" lvl="5"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6pPr>
            <a:lvl7pPr marL="3200400" lvl="6"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7pPr>
            <a:lvl8pPr marL="3657600" lvl="7"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8pPr>
            <a:lvl9pPr marL="4114800" lvl="8"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9pPr>
          </a:lstStyle>
          <a:p>
            <a:endParaRPr/>
          </a:p>
        </p:txBody>
      </p:sp>
    </p:spTree>
    <p:extLst>
      <p:ext uri="{BB962C8B-B14F-4D97-AF65-F5344CB8AC3E}">
        <p14:creationId xmlns:p14="http://schemas.microsoft.com/office/powerpoint/2010/main" val="3906196008"/>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2.gif"/><Relationship Id="rId3" Type="http://schemas.openxmlformats.org/officeDocument/2006/relationships/slideLayout" Target="../slideLayouts/slideLayout14.xml"/><Relationship Id="rId7" Type="http://schemas.openxmlformats.org/officeDocument/2006/relationships/slide" Target="slide5.xml"/><Relationship Id="rId12" Type="http://schemas.openxmlformats.org/officeDocument/2006/relationships/image" Target="../media/image11.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image" Target="../media/image10.png"/><Relationship Id="rId15" Type="http://schemas.openxmlformats.org/officeDocument/2006/relationships/image" Target="../media/image14.png"/><Relationship Id="rId10" Type="http://schemas.openxmlformats.org/officeDocument/2006/relationships/slide" Target="slide8.xml"/><Relationship Id="rId4" Type="http://schemas.openxmlformats.org/officeDocument/2006/relationships/image" Target="../media/image9.png"/><Relationship Id="rId9" Type="http://schemas.openxmlformats.org/officeDocument/2006/relationships/slide" Target="slide7.xml"/><Relationship Id="rId14" Type="http://schemas.openxmlformats.org/officeDocument/2006/relationships/image" Target="../media/image13.gif"/></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33638" y="4595"/>
            <a:ext cx="12123574" cy="6847660"/>
          </a:xfrm>
          <a:prstGeom prst="rect">
            <a:avLst/>
          </a:prstGeom>
          <a:noFill/>
          <a:ln w="9525">
            <a:noFill/>
          </a:ln>
        </p:spPr>
      </p:pic>
      <p:pic>
        <p:nvPicPr>
          <p:cNvPr id="2084" name="图片 2083" descr="3"/>
          <p:cNvPicPr>
            <a:picLocks noChangeAspect="1"/>
          </p:cNvPicPr>
          <p:nvPr/>
        </p:nvPicPr>
        <p:blipFill>
          <a:blip r:embed="rId4"/>
          <a:stretch>
            <a:fillRect/>
          </a:stretch>
        </p:blipFill>
        <p:spPr>
          <a:xfrm>
            <a:off x="363384" y="814596"/>
            <a:ext cx="11569787" cy="11526128"/>
          </a:xfrm>
          <a:prstGeom prst="rect">
            <a:avLst/>
          </a:prstGeom>
          <a:noFill/>
          <a:ln w="9525">
            <a:noFill/>
          </a:ln>
        </p:spPr>
      </p:pic>
      <p:sp>
        <p:nvSpPr>
          <p:cNvPr id="2056" name="文本框 2055"/>
          <p:cNvSpPr txBox="1"/>
          <p:nvPr/>
        </p:nvSpPr>
        <p:spPr>
          <a:xfrm>
            <a:off x="3470393" y="3428425"/>
            <a:ext cx="5236285" cy="2308324"/>
          </a:xfrm>
          <a:prstGeom prst="rect">
            <a:avLst/>
          </a:prstGeom>
          <a:noFill/>
          <a:ln w="9525">
            <a:noFill/>
          </a:ln>
        </p:spPr>
        <p:txBody>
          <a:bodyPr wrap="square">
            <a:spAutoFit/>
          </a:bodyPr>
          <a:lstStyle/>
          <a:p>
            <a:pPr algn="ctr" defTabSz="1085915" fontAlgn="base">
              <a:spcBef>
                <a:spcPct val="50000"/>
              </a:spcBef>
              <a:spcAft>
                <a:spcPct val="0"/>
              </a:spcAft>
            </a:pPr>
            <a:r>
              <a:rPr lang="en-US" altLang="zh-CN" sz="7200" b="1">
                <a:solidFill>
                  <a:srgbClr val="000000"/>
                </a:solidFill>
                <a:latin typeface="Times New Roman" pitchFamily="18" charset="0"/>
                <a:ea typeface="黑体" panose="02010600030101010101" pitchFamily="2" charset="-122"/>
                <a:cs typeface="Times New Roman" pitchFamily="18" charset="0"/>
              </a:rPr>
              <a:t>Ôn tập giữa kì I</a:t>
            </a:r>
            <a:endParaRPr lang="en-US" altLang="zh-CN" sz="7200" b="1" dirty="0">
              <a:solidFill>
                <a:srgbClr val="000000"/>
              </a:solidFill>
              <a:latin typeface="Times New Roman" pitchFamily="18" charset="0"/>
              <a:ea typeface="黑体" panose="02010600030101010101" pitchFamily="2" charset="-122"/>
              <a:cs typeface="Times New Roman" pitchFamily="18" charset="0"/>
            </a:endParaRPr>
          </a:p>
        </p:txBody>
      </p:sp>
      <p:pic>
        <p:nvPicPr>
          <p:cNvPr id="2078" name="图片 2077" descr="2"/>
          <p:cNvPicPr>
            <a:picLocks noChangeAspect="1"/>
          </p:cNvPicPr>
          <p:nvPr/>
        </p:nvPicPr>
        <p:blipFill>
          <a:blip r:embed="rId5"/>
          <a:stretch>
            <a:fillRect/>
          </a:stretch>
        </p:blipFill>
        <p:spPr>
          <a:xfrm>
            <a:off x="637978" y="302400"/>
            <a:ext cx="2233532" cy="746809"/>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9379085" y="302171"/>
            <a:ext cx="2502383" cy="1165021"/>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088"/>
                                        </p:tgtEl>
                                        <p:attrNameLst>
                                          <p:attrName>style.visibility</p:attrName>
                                        </p:attrNameLst>
                                      </p:cBhvr>
                                      <p:to>
                                        <p:strVal val="visible"/>
                                      </p:to>
                                    </p:set>
                                    <p:animEffect transition="in" filter="fade">
                                      <p:cBhvr>
                                        <p:cTn id="16" dur="1000"/>
                                        <p:tgtEl>
                                          <p:spTgt spid="2088"/>
                                        </p:tgtEl>
                                      </p:cBhvr>
                                    </p:animEffect>
                                    <p:anim calcmode="lin" valueType="num">
                                      <p:cBhvr>
                                        <p:cTn id="17" dur="1000" fill="hold"/>
                                        <p:tgtEl>
                                          <p:spTgt spid="2088"/>
                                        </p:tgtEl>
                                        <p:attrNameLst>
                                          <p:attrName>ppt_x</p:attrName>
                                        </p:attrNameLst>
                                      </p:cBhvr>
                                      <p:tavLst>
                                        <p:tav tm="0">
                                          <p:val>
                                            <p:strVal val="#ppt_x"/>
                                          </p:val>
                                        </p:tav>
                                        <p:tav tm="100000">
                                          <p:val>
                                            <p:strVal val="#ppt_x"/>
                                          </p:val>
                                        </p:tav>
                                      </p:tavLst>
                                    </p:anim>
                                    <p:anim calcmode="lin" valueType="num">
                                      <p:cBhvr>
                                        <p:cTn id="18"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575" y="2300537"/>
            <a:ext cx="4794007" cy="1754326"/>
          </a:xfrm>
          <a:prstGeom prst="rect">
            <a:avLst/>
          </a:prstGeom>
        </p:spPr>
        <p:txBody>
          <a:bodyPr wrap="square">
            <a:spAutoFit/>
          </a:bodyPr>
          <a:lstStyle/>
          <a:p>
            <a:pPr algn="ctr" defTabSz="1085915" fontAlgn="base">
              <a:spcBef>
                <a:spcPct val="50000"/>
              </a:spcBef>
              <a:spcAft>
                <a:spcPct val="0"/>
              </a:spcAft>
            </a:pPr>
            <a:r>
              <a:rPr lang="en-US" altLang="zh-CN" sz="5400" b="1">
                <a:solidFill>
                  <a:srgbClr val="FFC000"/>
                </a:solidFill>
                <a:latin typeface="Times New Roman" pitchFamily="18" charset="0"/>
                <a:ea typeface="宋体" panose="02010600030101010101" pitchFamily="2" charset="-122"/>
                <a:cs typeface="Times New Roman" pitchFamily="18" charset="0"/>
              </a:rPr>
              <a:t>I. Đọc và thực hành tiếng Việt</a:t>
            </a:r>
          </a:p>
        </p:txBody>
      </p:sp>
      <p:sp>
        <p:nvSpPr>
          <p:cNvPr id="6" name="TextBox 5"/>
          <p:cNvSpPr txBox="1"/>
          <p:nvPr/>
        </p:nvSpPr>
        <p:spPr>
          <a:xfrm>
            <a:off x="956402" y="4320913"/>
            <a:ext cx="3198311" cy="1562223"/>
          </a:xfrm>
          <a:prstGeom prst="rect">
            <a:avLst/>
          </a:prstGeom>
          <a:noFill/>
        </p:spPr>
        <p:txBody>
          <a:bodyPr wrap="none" rtlCol="0">
            <a:spAutoFit/>
          </a:bodyPr>
          <a:lstStyle/>
          <a:p>
            <a:pPr algn="ctr" defTabSz="661751" fontAlgn="base">
              <a:spcBef>
                <a:spcPct val="0"/>
              </a:spcBef>
              <a:spcAft>
                <a:spcPct val="0"/>
              </a:spcAft>
            </a:pPr>
            <a:r>
              <a:rPr lang="en-US" sz="4776" b="1" i="1">
                <a:solidFill>
                  <a:srgbClr val="000000"/>
                </a:solidFill>
                <a:latin typeface="Times New Roman" pitchFamily="18" charset="0"/>
                <a:ea typeface="宋体" panose="02010600030101010101" pitchFamily="2" charset="-122"/>
                <a:cs typeface="Times New Roman" pitchFamily="18" charset="0"/>
              </a:rPr>
              <a:t>Củng cố và </a:t>
            </a:r>
          </a:p>
          <a:p>
            <a:pPr algn="ctr" defTabSz="661751" fontAlgn="base">
              <a:spcBef>
                <a:spcPct val="0"/>
              </a:spcBef>
              <a:spcAft>
                <a:spcPct val="0"/>
              </a:spcAft>
            </a:pPr>
            <a:r>
              <a:rPr lang="en-US" sz="4776" b="1" i="1">
                <a:solidFill>
                  <a:srgbClr val="000000"/>
                </a:solidFill>
                <a:latin typeface="Times New Roman" pitchFamily="18" charset="0"/>
                <a:ea typeface="宋体" panose="02010600030101010101" pitchFamily="2" charset="-122"/>
                <a:cs typeface="Times New Roman" pitchFamily="18" charset="0"/>
              </a:rPr>
              <a:t>luyện tập</a:t>
            </a:r>
            <a:endParaRPr lang="en-US" sz="4776" b="1" i="1" dirty="0">
              <a:solidFill>
                <a:srgbClr val="000000"/>
              </a:solidFill>
              <a:latin typeface="Times New Roman" pitchFamily="18" charset="0"/>
              <a:ea typeface="宋体" panose="02010600030101010101" pitchFamily="2" charset="-122"/>
              <a:cs typeface="Times New Roman" pitchFamily="18" charset="0"/>
            </a:endParaRPr>
          </a:p>
        </p:txBody>
      </p:sp>
    </p:spTree>
    <p:extLst>
      <p:ext uri="{BB962C8B-B14F-4D97-AF65-F5344CB8AC3E}">
        <p14:creationId xmlns:p14="http://schemas.microsoft.com/office/powerpoint/2010/main" val="11634222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Ệ THỐNG KIẾN THỨC VỀ CÁC BIỆN PHÁP TU TỪ LỚP 6 - Trường THCS Đào Duy Từ Hà  Nội">
            <a:extLst>
              <a:ext uri="{FF2B5EF4-FFF2-40B4-BE49-F238E27FC236}">
                <a16:creationId xmlns:a16="http://schemas.microsoft.com/office/drawing/2014/main" id="{4A63BCAF-A1BB-456A-AB9B-F0931022C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39940" descr="1-48"/>
          <p:cNvPicPr>
            <a:picLocks noChangeAspect="1"/>
          </p:cNvPicPr>
          <p:nvPr/>
        </p:nvPicPr>
        <p:blipFill>
          <a:blip r:embed="rId4"/>
          <a:stretch>
            <a:fillRect/>
          </a:stretch>
        </p:blipFill>
        <p:spPr>
          <a:xfrm>
            <a:off x="8706732" y="5213056"/>
            <a:ext cx="3934318" cy="2293260"/>
          </a:xfrm>
          <a:prstGeom prst="rect">
            <a:avLst/>
          </a:prstGeom>
          <a:noFill/>
          <a:ln w="9525">
            <a:noFill/>
          </a:ln>
        </p:spPr>
      </p:pic>
    </p:spTree>
    <p:extLst>
      <p:ext uri="{BB962C8B-B14F-4D97-AF65-F5344CB8AC3E}">
        <p14:creationId xmlns:p14="http://schemas.microsoft.com/office/powerpoint/2010/main" val="6496809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1978" y="561255"/>
            <a:ext cx="12153447" cy="6673021"/>
          </a:xfrm>
          <a:prstGeom prst="rect">
            <a:avLst/>
          </a:prstGeom>
          <a:noFill/>
          <a:ln w="9525">
            <a:noFill/>
          </a:ln>
        </p:spPr>
      </p:pic>
      <p:sp>
        <p:nvSpPr>
          <p:cNvPr id="6" name="Rectangle 2"/>
          <p:cNvSpPr>
            <a:spLocks noGrp="1" noChangeArrowheads="1"/>
          </p:cNvSpPr>
          <p:nvPr>
            <p:ph type="title"/>
          </p:nvPr>
        </p:nvSpPr>
        <p:spPr>
          <a:xfrm>
            <a:off x="1873330" y="0"/>
            <a:ext cx="7831149" cy="792163"/>
          </a:xfrm>
        </p:spPr>
        <p:txBody>
          <a:bodyPr lIns="108572" tIns="54286" rIns="108572" bIns="54286"/>
          <a:lstStyle/>
          <a:p>
            <a:pPr eaLnBrk="1" hangingPunct="1"/>
            <a:r>
              <a:rPr lang="en-US" sz="3908" b="1">
                <a:solidFill>
                  <a:srgbClr val="CC0066"/>
                </a:solidFill>
                <a:latin typeface="Times New Roman" pitchFamily="18" charset="0"/>
                <a:cs typeface="Times New Roman" pitchFamily="18" charset="0"/>
              </a:rPr>
              <a:t>Hoàn thiện bảng sau:</a:t>
            </a:r>
            <a:endParaRPr lang="en-US" sz="3908" dirty="0">
              <a:solidFill>
                <a:srgbClr val="FF3399"/>
              </a:solidFill>
              <a:latin typeface="Times New Roman" pitchFamily="18" charset="0"/>
              <a:cs typeface="Times New Roman" pitchFamily="18" charset="0"/>
            </a:endParaRPr>
          </a:p>
        </p:txBody>
      </p:sp>
      <p:graphicFrame>
        <p:nvGraphicFramePr>
          <p:cNvPr id="2" name="Table 1">
            <a:extLst>
              <a:ext uri="{FF2B5EF4-FFF2-40B4-BE49-F238E27FC236}">
                <a16:creationId xmlns:a16="http://schemas.microsoft.com/office/drawing/2014/main" id="{CF1C9B59-3A89-4FE6-B17A-87A149B5EA9B}"/>
              </a:ext>
            </a:extLst>
          </p:cNvPr>
          <p:cNvGraphicFramePr>
            <a:graphicFrameLocks noGrp="1"/>
          </p:cNvGraphicFramePr>
          <p:nvPr>
            <p:extLst>
              <p:ext uri="{D42A27DB-BD31-4B8C-83A1-F6EECF244321}">
                <p14:modId xmlns:p14="http://schemas.microsoft.com/office/powerpoint/2010/main" val="475389545"/>
              </p:ext>
            </p:extLst>
          </p:nvPr>
        </p:nvGraphicFramePr>
        <p:xfrm>
          <a:off x="1020279" y="1353417"/>
          <a:ext cx="9859756" cy="3788425"/>
        </p:xfrm>
        <a:graphic>
          <a:graphicData uri="http://schemas.openxmlformats.org/drawingml/2006/table">
            <a:tbl>
              <a:tblPr firstRow="1" firstCol="1" bandRow="1">
                <a:tableStyleId>{5C22544A-7EE6-4342-B048-85BDC9FD1C3A}</a:tableStyleId>
              </a:tblPr>
              <a:tblGrid>
                <a:gridCol w="2685861">
                  <a:extLst>
                    <a:ext uri="{9D8B030D-6E8A-4147-A177-3AD203B41FA5}">
                      <a16:colId xmlns:a16="http://schemas.microsoft.com/office/drawing/2014/main" val="1139730097"/>
                    </a:ext>
                  </a:extLst>
                </a:gridCol>
                <a:gridCol w="7173895">
                  <a:extLst>
                    <a:ext uri="{9D8B030D-6E8A-4147-A177-3AD203B41FA5}">
                      <a16:colId xmlns:a16="http://schemas.microsoft.com/office/drawing/2014/main" val="73039592"/>
                    </a:ext>
                  </a:extLst>
                </a:gridCol>
              </a:tblGrid>
              <a:tr h="757685">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Biện pháp tu từ</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Khái niệm, tác dụng</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470497645"/>
                  </a:ext>
                </a:extLst>
              </a:tr>
              <a:tr h="757685">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Nhân hóa</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 ………………………………………………</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2600540235"/>
                  </a:ext>
                </a:extLst>
              </a:tr>
              <a:tr h="757685">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So sánh</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 ………………………………………………</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2657282048"/>
                  </a:ext>
                </a:extLst>
              </a:tr>
              <a:tr h="757685">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Ẩn dụ</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 ………………………………………………</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2175802396"/>
                  </a:ext>
                </a:extLst>
              </a:tr>
              <a:tr h="757685">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Hoán dụ</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 …………………………………….……</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776658460"/>
                  </a:ext>
                </a:extLst>
              </a:tr>
            </a:tbl>
          </a:graphicData>
        </a:graphic>
      </p:graphicFrame>
      <p:pic>
        <p:nvPicPr>
          <p:cNvPr id="39943" name="图片 39942" descr="15"/>
          <p:cNvPicPr>
            <a:picLocks noChangeAspect="1"/>
          </p:cNvPicPr>
          <p:nvPr/>
        </p:nvPicPr>
        <p:blipFill>
          <a:blip r:embed="rId4"/>
          <a:stretch>
            <a:fillRect/>
          </a:stretch>
        </p:blipFill>
        <p:spPr>
          <a:xfrm>
            <a:off x="9704479" y="4297021"/>
            <a:ext cx="2167798" cy="2826958"/>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943"/>
                                        </p:tgtEl>
                                        <p:attrNameLst>
                                          <p:attrName>style.visibility</p:attrName>
                                        </p:attrNameLst>
                                      </p:cBhvr>
                                      <p:to>
                                        <p:strVal val="visible"/>
                                      </p:to>
                                    </p:set>
                                    <p:animEffect transition="in" filter="fade">
                                      <p:cBhvr>
                                        <p:cTn id="11" dur="1000"/>
                                        <p:tgtEl>
                                          <p:spTgt spid="39943"/>
                                        </p:tgtEl>
                                      </p:cBhvr>
                                    </p:animEffect>
                                    <p:anim calcmode="lin" valueType="num">
                                      <p:cBhvr>
                                        <p:cTn id="12" dur="1000" fill="hold"/>
                                        <p:tgtEl>
                                          <p:spTgt spid="39943"/>
                                        </p:tgtEl>
                                        <p:attrNameLst>
                                          <p:attrName>ppt_x</p:attrName>
                                        </p:attrNameLst>
                                      </p:cBhvr>
                                      <p:tavLst>
                                        <p:tav tm="0">
                                          <p:val>
                                            <p:strVal val="#ppt_x"/>
                                          </p:val>
                                        </p:tav>
                                        <p:tav tm="100000">
                                          <p:val>
                                            <p:strVal val="#ppt_x"/>
                                          </p:val>
                                        </p:tav>
                                      </p:tavLst>
                                    </p:anim>
                                    <p:anim calcmode="lin" valueType="num">
                                      <p:cBhvr>
                                        <p:cTn id="13"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Scale>
                                      <p:cBhvr>
                                        <p:cTn id="1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6"/>
                                        </p:tgtEl>
                                        <p:attrNameLst>
                                          <p:attrName>ppt_x</p:attrName>
                                          <p:attrName>ppt_y</p:attrName>
                                        </p:attrNameLst>
                                      </p:cBhvr>
                                    </p:animMotion>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1978" y="561255"/>
            <a:ext cx="12153447" cy="6673021"/>
          </a:xfrm>
          <a:prstGeom prst="rect">
            <a:avLst/>
          </a:prstGeom>
          <a:noFill/>
          <a:ln w="9525">
            <a:noFill/>
          </a:ln>
        </p:spPr>
      </p:pic>
      <p:sp>
        <p:nvSpPr>
          <p:cNvPr id="6" name="Rectangle 2"/>
          <p:cNvSpPr>
            <a:spLocks noGrp="1" noChangeArrowheads="1"/>
          </p:cNvSpPr>
          <p:nvPr>
            <p:ph type="title"/>
          </p:nvPr>
        </p:nvSpPr>
        <p:spPr>
          <a:xfrm>
            <a:off x="1873330" y="0"/>
            <a:ext cx="7831149" cy="792163"/>
          </a:xfrm>
        </p:spPr>
        <p:txBody>
          <a:bodyPr lIns="108572" tIns="54286" rIns="108572" bIns="54286"/>
          <a:lstStyle/>
          <a:p>
            <a:pPr eaLnBrk="1" hangingPunct="1"/>
            <a:r>
              <a:rPr lang="en-US" sz="3908" b="1">
                <a:solidFill>
                  <a:srgbClr val="CC0066"/>
                </a:solidFill>
                <a:latin typeface="Times New Roman" pitchFamily="18" charset="0"/>
                <a:cs typeface="Times New Roman" pitchFamily="18" charset="0"/>
              </a:rPr>
              <a:t>Dự kiến sản phẩm:</a:t>
            </a:r>
            <a:endParaRPr lang="en-US" sz="3908" dirty="0">
              <a:solidFill>
                <a:srgbClr val="FF3399"/>
              </a:solidFill>
              <a:latin typeface="Times New Roman" pitchFamily="18" charset="0"/>
              <a:cs typeface="Times New Roman" pitchFamily="18" charset="0"/>
            </a:endParaRPr>
          </a:p>
        </p:txBody>
      </p:sp>
      <p:pic>
        <p:nvPicPr>
          <p:cNvPr id="39943" name="图片 39942" descr="15"/>
          <p:cNvPicPr>
            <a:picLocks noChangeAspect="1"/>
          </p:cNvPicPr>
          <p:nvPr/>
        </p:nvPicPr>
        <p:blipFill>
          <a:blip r:embed="rId4"/>
          <a:stretch>
            <a:fillRect/>
          </a:stretch>
        </p:blipFill>
        <p:spPr>
          <a:xfrm>
            <a:off x="10168305" y="4124743"/>
            <a:ext cx="2167798" cy="2826958"/>
          </a:xfrm>
          <a:prstGeom prst="rect">
            <a:avLst/>
          </a:prstGeom>
          <a:noFill/>
          <a:ln w="9525">
            <a:noFill/>
          </a:ln>
        </p:spPr>
      </p:pic>
      <p:graphicFrame>
        <p:nvGraphicFramePr>
          <p:cNvPr id="3" name="Table 2">
            <a:extLst>
              <a:ext uri="{FF2B5EF4-FFF2-40B4-BE49-F238E27FC236}">
                <a16:creationId xmlns:a16="http://schemas.microsoft.com/office/drawing/2014/main" id="{1B7CCAF5-248C-4CE7-A3A8-6475A95A0421}"/>
              </a:ext>
            </a:extLst>
          </p:cNvPr>
          <p:cNvGraphicFramePr>
            <a:graphicFrameLocks noGrp="1"/>
          </p:cNvGraphicFramePr>
          <p:nvPr>
            <p:extLst>
              <p:ext uri="{D42A27DB-BD31-4B8C-83A1-F6EECF244321}">
                <p14:modId xmlns:p14="http://schemas.microsoft.com/office/powerpoint/2010/main" val="945793209"/>
              </p:ext>
            </p:extLst>
          </p:nvPr>
        </p:nvGraphicFramePr>
        <p:xfrm>
          <a:off x="1038849" y="1088098"/>
          <a:ext cx="10039967" cy="4681804"/>
        </p:xfrm>
        <a:graphic>
          <a:graphicData uri="http://schemas.openxmlformats.org/drawingml/2006/table">
            <a:tbl>
              <a:tblPr firstRow="1" firstCol="1" bandRow="1">
                <a:tableStyleId>{5C22544A-7EE6-4342-B048-85BDC9FD1C3A}</a:tableStyleId>
              </a:tblPr>
              <a:tblGrid>
                <a:gridCol w="1373047">
                  <a:extLst>
                    <a:ext uri="{9D8B030D-6E8A-4147-A177-3AD203B41FA5}">
                      <a16:colId xmlns:a16="http://schemas.microsoft.com/office/drawing/2014/main" val="3789399325"/>
                    </a:ext>
                  </a:extLst>
                </a:gridCol>
                <a:gridCol w="8666920">
                  <a:extLst>
                    <a:ext uri="{9D8B030D-6E8A-4147-A177-3AD203B41FA5}">
                      <a16:colId xmlns:a16="http://schemas.microsoft.com/office/drawing/2014/main" val="1622079295"/>
                    </a:ext>
                  </a:extLst>
                </a:gridCol>
              </a:tblGrid>
              <a:tr h="525641">
                <a:tc>
                  <a:txBody>
                    <a:bodyPr/>
                    <a:lstStyle/>
                    <a:p>
                      <a:pPr algn="ctr">
                        <a:lnSpc>
                          <a:spcPct val="150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tu từ</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Khái niệm, tác dụng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80983158"/>
                  </a:ext>
                </a:extLst>
              </a:tr>
              <a:tr h="955551">
                <a:tc>
                  <a:txBody>
                    <a:bodyPr/>
                    <a:lstStyle/>
                    <a:p>
                      <a:pPr algn="just">
                        <a:lnSpc>
                          <a:spcPct val="150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Nhân hóa</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just">
                        <a:lnSpc>
                          <a:spcPct val="150000"/>
                        </a:lnSpc>
                        <a:spcAft>
                          <a:spcPts val="0"/>
                        </a:spcAft>
                      </a:pP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1924948544"/>
                  </a:ext>
                </a:extLst>
              </a:tr>
              <a:tr h="955551">
                <a:tc>
                  <a:txBody>
                    <a:bodyPr/>
                    <a:lstStyle/>
                    <a:p>
                      <a:pPr algn="just">
                        <a:lnSpc>
                          <a:spcPct val="150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So sánh</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just">
                        <a:lnSpc>
                          <a:spcPct val="150000"/>
                        </a:lnSpc>
                        <a:spcAft>
                          <a:spcPts val="0"/>
                        </a:spcAft>
                      </a:pP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471210978"/>
                  </a:ext>
                </a:extLst>
              </a:tr>
              <a:tr h="955551">
                <a:tc>
                  <a:txBody>
                    <a:bodyPr/>
                    <a:lstStyle/>
                    <a:p>
                      <a:pPr algn="just">
                        <a:lnSpc>
                          <a:spcPct val="150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Ẩn dụ</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just">
                        <a:lnSpc>
                          <a:spcPct val="150000"/>
                        </a:lnSpc>
                        <a:spcAft>
                          <a:spcPts val="0"/>
                        </a:spcAft>
                        <a:tabLst>
                          <a:tab pos="90170" algn="l"/>
                          <a:tab pos="180340" algn="l"/>
                        </a:tabLst>
                      </a:pP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4135574015"/>
                  </a:ext>
                </a:extLst>
              </a:tr>
              <a:tr h="955551">
                <a:tc>
                  <a:txBody>
                    <a:bodyPr/>
                    <a:lstStyle/>
                    <a:p>
                      <a:pPr algn="just">
                        <a:lnSpc>
                          <a:spcPct val="150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Hoán dụ</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just">
                        <a:lnSpc>
                          <a:spcPct val="150000"/>
                        </a:lnSpc>
                        <a:spcAft>
                          <a:spcPts val="0"/>
                        </a:spcAft>
                      </a:pP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828589355"/>
                  </a:ext>
                </a:extLst>
              </a:tr>
            </a:tbl>
          </a:graphicData>
        </a:graphic>
      </p:graphicFrame>
      <p:sp>
        <p:nvSpPr>
          <p:cNvPr id="7" name="Rectangle 2">
            <a:extLst>
              <a:ext uri="{FF2B5EF4-FFF2-40B4-BE49-F238E27FC236}">
                <a16:creationId xmlns:a16="http://schemas.microsoft.com/office/drawing/2014/main" id="{3937212D-2F02-4C6F-8919-619535A0B295}"/>
              </a:ext>
            </a:extLst>
          </p:cNvPr>
          <p:cNvSpPr txBox="1">
            <a:spLocks noChangeArrowheads="1"/>
          </p:cNvSpPr>
          <p:nvPr/>
        </p:nvSpPr>
        <p:spPr>
          <a:xfrm>
            <a:off x="2570921" y="1932514"/>
            <a:ext cx="8362122"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50000"/>
              </a:lnSpc>
              <a:spcAft>
                <a:spcPts val="0"/>
              </a:spcAft>
            </a:pPr>
            <a:r>
              <a:rPr lang="en-US" sz="1800">
                <a:solidFill>
                  <a:schemeClr val="tx1"/>
                </a:solidFill>
                <a:latin typeface="Times New Roman" panose="02020603050405020304" pitchFamily="18" charset="0"/>
                <a:cs typeface="Times New Roman" panose="02020603050405020304" pitchFamily="18" charset="0"/>
              </a:rPr>
              <a:t>là biện pháp tu từ gán thuộc tính của người cho những sự vật không phải là người nhằm tăng tính hình tượng, tính biểu cảm của sự diễn đạt.</a:t>
            </a:r>
            <a:endParaRPr 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65B54864-059D-44B4-96ED-AD7757949CD2}"/>
              </a:ext>
            </a:extLst>
          </p:cNvPr>
          <p:cNvSpPr txBox="1">
            <a:spLocks noChangeArrowheads="1"/>
          </p:cNvSpPr>
          <p:nvPr/>
        </p:nvSpPr>
        <p:spPr>
          <a:xfrm>
            <a:off x="2570921" y="2904254"/>
            <a:ext cx="8362122"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50000"/>
              </a:lnSpc>
              <a:spcAft>
                <a:spcPts val="0"/>
              </a:spcAft>
            </a:pPr>
            <a:r>
              <a:rPr lang="en-US" sz="1800">
                <a:solidFill>
                  <a:schemeClr val="tx1"/>
                </a:solidFill>
                <a:latin typeface="Times New Roman" panose="02020603050405020304" pitchFamily="18" charset="0"/>
                <a:cs typeface="Times New Roman" panose="02020603050405020304" pitchFamily="18" charset="0"/>
              </a:rPr>
              <a:t>là đối chiếu sự vật này với sự vật khác trên cơ sở có nét tương đồng, làm tặng sức gợi hình gợi cảm cho sự diễn đạt.</a:t>
            </a:r>
            <a:endParaRPr 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2">
            <a:extLst>
              <a:ext uri="{FF2B5EF4-FFF2-40B4-BE49-F238E27FC236}">
                <a16:creationId xmlns:a16="http://schemas.microsoft.com/office/drawing/2014/main" id="{7F1863DD-2E40-47EE-B5F4-04373FD8FFD6}"/>
              </a:ext>
            </a:extLst>
          </p:cNvPr>
          <p:cNvSpPr txBox="1">
            <a:spLocks noChangeArrowheads="1"/>
          </p:cNvSpPr>
          <p:nvPr/>
        </p:nvSpPr>
        <p:spPr>
          <a:xfrm>
            <a:off x="2570921" y="3827178"/>
            <a:ext cx="8362122"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50000"/>
              </a:lnSpc>
              <a:spcAft>
                <a:spcPts val="0"/>
              </a:spcAft>
              <a:tabLst>
                <a:tab pos="90170" algn="l"/>
                <a:tab pos="180340" algn="l"/>
              </a:tabLst>
            </a:pPr>
            <a:r>
              <a:rPr lang="en-US" sz="1800">
                <a:solidFill>
                  <a:schemeClr val="tx1"/>
                </a:solidFill>
                <a:latin typeface="Times New Roman" panose="02020603050405020304" pitchFamily="18" charset="0"/>
                <a:cs typeface="Times New Roman" panose="02020603050405020304" pitchFamily="18" charset="0"/>
              </a:rPr>
              <a:t>là biện pháp tu từ gọi tên sự vật, hiện tượng này bằng tên sự vật hiện tượng khác có nét tương đồng với nó, nhằm tăng sức gợi hình, gợi cảm cho sự diễn đạt.</a:t>
            </a:r>
            <a:endParaRPr 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2">
            <a:extLst>
              <a:ext uri="{FF2B5EF4-FFF2-40B4-BE49-F238E27FC236}">
                <a16:creationId xmlns:a16="http://schemas.microsoft.com/office/drawing/2014/main" id="{9EE67487-CDF3-42F5-A223-001888D28765}"/>
              </a:ext>
            </a:extLst>
          </p:cNvPr>
          <p:cNvSpPr txBox="1">
            <a:spLocks noChangeArrowheads="1"/>
          </p:cNvSpPr>
          <p:nvPr/>
        </p:nvSpPr>
        <p:spPr>
          <a:xfrm>
            <a:off x="2570921" y="4778387"/>
            <a:ext cx="8362122"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50000"/>
              </a:lnSpc>
              <a:spcAft>
                <a:spcPts val="0"/>
              </a:spcAft>
              <a:tabLst>
                <a:tab pos="90170" algn="l"/>
                <a:tab pos="180340" algn="l"/>
              </a:tabLst>
            </a:pPr>
            <a:r>
              <a:rPr lang="en-US" sz="1800">
                <a:solidFill>
                  <a:schemeClr val="tx1"/>
                </a:solidFill>
                <a:latin typeface="Times New Roman" panose="02020603050405020304" pitchFamily="18" charset="0"/>
                <a:cs typeface="Times New Roman" panose="02020603050405020304" pitchFamily="18" charset="0"/>
              </a:rPr>
              <a:t>là gọi tên sự vật, hiện tượng, khái niệm này bằng tên một sự vật, hiện tượng, khái niệm khác có quan hệ gần gũi với nó nhằm tăng sức gợi hình, gợi cảm cho sự diễn đạt.</a:t>
            </a:r>
            <a:endParaRPr 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93816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943"/>
                                        </p:tgtEl>
                                        <p:attrNameLst>
                                          <p:attrName>style.visibility</p:attrName>
                                        </p:attrNameLst>
                                      </p:cBhvr>
                                      <p:to>
                                        <p:strVal val="visible"/>
                                      </p:to>
                                    </p:set>
                                    <p:animEffect transition="in" filter="fade">
                                      <p:cBhvr>
                                        <p:cTn id="11" dur="1000"/>
                                        <p:tgtEl>
                                          <p:spTgt spid="39943"/>
                                        </p:tgtEl>
                                      </p:cBhvr>
                                    </p:animEffect>
                                    <p:anim calcmode="lin" valueType="num">
                                      <p:cBhvr>
                                        <p:cTn id="12" dur="1000" fill="hold"/>
                                        <p:tgtEl>
                                          <p:spTgt spid="39943"/>
                                        </p:tgtEl>
                                        <p:attrNameLst>
                                          <p:attrName>ppt_x</p:attrName>
                                        </p:attrNameLst>
                                      </p:cBhvr>
                                      <p:tavLst>
                                        <p:tav tm="0">
                                          <p:val>
                                            <p:strVal val="#ppt_x"/>
                                          </p:val>
                                        </p:tav>
                                        <p:tav tm="100000">
                                          <p:val>
                                            <p:strVal val="#ppt_x"/>
                                          </p:val>
                                        </p:tav>
                                      </p:tavLst>
                                    </p:anim>
                                    <p:anim calcmode="lin" valueType="num">
                                      <p:cBhvr>
                                        <p:cTn id="13"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Scale>
                                      <p:cBhvr>
                                        <p:cTn id="1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6"/>
                                        </p:tgtEl>
                                        <p:attrNameLst>
                                          <p:attrName>ppt_x</p:attrName>
                                          <p:attrName>ppt_y</p:attrName>
                                        </p:attrNameLst>
                                      </p:cBhvr>
                                    </p:animMotion>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575" y="2300537"/>
            <a:ext cx="4794007" cy="2308324"/>
          </a:xfrm>
          <a:prstGeom prst="rect">
            <a:avLst/>
          </a:prstGeom>
        </p:spPr>
        <p:txBody>
          <a:bodyPr wrap="square">
            <a:spAutoFit/>
          </a:bodyPr>
          <a:lstStyle/>
          <a:p>
            <a:pPr algn="just"/>
            <a:r>
              <a:rPr lang="en-US" sz="3600" b="1">
                <a:latin typeface="Times New Roman" panose="02020603050405020304" pitchFamily="18" charset="0"/>
                <a:cs typeface="Times New Roman" panose="02020603050405020304" pitchFamily="18" charset="0"/>
              </a:rPr>
              <a:t>Bài tập 1: Tìm và chỉ ra tác dụng của biện pháp tu từ trong những câu sau:</a:t>
            </a:r>
            <a:endParaRPr lang="en-US" sz="3600">
              <a:latin typeface="Times New Roman" panose="02020603050405020304" pitchFamily="18" charset="0"/>
              <a:cs typeface="Times New Roman" panose="02020603050405020304" pitchFamily="18" charset="0"/>
            </a:endParaRPr>
          </a:p>
        </p:txBody>
      </p:sp>
      <p:sp>
        <p:nvSpPr>
          <p:cNvPr id="6" name="TextBox 5"/>
          <p:cNvSpPr txBox="1"/>
          <p:nvPr/>
        </p:nvSpPr>
        <p:spPr>
          <a:xfrm>
            <a:off x="1196050" y="4320913"/>
            <a:ext cx="2719014" cy="827278"/>
          </a:xfrm>
          <a:prstGeom prst="rect">
            <a:avLst/>
          </a:prstGeom>
          <a:noFill/>
        </p:spPr>
        <p:txBody>
          <a:bodyPr wrap="none" rtlCol="0">
            <a:spAutoFit/>
          </a:bodyPr>
          <a:lstStyle/>
          <a:p>
            <a:pPr algn="ctr" defTabSz="661751" fontAlgn="base">
              <a:spcBef>
                <a:spcPct val="0"/>
              </a:spcBef>
              <a:spcAft>
                <a:spcPct val="0"/>
              </a:spcAft>
            </a:pPr>
            <a:r>
              <a:rPr lang="en-US" sz="4776" b="1" i="1">
                <a:solidFill>
                  <a:srgbClr val="000000"/>
                </a:solidFill>
                <a:latin typeface="Times New Roman" pitchFamily="18" charset="0"/>
                <a:ea typeface="宋体" panose="02010600030101010101" pitchFamily="2" charset="-122"/>
                <a:cs typeface="Times New Roman" pitchFamily="18" charset="0"/>
              </a:rPr>
              <a:t>Luyện tập</a:t>
            </a:r>
            <a:endParaRPr lang="en-US" sz="4776" b="1" i="1" dirty="0">
              <a:solidFill>
                <a:srgbClr val="000000"/>
              </a:solidFill>
              <a:latin typeface="Times New Roman" pitchFamily="18" charset="0"/>
              <a:ea typeface="宋体" panose="02010600030101010101" pitchFamily="2" charset="-122"/>
              <a:cs typeface="Times New Roman" pitchFamily="18" charset="0"/>
            </a:endParaRPr>
          </a:p>
        </p:txBody>
      </p:sp>
    </p:spTree>
    <p:extLst>
      <p:ext uri="{BB962C8B-B14F-4D97-AF65-F5344CB8AC3E}">
        <p14:creationId xmlns:p14="http://schemas.microsoft.com/office/powerpoint/2010/main" val="9657250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000" y="1005392"/>
            <a:ext cx="4794007" cy="5262979"/>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 So sánh: mặt trời như hòn lửa</a:t>
            </a:r>
          </a:p>
          <a:p>
            <a:pPr algn="just"/>
            <a:r>
              <a:rPr lang="en-US" sz="2800">
                <a:latin typeface="Times New Roman" panose="02020603050405020304" pitchFamily="18" charset="0"/>
                <a:cs typeface="Times New Roman" panose="02020603050405020304" pitchFamily="18" charset="0"/>
              </a:rPr>
              <a:t>-&gt; Mặt trời như hòn lửa khổng lồ, đỏ rực đang từ từ chìm vào lòng biển khơi, gợi ra sự ấm áp, thơ mộng, tráng lệ</a:t>
            </a:r>
          </a:p>
          <a:p>
            <a:pPr algn="just"/>
            <a:r>
              <a:rPr lang="en-US" sz="2800">
                <a:latin typeface="Times New Roman" panose="02020603050405020304" pitchFamily="18" charset="0"/>
                <a:cs typeface="Times New Roman" panose="02020603050405020304" pitchFamily="18" charset="0"/>
              </a:rPr>
              <a:t>- Nhân hóa, ẩn dụ : sóng cài then, đêm sập cửa</a:t>
            </a:r>
          </a:p>
          <a:p>
            <a:pPr algn="just"/>
            <a:r>
              <a:rPr lang="en-US" sz="2800">
                <a:latin typeface="Times New Roman" panose="02020603050405020304" pitchFamily="18" charset="0"/>
                <a:cs typeface="Times New Roman" panose="02020603050405020304" pitchFamily="18" charset="0"/>
              </a:rPr>
              <a:t>-&gt; gợi ra nhiều liên tưởng thú vị. Vũ trụ như ngôi nhà khổng lồ nhưng lại không xa cách mà gần gũi, mang hơi thở của cuộc sống con người.</a:t>
            </a:r>
          </a:p>
        </p:txBody>
      </p:sp>
      <p:sp>
        <p:nvSpPr>
          <p:cNvPr id="6" name="TextBox 5"/>
          <p:cNvSpPr txBox="1"/>
          <p:nvPr/>
        </p:nvSpPr>
        <p:spPr>
          <a:xfrm>
            <a:off x="588609" y="4370099"/>
            <a:ext cx="4200189" cy="1200329"/>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a.</a:t>
            </a:r>
          </a:p>
          <a:p>
            <a:r>
              <a:rPr lang="en-US" sz="2400">
                <a:latin typeface="Times New Roman" panose="02020603050405020304" pitchFamily="18" charset="0"/>
                <a:cs typeface="Times New Roman" panose="02020603050405020304" pitchFamily="18" charset="0"/>
              </a:rPr>
              <a:t>Mặt trời xuống biển như hòn lửa</a:t>
            </a:r>
          </a:p>
          <a:p>
            <a:r>
              <a:rPr lang="en-US" sz="2400">
                <a:latin typeface="Times New Roman" panose="02020603050405020304" pitchFamily="18" charset="0"/>
                <a:cs typeface="Times New Roman" panose="02020603050405020304" pitchFamily="18" charset="0"/>
              </a:rPr>
              <a:t>Sóng đã cài then đêm sập cửa</a:t>
            </a:r>
          </a:p>
        </p:txBody>
      </p:sp>
    </p:spTree>
    <p:extLst>
      <p:ext uri="{BB962C8B-B14F-4D97-AF65-F5344CB8AC3E}">
        <p14:creationId xmlns:p14="http://schemas.microsoft.com/office/powerpoint/2010/main" val="24126728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000" y="1743946"/>
            <a:ext cx="4794007" cy="3416320"/>
          </a:xfrm>
          <a:prstGeom prst="rect">
            <a:avLst/>
          </a:prstGeom>
        </p:spPr>
        <p:txBody>
          <a:bodyPr wrap="square">
            <a:spAutoFit/>
          </a:bodyPr>
          <a:lstStyle/>
          <a:p>
            <a:pPr algn="just"/>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Biện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so </a:t>
            </a:r>
            <a:r>
              <a:rPr lang="en-US" sz="3600" dirty="0" err="1">
                <a:latin typeface="Times New Roman" panose="02020603050405020304" pitchFamily="18" charset="0"/>
                <a:cs typeface="Times New Roman" panose="02020603050405020304" pitchFamily="18" charset="0"/>
              </a:rPr>
              <a:t>sánh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êm</a:t>
            </a:r>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-&gt;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yên</a:t>
            </a:r>
            <a:r>
              <a:rPr lang="en-US" sz="3600" dirty="0">
                <a:latin typeface="Times New Roman" panose="02020603050405020304" pitchFamily="18" charset="0"/>
                <a:cs typeface="Times New Roman" panose="02020603050405020304" pitchFamily="18" charset="0"/>
              </a:rPr>
              <a:t> ả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gợi</a:t>
            </a:r>
            <a:r>
              <a:rPr lang="en-US" sz="3600" dirty="0">
                <a:latin typeface="Times New Roman" panose="02020603050405020304" pitchFamily="18" charset="0"/>
                <a:cs typeface="Times New Roman" panose="02020603050405020304" pitchFamily="18" charset="0"/>
              </a:rPr>
              <a:t> ra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hồn</a:t>
            </a: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09339" y="4440437"/>
            <a:ext cx="4265270" cy="830997"/>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b. Côn Sơn có đá rêu phơi</a:t>
            </a:r>
          </a:p>
          <a:p>
            <a:r>
              <a:rPr lang="en-US" sz="2400">
                <a:latin typeface="Times New Roman" panose="02020603050405020304" pitchFamily="18" charset="0"/>
                <a:cs typeface="Times New Roman" panose="02020603050405020304" pitchFamily="18" charset="0"/>
              </a:rPr>
              <a:t>Ta ngồi trên đá như ngồi đệm êm</a:t>
            </a:r>
          </a:p>
        </p:txBody>
      </p:sp>
    </p:spTree>
    <p:extLst>
      <p:ext uri="{BB962C8B-B14F-4D97-AF65-F5344CB8AC3E}">
        <p14:creationId xmlns:p14="http://schemas.microsoft.com/office/powerpoint/2010/main" val="3086553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000" y="1743946"/>
            <a:ext cx="4794007" cy="3539430"/>
          </a:xfrm>
          <a:prstGeom prst="rect">
            <a:avLst/>
          </a:prstGeom>
        </p:spPr>
        <p:txBody>
          <a:bodyPr wrap="square">
            <a:spAutoFit/>
          </a:bodyPr>
          <a:lstStyle/>
          <a:p>
            <a:pPr algn="just"/>
            <a:r>
              <a:rPr lang="en-US" sz="3200">
                <a:latin typeface="Times New Roman" panose="02020603050405020304" pitchFamily="18" charset="0"/>
                <a:cs typeface="Times New Roman" panose="02020603050405020304" pitchFamily="18" charset="0"/>
              </a:rPr>
              <a:t>c. Biện pháp tu từ: Nhân hóa “trâu ơi”, người nông dân đã trò chuyện với con trâu như trò chuyện với một người bạn-&gt; Thể hiện sự thân thiết giữa người nông dân và con trâu</a:t>
            </a:r>
          </a:p>
        </p:txBody>
      </p:sp>
      <p:sp>
        <p:nvSpPr>
          <p:cNvPr id="6" name="TextBox 5"/>
          <p:cNvSpPr txBox="1"/>
          <p:nvPr/>
        </p:nvSpPr>
        <p:spPr>
          <a:xfrm>
            <a:off x="666096" y="4000822"/>
            <a:ext cx="3770776" cy="1815882"/>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a:t>
            </a:r>
          </a:p>
          <a:p>
            <a:r>
              <a:rPr lang="en-US" sz="2800">
                <a:latin typeface="Times New Roman" panose="02020603050405020304" pitchFamily="18" charset="0"/>
                <a:cs typeface="Times New Roman" panose="02020603050405020304" pitchFamily="18" charset="0"/>
              </a:rPr>
              <a:t>Trâu ơi ta bảo trâu này</a:t>
            </a:r>
          </a:p>
          <a:p>
            <a:r>
              <a:rPr lang="en-US" sz="2800">
                <a:latin typeface="Times New Roman" panose="02020603050405020304" pitchFamily="18" charset="0"/>
                <a:cs typeface="Times New Roman" panose="02020603050405020304" pitchFamily="18" charset="0"/>
              </a:rPr>
              <a:t>Trâu ra ngoài ruộng trâu </a:t>
            </a:r>
          </a:p>
          <a:p>
            <a:r>
              <a:rPr lang="en-US" sz="2800">
                <a:latin typeface="Times New Roman" panose="02020603050405020304" pitchFamily="18" charset="0"/>
                <a:cs typeface="Times New Roman" panose="02020603050405020304" pitchFamily="18" charset="0"/>
              </a:rPr>
              <a:t>cày với ta</a:t>
            </a:r>
          </a:p>
        </p:txBody>
      </p:sp>
    </p:spTree>
    <p:extLst>
      <p:ext uri="{BB962C8B-B14F-4D97-AF65-F5344CB8AC3E}">
        <p14:creationId xmlns:p14="http://schemas.microsoft.com/office/powerpoint/2010/main" val="221525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000" y="1743946"/>
            <a:ext cx="4794007" cy="3539430"/>
          </a:xfrm>
          <a:prstGeom prst="rect">
            <a:avLst/>
          </a:prstGeom>
        </p:spPr>
        <p:txBody>
          <a:bodyPr wrap="square">
            <a:spAutoFit/>
          </a:bodyPr>
          <a:lstStyle/>
          <a:p>
            <a:pPr algn="just"/>
            <a:r>
              <a:rPr lang="en-US" sz="3200">
                <a:latin typeface="Times New Roman" panose="02020603050405020304" pitchFamily="18" charset="0"/>
                <a:cs typeface="Times New Roman" panose="02020603050405020304" pitchFamily="18" charset="0"/>
              </a:rPr>
              <a:t>d. Biện pháp hoán dụ: tay sào, tay chèo chỉ những người ngư dân (chèo thuyền)</a:t>
            </a:r>
          </a:p>
          <a:p>
            <a:pPr algn="just"/>
            <a:r>
              <a:rPr lang="en-US" sz="3200">
                <a:latin typeface="Times New Roman" panose="02020603050405020304" pitchFamily="18" charset="0"/>
                <a:cs typeface="Times New Roman" panose="02020603050405020304" pitchFamily="18" charset="0"/>
              </a:rPr>
              <a:t>-&gt; lấy cái bộ phận chỉ cái toàn thể</a:t>
            </a:r>
          </a:p>
          <a:p>
            <a:pPr algn="just"/>
            <a:endParaRPr lang="en-US" sz="3200">
              <a:latin typeface="Times New Roman" panose="02020603050405020304" pitchFamily="18" charset="0"/>
              <a:cs typeface="Times New Roman" panose="02020603050405020304" pitchFamily="18" charset="0"/>
            </a:endParaRPr>
          </a:p>
        </p:txBody>
      </p:sp>
      <p:sp>
        <p:nvSpPr>
          <p:cNvPr id="6" name="TextBox 5"/>
          <p:cNvSpPr txBox="1"/>
          <p:nvPr/>
        </p:nvSpPr>
        <p:spPr>
          <a:xfrm>
            <a:off x="573151" y="4482714"/>
            <a:ext cx="3959147" cy="1200329"/>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d. Họ là hai chục tay sào, tay chèo, làm ruộng cũng giỏi mà làm thuyền cũng giỏi</a:t>
            </a:r>
          </a:p>
        </p:txBody>
      </p:sp>
    </p:spTree>
    <p:extLst>
      <p:ext uri="{BB962C8B-B14F-4D97-AF65-F5344CB8AC3E}">
        <p14:creationId xmlns:p14="http://schemas.microsoft.com/office/powerpoint/2010/main" val="24595404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7596" y="197617"/>
            <a:ext cx="10840213" cy="6535149"/>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1822532" y="353873"/>
            <a:ext cx="6331787" cy="629387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6773298" y="2446085"/>
            <a:ext cx="4631362" cy="4411915"/>
          </a:xfrm>
          <a:prstGeom prst="rect">
            <a:avLst/>
          </a:prstGeom>
          <a:noFill/>
          <a:ln w="9525">
            <a:noFill/>
          </a:ln>
        </p:spPr>
      </p:pic>
      <p:sp>
        <p:nvSpPr>
          <p:cNvPr id="2" name="矩形 1"/>
          <p:cNvSpPr/>
          <p:nvPr/>
        </p:nvSpPr>
        <p:spPr>
          <a:xfrm>
            <a:off x="2842213" y="2021194"/>
            <a:ext cx="4081021" cy="1072473"/>
          </a:xfrm>
          <a:prstGeom prst="rect">
            <a:avLst/>
          </a:prstGeom>
        </p:spPr>
        <p:txBody>
          <a:bodyPr wrap="square">
            <a:spAutoFit/>
          </a:bodyPr>
          <a:lstStyle/>
          <a:p>
            <a:pPr algn="ctr" defTabSz="1085915" fontAlgn="base">
              <a:spcBef>
                <a:spcPct val="50000"/>
              </a:spcBef>
              <a:spcAft>
                <a:spcPct val="0"/>
              </a:spcAft>
            </a:pPr>
            <a:r>
              <a:rPr lang="en-US" altLang="zh-CN" sz="6369" b="1">
                <a:solidFill>
                  <a:srgbClr val="FF0000"/>
                </a:solidFill>
                <a:latin typeface="Times New Roman" pitchFamily="18" charset="0"/>
                <a:ea typeface="宋体" panose="02010600030101010101" pitchFamily="2" charset="-122"/>
                <a:cs typeface="Times New Roman" pitchFamily="18" charset="0"/>
              </a:rPr>
              <a:t>Bài tập 2</a:t>
            </a:r>
            <a:endParaRPr lang="zh-CN" altLang="en-US" sz="6369" b="1" dirty="0">
              <a:solidFill>
                <a:srgbClr val="FF0000"/>
              </a:solidFill>
              <a:latin typeface="Times New Roman" pitchFamily="18" charset="0"/>
              <a:ea typeface="宋体" panose="02010600030101010101" pitchFamily="2"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575" y="2300537"/>
            <a:ext cx="4794007" cy="1874359"/>
          </a:xfrm>
          <a:prstGeom prst="rect">
            <a:avLst/>
          </a:prstGeom>
        </p:spPr>
        <p:txBody>
          <a:bodyPr wrap="square">
            <a:spAutoFit/>
          </a:bodyPr>
          <a:lstStyle/>
          <a:p>
            <a:pPr algn="ctr" defTabSz="1085915" fontAlgn="base">
              <a:spcBef>
                <a:spcPct val="50000"/>
              </a:spcBef>
              <a:spcAft>
                <a:spcPct val="0"/>
              </a:spcAft>
            </a:pPr>
            <a:r>
              <a:rPr lang="en-US" altLang="zh-CN" sz="5790" b="1">
                <a:solidFill>
                  <a:srgbClr val="FFC000"/>
                </a:solidFill>
                <a:latin typeface="Times New Roman" pitchFamily="18" charset="0"/>
                <a:ea typeface="宋体" panose="02010600030101010101" pitchFamily="2" charset="-122"/>
                <a:cs typeface="Times New Roman" pitchFamily="18" charset="0"/>
              </a:rPr>
              <a:t>Vòng quay may mắn</a:t>
            </a:r>
            <a:endParaRPr lang="zh-CN" altLang="en-US" sz="2605" b="1" dirty="0">
              <a:solidFill>
                <a:srgbClr val="FFC000"/>
              </a:solidFill>
              <a:latin typeface="Arial" panose="020B0604020202020204" pitchFamily="34" charset="0"/>
              <a:ea typeface="宋体" panose="02010600030101010101" pitchFamily="2" charset="-122"/>
            </a:endParaRPr>
          </a:p>
        </p:txBody>
      </p:sp>
      <p:sp>
        <p:nvSpPr>
          <p:cNvPr id="6" name="TextBox 5"/>
          <p:cNvSpPr txBox="1"/>
          <p:nvPr/>
        </p:nvSpPr>
        <p:spPr>
          <a:xfrm>
            <a:off x="1135599" y="4612461"/>
            <a:ext cx="2844048" cy="827278"/>
          </a:xfrm>
          <a:prstGeom prst="rect">
            <a:avLst/>
          </a:prstGeom>
          <a:noFill/>
        </p:spPr>
        <p:txBody>
          <a:bodyPr wrap="none" rtlCol="0">
            <a:spAutoFit/>
          </a:bodyPr>
          <a:lstStyle/>
          <a:p>
            <a:pPr defTabSz="661751" fontAlgn="base">
              <a:spcBef>
                <a:spcPct val="0"/>
              </a:spcBef>
              <a:spcAft>
                <a:spcPct val="0"/>
              </a:spcAft>
            </a:pPr>
            <a:r>
              <a:rPr lang="en-US" sz="4776" b="1" i="1" dirty="0" err="1">
                <a:solidFill>
                  <a:srgbClr val="000000"/>
                </a:solidFill>
                <a:latin typeface="Times New Roman" pitchFamily="18" charset="0"/>
                <a:ea typeface="宋体" panose="02010600030101010101" pitchFamily="2" charset="-122"/>
                <a:cs typeface="Times New Roman" pitchFamily="18" charset="0"/>
              </a:rPr>
              <a:t>Khởi</a:t>
            </a:r>
            <a:r>
              <a:rPr lang="en-US" sz="4776" b="1" i="1" dirty="0">
                <a:solidFill>
                  <a:srgbClr val="000000"/>
                </a:solidFill>
                <a:latin typeface="Times New Roman" pitchFamily="18" charset="0"/>
                <a:ea typeface="宋体" panose="02010600030101010101" pitchFamily="2" charset="-122"/>
                <a:cs typeface="Times New Roman" pitchFamily="18" charset="0"/>
              </a:rPr>
              <a:t> </a:t>
            </a:r>
            <a:r>
              <a:rPr lang="en-US" sz="4776" b="1" i="1" dirty="0" err="1">
                <a:solidFill>
                  <a:srgbClr val="000000"/>
                </a:solidFill>
                <a:latin typeface="Times New Roman" pitchFamily="18" charset="0"/>
                <a:ea typeface="宋体" panose="02010600030101010101" pitchFamily="2" charset="-122"/>
                <a:cs typeface="Times New Roman" pitchFamily="18" charset="0"/>
              </a:rPr>
              <a:t>động</a:t>
            </a:r>
            <a:endParaRPr lang="en-US" sz="4776" b="1" i="1" dirty="0">
              <a:solidFill>
                <a:srgbClr val="000000"/>
              </a:solidFill>
              <a:latin typeface="Times New Roman" pitchFamily="18" charset="0"/>
              <a:ea typeface="宋体" panose="02010600030101010101" pitchFamily="2"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53681" y="4069532"/>
            <a:ext cx="12221234" cy="2788468"/>
          </a:xfrm>
          <a:prstGeom prst="rect">
            <a:avLst/>
          </a:prstGeom>
          <a:noFill/>
          <a:ln w="9525">
            <a:noFill/>
          </a:ln>
        </p:spPr>
      </p:pic>
      <p:graphicFrame>
        <p:nvGraphicFramePr>
          <p:cNvPr id="2" name="Table 1">
            <a:extLst>
              <a:ext uri="{FF2B5EF4-FFF2-40B4-BE49-F238E27FC236}">
                <a16:creationId xmlns:a16="http://schemas.microsoft.com/office/drawing/2014/main" id="{CDF53FE4-8FA8-4375-A428-49B9D6B24F72}"/>
              </a:ext>
            </a:extLst>
          </p:cNvPr>
          <p:cNvGraphicFramePr>
            <a:graphicFrameLocks noGrp="1"/>
          </p:cNvGraphicFramePr>
          <p:nvPr>
            <p:extLst>
              <p:ext uri="{D42A27DB-BD31-4B8C-83A1-F6EECF244321}">
                <p14:modId xmlns:p14="http://schemas.microsoft.com/office/powerpoint/2010/main" val="2222513399"/>
              </p:ext>
            </p:extLst>
          </p:nvPr>
        </p:nvGraphicFramePr>
        <p:xfrm>
          <a:off x="0" y="0"/>
          <a:ext cx="12162383" cy="7422579"/>
        </p:xfrm>
        <a:graphic>
          <a:graphicData uri="http://schemas.openxmlformats.org/drawingml/2006/table">
            <a:tbl>
              <a:tblPr firstRow="1" firstCol="1" bandRow="1">
                <a:tableStyleId>{5C22544A-7EE6-4342-B048-85BDC9FD1C3A}</a:tableStyleId>
              </a:tblPr>
              <a:tblGrid>
                <a:gridCol w="12162383">
                  <a:extLst>
                    <a:ext uri="{9D8B030D-6E8A-4147-A177-3AD203B41FA5}">
                      <a16:colId xmlns:a16="http://schemas.microsoft.com/office/drawing/2014/main" val="2681894626"/>
                    </a:ext>
                  </a:extLst>
                </a:gridCol>
              </a:tblGrid>
              <a:tr h="5862446">
                <a:tc>
                  <a:txBody>
                    <a:bodyPr/>
                    <a:lstStyle/>
                    <a:p>
                      <a:pPr algn="ctr">
                        <a:lnSpc>
                          <a:spcPct val="107000"/>
                        </a:lnSpc>
                        <a:spcAft>
                          <a:spcPts val="0"/>
                        </a:spcAft>
                      </a:pPr>
                      <a:r>
                        <a:rPr lang="en-US" sz="1800" b="0">
                          <a:solidFill>
                            <a:schemeClr val="tx1"/>
                          </a:solidFill>
                          <a:effectLst/>
                          <a:latin typeface="Times New Roman" panose="02020603050405020304" pitchFamily="18" charset="0"/>
                          <a:cs typeface="Times New Roman" panose="02020603050405020304" pitchFamily="18" charset="0"/>
                        </a:rPr>
                        <a:t> </a:t>
                      </a:r>
                      <a:r>
                        <a:rPr lang="en-US" sz="2400" b="1">
                          <a:solidFill>
                            <a:schemeClr val="tx1"/>
                          </a:solidFill>
                          <a:effectLst/>
                          <a:latin typeface="Times New Roman" panose="02020603050405020304" pitchFamily="18" charset="0"/>
                          <a:cs typeface="Times New Roman" panose="02020603050405020304" pitchFamily="18" charset="0"/>
                        </a:rPr>
                        <a:t>Trong một hồ nước</a:t>
                      </a:r>
                      <a:endParaRPr lang="en-US" sz="1200" b="1">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800" b="0">
                          <a:solidFill>
                            <a:schemeClr val="tx1"/>
                          </a:solidFill>
                          <a:effectLst/>
                          <a:latin typeface="Times New Roman" panose="02020603050405020304" pitchFamily="18" charset="0"/>
                          <a:cs typeface="Times New Roman" panose="02020603050405020304" pitchFamily="18" charset="0"/>
                        </a:rPr>
                        <a:t> Giếc sinh ra trong một hồ nước. Giếc bị lạc mẹ nên sống một mình. Gần chỗ ở của mình, Giếc chỉ thường gặp Nòng Nọc. Nòng Nọc với Giếc hay chơi cùng nhau, dần dần trở thành đôi bạn. Một hôm, chợt Giếc nhìn thấy từ phía trên bụng của Nòng Nọc có hai cục thịt lồi ra. Giếc tưởng đó là đôi vây của Nòng Nọc đang mọc. Hai cục thịt đó mỗi ngày một dài ra. Hóa ra đó không phải là đôi vây mà là đôi chân trước của Nòng Nọc. Tiếp theo, đôi chân sau của Nòng Nọc cũng mọc dài ra. Giếc không sao hiểu nổi một việc lạ lùng như vậy vì tất cả những bạn sống trong hồ nước như Rô, Mè đều có vây...Thế mà Nòng Nọc lại mọc chân. Hoa sen trong hồ đang nở, Giếc rủ Nòng Nọc bơi xa dạo chơi một chuyến. Nòng Nọc lắc đầu: - Bốn chân của tôi lều nghều nên tôi không bơi xa được! Giếc đành dạo chơi một mình quanh hồ. Đến khi quay về chỗ cũ, Giếc tìm khắp hồ nước nhưng chẳng thấy tăm hơi Nòng Nọc đâu cả...Chợt Giếc nghe có tiếng gọi: - Giếc về đó hả? Tiếng gọi nghe vang từ đâu trên mặt nước. Giếc nhảy lên cao và thấy một anh chàng đang ngồi trên một cái lá sen...Giếc còn đang ngơ ngác tìm Nòng Nọc thì anh chàng này kêu lên; - Ồ Giếc! Nòng Nọc đây mà! - Nòng Nọc sao lại không có đuôi? Nòng Nọc không biết ngồi như anh. - Đuôi của tôi đã rụng mất rồi. Nó rụng lúc Giếc đi vắng. Vết rụng đây này! Giếc đã nhận ra người bạn cũ của mình. Người bạn đó đã mọc chân, rụng đuôi và đã trở thành một chú Nhái Bén nhưng vẫn nhớ đến bạn cũ. Từ đó, tình bạn của Giếc và Nòng Nọc ngày càng thân thiết.</a:t>
                      </a:r>
                      <a:endParaRPr lang="en-US" sz="1200" b="0">
                        <a:solidFill>
                          <a:schemeClr val="tx1"/>
                        </a:solidFill>
                        <a:effectLst/>
                        <a:latin typeface="Times New Roman" panose="02020603050405020304" pitchFamily="18" charset="0"/>
                        <a:cs typeface="Times New Roman" panose="02020603050405020304" pitchFamily="18" charset="0"/>
                      </a:endParaRPr>
                    </a:p>
                    <a:p>
                      <a:pPr algn="r">
                        <a:lnSpc>
                          <a:spcPct val="107000"/>
                        </a:lnSpc>
                        <a:spcAft>
                          <a:spcPts val="0"/>
                        </a:spcAft>
                      </a:pPr>
                      <a:r>
                        <a:rPr lang="en-US" sz="1800" b="0">
                          <a:solidFill>
                            <a:schemeClr val="tx1"/>
                          </a:solidFill>
                          <a:effectLst/>
                          <a:latin typeface="Times New Roman" panose="02020603050405020304" pitchFamily="18" charset="0"/>
                          <a:cs typeface="Times New Roman" panose="02020603050405020304" pitchFamily="18" charset="0"/>
                        </a:rPr>
                        <a:t>                                                                                    (Võ Quảng)</a:t>
                      </a:r>
                    </a:p>
                    <a:p>
                      <a:pPr algn="ctr">
                        <a:lnSpc>
                          <a:spcPct val="107000"/>
                        </a:lnSpc>
                        <a:spcAft>
                          <a:spcPts val="0"/>
                        </a:spcAft>
                      </a:pPr>
                      <a:r>
                        <a:rPr lang="en-US" sz="1200" b="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661751" eaLnBrk="1" fontAlgn="base" latinLnBrk="0" hangingPunct="1">
                        <a:lnSpc>
                          <a:spcPct val="107000"/>
                        </a:lnSpc>
                        <a:spcBef>
                          <a:spcPct val="0"/>
                        </a:spcBef>
                        <a:spcAft>
                          <a:spcPts val="0"/>
                        </a:spcAft>
                        <a:buClrTx/>
                        <a:buSzTx/>
                        <a:buFontTx/>
                        <a:buNone/>
                        <a:tabLst/>
                        <a:defRPr/>
                      </a:pPr>
                      <a:r>
                        <a:rPr kumimoji="0" lang="en-US" altLang="en-US" sz="1800" b="0" i="0" u="none" strike="noStrike" cap="none" normalizeH="0" baseline="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Câu 4: </a:t>
                      </a:r>
                      <a:r>
                        <a:rPr lang="en-US" sz="1800" b="0" i="0" u="none" kern="1200" baseline="0">
                          <a:solidFill>
                            <a:srgbClr val="C00000"/>
                          </a:solidFill>
                          <a:effectLst/>
                          <a:latin typeface="Times New Roman" panose="02020603050405020304" pitchFamily="18" charset="0"/>
                          <a:ea typeface="+mn-ea"/>
                          <a:cs typeface="Times New Roman" panose="02020603050405020304" pitchFamily="18" charset="0"/>
                        </a:rPr>
                        <a:t>Theo em, văn bản trên gần gũi với chủ đề nào em đã học từ đầu năm đến giờ? Qua câu chuyện này,</a:t>
                      </a:r>
                    </a:p>
                    <a:p>
                      <a:pPr marL="0" marR="0" lvl="0" indent="0" algn="l" defTabSz="661751" eaLnBrk="1" fontAlgn="base" latinLnBrk="0" hangingPunct="1">
                        <a:lnSpc>
                          <a:spcPct val="107000"/>
                        </a:lnSpc>
                        <a:spcBef>
                          <a:spcPct val="0"/>
                        </a:spcBef>
                        <a:spcAft>
                          <a:spcPts val="0"/>
                        </a:spcAft>
                        <a:buClrTx/>
                        <a:buSzTx/>
                        <a:buFontTx/>
                        <a:buNone/>
                        <a:tabLst/>
                        <a:defRPr/>
                      </a:pPr>
                      <a:r>
                        <a:rPr lang="en-US" sz="1800" b="0" i="0" u="none" kern="1200" baseline="0">
                          <a:solidFill>
                            <a:srgbClr val="C00000"/>
                          </a:solidFill>
                          <a:effectLst/>
                          <a:latin typeface="Times New Roman" panose="02020603050405020304" pitchFamily="18" charset="0"/>
                          <a:ea typeface="+mn-ea"/>
                          <a:cs typeface="Times New Roman" panose="02020603050405020304" pitchFamily="18" charset="0"/>
                        </a:rPr>
                        <a:t>           em rút ra cho mình bài học gì?</a:t>
                      </a:r>
                    </a:p>
                    <a:p>
                      <a:pPr algn="l">
                        <a:lnSpc>
                          <a:spcPct val="107000"/>
                        </a:lnSpc>
                        <a:spcAft>
                          <a:spcPts val="0"/>
                        </a:spcAft>
                      </a:pPr>
                      <a:endParaRPr lang="en-US" sz="1800" b="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71" marR="54971" marT="0" marB="0"/>
                </a:tc>
                <a:extLst>
                  <a:ext uri="{0D108BD9-81ED-4DB2-BD59-A6C34878D82A}">
                    <a16:rowId xmlns:a16="http://schemas.microsoft.com/office/drawing/2014/main" val="3045939610"/>
                  </a:ext>
                </a:extLst>
              </a:tr>
            </a:tbl>
          </a:graphicData>
        </a:graphic>
      </p:graphicFrame>
      <p:graphicFrame>
        <p:nvGraphicFramePr>
          <p:cNvPr id="3" name="Table 2">
            <a:extLst>
              <a:ext uri="{FF2B5EF4-FFF2-40B4-BE49-F238E27FC236}">
                <a16:creationId xmlns:a16="http://schemas.microsoft.com/office/drawing/2014/main" id="{8BDA10EE-ACC5-4FF4-94C0-B62E7FF700CA}"/>
              </a:ext>
            </a:extLst>
          </p:cNvPr>
          <p:cNvGraphicFramePr>
            <a:graphicFrameLocks noGrp="1"/>
          </p:cNvGraphicFramePr>
          <p:nvPr>
            <p:extLst>
              <p:ext uri="{D42A27DB-BD31-4B8C-83A1-F6EECF244321}">
                <p14:modId xmlns:p14="http://schemas.microsoft.com/office/powerpoint/2010/main" val="4269218051"/>
              </p:ext>
            </p:extLst>
          </p:nvPr>
        </p:nvGraphicFramePr>
        <p:xfrm>
          <a:off x="695869" y="5072246"/>
          <a:ext cx="9085944" cy="1169945"/>
        </p:xfrm>
        <a:graphic>
          <a:graphicData uri="http://schemas.openxmlformats.org/drawingml/2006/table">
            <a:tbl>
              <a:tblPr firstRow="1" firstCol="1" bandRow="1">
                <a:tableStyleId>{5C22544A-7EE6-4342-B048-85BDC9FD1C3A}</a:tableStyleId>
              </a:tblPr>
              <a:tblGrid>
                <a:gridCol w="1235899">
                  <a:extLst>
                    <a:ext uri="{9D8B030D-6E8A-4147-A177-3AD203B41FA5}">
                      <a16:colId xmlns:a16="http://schemas.microsoft.com/office/drawing/2014/main" val="67883551"/>
                    </a:ext>
                  </a:extLst>
                </a:gridCol>
                <a:gridCol w="1648189">
                  <a:extLst>
                    <a:ext uri="{9D8B030D-6E8A-4147-A177-3AD203B41FA5}">
                      <a16:colId xmlns:a16="http://schemas.microsoft.com/office/drawing/2014/main" val="2549301872"/>
                    </a:ext>
                  </a:extLst>
                </a:gridCol>
                <a:gridCol w="2894783">
                  <a:extLst>
                    <a:ext uri="{9D8B030D-6E8A-4147-A177-3AD203B41FA5}">
                      <a16:colId xmlns:a16="http://schemas.microsoft.com/office/drawing/2014/main" val="597617987"/>
                    </a:ext>
                  </a:extLst>
                </a:gridCol>
                <a:gridCol w="1240760">
                  <a:extLst>
                    <a:ext uri="{9D8B030D-6E8A-4147-A177-3AD203B41FA5}">
                      <a16:colId xmlns:a16="http://schemas.microsoft.com/office/drawing/2014/main" val="4238052082"/>
                    </a:ext>
                  </a:extLst>
                </a:gridCol>
                <a:gridCol w="2066313">
                  <a:extLst>
                    <a:ext uri="{9D8B030D-6E8A-4147-A177-3AD203B41FA5}">
                      <a16:colId xmlns:a16="http://schemas.microsoft.com/office/drawing/2014/main" val="2261337204"/>
                    </a:ext>
                  </a:extLst>
                </a:gridCol>
              </a:tblGrid>
              <a:tr h="592615">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Nhân vật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Ngoại hình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Hành động và suy nghĩ</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Lời nói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Mối quan hệ với nhân vật khác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4146082869"/>
                  </a:ext>
                </a:extLst>
              </a:tr>
              <a:tr h="288665">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6206800"/>
                  </a:ext>
                </a:extLst>
              </a:tr>
              <a:tr h="288665">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9073676"/>
                  </a:ext>
                </a:extLst>
              </a:tr>
            </a:tbl>
          </a:graphicData>
        </a:graphic>
      </p:graphicFrame>
      <p:sp>
        <p:nvSpPr>
          <p:cNvPr id="4" name="Rectangle 1">
            <a:extLst>
              <a:ext uri="{FF2B5EF4-FFF2-40B4-BE49-F238E27FC236}">
                <a16:creationId xmlns:a16="http://schemas.microsoft.com/office/drawing/2014/main" id="{696D33FF-3D03-4CEF-81E0-FFC64F59D129}"/>
              </a:ext>
            </a:extLst>
          </p:cNvPr>
          <p:cNvSpPr>
            <a:spLocks noChangeArrowheads="1"/>
          </p:cNvSpPr>
          <p:nvPr/>
        </p:nvSpPr>
        <p:spPr bwMode="auto">
          <a:xfrm>
            <a:off x="-53460" y="3869471"/>
            <a:ext cx="1064265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Câu 1: Xác định người kể chuyện trong văn bản?</a:t>
            </a:r>
            <a:endParaRPr kumimoji="0" lang="en-US" altLang="en-US" sz="1400" b="0"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Câu 2: Văn bản trên viết theo thể loại nào? Vì sao?</a:t>
            </a:r>
            <a:endParaRPr kumimoji="0" lang="en-US" altLang="en-US" sz="1400" b="0"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Câu 3: Có mấy nhân vật trong truyện? Em hãy chỉ ra ngoại hình, hành động và suy nghĩ, lời nói, mỗi quan hệ với</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0" i="0" u="none" strike="noStrike" cap="none" normalizeH="0" baseline="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nhân vật khác của từng nhân vật?</a:t>
            </a:r>
            <a:endParaRPr kumimoji="0" lang="en-US" altLang="en-US" sz="1400" b="0"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endParaRPr>
          </a:p>
        </p:txBody>
      </p:sp>
      <p:pic>
        <p:nvPicPr>
          <p:cNvPr id="47109" name="图片 47108" descr="1-43"/>
          <p:cNvPicPr>
            <a:picLocks noChangeAspect="1"/>
          </p:cNvPicPr>
          <p:nvPr/>
        </p:nvPicPr>
        <p:blipFill>
          <a:blip r:embed="rId4"/>
          <a:stretch>
            <a:fillRect/>
          </a:stretch>
        </p:blipFill>
        <p:spPr>
          <a:xfrm>
            <a:off x="10149840" y="5196452"/>
            <a:ext cx="2012543" cy="1817228"/>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1978" y="561255"/>
            <a:ext cx="12153447" cy="6673021"/>
          </a:xfrm>
          <a:prstGeom prst="rect">
            <a:avLst/>
          </a:prstGeom>
          <a:noFill/>
          <a:ln w="9525">
            <a:noFill/>
          </a:ln>
        </p:spPr>
      </p:pic>
      <p:sp>
        <p:nvSpPr>
          <p:cNvPr id="6" name="Rectangle 2"/>
          <p:cNvSpPr>
            <a:spLocks noGrp="1" noChangeArrowheads="1"/>
          </p:cNvSpPr>
          <p:nvPr>
            <p:ph type="title"/>
          </p:nvPr>
        </p:nvSpPr>
        <p:spPr>
          <a:xfrm>
            <a:off x="1873330" y="0"/>
            <a:ext cx="7831149" cy="792163"/>
          </a:xfrm>
        </p:spPr>
        <p:txBody>
          <a:bodyPr lIns="108572" tIns="54286" rIns="108572" bIns="54286"/>
          <a:lstStyle/>
          <a:p>
            <a:pPr eaLnBrk="1" hangingPunct="1"/>
            <a:r>
              <a:rPr lang="en-US" sz="3908" b="1">
                <a:solidFill>
                  <a:srgbClr val="CC0066"/>
                </a:solidFill>
                <a:latin typeface="Times New Roman" pitchFamily="18" charset="0"/>
                <a:cs typeface="Times New Roman" pitchFamily="18" charset="0"/>
              </a:rPr>
              <a:t>Dự kiến sản phẩm:</a:t>
            </a:r>
            <a:endParaRPr lang="en-US" sz="3908" dirty="0">
              <a:solidFill>
                <a:srgbClr val="FF3399"/>
              </a:solidFill>
              <a:latin typeface="Times New Roman" pitchFamily="18" charset="0"/>
              <a:cs typeface="Times New Roman" pitchFamily="18" charset="0"/>
            </a:endParaRPr>
          </a:p>
        </p:txBody>
      </p:sp>
      <p:pic>
        <p:nvPicPr>
          <p:cNvPr id="39943" name="图片 39942" descr="15"/>
          <p:cNvPicPr>
            <a:picLocks noChangeAspect="1"/>
          </p:cNvPicPr>
          <p:nvPr/>
        </p:nvPicPr>
        <p:blipFill>
          <a:blip r:embed="rId4"/>
          <a:stretch>
            <a:fillRect/>
          </a:stretch>
        </p:blipFill>
        <p:spPr>
          <a:xfrm>
            <a:off x="10168305" y="4124743"/>
            <a:ext cx="2167798" cy="2826958"/>
          </a:xfrm>
          <a:prstGeom prst="rect">
            <a:avLst/>
          </a:prstGeom>
          <a:noFill/>
          <a:ln w="9525">
            <a:noFill/>
          </a:ln>
        </p:spPr>
      </p:pic>
      <p:graphicFrame>
        <p:nvGraphicFramePr>
          <p:cNvPr id="2" name="Table 1">
            <a:extLst>
              <a:ext uri="{FF2B5EF4-FFF2-40B4-BE49-F238E27FC236}">
                <a16:creationId xmlns:a16="http://schemas.microsoft.com/office/drawing/2014/main" id="{A1BACC7C-C091-41B2-8B00-86FA2BF0443B}"/>
              </a:ext>
            </a:extLst>
          </p:cNvPr>
          <p:cNvGraphicFramePr>
            <a:graphicFrameLocks noGrp="1"/>
          </p:cNvGraphicFramePr>
          <p:nvPr>
            <p:extLst>
              <p:ext uri="{D42A27DB-BD31-4B8C-83A1-F6EECF244321}">
                <p14:modId xmlns:p14="http://schemas.microsoft.com/office/powerpoint/2010/main" val="2373009685"/>
              </p:ext>
            </p:extLst>
          </p:nvPr>
        </p:nvGraphicFramePr>
        <p:xfrm>
          <a:off x="908594" y="1006086"/>
          <a:ext cx="9993868" cy="4813284"/>
        </p:xfrm>
        <a:graphic>
          <a:graphicData uri="http://schemas.openxmlformats.org/drawingml/2006/table">
            <a:tbl>
              <a:tblPr firstRow="1" firstCol="1" bandRow="1">
                <a:tableStyleId>{5C22544A-7EE6-4342-B048-85BDC9FD1C3A}</a:tableStyleId>
              </a:tblPr>
              <a:tblGrid>
                <a:gridCol w="1060883">
                  <a:extLst>
                    <a:ext uri="{9D8B030D-6E8A-4147-A177-3AD203B41FA5}">
                      <a16:colId xmlns:a16="http://schemas.microsoft.com/office/drawing/2014/main" val="2384711051"/>
                    </a:ext>
                  </a:extLst>
                </a:gridCol>
                <a:gridCol w="2138334">
                  <a:extLst>
                    <a:ext uri="{9D8B030D-6E8A-4147-A177-3AD203B41FA5}">
                      <a16:colId xmlns:a16="http://schemas.microsoft.com/office/drawing/2014/main" val="1847540080"/>
                    </a:ext>
                  </a:extLst>
                </a:gridCol>
                <a:gridCol w="2275404">
                  <a:extLst>
                    <a:ext uri="{9D8B030D-6E8A-4147-A177-3AD203B41FA5}">
                      <a16:colId xmlns:a16="http://schemas.microsoft.com/office/drawing/2014/main" val="2575875623"/>
                    </a:ext>
                  </a:extLst>
                </a:gridCol>
                <a:gridCol w="2690447">
                  <a:extLst>
                    <a:ext uri="{9D8B030D-6E8A-4147-A177-3AD203B41FA5}">
                      <a16:colId xmlns:a16="http://schemas.microsoft.com/office/drawing/2014/main" val="696592154"/>
                    </a:ext>
                  </a:extLst>
                </a:gridCol>
                <a:gridCol w="1828800">
                  <a:extLst>
                    <a:ext uri="{9D8B030D-6E8A-4147-A177-3AD203B41FA5}">
                      <a16:colId xmlns:a16="http://schemas.microsoft.com/office/drawing/2014/main" val="914294273"/>
                    </a:ext>
                  </a:extLst>
                </a:gridCol>
              </a:tblGrid>
              <a:tr h="731615">
                <a:tc>
                  <a:txBody>
                    <a:bodyPr/>
                    <a:lstStyle/>
                    <a:p>
                      <a:pPr algn="ctr">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Nhân vật</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Hoàn cảnh/</a:t>
                      </a:r>
                    </a:p>
                    <a:p>
                      <a:pPr algn="ctr">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 Ngoại hình</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Hành động và </a:t>
                      </a:r>
                    </a:p>
                    <a:p>
                      <a:pPr algn="ctr">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suy nghĩ</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Lời nói</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Mối quan hệ với nhân vật khác</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28033167"/>
                  </a:ext>
                </a:extLst>
              </a:tr>
              <a:tr h="1999567">
                <a:tc>
                  <a:txBody>
                    <a:bodyPr/>
                    <a:lstStyle/>
                    <a:p>
                      <a:pPr algn="just">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Giếc</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just">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just">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just">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just">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78498972"/>
                  </a:ext>
                </a:extLst>
              </a:tr>
              <a:tr h="1857343">
                <a:tc>
                  <a:txBody>
                    <a:bodyPr/>
                    <a:lstStyle/>
                    <a:p>
                      <a:pPr algn="just">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Nòng Nọc</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just">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just">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just">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just">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329061748"/>
                  </a:ext>
                </a:extLst>
              </a:tr>
            </a:tbl>
          </a:graphicData>
        </a:graphic>
      </p:graphicFrame>
      <p:sp>
        <p:nvSpPr>
          <p:cNvPr id="10" name="Rectangle 2">
            <a:extLst>
              <a:ext uri="{FF2B5EF4-FFF2-40B4-BE49-F238E27FC236}">
                <a16:creationId xmlns:a16="http://schemas.microsoft.com/office/drawing/2014/main" id="{9EE67487-CDF3-42F5-A223-001888D28765}"/>
              </a:ext>
            </a:extLst>
          </p:cNvPr>
          <p:cNvSpPr txBox="1">
            <a:spLocks noChangeArrowheads="1"/>
          </p:cNvSpPr>
          <p:nvPr/>
        </p:nvSpPr>
        <p:spPr>
          <a:xfrm>
            <a:off x="2044393" y="2001289"/>
            <a:ext cx="2035238"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Sinh ra trong hồ nước, bị lạc mẹ, sống một mình, chơi cùng Nòng Nọc</a:t>
            </a:r>
            <a:endParaRPr lang="en-US" sz="1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2">
            <a:extLst>
              <a:ext uri="{FF2B5EF4-FFF2-40B4-BE49-F238E27FC236}">
                <a16:creationId xmlns:a16="http://schemas.microsoft.com/office/drawing/2014/main" id="{9BC39071-F073-4893-AEC2-16FB85B6004A}"/>
              </a:ext>
            </a:extLst>
          </p:cNvPr>
          <p:cNvSpPr txBox="1">
            <a:spLocks noChangeArrowheads="1"/>
          </p:cNvSpPr>
          <p:nvPr/>
        </p:nvSpPr>
        <p:spPr>
          <a:xfrm>
            <a:off x="2101974" y="4064548"/>
            <a:ext cx="2035238"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Trên bụng có hai cục thịt, đôi chân sau mọc dài</a:t>
            </a:r>
            <a:endParaRPr lang="en-US" sz="1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8A37223A-05DD-4014-912A-BBAC6258CDA7}"/>
              </a:ext>
            </a:extLst>
          </p:cNvPr>
          <p:cNvSpPr txBox="1">
            <a:spLocks noChangeArrowheads="1"/>
          </p:cNvSpPr>
          <p:nvPr/>
        </p:nvSpPr>
        <p:spPr>
          <a:xfrm>
            <a:off x="4119153" y="1954181"/>
            <a:ext cx="2338753"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07000"/>
              </a:lnSpc>
              <a:spcAft>
                <a:spcPts val="0"/>
              </a:spcAft>
            </a:pP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Không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hiểu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nổi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việc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Nòng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Nọc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mọc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chân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trước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và</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sau</a:t>
            </a:r>
            <a:endParaRPr lang="en-US" sz="1800" dirty="0">
              <a:solidFill>
                <a:srgbClr val="002060"/>
              </a:solidFill>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Rủ</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Nòng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Nọc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bơi</a:t>
            </a:r>
            <a:endParaRPr lang="en-US" sz="1800" dirty="0">
              <a:solidFill>
                <a:srgbClr val="002060"/>
              </a:solidFill>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tìm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Nòng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Nọc</a:t>
            </a:r>
            <a:endParaRPr lang="en-US"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2">
            <a:extLst>
              <a:ext uri="{FF2B5EF4-FFF2-40B4-BE49-F238E27FC236}">
                <a16:creationId xmlns:a16="http://schemas.microsoft.com/office/drawing/2014/main" id="{5C62688B-B167-44F9-8993-825E23594CB6}"/>
              </a:ext>
            </a:extLst>
          </p:cNvPr>
          <p:cNvSpPr txBox="1">
            <a:spLocks noChangeArrowheads="1"/>
          </p:cNvSpPr>
          <p:nvPr/>
        </p:nvSpPr>
        <p:spPr>
          <a:xfrm>
            <a:off x="4119154" y="4124743"/>
            <a:ext cx="2338753"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Ngồi trên chiếc lá sen</a:t>
            </a:r>
            <a:endParaRPr lang="en-US" sz="1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US" sz="1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2">
            <a:extLst>
              <a:ext uri="{FF2B5EF4-FFF2-40B4-BE49-F238E27FC236}">
                <a16:creationId xmlns:a16="http://schemas.microsoft.com/office/drawing/2014/main" id="{B88F30F5-E7A5-408B-836C-AFFA49A60021}"/>
              </a:ext>
            </a:extLst>
          </p:cNvPr>
          <p:cNvSpPr txBox="1">
            <a:spLocks noChangeArrowheads="1"/>
          </p:cNvSpPr>
          <p:nvPr/>
        </p:nvSpPr>
        <p:spPr>
          <a:xfrm>
            <a:off x="6457906" y="2058811"/>
            <a:ext cx="2527831"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 Nòng Nọc sao lại không có đuôi</a:t>
            </a:r>
            <a:endParaRPr lang="en-US" sz="1800">
              <a:solidFill>
                <a:srgbClr val="002060"/>
              </a:solidFill>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 Nòng Nọc không biết ngồi như anh.</a:t>
            </a:r>
            <a:endParaRPr lang="en-US" sz="1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US" sz="1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2">
            <a:extLst>
              <a:ext uri="{FF2B5EF4-FFF2-40B4-BE49-F238E27FC236}">
                <a16:creationId xmlns:a16="http://schemas.microsoft.com/office/drawing/2014/main" id="{AC10DB54-1C70-4F6D-AC92-EA7BF4DF8F60}"/>
              </a:ext>
            </a:extLst>
          </p:cNvPr>
          <p:cNvSpPr txBox="1">
            <a:spLocks noChangeArrowheads="1"/>
          </p:cNvSpPr>
          <p:nvPr/>
        </p:nvSpPr>
        <p:spPr>
          <a:xfrm>
            <a:off x="6494742" y="3976842"/>
            <a:ext cx="2527831"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 Giếc về đó hả?</a:t>
            </a:r>
            <a:endParaRPr lang="en-US" sz="1800">
              <a:solidFill>
                <a:srgbClr val="002060"/>
              </a:solidFill>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 Ồ Giếc! Nòng Nọc đây mà!</a:t>
            </a:r>
            <a:endParaRPr lang="en-US" sz="1800">
              <a:solidFill>
                <a:srgbClr val="002060"/>
              </a:solidFill>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 Đuôi của tôi rụng mất rồi</a:t>
            </a:r>
            <a:endParaRPr lang="en-US" sz="1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US" sz="20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2">
            <a:extLst>
              <a:ext uri="{FF2B5EF4-FFF2-40B4-BE49-F238E27FC236}">
                <a16:creationId xmlns:a16="http://schemas.microsoft.com/office/drawing/2014/main" id="{AF6D5188-617E-47B6-8B64-68B93FBC51F5}"/>
              </a:ext>
            </a:extLst>
          </p:cNvPr>
          <p:cNvSpPr txBox="1">
            <a:spLocks noChangeArrowheads="1"/>
          </p:cNvSpPr>
          <p:nvPr/>
        </p:nvSpPr>
        <p:spPr>
          <a:xfrm>
            <a:off x="9154543" y="2088996"/>
            <a:ext cx="1663965"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Thân thiết với Nòng Nọc</a:t>
            </a:r>
            <a:endParaRPr lang="en-US" sz="20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2">
            <a:extLst>
              <a:ext uri="{FF2B5EF4-FFF2-40B4-BE49-F238E27FC236}">
                <a16:creationId xmlns:a16="http://schemas.microsoft.com/office/drawing/2014/main" id="{4F376870-B155-41F6-B056-77E0550A14F2}"/>
              </a:ext>
            </a:extLst>
          </p:cNvPr>
          <p:cNvSpPr txBox="1">
            <a:spLocks noChangeArrowheads="1"/>
          </p:cNvSpPr>
          <p:nvPr/>
        </p:nvSpPr>
        <p:spPr>
          <a:xfrm>
            <a:off x="9112117" y="3976842"/>
            <a:ext cx="1663965"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Thân thiết với Giếc, coi trọng tình bạn với Giếc</a:t>
            </a:r>
            <a:endParaRPr lang="en-US" sz="20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38677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943"/>
                                        </p:tgtEl>
                                        <p:attrNameLst>
                                          <p:attrName>style.visibility</p:attrName>
                                        </p:attrNameLst>
                                      </p:cBhvr>
                                      <p:to>
                                        <p:strVal val="visible"/>
                                      </p:to>
                                    </p:set>
                                    <p:animEffect transition="in" filter="fade">
                                      <p:cBhvr>
                                        <p:cTn id="11" dur="1000"/>
                                        <p:tgtEl>
                                          <p:spTgt spid="39943"/>
                                        </p:tgtEl>
                                      </p:cBhvr>
                                    </p:animEffect>
                                    <p:anim calcmode="lin" valueType="num">
                                      <p:cBhvr>
                                        <p:cTn id="12" dur="1000" fill="hold"/>
                                        <p:tgtEl>
                                          <p:spTgt spid="39943"/>
                                        </p:tgtEl>
                                        <p:attrNameLst>
                                          <p:attrName>ppt_x</p:attrName>
                                        </p:attrNameLst>
                                      </p:cBhvr>
                                      <p:tavLst>
                                        <p:tav tm="0">
                                          <p:val>
                                            <p:strVal val="#ppt_x"/>
                                          </p:val>
                                        </p:tav>
                                        <p:tav tm="100000">
                                          <p:val>
                                            <p:strVal val="#ppt_x"/>
                                          </p:val>
                                        </p:tav>
                                      </p:tavLst>
                                    </p:anim>
                                    <p:anim calcmode="lin" valueType="num">
                                      <p:cBhvr>
                                        <p:cTn id="13"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Scale>
                                      <p:cBhvr>
                                        <p:cTn id="1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6"/>
                                        </p:tgtEl>
                                        <p:attrNameLst>
                                          <p:attrName>ppt_x</p:attrName>
                                          <p:attrName>ppt_y</p:attrName>
                                        </p:attrNameLst>
                                      </p:cBhvr>
                                    </p:animMotion>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1000"/>
                                        <p:tgtEl>
                                          <p:spTgt spid="17"/>
                                        </p:tgtEl>
                                      </p:cBhvr>
                                    </p:animEffect>
                                    <p:anim calcmode="lin" valueType="num">
                                      <p:cBhvr>
                                        <p:cTn id="82" dur="1000" fill="hold"/>
                                        <p:tgtEl>
                                          <p:spTgt spid="17"/>
                                        </p:tgtEl>
                                        <p:attrNameLst>
                                          <p:attrName>ppt_x</p:attrName>
                                        </p:attrNameLst>
                                      </p:cBhvr>
                                      <p:tavLst>
                                        <p:tav tm="0">
                                          <p:val>
                                            <p:strVal val="#ppt_x"/>
                                          </p:val>
                                        </p:tav>
                                        <p:tav tm="100000">
                                          <p:val>
                                            <p:strVal val="#ppt_x"/>
                                          </p:val>
                                        </p:tav>
                                      </p:tavLst>
                                    </p:anim>
                                    <p:anim calcmode="lin" valueType="num">
                                      <p:cBhvr>
                                        <p:cTn id="8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575" y="2300537"/>
            <a:ext cx="4794007" cy="1754326"/>
          </a:xfrm>
          <a:prstGeom prst="rect">
            <a:avLst/>
          </a:prstGeom>
        </p:spPr>
        <p:txBody>
          <a:bodyPr wrap="square">
            <a:spAutoFit/>
          </a:bodyPr>
          <a:lstStyle/>
          <a:p>
            <a:pPr algn="ctr" defTabSz="1085915" fontAlgn="base">
              <a:spcBef>
                <a:spcPct val="50000"/>
              </a:spcBef>
              <a:spcAft>
                <a:spcPct val="0"/>
              </a:spcAft>
            </a:pPr>
            <a:r>
              <a:rPr lang="en-US" altLang="zh-CN" sz="5400" b="1">
                <a:solidFill>
                  <a:srgbClr val="FFC000"/>
                </a:solidFill>
                <a:latin typeface="Times New Roman" pitchFamily="18" charset="0"/>
                <a:ea typeface="宋体" panose="02010600030101010101" pitchFamily="2" charset="-122"/>
                <a:cs typeface="Times New Roman" pitchFamily="18" charset="0"/>
              </a:rPr>
              <a:t>II. Nói, viết và nghe</a:t>
            </a:r>
          </a:p>
        </p:txBody>
      </p:sp>
      <p:sp>
        <p:nvSpPr>
          <p:cNvPr id="6" name="TextBox 5"/>
          <p:cNvSpPr txBox="1"/>
          <p:nvPr/>
        </p:nvSpPr>
        <p:spPr>
          <a:xfrm>
            <a:off x="956402" y="4320913"/>
            <a:ext cx="3198311" cy="1562223"/>
          </a:xfrm>
          <a:prstGeom prst="rect">
            <a:avLst/>
          </a:prstGeom>
          <a:noFill/>
        </p:spPr>
        <p:txBody>
          <a:bodyPr wrap="none" rtlCol="0">
            <a:spAutoFit/>
          </a:bodyPr>
          <a:lstStyle/>
          <a:p>
            <a:pPr algn="ctr" defTabSz="661751" fontAlgn="base">
              <a:spcBef>
                <a:spcPct val="0"/>
              </a:spcBef>
              <a:spcAft>
                <a:spcPct val="0"/>
              </a:spcAft>
            </a:pPr>
            <a:r>
              <a:rPr lang="en-US" sz="4776" b="1" i="1">
                <a:solidFill>
                  <a:srgbClr val="000000"/>
                </a:solidFill>
                <a:latin typeface="Times New Roman" pitchFamily="18" charset="0"/>
                <a:ea typeface="宋体" panose="02010600030101010101" pitchFamily="2" charset="-122"/>
                <a:cs typeface="Times New Roman" pitchFamily="18" charset="0"/>
              </a:rPr>
              <a:t>Củng cố và </a:t>
            </a:r>
          </a:p>
          <a:p>
            <a:pPr algn="ctr" defTabSz="661751" fontAlgn="base">
              <a:spcBef>
                <a:spcPct val="0"/>
              </a:spcBef>
              <a:spcAft>
                <a:spcPct val="0"/>
              </a:spcAft>
            </a:pPr>
            <a:r>
              <a:rPr lang="en-US" sz="4776" b="1" i="1">
                <a:solidFill>
                  <a:srgbClr val="000000"/>
                </a:solidFill>
                <a:latin typeface="Times New Roman" pitchFamily="18" charset="0"/>
                <a:ea typeface="宋体" panose="02010600030101010101" pitchFamily="2" charset="-122"/>
                <a:cs typeface="Times New Roman" pitchFamily="18" charset="0"/>
              </a:rPr>
              <a:t>luyện tập</a:t>
            </a:r>
            <a:endParaRPr lang="en-US" sz="4776" b="1" i="1" dirty="0">
              <a:solidFill>
                <a:srgbClr val="000000"/>
              </a:solidFill>
              <a:latin typeface="Times New Roman" pitchFamily="18" charset="0"/>
              <a:ea typeface="宋体" panose="02010600030101010101" pitchFamily="2" charset="-122"/>
              <a:cs typeface="Times New Roman" pitchFamily="18" charset="0"/>
            </a:endParaRPr>
          </a:p>
        </p:txBody>
      </p:sp>
    </p:spTree>
    <p:extLst>
      <p:ext uri="{BB962C8B-B14F-4D97-AF65-F5344CB8AC3E}">
        <p14:creationId xmlns:p14="http://schemas.microsoft.com/office/powerpoint/2010/main" val="31701331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7596" y="197617"/>
            <a:ext cx="10840213" cy="6535149"/>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1822532" y="353873"/>
            <a:ext cx="6331787" cy="629387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6773298" y="2446085"/>
            <a:ext cx="4631362" cy="4411915"/>
          </a:xfrm>
          <a:prstGeom prst="rect">
            <a:avLst/>
          </a:prstGeom>
          <a:noFill/>
          <a:ln w="9525">
            <a:noFill/>
          </a:ln>
        </p:spPr>
      </p:pic>
      <p:sp>
        <p:nvSpPr>
          <p:cNvPr id="2" name="矩形 1"/>
          <p:cNvSpPr/>
          <p:nvPr/>
        </p:nvSpPr>
        <p:spPr>
          <a:xfrm>
            <a:off x="2525689" y="2703993"/>
            <a:ext cx="4648833" cy="1072473"/>
          </a:xfrm>
          <a:prstGeom prst="rect">
            <a:avLst/>
          </a:prstGeom>
        </p:spPr>
        <p:txBody>
          <a:bodyPr wrap="square">
            <a:spAutoFit/>
          </a:bodyPr>
          <a:lstStyle/>
          <a:p>
            <a:pPr algn="ctr" defTabSz="1085915" fontAlgn="base">
              <a:spcBef>
                <a:spcPct val="50000"/>
              </a:spcBef>
              <a:spcAft>
                <a:spcPct val="0"/>
              </a:spcAft>
            </a:pPr>
            <a:r>
              <a:rPr lang="en-US" altLang="zh-CN" sz="6369" b="1">
                <a:solidFill>
                  <a:srgbClr val="FF0000"/>
                </a:solidFill>
                <a:latin typeface="Times New Roman" pitchFamily="18" charset="0"/>
                <a:ea typeface="宋体" panose="02010600030101010101" pitchFamily="2" charset="-122"/>
                <a:cs typeface="Times New Roman" pitchFamily="18" charset="0"/>
              </a:rPr>
              <a:t>1. Lí thuyết</a:t>
            </a:r>
            <a:endParaRPr lang="zh-CN" altLang="en-US" sz="6369" b="1" dirty="0">
              <a:solidFill>
                <a:srgbClr val="FF0000"/>
              </a:solidFill>
              <a:latin typeface="Times New Roman" pitchFamily="18" charset="0"/>
              <a:ea typeface="宋体" panose="02010600030101010101" pitchFamily="2" charset="-122"/>
              <a:cs typeface="Times New Roman" pitchFamily="18" charset="0"/>
            </a:endParaRPr>
          </a:p>
        </p:txBody>
      </p:sp>
    </p:spTree>
    <p:extLst>
      <p:ext uri="{BB962C8B-B14F-4D97-AF65-F5344CB8AC3E}">
        <p14:creationId xmlns:p14="http://schemas.microsoft.com/office/powerpoint/2010/main" val="9569229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2"/>
        <p:cNvGrpSpPr/>
        <p:nvPr/>
      </p:nvGrpSpPr>
      <p:grpSpPr>
        <a:xfrm>
          <a:off x="0" y="0"/>
          <a:ext cx="0" cy="0"/>
          <a:chOff x="0" y="0"/>
          <a:chExt cx="0" cy="0"/>
        </a:xfrm>
      </p:grpSpPr>
      <p:grpSp>
        <p:nvGrpSpPr>
          <p:cNvPr id="2879" name="Google Shape;2879;p53"/>
          <p:cNvGrpSpPr/>
          <p:nvPr/>
        </p:nvGrpSpPr>
        <p:grpSpPr>
          <a:xfrm>
            <a:off x="1937362" y="274400"/>
            <a:ext cx="8324834" cy="6663922"/>
            <a:chOff x="1486733" y="145508"/>
            <a:chExt cx="6243626" cy="4997942"/>
          </a:xfrm>
        </p:grpSpPr>
        <p:grpSp>
          <p:nvGrpSpPr>
            <p:cNvPr id="2880" name="Google Shape;2880;p53"/>
            <p:cNvGrpSpPr/>
            <p:nvPr/>
          </p:nvGrpSpPr>
          <p:grpSpPr>
            <a:xfrm>
              <a:off x="2088500" y="838350"/>
              <a:ext cx="4967400" cy="139800"/>
              <a:chOff x="2088975" y="850175"/>
              <a:chExt cx="4967400" cy="139800"/>
            </a:xfrm>
          </p:grpSpPr>
          <p:cxnSp>
            <p:nvCxnSpPr>
              <p:cNvPr id="2881" name="Google Shape;2881;p53"/>
              <p:cNvCxnSpPr/>
              <p:nvPr/>
            </p:nvCxnSpPr>
            <p:spPr>
              <a:xfrm>
                <a:off x="2088975" y="856250"/>
                <a:ext cx="4967400" cy="0"/>
              </a:xfrm>
              <a:prstGeom prst="straightConnector1">
                <a:avLst/>
              </a:prstGeom>
              <a:noFill/>
              <a:ln w="19050" cap="flat" cmpd="sng">
                <a:solidFill>
                  <a:schemeClr val="accent2"/>
                </a:solidFill>
                <a:prstDash val="solid"/>
                <a:round/>
                <a:headEnd type="none" w="med" len="med"/>
                <a:tailEnd type="none" w="med" len="med"/>
              </a:ln>
            </p:spPr>
          </p:cxnSp>
          <p:cxnSp>
            <p:nvCxnSpPr>
              <p:cNvPr id="2882" name="Google Shape;2882;p53"/>
              <p:cNvCxnSpPr/>
              <p:nvPr/>
            </p:nvCxnSpPr>
            <p:spPr>
              <a:xfrm>
                <a:off x="230152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3" name="Google Shape;2883;p53"/>
              <p:cNvCxnSpPr/>
              <p:nvPr/>
            </p:nvCxnSpPr>
            <p:spPr>
              <a:xfrm>
                <a:off x="28571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4" name="Google Shape;2884;p53"/>
              <p:cNvCxnSpPr/>
              <p:nvPr/>
            </p:nvCxnSpPr>
            <p:spPr>
              <a:xfrm>
                <a:off x="34127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5" name="Google Shape;2885;p53"/>
              <p:cNvCxnSpPr/>
              <p:nvPr/>
            </p:nvCxnSpPr>
            <p:spPr>
              <a:xfrm>
                <a:off x="3968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6" name="Google Shape;2886;p53"/>
              <p:cNvCxnSpPr/>
              <p:nvPr/>
            </p:nvCxnSpPr>
            <p:spPr>
              <a:xfrm>
                <a:off x="4525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7" name="Google Shape;2887;p53"/>
              <p:cNvCxnSpPr/>
              <p:nvPr/>
            </p:nvCxnSpPr>
            <p:spPr>
              <a:xfrm>
                <a:off x="50809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8" name="Google Shape;2888;p53"/>
              <p:cNvCxnSpPr/>
              <p:nvPr/>
            </p:nvCxnSpPr>
            <p:spPr>
              <a:xfrm>
                <a:off x="56373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9" name="Google Shape;2889;p53"/>
              <p:cNvCxnSpPr/>
              <p:nvPr/>
            </p:nvCxnSpPr>
            <p:spPr>
              <a:xfrm>
                <a:off x="61936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90" name="Google Shape;2890;p53"/>
              <p:cNvCxnSpPr/>
              <p:nvPr/>
            </p:nvCxnSpPr>
            <p:spPr>
              <a:xfrm>
                <a:off x="6749225" y="850175"/>
                <a:ext cx="0" cy="139800"/>
              </a:xfrm>
              <a:prstGeom prst="straightConnector1">
                <a:avLst/>
              </a:prstGeom>
              <a:noFill/>
              <a:ln w="19050" cap="flat" cmpd="sng">
                <a:solidFill>
                  <a:schemeClr val="accent2"/>
                </a:solidFill>
                <a:prstDash val="solid"/>
                <a:round/>
                <a:headEnd type="none" w="med" len="med"/>
                <a:tailEnd type="none" w="med" len="med"/>
              </a:ln>
            </p:spPr>
          </p:cxnSp>
        </p:grpSp>
        <p:sp>
          <p:nvSpPr>
            <p:cNvPr id="2891" name="Google Shape;2891;p53"/>
            <p:cNvSpPr/>
            <p:nvPr/>
          </p:nvSpPr>
          <p:spPr>
            <a:xfrm>
              <a:off x="1486733" y="145508"/>
              <a:ext cx="6243626" cy="3277042"/>
            </a:xfrm>
            <a:prstGeom prst="roundRect">
              <a:avLst>
                <a:gd name="adj" fmla="val 0"/>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896" name="Google Shape;2896;p53"/>
            <p:cNvGrpSpPr/>
            <p:nvPr/>
          </p:nvGrpSpPr>
          <p:grpSpPr>
            <a:xfrm>
              <a:off x="1877486" y="3273475"/>
              <a:ext cx="4967400" cy="139800"/>
              <a:chOff x="1877961" y="850175"/>
              <a:chExt cx="4967400" cy="139800"/>
            </a:xfrm>
          </p:grpSpPr>
          <p:cxnSp>
            <p:nvCxnSpPr>
              <p:cNvPr id="2897" name="Google Shape;2897;p53"/>
              <p:cNvCxnSpPr/>
              <p:nvPr/>
            </p:nvCxnSpPr>
            <p:spPr>
              <a:xfrm>
                <a:off x="1877961" y="856250"/>
                <a:ext cx="4967400" cy="0"/>
              </a:xfrm>
              <a:prstGeom prst="straightConnector1">
                <a:avLst/>
              </a:prstGeom>
              <a:noFill/>
              <a:ln w="19050" cap="flat" cmpd="sng">
                <a:solidFill>
                  <a:schemeClr val="accent2"/>
                </a:solidFill>
                <a:prstDash val="solid"/>
                <a:round/>
                <a:headEnd type="none" w="med" len="med"/>
                <a:tailEnd type="none" w="med" len="med"/>
              </a:ln>
            </p:spPr>
          </p:cxnSp>
          <p:cxnSp>
            <p:nvCxnSpPr>
              <p:cNvPr id="2898" name="Google Shape;2898;p53"/>
              <p:cNvCxnSpPr/>
              <p:nvPr/>
            </p:nvCxnSpPr>
            <p:spPr>
              <a:xfrm>
                <a:off x="230152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99" name="Google Shape;2899;p53"/>
              <p:cNvCxnSpPr/>
              <p:nvPr/>
            </p:nvCxnSpPr>
            <p:spPr>
              <a:xfrm>
                <a:off x="28571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0" name="Google Shape;2900;p53"/>
              <p:cNvCxnSpPr/>
              <p:nvPr/>
            </p:nvCxnSpPr>
            <p:spPr>
              <a:xfrm>
                <a:off x="34127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1" name="Google Shape;2901;p53"/>
              <p:cNvCxnSpPr/>
              <p:nvPr/>
            </p:nvCxnSpPr>
            <p:spPr>
              <a:xfrm>
                <a:off x="3968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2" name="Google Shape;2902;p53"/>
              <p:cNvCxnSpPr/>
              <p:nvPr/>
            </p:nvCxnSpPr>
            <p:spPr>
              <a:xfrm>
                <a:off x="4525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3" name="Google Shape;2903;p53"/>
              <p:cNvCxnSpPr/>
              <p:nvPr/>
            </p:nvCxnSpPr>
            <p:spPr>
              <a:xfrm>
                <a:off x="50809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4" name="Google Shape;2904;p53"/>
              <p:cNvCxnSpPr/>
              <p:nvPr/>
            </p:nvCxnSpPr>
            <p:spPr>
              <a:xfrm>
                <a:off x="56373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5" name="Google Shape;2905;p53"/>
              <p:cNvCxnSpPr/>
              <p:nvPr/>
            </p:nvCxnSpPr>
            <p:spPr>
              <a:xfrm>
                <a:off x="61936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6" name="Google Shape;2906;p53"/>
              <p:cNvCxnSpPr/>
              <p:nvPr/>
            </p:nvCxnSpPr>
            <p:spPr>
              <a:xfrm>
                <a:off x="6749225" y="850175"/>
                <a:ext cx="0" cy="139800"/>
              </a:xfrm>
              <a:prstGeom prst="straightConnector1">
                <a:avLst/>
              </a:prstGeom>
              <a:noFill/>
              <a:ln w="19050" cap="flat" cmpd="sng">
                <a:solidFill>
                  <a:schemeClr val="accent2"/>
                </a:solidFill>
                <a:prstDash val="solid"/>
                <a:round/>
                <a:headEnd type="none" w="med" len="med"/>
                <a:tailEnd type="none" w="med" len="med"/>
              </a:ln>
            </p:spPr>
          </p:cxnSp>
        </p:grpSp>
        <p:grpSp>
          <p:nvGrpSpPr>
            <p:cNvPr id="2907" name="Google Shape;2907;p53"/>
            <p:cNvGrpSpPr/>
            <p:nvPr/>
          </p:nvGrpSpPr>
          <p:grpSpPr>
            <a:xfrm>
              <a:off x="1931550" y="3419425"/>
              <a:ext cx="5280900" cy="1724025"/>
              <a:chOff x="1931550" y="3419425"/>
              <a:chExt cx="5280900" cy="1724025"/>
            </a:xfrm>
          </p:grpSpPr>
          <p:sp>
            <p:nvSpPr>
              <p:cNvPr id="2908" name="Google Shape;2908;p53"/>
              <p:cNvSpPr/>
              <p:nvPr/>
            </p:nvSpPr>
            <p:spPr>
              <a:xfrm rot="5400000">
                <a:off x="1845625" y="4216900"/>
                <a:ext cx="1609200" cy="243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9" name="Google Shape;2909;p53"/>
              <p:cNvSpPr/>
              <p:nvPr/>
            </p:nvSpPr>
            <p:spPr>
              <a:xfrm rot="5400000">
                <a:off x="5446250" y="4216900"/>
                <a:ext cx="1609200" cy="243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0" name="Google Shape;2910;p53"/>
              <p:cNvSpPr/>
              <p:nvPr/>
            </p:nvSpPr>
            <p:spPr>
              <a:xfrm>
                <a:off x="1931550" y="3419425"/>
                <a:ext cx="5280900" cy="1608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913" name="Google Shape;2913;p53"/>
          <p:cNvGrpSpPr/>
          <p:nvPr/>
        </p:nvGrpSpPr>
        <p:grpSpPr>
          <a:xfrm>
            <a:off x="9023483" y="3808207"/>
            <a:ext cx="2144231" cy="3604711"/>
            <a:chOff x="304654" y="2412551"/>
            <a:chExt cx="554772" cy="932574"/>
          </a:xfrm>
        </p:grpSpPr>
        <p:sp>
          <p:nvSpPr>
            <p:cNvPr id="2914" name="Google Shape;2914;p53"/>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915" name="Google Shape;2915;p53"/>
            <p:cNvGrpSpPr/>
            <p:nvPr/>
          </p:nvGrpSpPr>
          <p:grpSpPr>
            <a:xfrm>
              <a:off x="421718" y="2580213"/>
              <a:ext cx="320633" cy="764912"/>
              <a:chOff x="4503500" y="1320300"/>
              <a:chExt cx="310150" cy="739975"/>
            </a:xfrm>
          </p:grpSpPr>
          <p:sp>
            <p:nvSpPr>
              <p:cNvPr id="2916" name="Google Shape;2916;p53"/>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7" name="Google Shape;2917;p53"/>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8" name="Google Shape;2918;p53"/>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9" name="Google Shape;2919;p53"/>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920" name="Google Shape;2920;p53"/>
          <p:cNvSpPr/>
          <p:nvPr/>
        </p:nvSpPr>
        <p:spPr>
          <a:xfrm>
            <a:off x="1" y="0"/>
            <a:ext cx="2425812" cy="1758085"/>
          </a:xfrm>
          <a:custGeom>
            <a:avLst/>
            <a:gdLst/>
            <a:ahLst/>
            <a:cxnLst/>
            <a:rect l="l" t="t" r="r" b="b"/>
            <a:pathLst>
              <a:path w="91059" h="75057" extrusionOk="0">
                <a:moveTo>
                  <a:pt x="0" y="75057"/>
                </a:moveTo>
                <a:cubicBezTo>
                  <a:pt x="4132" y="69375"/>
                  <a:pt x="7051" y="61277"/>
                  <a:pt x="13716" y="59055"/>
                </a:cubicBezTo>
                <a:cubicBezTo>
                  <a:pt x="28445" y="54145"/>
                  <a:pt x="45742" y="56375"/>
                  <a:pt x="59055" y="48387"/>
                </a:cubicBezTo>
                <a:cubicBezTo>
                  <a:pt x="75637" y="38438"/>
                  <a:pt x="77385" y="13674"/>
                  <a:pt x="91059" y="0"/>
                </a:cubicBezTo>
              </a:path>
            </a:pathLst>
          </a:custGeom>
          <a:noFill/>
          <a:ln w="19050" cap="flat" cmpd="sng">
            <a:solidFill>
              <a:schemeClr val="dk2"/>
            </a:solidFill>
            <a:prstDash val="dash"/>
            <a:round/>
            <a:headEnd type="none" w="med" len="med"/>
            <a:tailEnd type="none" w="med" len="med"/>
          </a:ln>
        </p:spPr>
      </p:sp>
      <p:sp>
        <p:nvSpPr>
          <p:cNvPr id="2921" name="Google Shape;2921;p53"/>
          <p:cNvSpPr/>
          <p:nvPr/>
        </p:nvSpPr>
        <p:spPr>
          <a:xfrm rot="-393103">
            <a:off x="10286140" y="1760909"/>
            <a:ext cx="1292187" cy="493617"/>
          </a:xfrm>
          <a:prstGeom prst="rect">
            <a:avLst/>
          </a:prstGeom>
        </p:spPr>
        <p:txBody>
          <a:bodyPr>
            <a:prstTxWarp prst="textPlain">
              <a:avLst/>
            </a:prstTxWarp>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sz="1867" b="0" i="0" u="none" strike="noStrike" kern="0" cap="none" spc="0" normalizeH="0" baseline="0" noProof="0">
                <a:ln>
                  <a:noFill/>
                </a:ln>
                <a:solidFill>
                  <a:srgbClr val="01A09A"/>
                </a:solidFill>
                <a:effectLst/>
                <a:uLnTx/>
                <a:uFillTx/>
                <a:latin typeface="Nanum Pen Script"/>
                <a:ea typeface="+mn-ea"/>
                <a:cs typeface="Arial"/>
                <a:sym typeface="Arial"/>
              </a:rPr>
              <a:t>Walk!</a:t>
            </a:r>
          </a:p>
        </p:txBody>
      </p:sp>
      <p:graphicFrame>
        <p:nvGraphicFramePr>
          <p:cNvPr id="2" name="Table 1">
            <a:extLst>
              <a:ext uri="{FF2B5EF4-FFF2-40B4-BE49-F238E27FC236}">
                <a16:creationId xmlns:a16="http://schemas.microsoft.com/office/drawing/2014/main" id="{2AA0C875-EA93-4039-961F-0404A4BB65C3}"/>
              </a:ext>
            </a:extLst>
          </p:cNvPr>
          <p:cNvGraphicFramePr>
            <a:graphicFrameLocks noGrp="1"/>
          </p:cNvGraphicFramePr>
          <p:nvPr>
            <p:extLst>
              <p:ext uri="{D42A27DB-BD31-4B8C-83A1-F6EECF244321}">
                <p14:modId xmlns:p14="http://schemas.microsoft.com/office/powerpoint/2010/main" val="1122035175"/>
              </p:ext>
            </p:extLst>
          </p:nvPr>
        </p:nvGraphicFramePr>
        <p:xfrm>
          <a:off x="2008750" y="342881"/>
          <a:ext cx="7912392" cy="4236510"/>
        </p:xfrm>
        <a:graphic>
          <a:graphicData uri="http://schemas.openxmlformats.org/drawingml/2006/table">
            <a:tbl>
              <a:tblPr firstRow="1" firstCol="1" bandRow="1">
                <a:tableStyleId>{5C22544A-7EE6-4342-B048-85BDC9FD1C3A}</a:tableStyleId>
              </a:tblPr>
              <a:tblGrid>
                <a:gridCol w="1560927">
                  <a:extLst>
                    <a:ext uri="{9D8B030D-6E8A-4147-A177-3AD203B41FA5}">
                      <a16:colId xmlns:a16="http://schemas.microsoft.com/office/drawing/2014/main" val="2945149256"/>
                    </a:ext>
                  </a:extLst>
                </a:gridCol>
                <a:gridCol w="2989385">
                  <a:extLst>
                    <a:ext uri="{9D8B030D-6E8A-4147-A177-3AD203B41FA5}">
                      <a16:colId xmlns:a16="http://schemas.microsoft.com/office/drawing/2014/main" val="32172682"/>
                    </a:ext>
                  </a:extLst>
                </a:gridCol>
                <a:gridCol w="3362080">
                  <a:extLst>
                    <a:ext uri="{9D8B030D-6E8A-4147-A177-3AD203B41FA5}">
                      <a16:colId xmlns:a16="http://schemas.microsoft.com/office/drawing/2014/main" val="1973381769"/>
                    </a:ext>
                  </a:extLst>
                </a:gridCol>
              </a:tblGrid>
              <a:tr h="711391">
                <a:tc>
                  <a:txBody>
                    <a:bodyPr/>
                    <a:lstStyle/>
                    <a:p>
                      <a:pPr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Bài</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tc>
                  <a:txBody>
                    <a:bodyPr/>
                    <a:lstStyle/>
                    <a:p>
                      <a:pPr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Dạng đề (viết, nói và nghe)</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tc>
                  <a:txBody>
                    <a:bodyPr/>
                    <a:lstStyle/>
                    <a:p>
                      <a:pPr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Yêu cầu đối với mỗi</a:t>
                      </a:r>
                    </a:p>
                    <a:p>
                      <a:pPr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 kiểu bài</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710040098"/>
                  </a:ext>
                </a:extLst>
              </a:tr>
              <a:tr h="1079479">
                <a:tc>
                  <a:txBody>
                    <a:bodyPr/>
                    <a:lstStyle/>
                    <a:p>
                      <a:pPr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Tôi và các bạn</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tc>
                  <a:txBody>
                    <a:bodyPr/>
                    <a:lstStyle/>
                    <a:p>
                      <a:pPr marL="457200" algn="ctr">
                        <a:lnSpc>
                          <a:spcPct val="107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tc>
                  <a:txBody>
                    <a:bodyPr/>
                    <a:lstStyle/>
                    <a:p>
                      <a:pPr marL="45720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 </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2605724265"/>
                  </a:ext>
                </a:extLst>
              </a:tr>
              <a:tr h="1079479">
                <a:tc>
                  <a:txBody>
                    <a:bodyPr/>
                    <a:lstStyle/>
                    <a:p>
                      <a:pPr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Gõ cửa trái tim</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tc>
                  <a:txBody>
                    <a:bodyPr/>
                    <a:lstStyle/>
                    <a:p>
                      <a:pPr marL="45720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 </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tc>
                  <a:txBody>
                    <a:bodyPr/>
                    <a:lstStyle/>
                    <a:p>
                      <a:pPr marL="45720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 </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4178330536"/>
                  </a:ext>
                </a:extLst>
              </a:tr>
              <a:tr h="1184763">
                <a:tc>
                  <a:txBody>
                    <a:bodyPr/>
                    <a:lstStyle/>
                    <a:p>
                      <a:pPr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Yêu thương và chia sẽ</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tc>
                  <a:txBody>
                    <a:bodyPr/>
                    <a:lstStyle/>
                    <a:p>
                      <a:pPr marL="45720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US" sz="2400">
                          <a:solidFill>
                            <a:srgbClr val="002060"/>
                          </a:solidFill>
                          <a:effectLst/>
                          <a:latin typeface="Times New Roman" panose="02020603050405020304" pitchFamily="18" charset="0"/>
                          <a:cs typeface="Times New Roman" panose="02020603050405020304" pitchFamily="18" charset="0"/>
                        </a:rPr>
                        <a:t> </a:t>
                      </a:r>
                      <a:r>
                        <a:rPr lang="en-US" sz="1800" b="1">
                          <a:solidFill>
                            <a:srgbClr val="002060"/>
                          </a:solidFill>
                          <a:effectLst/>
                          <a:latin typeface="Times New Roman" panose="02020603050405020304" pitchFamily="18" charset="0"/>
                          <a:cs typeface="Times New Roman" panose="02020603050405020304" pitchFamily="18" charset="0"/>
                        </a:rPr>
                        <a:t> </a:t>
                      </a:r>
                      <a:r>
                        <a:rPr lang="en-US" sz="2400" b="1">
                          <a:solidFill>
                            <a:srgbClr val="002060"/>
                          </a:solidFill>
                          <a:effectLst/>
                          <a:latin typeface="Times New Roman" panose="02020603050405020304" pitchFamily="18" charset="0"/>
                          <a:cs typeface="Times New Roman" panose="02020603050405020304" pitchFamily="18" charset="0"/>
                        </a:rPr>
                        <a:t>…………………………………….</a:t>
                      </a:r>
                      <a:endParaRPr lang="en-US"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gn="ctr">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tc>
                  <a:txBody>
                    <a:bodyPr/>
                    <a:lstStyle/>
                    <a:p>
                      <a:pPr marL="45720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 </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429138442"/>
                  </a:ext>
                </a:extLst>
              </a:tr>
            </a:tbl>
          </a:graphicData>
        </a:graphic>
      </p:graphicFrame>
      <p:grpSp>
        <p:nvGrpSpPr>
          <p:cNvPr id="2922" name="Google Shape;2922;p53"/>
          <p:cNvGrpSpPr/>
          <p:nvPr/>
        </p:nvGrpSpPr>
        <p:grpSpPr>
          <a:xfrm>
            <a:off x="9716942" y="21179"/>
            <a:ext cx="1074533" cy="888784"/>
            <a:chOff x="6169325" y="205800"/>
            <a:chExt cx="805900" cy="666588"/>
          </a:xfrm>
        </p:grpSpPr>
        <p:grpSp>
          <p:nvGrpSpPr>
            <p:cNvPr id="2923" name="Google Shape;2923;p53"/>
            <p:cNvGrpSpPr/>
            <p:nvPr/>
          </p:nvGrpSpPr>
          <p:grpSpPr>
            <a:xfrm flipH="1">
              <a:off x="6736100" y="236100"/>
              <a:ext cx="239125" cy="238150"/>
              <a:chOff x="1597300" y="694800"/>
              <a:chExt cx="239125" cy="238150"/>
            </a:xfrm>
          </p:grpSpPr>
          <p:sp>
            <p:nvSpPr>
              <p:cNvPr id="2924" name="Google Shape;2924;p5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5" name="Google Shape;2925;p5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926" name="Google Shape;2926;p53"/>
            <p:cNvGrpSpPr/>
            <p:nvPr/>
          </p:nvGrpSpPr>
          <p:grpSpPr>
            <a:xfrm flipH="1">
              <a:off x="6736100" y="236100"/>
              <a:ext cx="239125" cy="238150"/>
              <a:chOff x="1597300" y="694800"/>
              <a:chExt cx="239125" cy="238150"/>
            </a:xfrm>
          </p:grpSpPr>
          <p:sp>
            <p:nvSpPr>
              <p:cNvPr id="2927" name="Google Shape;2927;p5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8" name="Google Shape;2928;p5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29" name="Google Shape;2929;p53"/>
            <p:cNvSpPr/>
            <p:nvPr/>
          </p:nvSpPr>
          <p:spPr>
            <a:xfrm>
              <a:off x="6752175" y="205800"/>
              <a:ext cx="176525" cy="268575"/>
            </a:xfrm>
            <a:custGeom>
              <a:avLst/>
              <a:gdLst/>
              <a:ahLst/>
              <a:cxnLst/>
              <a:rect l="l" t="t" r="r" b="b"/>
              <a:pathLst>
                <a:path w="7061" h="10743" extrusionOk="0">
                  <a:moveTo>
                    <a:pt x="4600" y="0"/>
                  </a:moveTo>
                  <a:cubicBezTo>
                    <a:pt x="4049" y="0"/>
                    <a:pt x="3483" y="230"/>
                    <a:pt x="3120" y="704"/>
                  </a:cubicBezTo>
                  <a:cubicBezTo>
                    <a:pt x="1360" y="3410"/>
                    <a:pt x="991" y="6618"/>
                    <a:pt x="67" y="9575"/>
                  </a:cubicBezTo>
                  <a:cubicBezTo>
                    <a:pt x="1" y="10192"/>
                    <a:pt x="480" y="10743"/>
                    <a:pt x="1007" y="10743"/>
                  </a:cubicBezTo>
                  <a:cubicBezTo>
                    <a:pt x="1187" y="10743"/>
                    <a:pt x="1374" y="10678"/>
                    <a:pt x="1545" y="10529"/>
                  </a:cubicBezTo>
                  <a:cubicBezTo>
                    <a:pt x="4103" y="8126"/>
                    <a:pt x="7060" y="4770"/>
                    <a:pt x="6195" y="1103"/>
                  </a:cubicBezTo>
                  <a:cubicBezTo>
                    <a:pt x="5988" y="377"/>
                    <a:pt x="5305" y="0"/>
                    <a:pt x="4600" y="0"/>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0" name="Google Shape;2930;p53"/>
            <p:cNvSpPr/>
            <p:nvPr/>
          </p:nvSpPr>
          <p:spPr>
            <a:xfrm>
              <a:off x="6418200" y="686600"/>
              <a:ext cx="63050" cy="185775"/>
            </a:xfrm>
            <a:custGeom>
              <a:avLst/>
              <a:gdLst/>
              <a:ahLst/>
              <a:cxnLst/>
              <a:rect l="l" t="t" r="r" b="b"/>
              <a:pathLst>
                <a:path w="2522" h="7431" extrusionOk="0">
                  <a:moveTo>
                    <a:pt x="2215" y="0"/>
                  </a:moveTo>
                  <a:cubicBezTo>
                    <a:pt x="2091" y="0"/>
                    <a:pt x="1967" y="76"/>
                    <a:pt x="1967" y="228"/>
                  </a:cubicBezTo>
                  <a:cubicBezTo>
                    <a:pt x="1967" y="1921"/>
                    <a:pt x="1937" y="3621"/>
                    <a:pt x="1937" y="5314"/>
                  </a:cubicBezTo>
                  <a:cubicBezTo>
                    <a:pt x="1412" y="5188"/>
                    <a:pt x="828" y="5159"/>
                    <a:pt x="303" y="5063"/>
                  </a:cubicBezTo>
                  <a:cubicBezTo>
                    <a:pt x="295" y="5062"/>
                    <a:pt x="286" y="5061"/>
                    <a:pt x="278" y="5061"/>
                  </a:cubicBezTo>
                  <a:cubicBezTo>
                    <a:pt x="1" y="5061"/>
                    <a:pt x="9" y="5529"/>
                    <a:pt x="303" y="5558"/>
                  </a:cubicBezTo>
                  <a:cubicBezTo>
                    <a:pt x="673" y="5617"/>
                    <a:pt x="1072" y="5654"/>
                    <a:pt x="1479" y="5713"/>
                  </a:cubicBezTo>
                  <a:cubicBezTo>
                    <a:pt x="1412" y="5743"/>
                    <a:pt x="1383" y="5772"/>
                    <a:pt x="1324" y="5802"/>
                  </a:cubicBezTo>
                  <a:cubicBezTo>
                    <a:pt x="1013" y="5927"/>
                    <a:pt x="740" y="6053"/>
                    <a:pt x="429" y="6171"/>
                  </a:cubicBezTo>
                  <a:cubicBezTo>
                    <a:pt x="190" y="6304"/>
                    <a:pt x="337" y="6641"/>
                    <a:pt x="555" y="6641"/>
                  </a:cubicBezTo>
                  <a:cubicBezTo>
                    <a:pt x="593" y="6641"/>
                    <a:pt x="633" y="6630"/>
                    <a:pt x="673" y="6608"/>
                  </a:cubicBezTo>
                  <a:cubicBezTo>
                    <a:pt x="954" y="6482"/>
                    <a:pt x="1228" y="6356"/>
                    <a:pt x="1508" y="6238"/>
                  </a:cubicBezTo>
                  <a:cubicBezTo>
                    <a:pt x="1693" y="6171"/>
                    <a:pt x="1849" y="6053"/>
                    <a:pt x="2033" y="5987"/>
                  </a:cubicBezTo>
                  <a:lnTo>
                    <a:pt x="2033" y="5987"/>
                  </a:lnTo>
                  <a:cubicBezTo>
                    <a:pt x="1996" y="6356"/>
                    <a:pt x="1967" y="6763"/>
                    <a:pt x="1878" y="7132"/>
                  </a:cubicBezTo>
                  <a:cubicBezTo>
                    <a:pt x="1839" y="7313"/>
                    <a:pt x="1988" y="7431"/>
                    <a:pt x="2127" y="7431"/>
                  </a:cubicBezTo>
                  <a:cubicBezTo>
                    <a:pt x="2222" y="7431"/>
                    <a:pt x="2313" y="7376"/>
                    <a:pt x="2336" y="7251"/>
                  </a:cubicBezTo>
                  <a:cubicBezTo>
                    <a:pt x="2462" y="6763"/>
                    <a:pt x="2521" y="6208"/>
                    <a:pt x="2521" y="5684"/>
                  </a:cubicBezTo>
                  <a:cubicBezTo>
                    <a:pt x="2521" y="5558"/>
                    <a:pt x="2492" y="5499"/>
                    <a:pt x="2433" y="5469"/>
                  </a:cubicBezTo>
                  <a:cubicBezTo>
                    <a:pt x="2433" y="3710"/>
                    <a:pt x="2462" y="1987"/>
                    <a:pt x="2462" y="228"/>
                  </a:cubicBezTo>
                  <a:cubicBezTo>
                    <a:pt x="2462" y="76"/>
                    <a:pt x="2338" y="0"/>
                    <a:pt x="2215"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1" name="Google Shape;2931;p53"/>
            <p:cNvSpPr/>
            <p:nvPr/>
          </p:nvSpPr>
          <p:spPr>
            <a:xfrm>
              <a:off x="6169325" y="405800"/>
              <a:ext cx="643850" cy="374425"/>
            </a:xfrm>
            <a:custGeom>
              <a:avLst/>
              <a:gdLst/>
              <a:ahLst/>
              <a:cxnLst/>
              <a:rect l="l" t="t" r="r" b="b"/>
              <a:pathLst>
                <a:path w="25754" h="14977" extrusionOk="0">
                  <a:moveTo>
                    <a:pt x="25480" y="1"/>
                  </a:moveTo>
                  <a:lnTo>
                    <a:pt x="25480" y="1"/>
                  </a:lnTo>
                  <a:cubicBezTo>
                    <a:pt x="22580" y="335"/>
                    <a:pt x="19679" y="811"/>
                    <a:pt x="16757" y="811"/>
                  </a:cubicBezTo>
                  <a:cubicBezTo>
                    <a:pt x="15612" y="811"/>
                    <a:pt x="14464" y="738"/>
                    <a:pt x="13312" y="555"/>
                  </a:cubicBezTo>
                  <a:cubicBezTo>
                    <a:pt x="12816" y="496"/>
                    <a:pt x="12321" y="466"/>
                    <a:pt x="11892" y="437"/>
                  </a:cubicBezTo>
                  <a:cubicBezTo>
                    <a:pt x="11321" y="304"/>
                    <a:pt x="10729" y="240"/>
                    <a:pt x="10129" y="240"/>
                  </a:cubicBezTo>
                  <a:cubicBezTo>
                    <a:pt x="5296" y="240"/>
                    <a:pt x="1" y="4370"/>
                    <a:pt x="1698" y="9552"/>
                  </a:cubicBezTo>
                  <a:cubicBezTo>
                    <a:pt x="2067" y="10476"/>
                    <a:pt x="2622" y="11275"/>
                    <a:pt x="3331" y="11984"/>
                  </a:cubicBezTo>
                  <a:cubicBezTo>
                    <a:pt x="4071" y="12694"/>
                    <a:pt x="4928" y="13278"/>
                    <a:pt x="5889" y="13744"/>
                  </a:cubicBezTo>
                  <a:cubicBezTo>
                    <a:pt x="6377" y="13988"/>
                    <a:pt x="6873" y="14173"/>
                    <a:pt x="7397" y="14358"/>
                  </a:cubicBezTo>
                  <a:cubicBezTo>
                    <a:pt x="8573" y="14781"/>
                    <a:pt x="9754" y="14976"/>
                    <a:pt x="10913" y="14976"/>
                  </a:cubicBezTo>
                  <a:cubicBezTo>
                    <a:pt x="13638" y="14976"/>
                    <a:pt x="16236" y="13897"/>
                    <a:pt x="18331" y="12169"/>
                  </a:cubicBezTo>
                  <a:cubicBezTo>
                    <a:pt x="18760" y="11829"/>
                    <a:pt x="19196" y="11430"/>
                    <a:pt x="19566" y="11031"/>
                  </a:cubicBezTo>
                  <a:cubicBezTo>
                    <a:pt x="22117" y="7889"/>
                    <a:pt x="25754" y="4281"/>
                    <a:pt x="25480" y="1"/>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2" name="Google Shape;2932;p53"/>
            <p:cNvSpPr/>
            <p:nvPr/>
          </p:nvSpPr>
          <p:spPr>
            <a:xfrm>
              <a:off x="6351850" y="533725"/>
              <a:ext cx="406200" cy="246525"/>
            </a:xfrm>
            <a:custGeom>
              <a:avLst/>
              <a:gdLst/>
              <a:ahLst/>
              <a:cxnLst/>
              <a:rect l="l" t="t" r="r" b="b"/>
              <a:pathLst>
                <a:path w="16248" h="9861" extrusionOk="0">
                  <a:moveTo>
                    <a:pt x="15623" y="0"/>
                  </a:moveTo>
                  <a:cubicBezTo>
                    <a:pt x="15151" y="0"/>
                    <a:pt x="14522" y="352"/>
                    <a:pt x="14172" y="613"/>
                  </a:cubicBezTo>
                  <a:cubicBezTo>
                    <a:pt x="12905" y="1566"/>
                    <a:pt x="11546" y="1867"/>
                    <a:pt x="10103" y="1867"/>
                  </a:cubicBezTo>
                  <a:cubicBezTo>
                    <a:pt x="9542" y="1867"/>
                    <a:pt x="8969" y="1822"/>
                    <a:pt x="8384" y="1752"/>
                  </a:cubicBezTo>
                  <a:cubicBezTo>
                    <a:pt x="7835" y="1685"/>
                    <a:pt x="7280" y="1651"/>
                    <a:pt x="6725" y="1651"/>
                  </a:cubicBezTo>
                  <a:cubicBezTo>
                    <a:pt x="5746" y="1651"/>
                    <a:pt x="4766" y="1756"/>
                    <a:pt x="3822" y="1973"/>
                  </a:cubicBezTo>
                  <a:cubicBezTo>
                    <a:pt x="2063" y="2617"/>
                    <a:pt x="555" y="3822"/>
                    <a:pt x="252" y="5818"/>
                  </a:cubicBezTo>
                  <a:cubicBezTo>
                    <a:pt x="0" y="7481"/>
                    <a:pt x="836" y="8841"/>
                    <a:pt x="2033" y="9736"/>
                  </a:cubicBezTo>
                  <a:cubicBezTo>
                    <a:pt x="2568" y="9820"/>
                    <a:pt x="3099" y="9860"/>
                    <a:pt x="3626" y="9860"/>
                  </a:cubicBezTo>
                  <a:cubicBezTo>
                    <a:pt x="6350" y="9860"/>
                    <a:pt x="8937" y="8781"/>
                    <a:pt x="11030" y="7052"/>
                  </a:cubicBezTo>
                  <a:cubicBezTo>
                    <a:pt x="11459" y="6712"/>
                    <a:pt x="11895" y="6313"/>
                    <a:pt x="12265" y="5914"/>
                  </a:cubicBezTo>
                  <a:cubicBezTo>
                    <a:pt x="13522" y="4376"/>
                    <a:pt x="15067" y="2713"/>
                    <a:pt x="16235" y="894"/>
                  </a:cubicBezTo>
                  <a:lnTo>
                    <a:pt x="16235" y="798"/>
                  </a:lnTo>
                  <a:cubicBezTo>
                    <a:pt x="16248" y="202"/>
                    <a:pt x="15980" y="0"/>
                    <a:pt x="15623" y="0"/>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3" name="Google Shape;2933;p53"/>
            <p:cNvSpPr/>
            <p:nvPr/>
          </p:nvSpPr>
          <p:spPr>
            <a:xfrm>
              <a:off x="6256475" y="658275"/>
              <a:ext cx="33100" cy="31775"/>
            </a:xfrm>
            <a:custGeom>
              <a:avLst/>
              <a:gdLst/>
              <a:ahLst/>
              <a:cxnLst/>
              <a:rect l="l" t="t" r="r" b="b"/>
              <a:pathLst>
                <a:path w="1324" h="1271" extrusionOk="0">
                  <a:moveTo>
                    <a:pt x="662" y="0"/>
                  </a:moveTo>
                  <a:cubicBezTo>
                    <a:pt x="331" y="0"/>
                    <a:pt x="1" y="207"/>
                    <a:pt x="1" y="621"/>
                  </a:cubicBezTo>
                  <a:cubicBezTo>
                    <a:pt x="1" y="1054"/>
                    <a:pt x="331" y="1270"/>
                    <a:pt x="662" y="1270"/>
                  </a:cubicBezTo>
                  <a:cubicBezTo>
                    <a:pt x="993" y="1270"/>
                    <a:pt x="1324" y="1054"/>
                    <a:pt x="1324" y="621"/>
                  </a:cubicBezTo>
                  <a:cubicBezTo>
                    <a:pt x="1324" y="207"/>
                    <a:pt x="993" y="0"/>
                    <a:pt x="662"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4" name="Google Shape;2934;p53"/>
            <p:cNvSpPr/>
            <p:nvPr/>
          </p:nvSpPr>
          <p:spPr>
            <a:xfrm rot="232915">
              <a:off x="6277923" y="705576"/>
              <a:ext cx="50100" cy="78350"/>
            </a:xfrm>
            <a:custGeom>
              <a:avLst/>
              <a:gdLst/>
              <a:ahLst/>
              <a:cxnLst/>
              <a:rect l="l" t="t" r="r" b="b"/>
              <a:pathLst>
                <a:path w="2004" h="3134" extrusionOk="0">
                  <a:moveTo>
                    <a:pt x="1175" y="1"/>
                  </a:moveTo>
                  <a:cubicBezTo>
                    <a:pt x="751" y="1"/>
                    <a:pt x="269" y="206"/>
                    <a:pt x="126" y="548"/>
                  </a:cubicBezTo>
                  <a:cubicBezTo>
                    <a:pt x="0" y="918"/>
                    <a:pt x="0" y="1317"/>
                    <a:pt x="96" y="1627"/>
                  </a:cubicBezTo>
                  <a:cubicBezTo>
                    <a:pt x="126" y="1842"/>
                    <a:pt x="215" y="1997"/>
                    <a:pt x="311" y="2182"/>
                  </a:cubicBezTo>
                  <a:cubicBezTo>
                    <a:pt x="436" y="2396"/>
                    <a:pt x="525" y="2640"/>
                    <a:pt x="651" y="2825"/>
                  </a:cubicBezTo>
                  <a:cubicBezTo>
                    <a:pt x="743" y="2923"/>
                    <a:pt x="934" y="3134"/>
                    <a:pt x="1144" y="3134"/>
                  </a:cubicBezTo>
                  <a:cubicBezTo>
                    <a:pt x="1203" y="3134"/>
                    <a:pt x="1263" y="3117"/>
                    <a:pt x="1324" y="3076"/>
                  </a:cubicBezTo>
                  <a:cubicBezTo>
                    <a:pt x="1479" y="2980"/>
                    <a:pt x="1479" y="2795"/>
                    <a:pt x="1508" y="2677"/>
                  </a:cubicBezTo>
                  <a:cubicBezTo>
                    <a:pt x="1575" y="2396"/>
                    <a:pt x="1693" y="1812"/>
                    <a:pt x="1693" y="1812"/>
                  </a:cubicBezTo>
                  <a:cubicBezTo>
                    <a:pt x="1730" y="1686"/>
                    <a:pt x="1760" y="1568"/>
                    <a:pt x="1789" y="1442"/>
                  </a:cubicBezTo>
                  <a:cubicBezTo>
                    <a:pt x="1878" y="1102"/>
                    <a:pt x="2004" y="644"/>
                    <a:pt x="1848" y="334"/>
                  </a:cubicBezTo>
                  <a:cubicBezTo>
                    <a:pt x="1747" y="104"/>
                    <a:pt x="1476" y="1"/>
                    <a:pt x="1175"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5" name="Google Shape;2935;p53"/>
            <p:cNvSpPr/>
            <p:nvPr/>
          </p:nvSpPr>
          <p:spPr>
            <a:xfrm>
              <a:off x="6301750" y="615775"/>
              <a:ext cx="46650" cy="29000"/>
            </a:xfrm>
            <a:custGeom>
              <a:avLst/>
              <a:gdLst/>
              <a:ahLst/>
              <a:cxnLst/>
              <a:rect l="l" t="t" r="r" b="b"/>
              <a:pathLst>
                <a:path w="1866" h="1160" extrusionOk="0">
                  <a:moveTo>
                    <a:pt x="1600" y="0"/>
                  </a:moveTo>
                  <a:cubicBezTo>
                    <a:pt x="1417" y="0"/>
                    <a:pt x="1182" y="71"/>
                    <a:pt x="1080" y="103"/>
                  </a:cubicBezTo>
                  <a:cubicBezTo>
                    <a:pt x="740" y="259"/>
                    <a:pt x="252" y="540"/>
                    <a:pt x="38" y="909"/>
                  </a:cubicBezTo>
                  <a:lnTo>
                    <a:pt x="38" y="968"/>
                  </a:lnTo>
                  <a:cubicBezTo>
                    <a:pt x="1" y="968"/>
                    <a:pt x="1" y="998"/>
                    <a:pt x="38" y="998"/>
                  </a:cubicBezTo>
                  <a:cubicBezTo>
                    <a:pt x="89" y="1116"/>
                    <a:pt x="194" y="1159"/>
                    <a:pt x="321" y="1159"/>
                  </a:cubicBezTo>
                  <a:cubicBezTo>
                    <a:pt x="561" y="1159"/>
                    <a:pt x="882" y="1006"/>
                    <a:pt x="1080" y="909"/>
                  </a:cubicBezTo>
                  <a:cubicBezTo>
                    <a:pt x="1332" y="784"/>
                    <a:pt x="1790" y="503"/>
                    <a:pt x="1849" y="200"/>
                  </a:cubicBezTo>
                  <a:cubicBezTo>
                    <a:pt x="1866" y="47"/>
                    <a:pt x="1750" y="0"/>
                    <a:pt x="1600"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6" name="Google Shape;2936;p53"/>
            <p:cNvSpPr/>
            <p:nvPr/>
          </p:nvSpPr>
          <p:spPr>
            <a:xfrm>
              <a:off x="6307300" y="596975"/>
              <a:ext cx="36450" cy="20525"/>
            </a:xfrm>
            <a:custGeom>
              <a:avLst/>
              <a:gdLst/>
              <a:ahLst/>
              <a:cxnLst/>
              <a:rect l="l" t="t" r="r" b="b"/>
              <a:pathLst>
                <a:path w="1458" h="821" extrusionOk="0">
                  <a:moveTo>
                    <a:pt x="1335" y="0"/>
                  </a:moveTo>
                  <a:cubicBezTo>
                    <a:pt x="1236" y="0"/>
                    <a:pt x="1099" y="40"/>
                    <a:pt x="1043" y="57"/>
                  </a:cubicBezTo>
                  <a:cubicBezTo>
                    <a:pt x="673" y="183"/>
                    <a:pt x="304" y="368"/>
                    <a:pt x="30" y="671"/>
                  </a:cubicBezTo>
                  <a:cubicBezTo>
                    <a:pt x="1" y="700"/>
                    <a:pt x="1" y="700"/>
                    <a:pt x="1" y="737"/>
                  </a:cubicBezTo>
                  <a:lnTo>
                    <a:pt x="1" y="767"/>
                  </a:lnTo>
                  <a:cubicBezTo>
                    <a:pt x="46" y="805"/>
                    <a:pt x="109" y="820"/>
                    <a:pt x="182" y="820"/>
                  </a:cubicBezTo>
                  <a:cubicBezTo>
                    <a:pt x="409" y="820"/>
                    <a:pt x="735" y="671"/>
                    <a:pt x="925" y="582"/>
                  </a:cubicBezTo>
                  <a:cubicBezTo>
                    <a:pt x="1043" y="515"/>
                    <a:pt x="1442" y="301"/>
                    <a:pt x="1442" y="87"/>
                  </a:cubicBezTo>
                  <a:cubicBezTo>
                    <a:pt x="1458" y="21"/>
                    <a:pt x="1407" y="0"/>
                    <a:pt x="1335"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7" name="Google Shape;2937;p53"/>
            <p:cNvSpPr/>
            <p:nvPr/>
          </p:nvSpPr>
          <p:spPr>
            <a:xfrm>
              <a:off x="6307300" y="640200"/>
              <a:ext cx="40700" cy="20000"/>
            </a:xfrm>
            <a:custGeom>
              <a:avLst/>
              <a:gdLst/>
              <a:ahLst/>
              <a:cxnLst/>
              <a:rect l="l" t="t" r="r" b="b"/>
              <a:pathLst>
                <a:path w="1628" h="800" extrusionOk="0">
                  <a:moveTo>
                    <a:pt x="1256" y="0"/>
                  </a:moveTo>
                  <a:cubicBezTo>
                    <a:pt x="1014" y="0"/>
                    <a:pt x="686" y="181"/>
                    <a:pt x="400" y="361"/>
                  </a:cubicBezTo>
                  <a:cubicBezTo>
                    <a:pt x="245" y="420"/>
                    <a:pt x="1" y="575"/>
                    <a:pt x="30" y="701"/>
                  </a:cubicBezTo>
                  <a:cubicBezTo>
                    <a:pt x="47" y="772"/>
                    <a:pt x="117" y="799"/>
                    <a:pt x="212" y="799"/>
                  </a:cubicBezTo>
                  <a:cubicBezTo>
                    <a:pt x="444" y="799"/>
                    <a:pt x="832" y="635"/>
                    <a:pt x="984" y="546"/>
                  </a:cubicBezTo>
                  <a:cubicBezTo>
                    <a:pt x="1169" y="450"/>
                    <a:pt x="1627" y="117"/>
                    <a:pt x="1383" y="21"/>
                  </a:cubicBezTo>
                  <a:cubicBezTo>
                    <a:pt x="1344" y="7"/>
                    <a:pt x="1302" y="0"/>
                    <a:pt x="1256"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938" name="Google Shape;2938;p53"/>
            <p:cNvGrpSpPr/>
            <p:nvPr/>
          </p:nvGrpSpPr>
          <p:grpSpPr>
            <a:xfrm flipH="1">
              <a:off x="6515782" y="512922"/>
              <a:ext cx="248068" cy="201860"/>
              <a:chOff x="1808700" y="965100"/>
              <a:chExt cx="262450" cy="208275"/>
            </a:xfrm>
          </p:grpSpPr>
          <p:sp>
            <p:nvSpPr>
              <p:cNvPr id="2939" name="Google Shape;2939;p53"/>
              <p:cNvSpPr/>
              <p:nvPr/>
            </p:nvSpPr>
            <p:spPr>
              <a:xfrm flipH="1">
                <a:off x="1808700" y="96510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0" name="Google Shape;2940;p53"/>
              <p:cNvSpPr/>
              <p:nvPr/>
            </p:nvSpPr>
            <p:spPr>
              <a:xfrm flipH="1">
                <a:off x="1832700" y="98002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41" name="Google Shape;2941;p53"/>
            <p:cNvSpPr/>
            <p:nvPr/>
          </p:nvSpPr>
          <p:spPr>
            <a:xfrm>
              <a:off x="6498975" y="686588"/>
              <a:ext cx="63225" cy="185800"/>
            </a:xfrm>
            <a:custGeom>
              <a:avLst/>
              <a:gdLst/>
              <a:ahLst/>
              <a:cxnLst/>
              <a:rect l="l" t="t" r="r" b="b"/>
              <a:pathLst>
                <a:path w="2529" h="7432" extrusionOk="0">
                  <a:moveTo>
                    <a:pt x="2218" y="1"/>
                  </a:moveTo>
                  <a:cubicBezTo>
                    <a:pt x="2096" y="1"/>
                    <a:pt x="1974" y="77"/>
                    <a:pt x="1974" y="228"/>
                  </a:cubicBezTo>
                  <a:cubicBezTo>
                    <a:pt x="1974" y="1921"/>
                    <a:pt x="1944" y="3621"/>
                    <a:pt x="1944" y="5314"/>
                  </a:cubicBezTo>
                  <a:cubicBezTo>
                    <a:pt x="1390" y="5189"/>
                    <a:pt x="835" y="5159"/>
                    <a:pt x="311" y="5063"/>
                  </a:cubicBezTo>
                  <a:cubicBezTo>
                    <a:pt x="302" y="5062"/>
                    <a:pt x="293" y="5062"/>
                    <a:pt x="284" y="5062"/>
                  </a:cubicBezTo>
                  <a:cubicBezTo>
                    <a:pt x="0" y="5062"/>
                    <a:pt x="9" y="5530"/>
                    <a:pt x="311" y="5558"/>
                  </a:cubicBezTo>
                  <a:cubicBezTo>
                    <a:pt x="680" y="5618"/>
                    <a:pt x="1079" y="5654"/>
                    <a:pt x="1479" y="5714"/>
                  </a:cubicBezTo>
                  <a:cubicBezTo>
                    <a:pt x="1419" y="5743"/>
                    <a:pt x="1353" y="5773"/>
                    <a:pt x="1323" y="5802"/>
                  </a:cubicBezTo>
                  <a:cubicBezTo>
                    <a:pt x="1020" y="5928"/>
                    <a:pt x="710" y="6054"/>
                    <a:pt x="429" y="6172"/>
                  </a:cubicBezTo>
                  <a:cubicBezTo>
                    <a:pt x="196" y="6304"/>
                    <a:pt x="339" y="6641"/>
                    <a:pt x="560" y="6641"/>
                  </a:cubicBezTo>
                  <a:cubicBezTo>
                    <a:pt x="598" y="6641"/>
                    <a:pt x="639" y="6631"/>
                    <a:pt x="680" y="6608"/>
                  </a:cubicBezTo>
                  <a:cubicBezTo>
                    <a:pt x="954" y="6482"/>
                    <a:pt x="1235" y="6357"/>
                    <a:pt x="1508" y="6239"/>
                  </a:cubicBezTo>
                  <a:cubicBezTo>
                    <a:pt x="1663" y="6172"/>
                    <a:pt x="1848" y="6054"/>
                    <a:pt x="2033" y="5987"/>
                  </a:cubicBezTo>
                  <a:lnTo>
                    <a:pt x="2033" y="5987"/>
                  </a:lnTo>
                  <a:cubicBezTo>
                    <a:pt x="2003" y="6357"/>
                    <a:pt x="1944" y="6763"/>
                    <a:pt x="1878" y="7133"/>
                  </a:cubicBezTo>
                  <a:cubicBezTo>
                    <a:pt x="1843" y="7314"/>
                    <a:pt x="1991" y="7431"/>
                    <a:pt x="2131" y="7431"/>
                  </a:cubicBezTo>
                  <a:cubicBezTo>
                    <a:pt x="2226" y="7431"/>
                    <a:pt x="2317" y="7377"/>
                    <a:pt x="2344" y="7251"/>
                  </a:cubicBezTo>
                  <a:cubicBezTo>
                    <a:pt x="2462" y="6763"/>
                    <a:pt x="2528" y="6209"/>
                    <a:pt x="2528" y="5684"/>
                  </a:cubicBezTo>
                  <a:cubicBezTo>
                    <a:pt x="2528" y="5558"/>
                    <a:pt x="2499" y="5499"/>
                    <a:pt x="2403" y="5470"/>
                  </a:cubicBezTo>
                  <a:cubicBezTo>
                    <a:pt x="2432" y="3710"/>
                    <a:pt x="2462" y="1988"/>
                    <a:pt x="2462" y="228"/>
                  </a:cubicBezTo>
                  <a:cubicBezTo>
                    <a:pt x="2462" y="77"/>
                    <a:pt x="2340" y="1"/>
                    <a:pt x="2218"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942" name="Google Shape;2942;p53"/>
            <p:cNvGrpSpPr/>
            <p:nvPr/>
          </p:nvGrpSpPr>
          <p:grpSpPr>
            <a:xfrm flipH="1">
              <a:off x="6515782" y="512922"/>
              <a:ext cx="248068" cy="201860"/>
              <a:chOff x="1808700" y="965100"/>
              <a:chExt cx="262450" cy="208275"/>
            </a:xfrm>
          </p:grpSpPr>
          <p:sp>
            <p:nvSpPr>
              <p:cNvPr id="2943" name="Google Shape;2943;p53"/>
              <p:cNvSpPr/>
              <p:nvPr/>
            </p:nvSpPr>
            <p:spPr>
              <a:xfrm flipH="1">
                <a:off x="1808700" y="96510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4" name="Google Shape;2944;p53"/>
              <p:cNvSpPr/>
              <p:nvPr/>
            </p:nvSpPr>
            <p:spPr>
              <a:xfrm flipH="1">
                <a:off x="1832700" y="98002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45" name="Google Shape;2945;p53"/>
            <p:cNvSpPr/>
            <p:nvPr/>
          </p:nvSpPr>
          <p:spPr>
            <a:xfrm>
              <a:off x="6506725" y="512825"/>
              <a:ext cx="286500" cy="162250"/>
            </a:xfrm>
            <a:custGeom>
              <a:avLst/>
              <a:gdLst/>
              <a:ahLst/>
              <a:cxnLst/>
              <a:rect l="l" t="t" r="r" b="b"/>
              <a:pathLst>
                <a:path w="11460" h="6490" extrusionOk="0">
                  <a:moveTo>
                    <a:pt x="2433" y="0"/>
                  </a:moveTo>
                  <a:cubicBezTo>
                    <a:pt x="2034" y="525"/>
                    <a:pt x="1568" y="1020"/>
                    <a:pt x="1080" y="1360"/>
                  </a:cubicBezTo>
                  <a:cubicBezTo>
                    <a:pt x="710" y="1604"/>
                    <a:pt x="341" y="1819"/>
                    <a:pt x="1" y="2033"/>
                  </a:cubicBezTo>
                  <a:cubicBezTo>
                    <a:pt x="2297" y="4442"/>
                    <a:pt x="4688" y="6489"/>
                    <a:pt x="7863" y="6489"/>
                  </a:cubicBezTo>
                  <a:cubicBezTo>
                    <a:pt x="8429" y="6489"/>
                    <a:pt x="9021" y="6424"/>
                    <a:pt x="9641" y="6284"/>
                  </a:cubicBezTo>
                  <a:cubicBezTo>
                    <a:pt x="11208" y="5855"/>
                    <a:pt x="11459" y="3608"/>
                    <a:pt x="10166" y="2588"/>
                  </a:cubicBezTo>
                  <a:cubicBezTo>
                    <a:pt x="7482" y="806"/>
                    <a:pt x="5360" y="806"/>
                    <a:pt x="243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 name="Google Shape;5050;p65">
            <a:extLst>
              <a:ext uri="{FF2B5EF4-FFF2-40B4-BE49-F238E27FC236}">
                <a16:creationId xmlns:a16="http://schemas.microsoft.com/office/drawing/2014/main" id="{64D60D47-E664-4219-A72A-74EB00F09036}"/>
              </a:ext>
            </a:extLst>
          </p:cNvPr>
          <p:cNvGrpSpPr/>
          <p:nvPr/>
        </p:nvGrpSpPr>
        <p:grpSpPr>
          <a:xfrm>
            <a:off x="1088117" y="3538246"/>
            <a:ext cx="1936666" cy="3148172"/>
            <a:chOff x="-1996704" y="2287763"/>
            <a:chExt cx="1169567" cy="2245516"/>
          </a:xfrm>
        </p:grpSpPr>
        <p:sp>
          <p:nvSpPr>
            <p:cNvPr id="72" name="Google Shape;5051;p65">
              <a:extLst>
                <a:ext uri="{FF2B5EF4-FFF2-40B4-BE49-F238E27FC236}">
                  <a16:creationId xmlns:a16="http://schemas.microsoft.com/office/drawing/2014/main" id="{D47FE160-363A-4990-8FE1-58359C4F2A99}"/>
                </a:ext>
              </a:extLst>
            </p:cNvPr>
            <p:cNvSpPr/>
            <p:nvPr/>
          </p:nvSpPr>
          <p:spPr>
            <a:xfrm>
              <a:off x="-1820257" y="2531345"/>
              <a:ext cx="199662" cy="218907"/>
            </a:xfrm>
            <a:custGeom>
              <a:avLst/>
              <a:gdLst/>
              <a:ahLst/>
              <a:cxnLst/>
              <a:rect l="l" t="t" r="r" b="b"/>
              <a:pathLst>
                <a:path w="3697" h="4053" extrusionOk="0">
                  <a:moveTo>
                    <a:pt x="1891" y="1"/>
                  </a:moveTo>
                  <a:cubicBezTo>
                    <a:pt x="1871" y="1"/>
                    <a:pt x="1850" y="1"/>
                    <a:pt x="1830" y="2"/>
                  </a:cubicBezTo>
                  <a:cubicBezTo>
                    <a:pt x="822" y="2"/>
                    <a:pt x="1" y="935"/>
                    <a:pt x="38" y="2027"/>
                  </a:cubicBezTo>
                  <a:cubicBezTo>
                    <a:pt x="38" y="3157"/>
                    <a:pt x="897" y="4053"/>
                    <a:pt x="1905" y="4053"/>
                  </a:cubicBezTo>
                  <a:cubicBezTo>
                    <a:pt x="2922" y="4006"/>
                    <a:pt x="3697" y="3119"/>
                    <a:pt x="3697" y="1990"/>
                  </a:cubicBezTo>
                  <a:cubicBezTo>
                    <a:pt x="3697" y="883"/>
                    <a:pt x="2872" y="1"/>
                    <a:pt x="189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052;p65">
              <a:extLst>
                <a:ext uri="{FF2B5EF4-FFF2-40B4-BE49-F238E27FC236}">
                  <a16:creationId xmlns:a16="http://schemas.microsoft.com/office/drawing/2014/main" id="{3FB2A506-C044-4F24-9D0E-10DDD06974AC}"/>
                </a:ext>
              </a:extLst>
            </p:cNvPr>
            <p:cNvSpPr/>
            <p:nvPr/>
          </p:nvSpPr>
          <p:spPr>
            <a:xfrm>
              <a:off x="-1597371" y="2940545"/>
              <a:ext cx="473437" cy="415520"/>
            </a:xfrm>
            <a:custGeom>
              <a:avLst/>
              <a:gdLst/>
              <a:ahLst/>
              <a:cxnLst/>
              <a:rect l="l" t="t" r="r" b="b"/>
              <a:pathLst>
                <a:path w="8597" h="7546" extrusionOk="0">
                  <a:moveTo>
                    <a:pt x="4299" y="1"/>
                  </a:moveTo>
                  <a:cubicBezTo>
                    <a:pt x="3078" y="1"/>
                    <a:pt x="1870" y="610"/>
                    <a:pt x="1130" y="1723"/>
                  </a:cubicBezTo>
                  <a:cubicBezTo>
                    <a:pt x="0" y="3431"/>
                    <a:pt x="467" y="5765"/>
                    <a:pt x="2213" y="6931"/>
                  </a:cubicBezTo>
                  <a:cubicBezTo>
                    <a:pt x="2857" y="7346"/>
                    <a:pt x="3579" y="7546"/>
                    <a:pt x="4291" y="7546"/>
                  </a:cubicBezTo>
                  <a:cubicBezTo>
                    <a:pt x="5519" y="7546"/>
                    <a:pt x="6716" y="6953"/>
                    <a:pt x="7430" y="5849"/>
                  </a:cubicBezTo>
                  <a:cubicBezTo>
                    <a:pt x="8597" y="4094"/>
                    <a:pt x="8084" y="1760"/>
                    <a:pt x="6338" y="631"/>
                  </a:cubicBezTo>
                  <a:cubicBezTo>
                    <a:pt x="5713" y="204"/>
                    <a:pt x="5004" y="1"/>
                    <a:pt x="4299" y="1"/>
                  </a:cubicBezTo>
                  <a:close/>
                </a:path>
              </a:pathLst>
            </a:custGeom>
            <a:solidFill>
              <a:srgbClr val="EA7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053;p65">
              <a:extLst>
                <a:ext uri="{FF2B5EF4-FFF2-40B4-BE49-F238E27FC236}">
                  <a16:creationId xmlns:a16="http://schemas.microsoft.com/office/drawing/2014/main" id="{D9C8D5F6-C767-4197-8EA3-7C29B14D7C2D}"/>
                </a:ext>
              </a:extLst>
            </p:cNvPr>
            <p:cNvSpPr/>
            <p:nvPr/>
          </p:nvSpPr>
          <p:spPr>
            <a:xfrm>
              <a:off x="-1597371" y="2940545"/>
              <a:ext cx="473437" cy="415520"/>
            </a:xfrm>
            <a:custGeom>
              <a:avLst/>
              <a:gdLst/>
              <a:ahLst/>
              <a:cxnLst/>
              <a:rect l="l" t="t" r="r" b="b"/>
              <a:pathLst>
                <a:path w="8597" h="7546" extrusionOk="0">
                  <a:moveTo>
                    <a:pt x="4299" y="1"/>
                  </a:moveTo>
                  <a:cubicBezTo>
                    <a:pt x="3078" y="1"/>
                    <a:pt x="1870" y="610"/>
                    <a:pt x="1130" y="1723"/>
                  </a:cubicBezTo>
                  <a:cubicBezTo>
                    <a:pt x="0" y="3431"/>
                    <a:pt x="467" y="5765"/>
                    <a:pt x="2213" y="6931"/>
                  </a:cubicBezTo>
                  <a:cubicBezTo>
                    <a:pt x="2857" y="7346"/>
                    <a:pt x="3579" y="7546"/>
                    <a:pt x="4291" y="7546"/>
                  </a:cubicBezTo>
                  <a:cubicBezTo>
                    <a:pt x="5519" y="7546"/>
                    <a:pt x="6716" y="6953"/>
                    <a:pt x="7430" y="5849"/>
                  </a:cubicBezTo>
                  <a:cubicBezTo>
                    <a:pt x="8597" y="4094"/>
                    <a:pt x="8084" y="1760"/>
                    <a:pt x="6338" y="631"/>
                  </a:cubicBezTo>
                  <a:cubicBezTo>
                    <a:pt x="5713" y="204"/>
                    <a:pt x="5004" y="1"/>
                    <a:pt x="4299"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054;p65">
              <a:extLst>
                <a:ext uri="{FF2B5EF4-FFF2-40B4-BE49-F238E27FC236}">
                  <a16:creationId xmlns:a16="http://schemas.microsoft.com/office/drawing/2014/main" id="{4898DFCA-82BE-4B1E-9FC1-DC4DEB91896B}"/>
                </a:ext>
              </a:extLst>
            </p:cNvPr>
            <p:cNvSpPr/>
            <p:nvPr/>
          </p:nvSpPr>
          <p:spPr>
            <a:xfrm>
              <a:off x="-1551739" y="3037317"/>
              <a:ext cx="377055" cy="180213"/>
            </a:xfrm>
            <a:custGeom>
              <a:avLst/>
              <a:gdLst/>
              <a:ahLst/>
              <a:cxnLst/>
              <a:rect l="l" t="t" r="r" b="b"/>
              <a:pathLst>
                <a:path w="7739" h="3830" extrusionOk="0">
                  <a:moveTo>
                    <a:pt x="2092" y="1"/>
                  </a:moveTo>
                  <a:cubicBezTo>
                    <a:pt x="849" y="1"/>
                    <a:pt x="1" y="347"/>
                    <a:pt x="1" y="366"/>
                  </a:cubicBezTo>
                  <a:lnTo>
                    <a:pt x="75" y="637"/>
                  </a:lnTo>
                  <a:cubicBezTo>
                    <a:pt x="100" y="617"/>
                    <a:pt x="919" y="280"/>
                    <a:pt x="2111" y="280"/>
                  </a:cubicBezTo>
                  <a:cubicBezTo>
                    <a:pt x="3168" y="280"/>
                    <a:pt x="4520" y="546"/>
                    <a:pt x="5872" y="1533"/>
                  </a:cubicBezTo>
                  <a:cubicBezTo>
                    <a:pt x="6376" y="1925"/>
                    <a:pt x="7431" y="2971"/>
                    <a:pt x="7356" y="3792"/>
                  </a:cubicBezTo>
                  <a:lnTo>
                    <a:pt x="7627" y="3829"/>
                  </a:lnTo>
                  <a:cubicBezTo>
                    <a:pt x="7739" y="2821"/>
                    <a:pt x="6497" y="1654"/>
                    <a:pt x="6031" y="1300"/>
                  </a:cubicBezTo>
                  <a:cubicBezTo>
                    <a:pt x="4619" y="275"/>
                    <a:pt x="3199" y="1"/>
                    <a:pt x="2092" y="1"/>
                  </a:cubicBez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055;p65">
              <a:extLst>
                <a:ext uri="{FF2B5EF4-FFF2-40B4-BE49-F238E27FC236}">
                  <a16:creationId xmlns:a16="http://schemas.microsoft.com/office/drawing/2014/main" id="{97026B4B-8BEB-4F88-92CE-D101AD6723B0}"/>
                </a:ext>
              </a:extLst>
            </p:cNvPr>
            <p:cNvSpPr/>
            <p:nvPr/>
          </p:nvSpPr>
          <p:spPr>
            <a:xfrm>
              <a:off x="-1322486" y="3023342"/>
              <a:ext cx="126919" cy="320243"/>
            </a:xfrm>
            <a:custGeom>
              <a:avLst/>
              <a:gdLst/>
              <a:ahLst/>
              <a:cxnLst/>
              <a:rect l="l" t="t" r="r" b="b"/>
              <a:pathLst>
                <a:path w="2605" h="6806" extrusionOk="0">
                  <a:moveTo>
                    <a:pt x="2530" y="1"/>
                  </a:moveTo>
                  <a:cubicBezTo>
                    <a:pt x="0" y="934"/>
                    <a:pt x="551" y="6572"/>
                    <a:pt x="588" y="6805"/>
                  </a:cubicBezTo>
                  <a:lnTo>
                    <a:pt x="859" y="6768"/>
                  </a:lnTo>
                  <a:cubicBezTo>
                    <a:pt x="859" y="6730"/>
                    <a:pt x="317" y="1130"/>
                    <a:pt x="2604" y="234"/>
                  </a:cubicBezTo>
                  <a:lnTo>
                    <a:pt x="2530" y="1"/>
                  </a:ln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056;p65">
              <a:extLst>
                <a:ext uri="{FF2B5EF4-FFF2-40B4-BE49-F238E27FC236}">
                  <a16:creationId xmlns:a16="http://schemas.microsoft.com/office/drawing/2014/main" id="{5762C37B-FCBB-4D61-B4EB-2C71F8E05213}"/>
                </a:ext>
              </a:extLst>
            </p:cNvPr>
            <p:cNvSpPr/>
            <p:nvPr/>
          </p:nvSpPr>
          <p:spPr>
            <a:xfrm>
              <a:off x="-1235507" y="3198304"/>
              <a:ext cx="96152" cy="98236"/>
            </a:xfrm>
            <a:custGeom>
              <a:avLst/>
              <a:gdLst/>
              <a:ahLst/>
              <a:cxnLst/>
              <a:rect l="l" t="t" r="r" b="b"/>
              <a:pathLst>
                <a:path w="1746" h="1784" extrusionOk="0">
                  <a:moveTo>
                    <a:pt x="1363" y="1"/>
                  </a:moveTo>
                  <a:cubicBezTo>
                    <a:pt x="1363" y="1"/>
                    <a:pt x="1167" y="150"/>
                    <a:pt x="897" y="738"/>
                  </a:cubicBezTo>
                  <a:cubicBezTo>
                    <a:pt x="668" y="1155"/>
                    <a:pt x="667" y="1214"/>
                    <a:pt x="551" y="1214"/>
                  </a:cubicBezTo>
                  <a:cubicBezTo>
                    <a:pt x="507" y="1214"/>
                    <a:pt x="445" y="1205"/>
                    <a:pt x="346" y="1205"/>
                  </a:cubicBezTo>
                  <a:cubicBezTo>
                    <a:pt x="1" y="1205"/>
                    <a:pt x="346" y="1746"/>
                    <a:pt x="346" y="1746"/>
                  </a:cubicBezTo>
                  <a:cubicBezTo>
                    <a:pt x="346" y="1746"/>
                    <a:pt x="383" y="1784"/>
                    <a:pt x="466" y="1784"/>
                  </a:cubicBezTo>
                  <a:cubicBezTo>
                    <a:pt x="589" y="1784"/>
                    <a:pt x="814" y="1700"/>
                    <a:pt x="1167" y="1280"/>
                  </a:cubicBezTo>
                  <a:cubicBezTo>
                    <a:pt x="1746" y="542"/>
                    <a:pt x="1363" y="1"/>
                    <a:pt x="1363"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057;p65">
              <a:extLst>
                <a:ext uri="{FF2B5EF4-FFF2-40B4-BE49-F238E27FC236}">
                  <a16:creationId xmlns:a16="http://schemas.microsoft.com/office/drawing/2014/main" id="{CDC77DFE-5246-4838-A607-84470867F826}"/>
                </a:ext>
              </a:extLst>
            </p:cNvPr>
            <p:cNvSpPr/>
            <p:nvPr/>
          </p:nvSpPr>
          <p:spPr>
            <a:xfrm>
              <a:off x="-1749191" y="4241348"/>
              <a:ext cx="143225" cy="243537"/>
            </a:xfrm>
            <a:custGeom>
              <a:avLst/>
              <a:gdLst/>
              <a:ahLst/>
              <a:cxnLst/>
              <a:rect l="l" t="t" r="r" b="b"/>
              <a:pathLst>
                <a:path w="2652" h="4509" extrusionOk="0">
                  <a:moveTo>
                    <a:pt x="2418" y="0"/>
                  </a:moveTo>
                  <a:lnTo>
                    <a:pt x="0" y="234"/>
                  </a:lnTo>
                  <a:lnTo>
                    <a:pt x="122" y="3613"/>
                  </a:lnTo>
                  <a:lnTo>
                    <a:pt x="588" y="4434"/>
                  </a:lnTo>
                  <a:lnTo>
                    <a:pt x="2334" y="4509"/>
                  </a:lnTo>
                  <a:lnTo>
                    <a:pt x="2651" y="3687"/>
                  </a:lnTo>
                  <a:cubicBezTo>
                    <a:pt x="2371" y="3575"/>
                    <a:pt x="2418" y="0"/>
                    <a:pt x="2418"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058;p65">
              <a:extLst>
                <a:ext uri="{FF2B5EF4-FFF2-40B4-BE49-F238E27FC236}">
                  <a16:creationId xmlns:a16="http://schemas.microsoft.com/office/drawing/2014/main" id="{CC5C67DD-14C7-42DC-A3B3-0FB53CB1859F}"/>
                </a:ext>
              </a:extLst>
            </p:cNvPr>
            <p:cNvSpPr/>
            <p:nvPr/>
          </p:nvSpPr>
          <p:spPr>
            <a:xfrm>
              <a:off x="-1747193" y="4427795"/>
              <a:ext cx="294444" cy="105484"/>
            </a:xfrm>
            <a:custGeom>
              <a:avLst/>
              <a:gdLst/>
              <a:ahLst/>
              <a:cxnLst/>
              <a:rect l="l" t="t" r="r" b="b"/>
              <a:pathLst>
                <a:path w="5452" h="1953" extrusionOk="0">
                  <a:moveTo>
                    <a:pt x="51" y="1"/>
                  </a:moveTo>
                  <a:cubicBezTo>
                    <a:pt x="17" y="1"/>
                    <a:pt x="1" y="2"/>
                    <a:pt x="1" y="2"/>
                  </a:cubicBezTo>
                  <a:lnTo>
                    <a:pt x="85" y="1915"/>
                  </a:lnTo>
                  <a:lnTo>
                    <a:pt x="5414" y="1953"/>
                  </a:lnTo>
                  <a:cubicBezTo>
                    <a:pt x="5452" y="1757"/>
                    <a:pt x="5330" y="1290"/>
                    <a:pt x="5181" y="1169"/>
                  </a:cubicBezTo>
                  <a:lnTo>
                    <a:pt x="2530" y="198"/>
                  </a:lnTo>
                  <a:cubicBezTo>
                    <a:pt x="2530" y="198"/>
                    <a:pt x="2398" y="399"/>
                    <a:pt x="2050" y="399"/>
                  </a:cubicBezTo>
                  <a:cubicBezTo>
                    <a:pt x="1936" y="399"/>
                    <a:pt x="1798" y="377"/>
                    <a:pt x="1634" y="319"/>
                  </a:cubicBezTo>
                  <a:cubicBezTo>
                    <a:pt x="740" y="26"/>
                    <a:pt x="208" y="1"/>
                    <a:pt x="5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059;p65">
              <a:extLst>
                <a:ext uri="{FF2B5EF4-FFF2-40B4-BE49-F238E27FC236}">
                  <a16:creationId xmlns:a16="http://schemas.microsoft.com/office/drawing/2014/main" id="{207ED8A4-A266-4127-9AD2-21064D504568}"/>
                </a:ext>
              </a:extLst>
            </p:cNvPr>
            <p:cNvSpPr/>
            <p:nvPr/>
          </p:nvSpPr>
          <p:spPr>
            <a:xfrm>
              <a:off x="-1566217" y="4457609"/>
              <a:ext cx="100884" cy="39914"/>
            </a:xfrm>
            <a:custGeom>
              <a:avLst/>
              <a:gdLst/>
              <a:ahLst/>
              <a:cxnLst/>
              <a:rect l="l" t="t" r="r" b="b"/>
              <a:pathLst>
                <a:path w="1868" h="739" extrusionOk="0">
                  <a:moveTo>
                    <a:pt x="150" y="1"/>
                  </a:moveTo>
                  <a:lnTo>
                    <a:pt x="1" y="738"/>
                  </a:lnTo>
                  <a:lnTo>
                    <a:pt x="1830" y="738"/>
                  </a:lnTo>
                  <a:cubicBezTo>
                    <a:pt x="1867" y="738"/>
                    <a:pt x="1867" y="701"/>
                    <a:pt x="1830" y="701"/>
                  </a:cubicBezTo>
                  <a:lnTo>
                    <a:pt x="150"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060;p65">
              <a:extLst>
                <a:ext uri="{FF2B5EF4-FFF2-40B4-BE49-F238E27FC236}">
                  <a16:creationId xmlns:a16="http://schemas.microsoft.com/office/drawing/2014/main" id="{6A020EEE-3887-4065-8229-B64F98F577A9}"/>
                </a:ext>
              </a:extLst>
            </p:cNvPr>
            <p:cNvSpPr/>
            <p:nvPr/>
          </p:nvSpPr>
          <p:spPr>
            <a:xfrm>
              <a:off x="-1568215" y="4455611"/>
              <a:ext cx="102883" cy="41913"/>
            </a:xfrm>
            <a:custGeom>
              <a:avLst/>
              <a:gdLst/>
              <a:ahLst/>
              <a:cxnLst/>
              <a:rect l="l" t="t" r="r" b="b"/>
              <a:pathLst>
                <a:path w="1905" h="776" extrusionOk="0">
                  <a:moveTo>
                    <a:pt x="187" y="75"/>
                  </a:moveTo>
                  <a:lnTo>
                    <a:pt x="1820" y="738"/>
                  </a:lnTo>
                  <a:lnTo>
                    <a:pt x="75" y="738"/>
                  </a:lnTo>
                  <a:lnTo>
                    <a:pt x="187" y="75"/>
                  </a:lnTo>
                  <a:close/>
                  <a:moveTo>
                    <a:pt x="150" y="0"/>
                  </a:moveTo>
                  <a:lnTo>
                    <a:pt x="0" y="775"/>
                  </a:lnTo>
                  <a:lnTo>
                    <a:pt x="1867" y="775"/>
                  </a:lnTo>
                  <a:cubicBezTo>
                    <a:pt x="1904" y="775"/>
                    <a:pt x="1904" y="775"/>
                    <a:pt x="1904" y="738"/>
                  </a:cubicBezTo>
                  <a:lnTo>
                    <a:pt x="1904" y="700"/>
                  </a:lnTo>
                  <a:lnTo>
                    <a:pt x="150" y="0"/>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061;p65">
              <a:extLst>
                <a:ext uri="{FF2B5EF4-FFF2-40B4-BE49-F238E27FC236}">
                  <a16:creationId xmlns:a16="http://schemas.microsoft.com/office/drawing/2014/main" id="{0D7F6D6E-1662-457E-9CE1-D4D3E730BA4A}"/>
                </a:ext>
              </a:extLst>
            </p:cNvPr>
            <p:cNvSpPr/>
            <p:nvPr/>
          </p:nvSpPr>
          <p:spPr>
            <a:xfrm>
              <a:off x="-1747193" y="4427849"/>
              <a:ext cx="23277" cy="69674"/>
            </a:xfrm>
            <a:custGeom>
              <a:avLst/>
              <a:gdLst/>
              <a:ahLst/>
              <a:cxnLst/>
              <a:rect l="l" t="t" r="r" b="b"/>
              <a:pathLst>
                <a:path w="431" h="1290" extrusionOk="0">
                  <a:moveTo>
                    <a:pt x="1" y="1"/>
                  </a:moveTo>
                  <a:lnTo>
                    <a:pt x="47" y="1289"/>
                  </a:lnTo>
                  <a:lnTo>
                    <a:pt x="430" y="1252"/>
                  </a:lnTo>
                  <a:lnTo>
                    <a:pt x="355" y="48"/>
                  </a:lnTo>
                  <a:cubicBezTo>
                    <a:pt x="318" y="48"/>
                    <a:pt x="1" y="1"/>
                    <a:pt x="1"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062;p65">
              <a:extLst>
                <a:ext uri="{FF2B5EF4-FFF2-40B4-BE49-F238E27FC236}">
                  <a16:creationId xmlns:a16="http://schemas.microsoft.com/office/drawing/2014/main" id="{6372312C-A1C9-45D9-9099-2BAA70C84C1F}"/>
                </a:ext>
              </a:extLst>
            </p:cNvPr>
            <p:cNvSpPr/>
            <p:nvPr/>
          </p:nvSpPr>
          <p:spPr>
            <a:xfrm>
              <a:off x="-1744655" y="4495417"/>
              <a:ext cx="281320" cy="4105"/>
            </a:xfrm>
            <a:custGeom>
              <a:avLst/>
              <a:gdLst/>
              <a:ahLst/>
              <a:cxnLst/>
              <a:rect l="l" t="t" r="r" b="b"/>
              <a:pathLst>
                <a:path w="5209" h="76" extrusionOk="0">
                  <a:moveTo>
                    <a:pt x="38" y="1"/>
                  </a:moveTo>
                  <a:cubicBezTo>
                    <a:pt x="38" y="1"/>
                    <a:pt x="0" y="1"/>
                    <a:pt x="0" y="38"/>
                  </a:cubicBezTo>
                  <a:lnTo>
                    <a:pt x="38" y="38"/>
                  </a:lnTo>
                  <a:lnTo>
                    <a:pt x="5171" y="75"/>
                  </a:lnTo>
                  <a:lnTo>
                    <a:pt x="5209" y="38"/>
                  </a:lnTo>
                  <a:lnTo>
                    <a:pt x="5171"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063;p65">
              <a:extLst>
                <a:ext uri="{FF2B5EF4-FFF2-40B4-BE49-F238E27FC236}">
                  <a16:creationId xmlns:a16="http://schemas.microsoft.com/office/drawing/2014/main" id="{7DE2A045-CB24-4ADA-B4DA-B263813A77B6}"/>
                </a:ext>
              </a:extLst>
            </p:cNvPr>
            <p:cNvSpPr/>
            <p:nvPr/>
          </p:nvSpPr>
          <p:spPr>
            <a:xfrm>
              <a:off x="-1830849" y="3417860"/>
              <a:ext cx="317127" cy="963992"/>
            </a:xfrm>
            <a:custGeom>
              <a:avLst/>
              <a:gdLst/>
              <a:ahLst/>
              <a:cxnLst/>
              <a:rect l="l" t="t" r="r" b="b"/>
              <a:pathLst>
                <a:path w="5872" h="17848" extrusionOk="0">
                  <a:moveTo>
                    <a:pt x="5713" y="1"/>
                  </a:moveTo>
                  <a:lnTo>
                    <a:pt x="0" y="776"/>
                  </a:lnTo>
                  <a:lnTo>
                    <a:pt x="1083" y="8709"/>
                  </a:lnTo>
                  <a:cubicBezTo>
                    <a:pt x="1242" y="9913"/>
                    <a:pt x="1400" y="17577"/>
                    <a:pt x="1400" y="17577"/>
                  </a:cubicBezTo>
                  <a:lnTo>
                    <a:pt x="4079" y="17847"/>
                  </a:lnTo>
                  <a:lnTo>
                    <a:pt x="5479" y="12331"/>
                  </a:lnTo>
                  <a:cubicBezTo>
                    <a:pt x="5750" y="11351"/>
                    <a:pt x="5871" y="10343"/>
                    <a:pt x="5871" y="9335"/>
                  </a:cubicBezTo>
                  <a:lnTo>
                    <a:pt x="5713" y="1"/>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064;p65">
              <a:extLst>
                <a:ext uri="{FF2B5EF4-FFF2-40B4-BE49-F238E27FC236}">
                  <a16:creationId xmlns:a16="http://schemas.microsoft.com/office/drawing/2014/main" id="{0202823A-0616-489D-BA52-F50905964B31}"/>
                </a:ext>
              </a:extLst>
            </p:cNvPr>
            <p:cNvSpPr/>
            <p:nvPr/>
          </p:nvSpPr>
          <p:spPr>
            <a:xfrm>
              <a:off x="-1830849" y="3417845"/>
              <a:ext cx="317132" cy="963970"/>
            </a:xfrm>
            <a:custGeom>
              <a:avLst/>
              <a:gdLst/>
              <a:ahLst/>
              <a:cxnLst/>
              <a:rect l="l" t="t" r="r" b="b"/>
              <a:pathLst>
                <a:path w="5872" h="17848" extrusionOk="0">
                  <a:moveTo>
                    <a:pt x="5713" y="1"/>
                  </a:moveTo>
                  <a:lnTo>
                    <a:pt x="0" y="776"/>
                  </a:lnTo>
                  <a:lnTo>
                    <a:pt x="1083" y="8709"/>
                  </a:lnTo>
                  <a:cubicBezTo>
                    <a:pt x="1242" y="9913"/>
                    <a:pt x="1400" y="17577"/>
                    <a:pt x="1400" y="17577"/>
                  </a:cubicBezTo>
                  <a:lnTo>
                    <a:pt x="4079" y="17847"/>
                  </a:lnTo>
                  <a:lnTo>
                    <a:pt x="5479" y="12331"/>
                  </a:lnTo>
                  <a:cubicBezTo>
                    <a:pt x="5750" y="11351"/>
                    <a:pt x="5871" y="10343"/>
                    <a:pt x="5871" y="9335"/>
                  </a:cubicBezTo>
                  <a:lnTo>
                    <a:pt x="5713" y="1"/>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065;p65">
              <a:extLst>
                <a:ext uri="{FF2B5EF4-FFF2-40B4-BE49-F238E27FC236}">
                  <a16:creationId xmlns:a16="http://schemas.microsoft.com/office/drawing/2014/main" id="{AA27C1CB-16C4-4706-A231-362C648E3570}"/>
                </a:ext>
              </a:extLst>
            </p:cNvPr>
            <p:cNvSpPr/>
            <p:nvPr/>
          </p:nvSpPr>
          <p:spPr>
            <a:xfrm>
              <a:off x="-1230458" y="4127925"/>
              <a:ext cx="231418" cy="249586"/>
            </a:xfrm>
            <a:custGeom>
              <a:avLst/>
              <a:gdLst/>
              <a:ahLst/>
              <a:cxnLst/>
              <a:rect l="l" t="t" r="r" b="b"/>
              <a:pathLst>
                <a:path w="4285" h="4621" extrusionOk="0">
                  <a:moveTo>
                    <a:pt x="2025" y="0"/>
                  </a:moveTo>
                  <a:lnTo>
                    <a:pt x="0" y="1316"/>
                  </a:lnTo>
                  <a:lnTo>
                    <a:pt x="1913" y="4117"/>
                  </a:lnTo>
                  <a:lnTo>
                    <a:pt x="2688" y="4621"/>
                  </a:lnTo>
                  <a:lnTo>
                    <a:pt x="4284" y="3921"/>
                  </a:lnTo>
                  <a:lnTo>
                    <a:pt x="4200" y="3071"/>
                  </a:lnTo>
                  <a:cubicBezTo>
                    <a:pt x="3892" y="3071"/>
                    <a:pt x="2025" y="0"/>
                    <a:pt x="2025"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066;p65">
              <a:extLst>
                <a:ext uri="{FF2B5EF4-FFF2-40B4-BE49-F238E27FC236}">
                  <a16:creationId xmlns:a16="http://schemas.microsoft.com/office/drawing/2014/main" id="{BB6E9449-81BE-4C53-B184-2D7402D3F271}"/>
                </a:ext>
              </a:extLst>
            </p:cNvPr>
            <p:cNvSpPr/>
            <p:nvPr/>
          </p:nvSpPr>
          <p:spPr>
            <a:xfrm>
              <a:off x="-1133678" y="4274619"/>
              <a:ext cx="306541" cy="161872"/>
            </a:xfrm>
            <a:custGeom>
              <a:avLst/>
              <a:gdLst/>
              <a:ahLst/>
              <a:cxnLst/>
              <a:rect l="l" t="t" r="r" b="b"/>
              <a:pathLst>
                <a:path w="5676" h="2997" extrusionOk="0">
                  <a:moveTo>
                    <a:pt x="5134" y="0"/>
                  </a:moveTo>
                  <a:lnTo>
                    <a:pt x="2334" y="318"/>
                  </a:lnTo>
                  <a:cubicBezTo>
                    <a:pt x="2334" y="318"/>
                    <a:pt x="2296" y="738"/>
                    <a:pt x="1596" y="859"/>
                  </a:cubicBezTo>
                  <a:cubicBezTo>
                    <a:pt x="467" y="1018"/>
                    <a:pt x="0" y="1326"/>
                    <a:pt x="0" y="1326"/>
                  </a:cubicBezTo>
                  <a:lnTo>
                    <a:pt x="934" y="2997"/>
                  </a:lnTo>
                  <a:lnTo>
                    <a:pt x="5675" y="589"/>
                  </a:lnTo>
                  <a:cubicBezTo>
                    <a:pt x="5638" y="392"/>
                    <a:pt x="5330" y="0"/>
                    <a:pt x="51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067;p65">
              <a:extLst>
                <a:ext uri="{FF2B5EF4-FFF2-40B4-BE49-F238E27FC236}">
                  <a16:creationId xmlns:a16="http://schemas.microsoft.com/office/drawing/2014/main" id="{740AA62D-42EC-41C3-9134-8CFF131BEDA5}"/>
                </a:ext>
              </a:extLst>
            </p:cNvPr>
            <p:cNvSpPr/>
            <p:nvPr/>
          </p:nvSpPr>
          <p:spPr>
            <a:xfrm>
              <a:off x="-953242" y="4276618"/>
              <a:ext cx="98886" cy="48448"/>
            </a:xfrm>
            <a:custGeom>
              <a:avLst/>
              <a:gdLst/>
              <a:ahLst/>
              <a:cxnLst/>
              <a:rect l="l" t="t" r="r" b="b"/>
              <a:pathLst>
                <a:path w="1831" h="897" extrusionOk="0">
                  <a:moveTo>
                    <a:pt x="1830" y="1"/>
                  </a:moveTo>
                  <a:lnTo>
                    <a:pt x="1" y="159"/>
                  </a:lnTo>
                  <a:lnTo>
                    <a:pt x="197" y="897"/>
                  </a:lnTo>
                  <a:lnTo>
                    <a:pt x="1830" y="47"/>
                  </a:lnTo>
                  <a:lnTo>
                    <a:pt x="1830"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068;p65">
              <a:extLst>
                <a:ext uri="{FF2B5EF4-FFF2-40B4-BE49-F238E27FC236}">
                  <a16:creationId xmlns:a16="http://schemas.microsoft.com/office/drawing/2014/main" id="{35607D3E-D5D3-4B87-9C42-EF5D4B9E3261}"/>
                </a:ext>
              </a:extLst>
            </p:cNvPr>
            <p:cNvSpPr/>
            <p:nvPr/>
          </p:nvSpPr>
          <p:spPr>
            <a:xfrm>
              <a:off x="-955241" y="4276618"/>
              <a:ext cx="102883" cy="50500"/>
            </a:xfrm>
            <a:custGeom>
              <a:avLst/>
              <a:gdLst/>
              <a:ahLst/>
              <a:cxnLst/>
              <a:rect l="l" t="t" r="r" b="b"/>
              <a:pathLst>
                <a:path w="1905" h="935" extrusionOk="0">
                  <a:moveTo>
                    <a:pt x="1792" y="47"/>
                  </a:moveTo>
                  <a:lnTo>
                    <a:pt x="234" y="860"/>
                  </a:lnTo>
                  <a:lnTo>
                    <a:pt x="84" y="159"/>
                  </a:lnTo>
                  <a:lnTo>
                    <a:pt x="1792" y="47"/>
                  </a:lnTo>
                  <a:close/>
                  <a:moveTo>
                    <a:pt x="1867" y="1"/>
                  </a:moveTo>
                  <a:lnTo>
                    <a:pt x="38" y="122"/>
                  </a:lnTo>
                  <a:lnTo>
                    <a:pt x="0" y="122"/>
                  </a:lnTo>
                  <a:lnTo>
                    <a:pt x="234" y="934"/>
                  </a:lnTo>
                  <a:lnTo>
                    <a:pt x="1867" y="85"/>
                  </a:lnTo>
                  <a:cubicBezTo>
                    <a:pt x="1904" y="85"/>
                    <a:pt x="1904" y="47"/>
                    <a:pt x="1904" y="47"/>
                  </a:cubicBezTo>
                  <a:cubicBezTo>
                    <a:pt x="1904" y="1"/>
                    <a:pt x="1867" y="1"/>
                    <a:pt x="1867"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069;p65">
              <a:extLst>
                <a:ext uri="{FF2B5EF4-FFF2-40B4-BE49-F238E27FC236}">
                  <a16:creationId xmlns:a16="http://schemas.microsoft.com/office/drawing/2014/main" id="{E64787CC-AE93-436E-9134-D0B671E82FBE}"/>
                </a:ext>
              </a:extLst>
            </p:cNvPr>
            <p:cNvSpPr/>
            <p:nvPr/>
          </p:nvSpPr>
          <p:spPr>
            <a:xfrm>
              <a:off x="-1133678" y="4337650"/>
              <a:ext cx="50442" cy="67568"/>
            </a:xfrm>
            <a:custGeom>
              <a:avLst/>
              <a:gdLst/>
              <a:ahLst/>
              <a:cxnLst/>
              <a:rect l="l" t="t" r="r" b="b"/>
              <a:pathLst>
                <a:path w="934" h="1251" extrusionOk="0">
                  <a:moveTo>
                    <a:pt x="308" y="0"/>
                  </a:moveTo>
                  <a:cubicBezTo>
                    <a:pt x="271" y="0"/>
                    <a:pt x="0" y="159"/>
                    <a:pt x="0" y="159"/>
                  </a:cubicBezTo>
                  <a:lnTo>
                    <a:pt x="626" y="1251"/>
                  </a:lnTo>
                  <a:lnTo>
                    <a:pt x="934" y="1055"/>
                  </a:lnTo>
                  <a:lnTo>
                    <a:pt x="308"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070;p65">
              <a:extLst>
                <a:ext uri="{FF2B5EF4-FFF2-40B4-BE49-F238E27FC236}">
                  <a16:creationId xmlns:a16="http://schemas.microsoft.com/office/drawing/2014/main" id="{47FC15C1-8C2C-4A32-9392-BA25443F6962}"/>
                </a:ext>
              </a:extLst>
            </p:cNvPr>
            <p:cNvSpPr/>
            <p:nvPr/>
          </p:nvSpPr>
          <p:spPr>
            <a:xfrm>
              <a:off x="-1101922" y="4276618"/>
              <a:ext cx="252103" cy="128601"/>
            </a:xfrm>
            <a:custGeom>
              <a:avLst/>
              <a:gdLst/>
              <a:ahLst/>
              <a:cxnLst/>
              <a:rect l="l" t="t" r="r" b="b"/>
              <a:pathLst>
                <a:path w="4668" h="2381" extrusionOk="0">
                  <a:moveTo>
                    <a:pt x="4620" y="1"/>
                  </a:moveTo>
                  <a:lnTo>
                    <a:pt x="38" y="2334"/>
                  </a:lnTo>
                  <a:lnTo>
                    <a:pt x="0" y="2381"/>
                  </a:lnTo>
                  <a:lnTo>
                    <a:pt x="38" y="2381"/>
                  </a:lnTo>
                  <a:lnTo>
                    <a:pt x="4620" y="85"/>
                  </a:lnTo>
                  <a:lnTo>
                    <a:pt x="4667" y="47"/>
                  </a:lnTo>
                  <a:lnTo>
                    <a:pt x="4620"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071;p65">
              <a:extLst>
                <a:ext uri="{FF2B5EF4-FFF2-40B4-BE49-F238E27FC236}">
                  <a16:creationId xmlns:a16="http://schemas.microsoft.com/office/drawing/2014/main" id="{6241736E-81FD-474F-942C-AF11DE5DA8A9}"/>
                </a:ext>
              </a:extLst>
            </p:cNvPr>
            <p:cNvSpPr/>
            <p:nvPr/>
          </p:nvSpPr>
          <p:spPr>
            <a:xfrm>
              <a:off x="-1832902" y="3463965"/>
              <a:ext cx="794005" cy="815245"/>
            </a:xfrm>
            <a:custGeom>
              <a:avLst/>
              <a:gdLst/>
              <a:ahLst/>
              <a:cxnLst/>
              <a:rect l="l" t="t" r="r" b="b"/>
              <a:pathLst>
                <a:path w="14702" h="15094" extrusionOk="0">
                  <a:moveTo>
                    <a:pt x="6843" y="1"/>
                  </a:moveTo>
                  <a:lnTo>
                    <a:pt x="505" y="234"/>
                  </a:lnTo>
                  <a:lnTo>
                    <a:pt x="1" y="271"/>
                  </a:lnTo>
                  <a:cubicBezTo>
                    <a:pt x="309" y="2642"/>
                    <a:pt x="972" y="4359"/>
                    <a:pt x="2754" y="5946"/>
                  </a:cubicBezTo>
                  <a:lnTo>
                    <a:pt x="6535" y="8830"/>
                  </a:lnTo>
                  <a:cubicBezTo>
                    <a:pt x="7272" y="9530"/>
                    <a:pt x="8009" y="10268"/>
                    <a:pt x="8635" y="11127"/>
                  </a:cubicBezTo>
                  <a:lnTo>
                    <a:pt x="11706" y="15093"/>
                  </a:lnTo>
                  <a:lnTo>
                    <a:pt x="14702" y="13647"/>
                  </a:lnTo>
                  <a:lnTo>
                    <a:pt x="12676" y="8980"/>
                  </a:lnTo>
                  <a:cubicBezTo>
                    <a:pt x="11976" y="7430"/>
                    <a:pt x="11118" y="5946"/>
                    <a:pt x="10147" y="4546"/>
                  </a:cubicBezTo>
                  <a:lnTo>
                    <a:pt x="6843" y="1"/>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072;p65">
              <a:extLst>
                <a:ext uri="{FF2B5EF4-FFF2-40B4-BE49-F238E27FC236}">
                  <a16:creationId xmlns:a16="http://schemas.microsoft.com/office/drawing/2014/main" id="{B0752842-8DB5-4DD0-9ADC-D2A742B9EF9D}"/>
                </a:ext>
              </a:extLst>
            </p:cNvPr>
            <p:cNvSpPr/>
            <p:nvPr/>
          </p:nvSpPr>
          <p:spPr>
            <a:xfrm>
              <a:off x="-1996704" y="2855907"/>
              <a:ext cx="256153" cy="450345"/>
            </a:xfrm>
            <a:custGeom>
              <a:avLst/>
              <a:gdLst/>
              <a:ahLst/>
              <a:cxnLst/>
              <a:rect l="l" t="t" r="r" b="b"/>
              <a:pathLst>
                <a:path w="4743" h="8338" extrusionOk="0">
                  <a:moveTo>
                    <a:pt x="4236" y="1"/>
                  </a:moveTo>
                  <a:cubicBezTo>
                    <a:pt x="3236" y="1"/>
                    <a:pt x="1066" y="208"/>
                    <a:pt x="616" y="1962"/>
                  </a:cubicBezTo>
                  <a:cubicBezTo>
                    <a:pt x="383" y="2895"/>
                    <a:pt x="112" y="3987"/>
                    <a:pt x="38" y="5425"/>
                  </a:cubicBezTo>
                  <a:cubicBezTo>
                    <a:pt x="0" y="6433"/>
                    <a:pt x="504" y="7992"/>
                    <a:pt x="2017" y="8337"/>
                  </a:cubicBezTo>
                  <a:lnTo>
                    <a:pt x="3417" y="7796"/>
                  </a:lnTo>
                  <a:lnTo>
                    <a:pt x="4742" y="21"/>
                  </a:lnTo>
                  <a:cubicBezTo>
                    <a:pt x="4742" y="21"/>
                    <a:pt x="4545" y="1"/>
                    <a:pt x="4236" y="1"/>
                  </a:cubicBezTo>
                  <a:close/>
                </a:path>
              </a:pathLst>
            </a:custGeom>
            <a:solidFill>
              <a:srgbClr val="FFA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073;p65">
              <a:extLst>
                <a:ext uri="{FF2B5EF4-FFF2-40B4-BE49-F238E27FC236}">
                  <a16:creationId xmlns:a16="http://schemas.microsoft.com/office/drawing/2014/main" id="{8681461E-AD8E-4B1E-ADED-5CAA411FBEB1}"/>
                </a:ext>
              </a:extLst>
            </p:cNvPr>
            <p:cNvSpPr/>
            <p:nvPr/>
          </p:nvSpPr>
          <p:spPr>
            <a:xfrm>
              <a:off x="-1988657" y="2804812"/>
              <a:ext cx="231472" cy="295711"/>
            </a:xfrm>
            <a:custGeom>
              <a:avLst/>
              <a:gdLst/>
              <a:ahLst/>
              <a:cxnLst/>
              <a:rect l="l" t="t" r="r" b="b"/>
              <a:pathLst>
                <a:path w="4286" h="5475" extrusionOk="0">
                  <a:moveTo>
                    <a:pt x="3251" y="1"/>
                  </a:moveTo>
                  <a:cubicBezTo>
                    <a:pt x="2797" y="1"/>
                    <a:pt x="2345" y="121"/>
                    <a:pt x="1952" y="341"/>
                  </a:cubicBezTo>
                  <a:cubicBezTo>
                    <a:pt x="393" y="1275"/>
                    <a:pt x="1" y="4233"/>
                    <a:pt x="85" y="4663"/>
                  </a:cubicBezTo>
                  <a:cubicBezTo>
                    <a:pt x="186" y="5063"/>
                    <a:pt x="359" y="5474"/>
                    <a:pt x="621" y="5474"/>
                  </a:cubicBezTo>
                  <a:cubicBezTo>
                    <a:pt x="842" y="5474"/>
                    <a:pt x="1126" y="5182"/>
                    <a:pt x="1485" y="4345"/>
                  </a:cubicBezTo>
                  <a:cubicBezTo>
                    <a:pt x="1905" y="3375"/>
                    <a:pt x="3305" y="845"/>
                    <a:pt x="3305" y="845"/>
                  </a:cubicBezTo>
                  <a:lnTo>
                    <a:pt x="4285" y="229"/>
                  </a:lnTo>
                  <a:cubicBezTo>
                    <a:pt x="3958" y="74"/>
                    <a:pt x="3604" y="1"/>
                    <a:pt x="3251"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074;p65">
              <a:extLst>
                <a:ext uri="{FF2B5EF4-FFF2-40B4-BE49-F238E27FC236}">
                  <a16:creationId xmlns:a16="http://schemas.microsoft.com/office/drawing/2014/main" id="{9D37E09B-6990-47B2-B492-BE72904AF757}"/>
                </a:ext>
              </a:extLst>
            </p:cNvPr>
            <p:cNvSpPr/>
            <p:nvPr/>
          </p:nvSpPr>
          <p:spPr>
            <a:xfrm>
              <a:off x="-1578801" y="2776348"/>
              <a:ext cx="239465" cy="557612"/>
            </a:xfrm>
            <a:custGeom>
              <a:avLst/>
              <a:gdLst/>
              <a:ahLst/>
              <a:cxnLst/>
              <a:rect l="l" t="t" r="r" b="b"/>
              <a:pathLst>
                <a:path w="4434" h="10324" extrusionOk="0">
                  <a:moveTo>
                    <a:pt x="971" y="1"/>
                  </a:moveTo>
                  <a:cubicBezTo>
                    <a:pt x="945" y="1"/>
                    <a:pt x="920" y="3"/>
                    <a:pt x="896" y="9"/>
                  </a:cubicBezTo>
                  <a:cubicBezTo>
                    <a:pt x="738" y="9"/>
                    <a:pt x="663" y="56"/>
                    <a:pt x="663" y="56"/>
                  </a:cubicBezTo>
                  <a:lnTo>
                    <a:pt x="579" y="93"/>
                  </a:lnTo>
                  <a:cubicBezTo>
                    <a:pt x="0" y="868"/>
                    <a:pt x="4434" y="10323"/>
                    <a:pt x="4434" y="10323"/>
                  </a:cubicBezTo>
                  <a:cubicBezTo>
                    <a:pt x="4434" y="10323"/>
                    <a:pt x="4163" y="7169"/>
                    <a:pt x="4117" y="6935"/>
                  </a:cubicBezTo>
                  <a:cubicBezTo>
                    <a:pt x="3463" y="2576"/>
                    <a:pt x="1867" y="672"/>
                    <a:pt x="1400" y="205"/>
                  </a:cubicBezTo>
                  <a:cubicBezTo>
                    <a:pt x="1267" y="80"/>
                    <a:pt x="1107" y="1"/>
                    <a:pt x="971" y="1"/>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075;p65">
              <a:extLst>
                <a:ext uri="{FF2B5EF4-FFF2-40B4-BE49-F238E27FC236}">
                  <a16:creationId xmlns:a16="http://schemas.microsoft.com/office/drawing/2014/main" id="{488E380F-4A0D-4A34-96EC-6AD551B841EA}"/>
                </a:ext>
              </a:extLst>
            </p:cNvPr>
            <p:cNvSpPr/>
            <p:nvPr/>
          </p:nvSpPr>
          <p:spPr>
            <a:xfrm>
              <a:off x="-1688218" y="2722391"/>
              <a:ext cx="165908" cy="174456"/>
            </a:xfrm>
            <a:custGeom>
              <a:avLst/>
              <a:gdLst/>
              <a:ahLst/>
              <a:cxnLst/>
              <a:rect l="l" t="t" r="r" b="b"/>
              <a:pathLst>
                <a:path w="3072" h="3230" extrusionOk="0">
                  <a:moveTo>
                    <a:pt x="505" y="0"/>
                  </a:moveTo>
                  <a:lnTo>
                    <a:pt x="271" y="1167"/>
                  </a:lnTo>
                  <a:lnTo>
                    <a:pt x="1" y="2838"/>
                  </a:lnTo>
                  <a:lnTo>
                    <a:pt x="2876" y="3230"/>
                  </a:lnTo>
                  <a:lnTo>
                    <a:pt x="3072" y="75"/>
                  </a:lnTo>
                  <a:lnTo>
                    <a:pt x="505" y="0"/>
                  </a:ln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076;p65">
              <a:extLst>
                <a:ext uri="{FF2B5EF4-FFF2-40B4-BE49-F238E27FC236}">
                  <a16:creationId xmlns:a16="http://schemas.microsoft.com/office/drawing/2014/main" id="{94587876-34CD-4162-8753-33674A667C21}"/>
                </a:ext>
              </a:extLst>
            </p:cNvPr>
            <p:cNvSpPr/>
            <p:nvPr/>
          </p:nvSpPr>
          <p:spPr>
            <a:xfrm>
              <a:off x="-1675580" y="2722391"/>
              <a:ext cx="153271" cy="77668"/>
            </a:xfrm>
            <a:custGeom>
              <a:avLst/>
              <a:gdLst/>
              <a:ahLst/>
              <a:cxnLst/>
              <a:rect l="l" t="t" r="r" b="b"/>
              <a:pathLst>
                <a:path w="2838" h="1438" extrusionOk="0">
                  <a:moveTo>
                    <a:pt x="271" y="0"/>
                  </a:moveTo>
                  <a:lnTo>
                    <a:pt x="37" y="1167"/>
                  </a:lnTo>
                  <a:lnTo>
                    <a:pt x="0" y="1438"/>
                  </a:lnTo>
                  <a:cubicBezTo>
                    <a:pt x="2334" y="1130"/>
                    <a:pt x="2838" y="75"/>
                    <a:pt x="2838" y="75"/>
                  </a:cubicBezTo>
                  <a:lnTo>
                    <a:pt x="271" y="0"/>
                  </a:lnTo>
                  <a:close/>
                </a:path>
              </a:pathLst>
            </a:custGeom>
            <a:solidFill>
              <a:srgbClr val="000000">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077;p65">
              <a:extLst>
                <a:ext uri="{FF2B5EF4-FFF2-40B4-BE49-F238E27FC236}">
                  <a16:creationId xmlns:a16="http://schemas.microsoft.com/office/drawing/2014/main" id="{E2221849-F69E-465C-8E58-6F15C26F99E8}"/>
                </a:ext>
              </a:extLst>
            </p:cNvPr>
            <p:cNvSpPr/>
            <p:nvPr/>
          </p:nvSpPr>
          <p:spPr>
            <a:xfrm>
              <a:off x="-1950852" y="2837867"/>
              <a:ext cx="252103" cy="395254"/>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0"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078;p65">
              <a:extLst>
                <a:ext uri="{FF2B5EF4-FFF2-40B4-BE49-F238E27FC236}">
                  <a16:creationId xmlns:a16="http://schemas.microsoft.com/office/drawing/2014/main" id="{0E78C653-C93C-4DCB-A3E8-6B5E0B8C57B1}"/>
                </a:ext>
              </a:extLst>
            </p:cNvPr>
            <p:cNvSpPr/>
            <p:nvPr/>
          </p:nvSpPr>
          <p:spPr>
            <a:xfrm>
              <a:off x="-1860985" y="3255752"/>
              <a:ext cx="217214" cy="205405"/>
            </a:xfrm>
            <a:custGeom>
              <a:avLst/>
              <a:gdLst/>
              <a:ahLst/>
              <a:cxnLst/>
              <a:rect l="l" t="t" r="r" b="b"/>
              <a:pathLst>
                <a:path w="4022" h="3803" extrusionOk="0">
                  <a:moveTo>
                    <a:pt x="792" y="1"/>
                  </a:moveTo>
                  <a:cubicBezTo>
                    <a:pt x="792" y="1"/>
                    <a:pt x="1" y="3802"/>
                    <a:pt x="2935" y="3802"/>
                  </a:cubicBezTo>
                  <a:cubicBezTo>
                    <a:pt x="3251" y="3802"/>
                    <a:pt x="3612" y="3758"/>
                    <a:pt x="4021" y="3660"/>
                  </a:cubicBezTo>
                  <a:cubicBezTo>
                    <a:pt x="4021" y="3660"/>
                    <a:pt x="1454" y="3622"/>
                    <a:pt x="1604" y="159"/>
                  </a:cubicBezTo>
                  <a:lnTo>
                    <a:pt x="792" y="1"/>
                  </a:lnTo>
                  <a:close/>
                </a:path>
              </a:pathLst>
            </a:custGeom>
            <a:solidFill>
              <a:srgbClr val="274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079;p65">
              <a:extLst>
                <a:ext uri="{FF2B5EF4-FFF2-40B4-BE49-F238E27FC236}">
                  <a16:creationId xmlns:a16="http://schemas.microsoft.com/office/drawing/2014/main" id="{99F9E1C8-8BE4-4BE6-BE1C-8EC8D95AA2CA}"/>
                </a:ext>
              </a:extLst>
            </p:cNvPr>
            <p:cNvSpPr/>
            <p:nvPr/>
          </p:nvSpPr>
          <p:spPr>
            <a:xfrm>
              <a:off x="-1648361" y="3167173"/>
              <a:ext cx="75663" cy="136054"/>
            </a:xfrm>
            <a:custGeom>
              <a:avLst/>
              <a:gdLst/>
              <a:ahLst/>
              <a:cxnLst/>
              <a:rect l="l" t="t" r="r" b="b"/>
              <a:pathLst>
                <a:path w="1401" h="2519" extrusionOk="0">
                  <a:moveTo>
                    <a:pt x="564" y="1"/>
                  </a:moveTo>
                  <a:cubicBezTo>
                    <a:pt x="532" y="1"/>
                    <a:pt x="499" y="3"/>
                    <a:pt x="467" y="7"/>
                  </a:cubicBezTo>
                  <a:cubicBezTo>
                    <a:pt x="196" y="54"/>
                    <a:pt x="0" y="287"/>
                    <a:pt x="38" y="521"/>
                  </a:cubicBezTo>
                  <a:lnTo>
                    <a:pt x="355" y="2191"/>
                  </a:lnTo>
                  <a:cubicBezTo>
                    <a:pt x="386" y="2384"/>
                    <a:pt x="575" y="2519"/>
                    <a:pt x="792" y="2519"/>
                  </a:cubicBezTo>
                  <a:cubicBezTo>
                    <a:pt x="838" y="2519"/>
                    <a:pt x="886" y="2513"/>
                    <a:pt x="934" y="2499"/>
                  </a:cubicBezTo>
                  <a:cubicBezTo>
                    <a:pt x="1251" y="2462"/>
                    <a:pt x="1400" y="2229"/>
                    <a:pt x="1363" y="1995"/>
                  </a:cubicBezTo>
                  <a:lnTo>
                    <a:pt x="1055" y="325"/>
                  </a:lnTo>
                  <a:cubicBezTo>
                    <a:pt x="1022" y="119"/>
                    <a:pt x="801" y="1"/>
                    <a:pt x="564" y="1"/>
                  </a:cubicBezTo>
                  <a:close/>
                </a:path>
              </a:pathLst>
            </a:custGeom>
            <a:solidFill>
              <a:srgbClr val="3B8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080;p65">
              <a:extLst>
                <a:ext uri="{FF2B5EF4-FFF2-40B4-BE49-F238E27FC236}">
                  <a16:creationId xmlns:a16="http://schemas.microsoft.com/office/drawing/2014/main" id="{279D829C-6C34-493F-83C9-05146FD54F9B}"/>
                </a:ext>
              </a:extLst>
            </p:cNvPr>
            <p:cNvSpPr/>
            <p:nvPr/>
          </p:nvSpPr>
          <p:spPr>
            <a:xfrm>
              <a:off x="-1772360" y="3170036"/>
              <a:ext cx="86249" cy="50500"/>
            </a:xfrm>
            <a:custGeom>
              <a:avLst/>
              <a:gdLst/>
              <a:ahLst/>
              <a:cxnLst/>
              <a:rect l="l" t="t" r="r" b="b"/>
              <a:pathLst>
                <a:path w="1597" h="935" extrusionOk="0">
                  <a:moveTo>
                    <a:pt x="1521" y="1"/>
                  </a:moveTo>
                  <a:cubicBezTo>
                    <a:pt x="1363" y="1"/>
                    <a:pt x="1213" y="38"/>
                    <a:pt x="1055" y="76"/>
                  </a:cubicBezTo>
                  <a:cubicBezTo>
                    <a:pt x="933" y="113"/>
                    <a:pt x="784" y="150"/>
                    <a:pt x="663" y="234"/>
                  </a:cubicBezTo>
                  <a:cubicBezTo>
                    <a:pt x="513" y="309"/>
                    <a:pt x="392" y="384"/>
                    <a:pt x="280" y="505"/>
                  </a:cubicBezTo>
                  <a:cubicBezTo>
                    <a:pt x="196" y="580"/>
                    <a:pt x="84" y="738"/>
                    <a:pt x="47" y="850"/>
                  </a:cubicBezTo>
                  <a:cubicBezTo>
                    <a:pt x="0" y="888"/>
                    <a:pt x="0" y="888"/>
                    <a:pt x="47" y="934"/>
                  </a:cubicBezTo>
                  <a:cubicBezTo>
                    <a:pt x="84" y="934"/>
                    <a:pt x="84" y="934"/>
                    <a:pt x="121" y="888"/>
                  </a:cubicBezTo>
                  <a:cubicBezTo>
                    <a:pt x="196" y="776"/>
                    <a:pt x="280" y="654"/>
                    <a:pt x="392" y="580"/>
                  </a:cubicBezTo>
                  <a:cubicBezTo>
                    <a:pt x="467" y="505"/>
                    <a:pt x="588" y="421"/>
                    <a:pt x="747" y="346"/>
                  </a:cubicBezTo>
                  <a:cubicBezTo>
                    <a:pt x="859" y="309"/>
                    <a:pt x="980" y="272"/>
                    <a:pt x="1129" y="234"/>
                  </a:cubicBezTo>
                  <a:cubicBezTo>
                    <a:pt x="1251" y="188"/>
                    <a:pt x="1400" y="188"/>
                    <a:pt x="1521" y="188"/>
                  </a:cubicBezTo>
                  <a:cubicBezTo>
                    <a:pt x="1559" y="188"/>
                    <a:pt x="1596" y="150"/>
                    <a:pt x="1596" y="76"/>
                  </a:cubicBezTo>
                  <a:cubicBezTo>
                    <a:pt x="1596" y="38"/>
                    <a:pt x="1559" y="1"/>
                    <a:pt x="1521" y="1"/>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081;p65">
              <a:extLst>
                <a:ext uri="{FF2B5EF4-FFF2-40B4-BE49-F238E27FC236}">
                  <a16:creationId xmlns:a16="http://schemas.microsoft.com/office/drawing/2014/main" id="{DEA55010-EB86-450F-95E2-763DDB8CD823}"/>
                </a:ext>
              </a:extLst>
            </p:cNvPr>
            <p:cNvSpPr/>
            <p:nvPr/>
          </p:nvSpPr>
          <p:spPr>
            <a:xfrm>
              <a:off x="-1984120" y="2804218"/>
              <a:ext cx="266739" cy="535791"/>
            </a:xfrm>
            <a:custGeom>
              <a:avLst/>
              <a:gdLst/>
              <a:ahLst/>
              <a:cxnLst/>
              <a:rect l="l" t="t" r="r" b="b"/>
              <a:pathLst>
                <a:path w="4939" h="9920" extrusionOk="0">
                  <a:moveTo>
                    <a:pt x="3783" y="0"/>
                  </a:moveTo>
                  <a:cubicBezTo>
                    <a:pt x="2765" y="0"/>
                    <a:pt x="1350" y="659"/>
                    <a:pt x="738" y="4011"/>
                  </a:cubicBezTo>
                  <a:cubicBezTo>
                    <a:pt x="738" y="4011"/>
                    <a:pt x="271" y="5486"/>
                    <a:pt x="113" y="7082"/>
                  </a:cubicBezTo>
                  <a:cubicBezTo>
                    <a:pt x="1" y="8211"/>
                    <a:pt x="775" y="9257"/>
                    <a:pt x="1942" y="9453"/>
                  </a:cubicBezTo>
                  <a:lnTo>
                    <a:pt x="4388" y="9919"/>
                  </a:lnTo>
                  <a:lnTo>
                    <a:pt x="4938" y="277"/>
                  </a:lnTo>
                  <a:cubicBezTo>
                    <a:pt x="4938" y="277"/>
                    <a:pt x="4444" y="0"/>
                    <a:pt x="3783"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082;p65">
              <a:extLst>
                <a:ext uri="{FF2B5EF4-FFF2-40B4-BE49-F238E27FC236}">
                  <a16:creationId xmlns:a16="http://schemas.microsoft.com/office/drawing/2014/main" id="{48F0C4AC-0DA9-43F1-B3A0-CE681E228EC7}"/>
                </a:ext>
              </a:extLst>
            </p:cNvPr>
            <p:cNvSpPr/>
            <p:nvPr/>
          </p:nvSpPr>
          <p:spPr>
            <a:xfrm>
              <a:off x="-1835386" y="2817181"/>
              <a:ext cx="145224" cy="247587"/>
            </a:xfrm>
            <a:custGeom>
              <a:avLst/>
              <a:gdLst/>
              <a:ahLst/>
              <a:cxnLst/>
              <a:rect l="l" t="t" r="r" b="b"/>
              <a:pathLst>
                <a:path w="2689" h="4584" extrusionOk="0">
                  <a:moveTo>
                    <a:pt x="2688" y="0"/>
                  </a:moveTo>
                  <a:lnTo>
                    <a:pt x="2688" y="0"/>
                  </a:lnTo>
                  <a:cubicBezTo>
                    <a:pt x="2688" y="0"/>
                    <a:pt x="1596" y="37"/>
                    <a:pt x="1522" y="149"/>
                  </a:cubicBezTo>
                  <a:cubicBezTo>
                    <a:pt x="1522" y="149"/>
                    <a:pt x="551" y="1279"/>
                    <a:pt x="0" y="4583"/>
                  </a:cubicBezTo>
                  <a:lnTo>
                    <a:pt x="2026" y="971"/>
                  </a:lnTo>
                  <a:cubicBezTo>
                    <a:pt x="2026" y="971"/>
                    <a:pt x="2184" y="653"/>
                    <a:pt x="2688" y="0"/>
                  </a:cubicBezTo>
                  <a:close/>
                </a:path>
              </a:pathLst>
            </a:custGeom>
            <a:solidFill>
              <a:srgbClr val="274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083;p65">
              <a:extLst>
                <a:ext uri="{FF2B5EF4-FFF2-40B4-BE49-F238E27FC236}">
                  <a16:creationId xmlns:a16="http://schemas.microsoft.com/office/drawing/2014/main" id="{BD33420E-18D4-4C72-827D-E3144963E4C7}"/>
                </a:ext>
              </a:extLst>
            </p:cNvPr>
            <p:cNvSpPr/>
            <p:nvPr/>
          </p:nvSpPr>
          <p:spPr>
            <a:xfrm>
              <a:off x="-1950852" y="2800005"/>
              <a:ext cx="195666" cy="487559"/>
            </a:xfrm>
            <a:custGeom>
              <a:avLst/>
              <a:gdLst/>
              <a:ahLst/>
              <a:cxnLst/>
              <a:rect l="l" t="t" r="r" b="b"/>
              <a:pathLst>
                <a:path w="3623" h="9027" extrusionOk="0">
                  <a:moveTo>
                    <a:pt x="3538" y="1"/>
                  </a:moveTo>
                  <a:cubicBezTo>
                    <a:pt x="3464" y="1"/>
                    <a:pt x="2185" y="197"/>
                    <a:pt x="1522" y="1830"/>
                  </a:cubicBezTo>
                  <a:cubicBezTo>
                    <a:pt x="972" y="3156"/>
                    <a:pt x="1" y="6385"/>
                    <a:pt x="197" y="8989"/>
                  </a:cubicBezTo>
                  <a:cubicBezTo>
                    <a:pt x="197" y="9027"/>
                    <a:pt x="234" y="9027"/>
                    <a:pt x="271" y="9027"/>
                  </a:cubicBezTo>
                  <a:cubicBezTo>
                    <a:pt x="318" y="9027"/>
                    <a:pt x="355" y="8989"/>
                    <a:pt x="355" y="8952"/>
                  </a:cubicBezTo>
                  <a:cubicBezTo>
                    <a:pt x="159" y="6423"/>
                    <a:pt x="1130" y="3230"/>
                    <a:pt x="1672" y="1868"/>
                  </a:cubicBezTo>
                  <a:cubicBezTo>
                    <a:pt x="2297" y="355"/>
                    <a:pt x="3538" y="159"/>
                    <a:pt x="3538" y="159"/>
                  </a:cubicBezTo>
                  <a:cubicBezTo>
                    <a:pt x="3585" y="159"/>
                    <a:pt x="3622" y="122"/>
                    <a:pt x="3622" y="85"/>
                  </a:cubicBezTo>
                  <a:cubicBezTo>
                    <a:pt x="3622" y="38"/>
                    <a:pt x="3585" y="1"/>
                    <a:pt x="3538" y="1"/>
                  </a:cubicBezTo>
                  <a:close/>
                </a:path>
              </a:pathLst>
            </a:custGeom>
            <a:solidFill>
              <a:srgbClr val="FFA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084;p65">
              <a:extLst>
                <a:ext uri="{FF2B5EF4-FFF2-40B4-BE49-F238E27FC236}">
                  <a16:creationId xmlns:a16="http://schemas.microsoft.com/office/drawing/2014/main" id="{529B9E77-0261-40FE-A7D0-779F685EFE29}"/>
                </a:ext>
              </a:extLst>
            </p:cNvPr>
            <p:cNvSpPr/>
            <p:nvPr/>
          </p:nvSpPr>
          <p:spPr>
            <a:xfrm>
              <a:off x="-1860607" y="2785422"/>
              <a:ext cx="552541" cy="854997"/>
            </a:xfrm>
            <a:custGeom>
              <a:avLst/>
              <a:gdLst/>
              <a:ahLst/>
              <a:cxnLst/>
              <a:rect l="l" t="t" r="r" b="b"/>
              <a:pathLst>
                <a:path w="10231" h="15830" extrusionOk="0">
                  <a:moveTo>
                    <a:pt x="3426" y="0"/>
                  </a:moveTo>
                  <a:cubicBezTo>
                    <a:pt x="1" y="4275"/>
                    <a:pt x="467" y="13338"/>
                    <a:pt x="467" y="13338"/>
                  </a:cubicBezTo>
                  <a:cubicBezTo>
                    <a:pt x="355" y="15634"/>
                    <a:pt x="4714" y="15709"/>
                    <a:pt x="4714" y="15709"/>
                  </a:cubicBezTo>
                  <a:cubicBezTo>
                    <a:pt x="5426" y="15791"/>
                    <a:pt x="6034" y="15829"/>
                    <a:pt x="6554" y="15829"/>
                  </a:cubicBezTo>
                  <a:cubicBezTo>
                    <a:pt x="9274" y="15829"/>
                    <a:pt x="9581" y="14792"/>
                    <a:pt x="9652" y="13656"/>
                  </a:cubicBezTo>
                  <a:cubicBezTo>
                    <a:pt x="10231" y="5096"/>
                    <a:pt x="6189" y="429"/>
                    <a:pt x="6189" y="429"/>
                  </a:cubicBezTo>
                  <a:cubicBezTo>
                    <a:pt x="6085" y="730"/>
                    <a:pt x="5841" y="840"/>
                    <a:pt x="5538" y="840"/>
                  </a:cubicBezTo>
                  <a:cubicBezTo>
                    <a:pt x="4704" y="840"/>
                    <a:pt x="3426" y="0"/>
                    <a:pt x="342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085;p65">
              <a:extLst>
                <a:ext uri="{FF2B5EF4-FFF2-40B4-BE49-F238E27FC236}">
                  <a16:creationId xmlns:a16="http://schemas.microsoft.com/office/drawing/2014/main" id="{C3FD5189-F61F-49A4-8D5D-ECED0AB858CB}"/>
                </a:ext>
              </a:extLst>
            </p:cNvPr>
            <p:cNvSpPr/>
            <p:nvPr/>
          </p:nvSpPr>
          <p:spPr>
            <a:xfrm>
              <a:off x="-1698803" y="2842890"/>
              <a:ext cx="199716" cy="30786"/>
            </a:xfrm>
            <a:custGeom>
              <a:avLst/>
              <a:gdLst/>
              <a:ahLst/>
              <a:cxnLst/>
              <a:rect l="l" t="t" r="r" b="b"/>
              <a:pathLst>
                <a:path w="3698" h="570" extrusionOk="0">
                  <a:moveTo>
                    <a:pt x="3660" y="0"/>
                  </a:moveTo>
                  <a:cubicBezTo>
                    <a:pt x="3650" y="0"/>
                    <a:pt x="3641" y="9"/>
                    <a:pt x="3622" y="28"/>
                  </a:cubicBezTo>
                  <a:cubicBezTo>
                    <a:pt x="3060" y="357"/>
                    <a:pt x="2460" y="463"/>
                    <a:pt x="1918" y="463"/>
                  </a:cubicBezTo>
                  <a:cubicBezTo>
                    <a:pt x="921" y="463"/>
                    <a:pt x="122" y="103"/>
                    <a:pt x="122" y="103"/>
                  </a:cubicBezTo>
                  <a:cubicBezTo>
                    <a:pt x="85" y="103"/>
                    <a:pt x="38" y="103"/>
                    <a:pt x="38" y="140"/>
                  </a:cubicBezTo>
                  <a:cubicBezTo>
                    <a:pt x="1" y="177"/>
                    <a:pt x="38" y="177"/>
                    <a:pt x="38" y="224"/>
                  </a:cubicBezTo>
                  <a:cubicBezTo>
                    <a:pt x="85" y="224"/>
                    <a:pt x="859" y="570"/>
                    <a:pt x="1868" y="570"/>
                  </a:cubicBezTo>
                  <a:cubicBezTo>
                    <a:pt x="2456" y="570"/>
                    <a:pt x="3072" y="458"/>
                    <a:pt x="3660" y="103"/>
                  </a:cubicBezTo>
                  <a:cubicBezTo>
                    <a:pt x="3697" y="103"/>
                    <a:pt x="3697" y="65"/>
                    <a:pt x="3697" y="28"/>
                  </a:cubicBezTo>
                  <a:cubicBezTo>
                    <a:pt x="3678" y="9"/>
                    <a:pt x="3669" y="0"/>
                    <a:pt x="3660"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086;p65">
              <a:extLst>
                <a:ext uri="{FF2B5EF4-FFF2-40B4-BE49-F238E27FC236}">
                  <a16:creationId xmlns:a16="http://schemas.microsoft.com/office/drawing/2014/main" id="{32ECD343-3EA7-405D-B548-F5D187BB3554}"/>
                </a:ext>
              </a:extLst>
            </p:cNvPr>
            <p:cNvSpPr/>
            <p:nvPr/>
          </p:nvSpPr>
          <p:spPr>
            <a:xfrm>
              <a:off x="-1696751" y="2877673"/>
              <a:ext cx="220833" cy="33811"/>
            </a:xfrm>
            <a:custGeom>
              <a:avLst/>
              <a:gdLst/>
              <a:ahLst/>
              <a:cxnLst/>
              <a:rect l="l" t="t" r="r" b="b"/>
              <a:pathLst>
                <a:path w="4089" h="626" extrusionOk="0">
                  <a:moveTo>
                    <a:pt x="3967" y="0"/>
                  </a:moveTo>
                  <a:cubicBezTo>
                    <a:pt x="3314" y="404"/>
                    <a:pt x="2546" y="522"/>
                    <a:pt x="1867" y="522"/>
                  </a:cubicBezTo>
                  <a:cubicBezTo>
                    <a:pt x="897" y="522"/>
                    <a:pt x="106" y="280"/>
                    <a:pt x="84" y="280"/>
                  </a:cubicBezTo>
                  <a:cubicBezTo>
                    <a:pt x="47" y="280"/>
                    <a:pt x="47" y="280"/>
                    <a:pt x="0" y="318"/>
                  </a:cubicBezTo>
                  <a:lnTo>
                    <a:pt x="47" y="355"/>
                  </a:lnTo>
                  <a:cubicBezTo>
                    <a:pt x="84" y="392"/>
                    <a:pt x="859" y="626"/>
                    <a:pt x="1867" y="626"/>
                  </a:cubicBezTo>
                  <a:cubicBezTo>
                    <a:pt x="2567" y="626"/>
                    <a:pt x="3351" y="514"/>
                    <a:pt x="4051" y="84"/>
                  </a:cubicBezTo>
                  <a:cubicBezTo>
                    <a:pt x="4051" y="84"/>
                    <a:pt x="4088" y="47"/>
                    <a:pt x="4051"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087;p65">
              <a:extLst>
                <a:ext uri="{FF2B5EF4-FFF2-40B4-BE49-F238E27FC236}">
                  <a16:creationId xmlns:a16="http://schemas.microsoft.com/office/drawing/2014/main" id="{49548C30-AE67-4687-BF64-3B6A307B90AE}"/>
                </a:ext>
              </a:extLst>
            </p:cNvPr>
            <p:cNvSpPr/>
            <p:nvPr/>
          </p:nvSpPr>
          <p:spPr>
            <a:xfrm>
              <a:off x="-1696751" y="2909432"/>
              <a:ext cx="237467" cy="37862"/>
            </a:xfrm>
            <a:custGeom>
              <a:avLst/>
              <a:gdLst/>
              <a:ahLst/>
              <a:cxnLst/>
              <a:rect l="l" t="t" r="r" b="b"/>
              <a:pathLst>
                <a:path w="4397" h="701" extrusionOk="0">
                  <a:moveTo>
                    <a:pt x="4322" y="0"/>
                  </a:moveTo>
                  <a:cubicBezTo>
                    <a:pt x="3567" y="459"/>
                    <a:pt x="2579" y="580"/>
                    <a:pt x="1743" y="580"/>
                  </a:cubicBezTo>
                  <a:cubicBezTo>
                    <a:pt x="810" y="580"/>
                    <a:pt x="66" y="430"/>
                    <a:pt x="47" y="430"/>
                  </a:cubicBezTo>
                  <a:cubicBezTo>
                    <a:pt x="47" y="430"/>
                    <a:pt x="0" y="430"/>
                    <a:pt x="0" y="467"/>
                  </a:cubicBezTo>
                  <a:cubicBezTo>
                    <a:pt x="0" y="504"/>
                    <a:pt x="0" y="542"/>
                    <a:pt x="47" y="542"/>
                  </a:cubicBezTo>
                  <a:cubicBezTo>
                    <a:pt x="47" y="542"/>
                    <a:pt x="784" y="700"/>
                    <a:pt x="1718" y="700"/>
                  </a:cubicBezTo>
                  <a:cubicBezTo>
                    <a:pt x="2567" y="700"/>
                    <a:pt x="3584" y="542"/>
                    <a:pt x="4359" y="75"/>
                  </a:cubicBezTo>
                  <a:cubicBezTo>
                    <a:pt x="4396" y="75"/>
                    <a:pt x="4396" y="38"/>
                    <a:pt x="4396" y="38"/>
                  </a:cubicBezTo>
                  <a:cubicBezTo>
                    <a:pt x="4359" y="0"/>
                    <a:pt x="4322" y="0"/>
                    <a:pt x="4322"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088;p65">
              <a:extLst>
                <a:ext uri="{FF2B5EF4-FFF2-40B4-BE49-F238E27FC236}">
                  <a16:creationId xmlns:a16="http://schemas.microsoft.com/office/drawing/2014/main" id="{368B1805-9AE0-4B23-ABF4-20CB305D6F77}"/>
                </a:ext>
              </a:extLst>
            </p:cNvPr>
            <p:cNvSpPr/>
            <p:nvPr/>
          </p:nvSpPr>
          <p:spPr>
            <a:xfrm>
              <a:off x="-1679631" y="2942055"/>
              <a:ext cx="239519" cy="36458"/>
            </a:xfrm>
            <a:custGeom>
              <a:avLst/>
              <a:gdLst/>
              <a:ahLst/>
              <a:cxnLst/>
              <a:rect l="l" t="t" r="r" b="b"/>
              <a:pathLst>
                <a:path w="4435" h="675" extrusionOk="0">
                  <a:moveTo>
                    <a:pt x="4351" y="1"/>
                  </a:moveTo>
                  <a:cubicBezTo>
                    <a:pt x="4339" y="1"/>
                    <a:pt x="4325" y="6"/>
                    <a:pt x="4313" y="22"/>
                  </a:cubicBezTo>
                  <a:cubicBezTo>
                    <a:pt x="3553" y="466"/>
                    <a:pt x="2564" y="582"/>
                    <a:pt x="1733" y="582"/>
                  </a:cubicBezTo>
                  <a:cubicBezTo>
                    <a:pt x="819" y="582"/>
                    <a:pt x="95" y="442"/>
                    <a:pt x="75" y="442"/>
                  </a:cubicBezTo>
                  <a:cubicBezTo>
                    <a:pt x="64" y="431"/>
                    <a:pt x="54" y="426"/>
                    <a:pt x="44" y="426"/>
                  </a:cubicBezTo>
                  <a:cubicBezTo>
                    <a:pt x="20" y="426"/>
                    <a:pt x="0" y="455"/>
                    <a:pt x="0" y="488"/>
                  </a:cubicBezTo>
                  <a:lnTo>
                    <a:pt x="38" y="526"/>
                  </a:lnTo>
                  <a:cubicBezTo>
                    <a:pt x="75" y="526"/>
                    <a:pt x="813" y="675"/>
                    <a:pt x="1746" y="675"/>
                  </a:cubicBezTo>
                  <a:cubicBezTo>
                    <a:pt x="2605" y="675"/>
                    <a:pt x="3613" y="563"/>
                    <a:pt x="4397" y="96"/>
                  </a:cubicBezTo>
                  <a:cubicBezTo>
                    <a:pt x="4397" y="96"/>
                    <a:pt x="4434" y="59"/>
                    <a:pt x="4397" y="22"/>
                  </a:cubicBezTo>
                  <a:cubicBezTo>
                    <a:pt x="4397" y="22"/>
                    <a:pt x="4376" y="1"/>
                    <a:pt x="4351"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089;p65">
              <a:extLst>
                <a:ext uri="{FF2B5EF4-FFF2-40B4-BE49-F238E27FC236}">
                  <a16:creationId xmlns:a16="http://schemas.microsoft.com/office/drawing/2014/main" id="{0D8165F6-D027-4FF1-A4E9-0D4E0E5A3C05}"/>
                </a:ext>
              </a:extLst>
            </p:cNvPr>
            <p:cNvSpPr/>
            <p:nvPr/>
          </p:nvSpPr>
          <p:spPr>
            <a:xfrm>
              <a:off x="-1664995" y="2970411"/>
              <a:ext cx="239465" cy="37862"/>
            </a:xfrm>
            <a:custGeom>
              <a:avLst/>
              <a:gdLst/>
              <a:ahLst/>
              <a:cxnLst/>
              <a:rect l="l" t="t" r="r" b="b"/>
              <a:pathLst>
                <a:path w="4434" h="701" extrusionOk="0">
                  <a:moveTo>
                    <a:pt x="4312" y="1"/>
                  </a:moveTo>
                  <a:cubicBezTo>
                    <a:pt x="3580" y="460"/>
                    <a:pt x="2601" y="581"/>
                    <a:pt x="1769" y="581"/>
                  </a:cubicBezTo>
                  <a:cubicBezTo>
                    <a:pt x="841" y="581"/>
                    <a:pt x="95" y="430"/>
                    <a:pt x="75" y="430"/>
                  </a:cubicBezTo>
                  <a:cubicBezTo>
                    <a:pt x="37" y="430"/>
                    <a:pt x="0" y="467"/>
                    <a:pt x="0" y="467"/>
                  </a:cubicBezTo>
                  <a:cubicBezTo>
                    <a:pt x="0" y="505"/>
                    <a:pt x="37" y="542"/>
                    <a:pt x="37" y="542"/>
                  </a:cubicBezTo>
                  <a:cubicBezTo>
                    <a:pt x="75" y="542"/>
                    <a:pt x="812" y="701"/>
                    <a:pt x="1746" y="701"/>
                  </a:cubicBezTo>
                  <a:cubicBezTo>
                    <a:pt x="2604" y="701"/>
                    <a:pt x="3612" y="579"/>
                    <a:pt x="4396" y="113"/>
                  </a:cubicBezTo>
                  <a:cubicBezTo>
                    <a:pt x="4434" y="75"/>
                    <a:pt x="4434" y="38"/>
                    <a:pt x="4396" y="38"/>
                  </a:cubicBezTo>
                  <a:cubicBezTo>
                    <a:pt x="4396" y="1"/>
                    <a:pt x="4359" y="1"/>
                    <a:pt x="4312"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090;p65">
              <a:extLst>
                <a:ext uri="{FF2B5EF4-FFF2-40B4-BE49-F238E27FC236}">
                  <a16:creationId xmlns:a16="http://schemas.microsoft.com/office/drawing/2014/main" id="{4D309D9C-59B2-4476-B6EE-595D347E663D}"/>
                </a:ext>
              </a:extLst>
            </p:cNvPr>
            <p:cNvSpPr/>
            <p:nvPr/>
          </p:nvSpPr>
          <p:spPr>
            <a:xfrm>
              <a:off x="-1650413" y="3010757"/>
              <a:ext cx="239519" cy="37376"/>
            </a:xfrm>
            <a:custGeom>
              <a:avLst/>
              <a:gdLst/>
              <a:ahLst/>
              <a:cxnLst/>
              <a:rect l="l" t="t" r="r" b="b"/>
              <a:pathLst>
                <a:path w="4435" h="692" extrusionOk="0">
                  <a:moveTo>
                    <a:pt x="4378" y="0"/>
                  </a:moveTo>
                  <a:cubicBezTo>
                    <a:pt x="4369" y="0"/>
                    <a:pt x="4360" y="10"/>
                    <a:pt x="4360" y="28"/>
                  </a:cubicBezTo>
                  <a:cubicBezTo>
                    <a:pt x="3605" y="469"/>
                    <a:pt x="2618" y="590"/>
                    <a:pt x="1780" y="590"/>
                  </a:cubicBezTo>
                  <a:cubicBezTo>
                    <a:pt x="846" y="590"/>
                    <a:pt x="100" y="440"/>
                    <a:pt x="76" y="420"/>
                  </a:cubicBezTo>
                  <a:cubicBezTo>
                    <a:pt x="38" y="420"/>
                    <a:pt x="38" y="458"/>
                    <a:pt x="1" y="495"/>
                  </a:cubicBezTo>
                  <a:cubicBezTo>
                    <a:pt x="1" y="495"/>
                    <a:pt x="38" y="532"/>
                    <a:pt x="76" y="532"/>
                  </a:cubicBezTo>
                  <a:cubicBezTo>
                    <a:pt x="76" y="532"/>
                    <a:pt x="822" y="691"/>
                    <a:pt x="1756" y="691"/>
                  </a:cubicBezTo>
                  <a:cubicBezTo>
                    <a:pt x="2605" y="691"/>
                    <a:pt x="3622" y="570"/>
                    <a:pt x="4397" y="103"/>
                  </a:cubicBezTo>
                  <a:cubicBezTo>
                    <a:pt x="4434" y="66"/>
                    <a:pt x="4434" y="66"/>
                    <a:pt x="4397" y="28"/>
                  </a:cubicBezTo>
                  <a:cubicBezTo>
                    <a:pt x="4397" y="10"/>
                    <a:pt x="4388" y="0"/>
                    <a:pt x="4378"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091;p65">
              <a:extLst>
                <a:ext uri="{FF2B5EF4-FFF2-40B4-BE49-F238E27FC236}">
                  <a16:creationId xmlns:a16="http://schemas.microsoft.com/office/drawing/2014/main" id="{D4A7C111-46D8-4C66-99E9-468EC137237B}"/>
                </a:ext>
              </a:extLst>
            </p:cNvPr>
            <p:cNvSpPr/>
            <p:nvPr/>
          </p:nvSpPr>
          <p:spPr>
            <a:xfrm>
              <a:off x="-1742657" y="3048079"/>
              <a:ext cx="344346" cy="39860"/>
            </a:xfrm>
            <a:custGeom>
              <a:avLst/>
              <a:gdLst/>
              <a:ahLst/>
              <a:cxnLst/>
              <a:rect l="l" t="t" r="r" b="b"/>
              <a:pathLst>
                <a:path w="6376" h="738" extrusionOk="0">
                  <a:moveTo>
                    <a:pt x="6301" y="0"/>
                  </a:moveTo>
                  <a:cubicBezTo>
                    <a:pt x="5446" y="479"/>
                    <a:pt x="4152" y="613"/>
                    <a:pt x="2965" y="613"/>
                  </a:cubicBezTo>
                  <a:cubicBezTo>
                    <a:pt x="1443" y="613"/>
                    <a:pt x="96" y="392"/>
                    <a:pt x="75" y="392"/>
                  </a:cubicBezTo>
                  <a:cubicBezTo>
                    <a:pt x="38" y="392"/>
                    <a:pt x="1" y="392"/>
                    <a:pt x="1" y="429"/>
                  </a:cubicBezTo>
                  <a:cubicBezTo>
                    <a:pt x="1" y="467"/>
                    <a:pt x="38" y="467"/>
                    <a:pt x="38" y="504"/>
                  </a:cubicBezTo>
                  <a:cubicBezTo>
                    <a:pt x="150" y="504"/>
                    <a:pt x="1475" y="737"/>
                    <a:pt x="2997" y="737"/>
                  </a:cubicBezTo>
                  <a:cubicBezTo>
                    <a:pt x="4201" y="737"/>
                    <a:pt x="5480" y="579"/>
                    <a:pt x="6338" y="112"/>
                  </a:cubicBezTo>
                  <a:cubicBezTo>
                    <a:pt x="6376" y="75"/>
                    <a:pt x="6376" y="75"/>
                    <a:pt x="6376" y="37"/>
                  </a:cubicBezTo>
                  <a:cubicBezTo>
                    <a:pt x="6376" y="0"/>
                    <a:pt x="6338" y="0"/>
                    <a:pt x="6301"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092;p65">
              <a:extLst>
                <a:ext uri="{FF2B5EF4-FFF2-40B4-BE49-F238E27FC236}">
                  <a16:creationId xmlns:a16="http://schemas.microsoft.com/office/drawing/2014/main" id="{396A6587-B0E2-4ED3-A4D5-A344A5E883A9}"/>
                </a:ext>
              </a:extLst>
            </p:cNvPr>
            <p:cNvSpPr/>
            <p:nvPr/>
          </p:nvSpPr>
          <p:spPr>
            <a:xfrm>
              <a:off x="-1730019" y="3083834"/>
              <a:ext cx="346344" cy="39914"/>
            </a:xfrm>
            <a:custGeom>
              <a:avLst/>
              <a:gdLst/>
              <a:ahLst/>
              <a:cxnLst/>
              <a:rect l="l" t="t" r="r" b="b"/>
              <a:pathLst>
                <a:path w="6413" h="739" extrusionOk="0">
                  <a:moveTo>
                    <a:pt x="6300" y="1"/>
                  </a:moveTo>
                  <a:cubicBezTo>
                    <a:pt x="5470" y="473"/>
                    <a:pt x="4187" y="606"/>
                    <a:pt x="3001" y="606"/>
                  </a:cubicBezTo>
                  <a:cubicBezTo>
                    <a:pt x="1467" y="606"/>
                    <a:pt x="96" y="383"/>
                    <a:pt x="75" y="383"/>
                  </a:cubicBezTo>
                  <a:cubicBezTo>
                    <a:pt x="37" y="383"/>
                    <a:pt x="37" y="383"/>
                    <a:pt x="37" y="430"/>
                  </a:cubicBezTo>
                  <a:cubicBezTo>
                    <a:pt x="0" y="467"/>
                    <a:pt x="37" y="505"/>
                    <a:pt x="75" y="505"/>
                  </a:cubicBezTo>
                  <a:cubicBezTo>
                    <a:pt x="149" y="505"/>
                    <a:pt x="1512" y="738"/>
                    <a:pt x="3034" y="738"/>
                  </a:cubicBezTo>
                  <a:cubicBezTo>
                    <a:pt x="4200" y="738"/>
                    <a:pt x="5516" y="579"/>
                    <a:pt x="6375" y="113"/>
                  </a:cubicBezTo>
                  <a:cubicBezTo>
                    <a:pt x="6375" y="75"/>
                    <a:pt x="6412" y="75"/>
                    <a:pt x="6375" y="38"/>
                  </a:cubicBezTo>
                  <a:cubicBezTo>
                    <a:pt x="6375" y="1"/>
                    <a:pt x="6338" y="1"/>
                    <a:pt x="6300"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093;p65">
              <a:extLst>
                <a:ext uri="{FF2B5EF4-FFF2-40B4-BE49-F238E27FC236}">
                  <a16:creationId xmlns:a16="http://schemas.microsoft.com/office/drawing/2014/main" id="{EFFDE8FE-C6DD-468D-9B00-8E1777ADCEF7}"/>
                </a:ext>
              </a:extLst>
            </p:cNvPr>
            <p:cNvSpPr/>
            <p:nvPr/>
          </p:nvSpPr>
          <p:spPr>
            <a:xfrm>
              <a:off x="-1719434" y="3120130"/>
              <a:ext cx="344346" cy="39374"/>
            </a:xfrm>
            <a:custGeom>
              <a:avLst/>
              <a:gdLst/>
              <a:ahLst/>
              <a:cxnLst/>
              <a:rect l="l" t="t" r="r" b="b"/>
              <a:pathLst>
                <a:path w="6376" h="729" extrusionOk="0">
                  <a:moveTo>
                    <a:pt x="6324" y="1"/>
                  </a:moveTo>
                  <a:cubicBezTo>
                    <a:pt x="6310" y="1"/>
                    <a:pt x="6301" y="10"/>
                    <a:pt x="6301" y="29"/>
                  </a:cubicBezTo>
                  <a:cubicBezTo>
                    <a:pt x="5467" y="476"/>
                    <a:pt x="4215" y="604"/>
                    <a:pt x="3049" y="604"/>
                  </a:cubicBezTo>
                  <a:cubicBezTo>
                    <a:pt x="1487" y="604"/>
                    <a:pt x="80" y="374"/>
                    <a:pt x="37" y="374"/>
                  </a:cubicBezTo>
                  <a:cubicBezTo>
                    <a:pt x="37" y="374"/>
                    <a:pt x="0" y="374"/>
                    <a:pt x="0" y="411"/>
                  </a:cubicBezTo>
                  <a:cubicBezTo>
                    <a:pt x="0" y="458"/>
                    <a:pt x="0" y="496"/>
                    <a:pt x="37" y="496"/>
                  </a:cubicBezTo>
                  <a:cubicBezTo>
                    <a:pt x="149" y="496"/>
                    <a:pt x="1475" y="729"/>
                    <a:pt x="2987" y="729"/>
                  </a:cubicBezTo>
                  <a:cubicBezTo>
                    <a:pt x="4200" y="729"/>
                    <a:pt x="5479" y="570"/>
                    <a:pt x="6338" y="103"/>
                  </a:cubicBezTo>
                  <a:cubicBezTo>
                    <a:pt x="6375" y="103"/>
                    <a:pt x="6375" y="66"/>
                    <a:pt x="6375" y="29"/>
                  </a:cubicBezTo>
                  <a:cubicBezTo>
                    <a:pt x="6357" y="10"/>
                    <a:pt x="6338" y="1"/>
                    <a:pt x="6324"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094;p65">
              <a:extLst>
                <a:ext uri="{FF2B5EF4-FFF2-40B4-BE49-F238E27FC236}">
                  <a16:creationId xmlns:a16="http://schemas.microsoft.com/office/drawing/2014/main" id="{68DFDEAF-4420-473E-A286-A5C897DD817F}"/>
                </a:ext>
              </a:extLst>
            </p:cNvPr>
            <p:cNvSpPr/>
            <p:nvPr/>
          </p:nvSpPr>
          <p:spPr>
            <a:xfrm>
              <a:off x="-1713385" y="3157451"/>
              <a:ext cx="346830" cy="39860"/>
            </a:xfrm>
            <a:custGeom>
              <a:avLst/>
              <a:gdLst/>
              <a:ahLst/>
              <a:cxnLst/>
              <a:rect l="l" t="t" r="r" b="b"/>
              <a:pathLst>
                <a:path w="6422" h="738" extrusionOk="0">
                  <a:moveTo>
                    <a:pt x="6301" y="1"/>
                  </a:moveTo>
                  <a:cubicBezTo>
                    <a:pt x="5470" y="473"/>
                    <a:pt x="4189" y="606"/>
                    <a:pt x="3004" y="606"/>
                  </a:cubicBezTo>
                  <a:cubicBezTo>
                    <a:pt x="1472" y="606"/>
                    <a:pt x="101" y="383"/>
                    <a:pt x="75" y="383"/>
                  </a:cubicBezTo>
                  <a:cubicBezTo>
                    <a:pt x="37" y="383"/>
                    <a:pt x="37" y="383"/>
                    <a:pt x="0" y="421"/>
                  </a:cubicBezTo>
                  <a:cubicBezTo>
                    <a:pt x="0" y="467"/>
                    <a:pt x="37" y="505"/>
                    <a:pt x="75" y="505"/>
                  </a:cubicBezTo>
                  <a:cubicBezTo>
                    <a:pt x="159" y="505"/>
                    <a:pt x="1522" y="738"/>
                    <a:pt x="2996" y="738"/>
                  </a:cubicBezTo>
                  <a:cubicBezTo>
                    <a:pt x="4200" y="738"/>
                    <a:pt x="5488" y="579"/>
                    <a:pt x="6375" y="113"/>
                  </a:cubicBezTo>
                  <a:cubicBezTo>
                    <a:pt x="6375" y="75"/>
                    <a:pt x="6422" y="75"/>
                    <a:pt x="6375" y="38"/>
                  </a:cubicBezTo>
                  <a:cubicBezTo>
                    <a:pt x="6375" y="1"/>
                    <a:pt x="6338" y="1"/>
                    <a:pt x="6301"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095;p65">
              <a:extLst>
                <a:ext uri="{FF2B5EF4-FFF2-40B4-BE49-F238E27FC236}">
                  <a16:creationId xmlns:a16="http://schemas.microsoft.com/office/drawing/2014/main" id="{C7E1163D-D211-42C4-9B6E-EFD8D14D85F2}"/>
                </a:ext>
              </a:extLst>
            </p:cNvPr>
            <p:cNvSpPr/>
            <p:nvPr/>
          </p:nvSpPr>
          <p:spPr>
            <a:xfrm>
              <a:off x="-1702800" y="3197798"/>
              <a:ext cx="346344" cy="39374"/>
            </a:xfrm>
            <a:custGeom>
              <a:avLst/>
              <a:gdLst/>
              <a:ahLst/>
              <a:cxnLst/>
              <a:rect l="l" t="t" r="r" b="b"/>
              <a:pathLst>
                <a:path w="6413" h="729" extrusionOk="0">
                  <a:moveTo>
                    <a:pt x="6352" y="0"/>
                  </a:moveTo>
                  <a:cubicBezTo>
                    <a:pt x="6338" y="0"/>
                    <a:pt x="6319" y="10"/>
                    <a:pt x="6301" y="28"/>
                  </a:cubicBezTo>
                  <a:cubicBezTo>
                    <a:pt x="5487" y="475"/>
                    <a:pt x="4238" y="603"/>
                    <a:pt x="3071" y="603"/>
                  </a:cubicBezTo>
                  <a:cubicBezTo>
                    <a:pt x="1510" y="603"/>
                    <a:pt x="96" y="374"/>
                    <a:pt x="75" y="374"/>
                  </a:cubicBezTo>
                  <a:cubicBezTo>
                    <a:pt x="37" y="374"/>
                    <a:pt x="37" y="420"/>
                    <a:pt x="0" y="420"/>
                  </a:cubicBezTo>
                  <a:cubicBezTo>
                    <a:pt x="0" y="458"/>
                    <a:pt x="37" y="495"/>
                    <a:pt x="75" y="495"/>
                  </a:cubicBezTo>
                  <a:cubicBezTo>
                    <a:pt x="159" y="495"/>
                    <a:pt x="1512" y="728"/>
                    <a:pt x="2996" y="728"/>
                  </a:cubicBezTo>
                  <a:cubicBezTo>
                    <a:pt x="4200" y="728"/>
                    <a:pt x="5479" y="570"/>
                    <a:pt x="6375" y="103"/>
                  </a:cubicBezTo>
                  <a:cubicBezTo>
                    <a:pt x="6375" y="103"/>
                    <a:pt x="6413" y="66"/>
                    <a:pt x="6375" y="28"/>
                  </a:cubicBezTo>
                  <a:cubicBezTo>
                    <a:pt x="6375" y="10"/>
                    <a:pt x="6366" y="0"/>
                    <a:pt x="6352"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096;p65">
              <a:extLst>
                <a:ext uri="{FF2B5EF4-FFF2-40B4-BE49-F238E27FC236}">
                  <a16:creationId xmlns:a16="http://schemas.microsoft.com/office/drawing/2014/main" id="{74771CE8-AD58-4380-A1EF-0E37F2CC5C97}"/>
                </a:ext>
              </a:extLst>
            </p:cNvPr>
            <p:cNvSpPr/>
            <p:nvPr/>
          </p:nvSpPr>
          <p:spPr>
            <a:xfrm>
              <a:off x="-1694267" y="3237118"/>
              <a:ext cx="344346" cy="39860"/>
            </a:xfrm>
            <a:custGeom>
              <a:avLst/>
              <a:gdLst/>
              <a:ahLst/>
              <a:cxnLst/>
              <a:rect l="l" t="t" r="r" b="b"/>
              <a:pathLst>
                <a:path w="6376" h="738" extrusionOk="0">
                  <a:moveTo>
                    <a:pt x="6301" y="0"/>
                  </a:moveTo>
                  <a:cubicBezTo>
                    <a:pt x="5446" y="479"/>
                    <a:pt x="4152" y="613"/>
                    <a:pt x="2965" y="613"/>
                  </a:cubicBezTo>
                  <a:cubicBezTo>
                    <a:pt x="1443" y="613"/>
                    <a:pt x="96" y="392"/>
                    <a:pt x="75" y="392"/>
                  </a:cubicBezTo>
                  <a:cubicBezTo>
                    <a:pt x="38" y="392"/>
                    <a:pt x="1" y="392"/>
                    <a:pt x="1" y="430"/>
                  </a:cubicBezTo>
                  <a:cubicBezTo>
                    <a:pt x="1" y="467"/>
                    <a:pt x="1" y="467"/>
                    <a:pt x="38" y="467"/>
                  </a:cubicBezTo>
                  <a:cubicBezTo>
                    <a:pt x="150" y="504"/>
                    <a:pt x="1476" y="738"/>
                    <a:pt x="2988" y="738"/>
                  </a:cubicBezTo>
                  <a:cubicBezTo>
                    <a:pt x="4201" y="738"/>
                    <a:pt x="5480" y="579"/>
                    <a:pt x="6339" y="112"/>
                  </a:cubicBezTo>
                  <a:cubicBezTo>
                    <a:pt x="6376" y="75"/>
                    <a:pt x="6376" y="38"/>
                    <a:pt x="6376" y="38"/>
                  </a:cubicBezTo>
                  <a:cubicBezTo>
                    <a:pt x="6339" y="0"/>
                    <a:pt x="6339" y="0"/>
                    <a:pt x="6301"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097;p65">
              <a:extLst>
                <a:ext uri="{FF2B5EF4-FFF2-40B4-BE49-F238E27FC236}">
                  <a16:creationId xmlns:a16="http://schemas.microsoft.com/office/drawing/2014/main" id="{F3D80C5C-8D8E-4B9E-8CDE-74997D9A90D5}"/>
                </a:ext>
              </a:extLst>
            </p:cNvPr>
            <p:cNvSpPr/>
            <p:nvPr/>
          </p:nvSpPr>
          <p:spPr>
            <a:xfrm>
              <a:off x="-1692214" y="3274926"/>
              <a:ext cx="346344" cy="37862"/>
            </a:xfrm>
            <a:custGeom>
              <a:avLst/>
              <a:gdLst/>
              <a:ahLst/>
              <a:cxnLst/>
              <a:rect l="l" t="t" r="r" b="b"/>
              <a:pathLst>
                <a:path w="6413" h="701" extrusionOk="0">
                  <a:moveTo>
                    <a:pt x="6301" y="0"/>
                  </a:moveTo>
                  <a:cubicBezTo>
                    <a:pt x="5466" y="479"/>
                    <a:pt x="4175" y="613"/>
                    <a:pt x="2984" y="613"/>
                  </a:cubicBezTo>
                  <a:cubicBezTo>
                    <a:pt x="1457" y="613"/>
                    <a:pt x="96" y="392"/>
                    <a:pt x="75" y="392"/>
                  </a:cubicBezTo>
                  <a:cubicBezTo>
                    <a:pt x="64" y="378"/>
                    <a:pt x="56" y="373"/>
                    <a:pt x="49" y="373"/>
                  </a:cubicBezTo>
                  <a:cubicBezTo>
                    <a:pt x="34" y="373"/>
                    <a:pt x="26" y="404"/>
                    <a:pt x="0" y="430"/>
                  </a:cubicBezTo>
                  <a:cubicBezTo>
                    <a:pt x="0" y="430"/>
                    <a:pt x="37" y="467"/>
                    <a:pt x="75" y="467"/>
                  </a:cubicBezTo>
                  <a:cubicBezTo>
                    <a:pt x="149" y="504"/>
                    <a:pt x="1512" y="700"/>
                    <a:pt x="2996" y="700"/>
                  </a:cubicBezTo>
                  <a:cubicBezTo>
                    <a:pt x="4200" y="700"/>
                    <a:pt x="5479" y="579"/>
                    <a:pt x="6375" y="75"/>
                  </a:cubicBezTo>
                  <a:cubicBezTo>
                    <a:pt x="6375" y="75"/>
                    <a:pt x="6413" y="38"/>
                    <a:pt x="6375"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098;p65">
              <a:extLst>
                <a:ext uri="{FF2B5EF4-FFF2-40B4-BE49-F238E27FC236}">
                  <a16:creationId xmlns:a16="http://schemas.microsoft.com/office/drawing/2014/main" id="{BE66DB0E-AE7C-4326-BB92-5DFAB5195797}"/>
                </a:ext>
              </a:extLst>
            </p:cNvPr>
            <p:cNvSpPr/>
            <p:nvPr/>
          </p:nvSpPr>
          <p:spPr>
            <a:xfrm>
              <a:off x="-1681629" y="3311815"/>
              <a:ext cx="344346" cy="38780"/>
            </a:xfrm>
            <a:custGeom>
              <a:avLst/>
              <a:gdLst/>
              <a:ahLst/>
              <a:cxnLst/>
              <a:rect l="l" t="t" r="r" b="b"/>
              <a:pathLst>
                <a:path w="6376" h="718" extrusionOk="0">
                  <a:moveTo>
                    <a:pt x="6310" y="1"/>
                  </a:moveTo>
                  <a:cubicBezTo>
                    <a:pt x="6305" y="1"/>
                    <a:pt x="6301" y="5"/>
                    <a:pt x="6301" y="17"/>
                  </a:cubicBezTo>
                  <a:cubicBezTo>
                    <a:pt x="5447" y="475"/>
                    <a:pt x="4148" y="607"/>
                    <a:pt x="2954" y="607"/>
                  </a:cubicBezTo>
                  <a:cubicBezTo>
                    <a:pt x="1419" y="607"/>
                    <a:pt x="58" y="389"/>
                    <a:pt x="37" y="363"/>
                  </a:cubicBezTo>
                  <a:lnTo>
                    <a:pt x="0" y="409"/>
                  </a:lnTo>
                  <a:cubicBezTo>
                    <a:pt x="0" y="447"/>
                    <a:pt x="0" y="484"/>
                    <a:pt x="37" y="484"/>
                  </a:cubicBezTo>
                  <a:cubicBezTo>
                    <a:pt x="112" y="521"/>
                    <a:pt x="1475" y="717"/>
                    <a:pt x="2987" y="717"/>
                  </a:cubicBezTo>
                  <a:cubicBezTo>
                    <a:pt x="4154" y="717"/>
                    <a:pt x="5479" y="596"/>
                    <a:pt x="6338" y="92"/>
                  </a:cubicBezTo>
                  <a:cubicBezTo>
                    <a:pt x="6375" y="92"/>
                    <a:pt x="6375" y="55"/>
                    <a:pt x="6338" y="17"/>
                  </a:cubicBezTo>
                  <a:cubicBezTo>
                    <a:pt x="6338" y="17"/>
                    <a:pt x="6321" y="1"/>
                    <a:pt x="6310"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099;p65">
              <a:extLst>
                <a:ext uri="{FF2B5EF4-FFF2-40B4-BE49-F238E27FC236}">
                  <a16:creationId xmlns:a16="http://schemas.microsoft.com/office/drawing/2014/main" id="{A4081C8E-30EB-4FBF-A077-49DD87714209}"/>
                </a:ext>
              </a:extLst>
            </p:cNvPr>
            <p:cNvSpPr/>
            <p:nvPr/>
          </p:nvSpPr>
          <p:spPr>
            <a:xfrm>
              <a:off x="-1791046" y="3354592"/>
              <a:ext cx="455762" cy="37862"/>
            </a:xfrm>
            <a:custGeom>
              <a:avLst/>
              <a:gdLst/>
              <a:ahLst/>
              <a:cxnLst/>
              <a:rect l="l" t="t" r="r" b="b"/>
              <a:pathLst>
                <a:path w="8439" h="701" extrusionOk="0">
                  <a:moveTo>
                    <a:pt x="75" y="0"/>
                  </a:moveTo>
                  <a:cubicBezTo>
                    <a:pt x="38" y="0"/>
                    <a:pt x="38" y="0"/>
                    <a:pt x="1" y="37"/>
                  </a:cubicBezTo>
                  <a:cubicBezTo>
                    <a:pt x="1" y="84"/>
                    <a:pt x="38" y="84"/>
                    <a:pt x="38" y="121"/>
                  </a:cubicBezTo>
                  <a:cubicBezTo>
                    <a:pt x="75" y="121"/>
                    <a:pt x="1867" y="700"/>
                    <a:pt x="4313" y="700"/>
                  </a:cubicBezTo>
                  <a:cubicBezTo>
                    <a:pt x="5564" y="700"/>
                    <a:pt x="6964" y="551"/>
                    <a:pt x="8401" y="121"/>
                  </a:cubicBezTo>
                  <a:cubicBezTo>
                    <a:pt x="8439" y="121"/>
                    <a:pt x="8439" y="84"/>
                    <a:pt x="8439" y="37"/>
                  </a:cubicBezTo>
                  <a:cubicBezTo>
                    <a:pt x="8439" y="0"/>
                    <a:pt x="8401" y="0"/>
                    <a:pt x="8364" y="0"/>
                  </a:cubicBezTo>
                  <a:cubicBezTo>
                    <a:pt x="6951" y="442"/>
                    <a:pt x="5564" y="589"/>
                    <a:pt x="4340" y="589"/>
                  </a:cubicBezTo>
                  <a:cubicBezTo>
                    <a:pt x="1892" y="589"/>
                    <a:pt x="100" y="0"/>
                    <a:pt x="75"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100;p65">
              <a:extLst>
                <a:ext uri="{FF2B5EF4-FFF2-40B4-BE49-F238E27FC236}">
                  <a16:creationId xmlns:a16="http://schemas.microsoft.com/office/drawing/2014/main" id="{CCCA649C-2EF6-490B-9F75-05929E532E3B}"/>
                </a:ext>
              </a:extLst>
            </p:cNvPr>
            <p:cNvSpPr/>
            <p:nvPr/>
          </p:nvSpPr>
          <p:spPr>
            <a:xfrm>
              <a:off x="-1839436" y="3386351"/>
              <a:ext cx="506150" cy="45910"/>
            </a:xfrm>
            <a:custGeom>
              <a:avLst/>
              <a:gdLst/>
              <a:ahLst/>
              <a:cxnLst/>
              <a:rect l="l" t="t" r="r" b="b"/>
              <a:pathLst>
                <a:path w="9372" h="850" extrusionOk="0">
                  <a:moveTo>
                    <a:pt x="75" y="0"/>
                  </a:moveTo>
                  <a:cubicBezTo>
                    <a:pt x="75" y="0"/>
                    <a:pt x="38" y="0"/>
                    <a:pt x="38" y="37"/>
                  </a:cubicBezTo>
                  <a:cubicBezTo>
                    <a:pt x="1" y="75"/>
                    <a:pt x="38" y="75"/>
                    <a:pt x="38" y="112"/>
                  </a:cubicBezTo>
                  <a:cubicBezTo>
                    <a:pt x="75" y="112"/>
                    <a:pt x="2297" y="849"/>
                    <a:pt x="5172" y="849"/>
                  </a:cubicBezTo>
                  <a:cubicBezTo>
                    <a:pt x="6460" y="849"/>
                    <a:pt x="7897" y="700"/>
                    <a:pt x="9335" y="233"/>
                  </a:cubicBezTo>
                  <a:lnTo>
                    <a:pt x="9372" y="196"/>
                  </a:lnTo>
                  <a:cubicBezTo>
                    <a:pt x="9345" y="163"/>
                    <a:pt x="9338" y="134"/>
                    <a:pt x="9322" y="134"/>
                  </a:cubicBezTo>
                  <a:cubicBezTo>
                    <a:pt x="9316" y="134"/>
                    <a:pt x="9308" y="139"/>
                    <a:pt x="9297" y="149"/>
                  </a:cubicBezTo>
                  <a:cubicBezTo>
                    <a:pt x="7903" y="601"/>
                    <a:pt x="6489" y="756"/>
                    <a:pt x="5202" y="756"/>
                  </a:cubicBezTo>
                  <a:cubicBezTo>
                    <a:pt x="2361" y="756"/>
                    <a:pt x="133" y="0"/>
                    <a:pt x="75"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101;p65">
              <a:extLst>
                <a:ext uri="{FF2B5EF4-FFF2-40B4-BE49-F238E27FC236}">
                  <a16:creationId xmlns:a16="http://schemas.microsoft.com/office/drawing/2014/main" id="{0C38C35C-FF7C-46B3-8A92-6F91C40AB100}"/>
                </a:ext>
              </a:extLst>
            </p:cNvPr>
            <p:cNvSpPr/>
            <p:nvPr/>
          </p:nvSpPr>
          <p:spPr>
            <a:xfrm>
              <a:off x="-1839436" y="3428156"/>
              <a:ext cx="506150" cy="46450"/>
            </a:xfrm>
            <a:custGeom>
              <a:avLst/>
              <a:gdLst/>
              <a:ahLst/>
              <a:cxnLst/>
              <a:rect l="l" t="t" r="r" b="b"/>
              <a:pathLst>
                <a:path w="9372" h="860" extrusionOk="0">
                  <a:moveTo>
                    <a:pt x="75" y="1"/>
                  </a:moveTo>
                  <a:cubicBezTo>
                    <a:pt x="75" y="1"/>
                    <a:pt x="38" y="1"/>
                    <a:pt x="38" y="38"/>
                  </a:cubicBezTo>
                  <a:cubicBezTo>
                    <a:pt x="1" y="75"/>
                    <a:pt x="38" y="75"/>
                    <a:pt x="38" y="122"/>
                  </a:cubicBezTo>
                  <a:cubicBezTo>
                    <a:pt x="75" y="122"/>
                    <a:pt x="2297" y="860"/>
                    <a:pt x="5172" y="860"/>
                  </a:cubicBezTo>
                  <a:cubicBezTo>
                    <a:pt x="6460" y="860"/>
                    <a:pt x="7897" y="701"/>
                    <a:pt x="9335" y="234"/>
                  </a:cubicBezTo>
                  <a:cubicBezTo>
                    <a:pt x="9335" y="234"/>
                    <a:pt x="9372" y="197"/>
                    <a:pt x="9372" y="160"/>
                  </a:cubicBezTo>
                  <a:cubicBezTo>
                    <a:pt x="9347" y="160"/>
                    <a:pt x="9339" y="143"/>
                    <a:pt x="9325" y="143"/>
                  </a:cubicBezTo>
                  <a:cubicBezTo>
                    <a:pt x="9318" y="143"/>
                    <a:pt x="9310" y="147"/>
                    <a:pt x="9297" y="160"/>
                  </a:cubicBezTo>
                  <a:cubicBezTo>
                    <a:pt x="7909" y="606"/>
                    <a:pt x="6502" y="760"/>
                    <a:pt x="5219" y="760"/>
                  </a:cubicBezTo>
                  <a:cubicBezTo>
                    <a:pt x="2370" y="760"/>
                    <a:pt x="133" y="1"/>
                    <a:pt x="75"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102;p65">
              <a:extLst>
                <a:ext uri="{FF2B5EF4-FFF2-40B4-BE49-F238E27FC236}">
                  <a16:creationId xmlns:a16="http://schemas.microsoft.com/office/drawing/2014/main" id="{2BDEBDA6-BE3C-4978-9E80-EBE0F847159F}"/>
                </a:ext>
              </a:extLst>
            </p:cNvPr>
            <p:cNvSpPr/>
            <p:nvPr/>
          </p:nvSpPr>
          <p:spPr>
            <a:xfrm>
              <a:off x="-1839436" y="3470014"/>
              <a:ext cx="506150" cy="46450"/>
            </a:xfrm>
            <a:custGeom>
              <a:avLst/>
              <a:gdLst/>
              <a:ahLst/>
              <a:cxnLst/>
              <a:rect l="l" t="t" r="r" b="b"/>
              <a:pathLst>
                <a:path w="9372" h="860" extrusionOk="0">
                  <a:moveTo>
                    <a:pt x="75" y="1"/>
                  </a:moveTo>
                  <a:cubicBezTo>
                    <a:pt x="75" y="1"/>
                    <a:pt x="38" y="1"/>
                    <a:pt x="38" y="47"/>
                  </a:cubicBezTo>
                  <a:cubicBezTo>
                    <a:pt x="1" y="85"/>
                    <a:pt x="38" y="85"/>
                    <a:pt x="38" y="122"/>
                  </a:cubicBezTo>
                  <a:cubicBezTo>
                    <a:pt x="75" y="122"/>
                    <a:pt x="2297" y="859"/>
                    <a:pt x="5134" y="859"/>
                  </a:cubicBezTo>
                  <a:cubicBezTo>
                    <a:pt x="6460" y="859"/>
                    <a:pt x="7897" y="701"/>
                    <a:pt x="9335" y="234"/>
                  </a:cubicBezTo>
                  <a:cubicBezTo>
                    <a:pt x="9335" y="234"/>
                    <a:pt x="9372" y="197"/>
                    <a:pt x="9372" y="159"/>
                  </a:cubicBezTo>
                  <a:cubicBezTo>
                    <a:pt x="9347" y="159"/>
                    <a:pt x="9339" y="143"/>
                    <a:pt x="9325" y="143"/>
                  </a:cubicBezTo>
                  <a:cubicBezTo>
                    <a:pt x="9318" y="143"/>
                    <a:pt x="9310" y="147"/>
                    <a:pt x="9297" y="159"/>
                  </a:cubicBezTo>
                  <a:cubicBezTo>
                    <a:pt x="7909" y="606"/>
                    <a:pt x="6502" y="759"/>
                    <a:pt x="5219" y="759"/>
                  </a:cubicBezTo>
                  <a:cubicBezTo>
                    <a:pt x="2370" y="759"/>
                    <a:pt x="133" y="1"/>
                    <a:pt x="75"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103;p65">
              <a:extLst>
                <a:ext uri="{FF2B5EF4-FFF2-40B4-BE49-F238E27FC236}">
                  <a16:creationId xmlns:a16="http://schemas.microsoft.com/office/drawing/2014/main" id="{DE4EED66-5A35-41C0-B946-C2D3559591EA}"/>
                </a:ext>
              </a:extLst>
            </p:cNvPr>
            <p:cNvSpPr/>
            <p:nvPr/>
          </p:nvSpPr>
          <p:spPr>
            <a:xfrm>
              <a:off x="-1839436" y="3512359"/>
              <a:ext cx="506150" cy="45910"/>
            </a:xfrm>
            <a:custGeom>
              <a:avLst/>
              <a:gdLst/>
              <a:ahLst/>
              <a:cxnLst/>
              <a:rect l="l" t="t" r="r" b="b"/>
              <a:pathLst>
                <a:path w="9372" h="850" extrusionOk="0">
                  <a:moveTo>
                    <a:pt x="75" y="1"/>
                  </a:moveTo>
                  <a:cubicBezTo>
                    <a:pt x="75" y="1"/>
                    <a:pt x="38" y="1"/>
                    <a:pt x="38" y="38"/>
                  </a:cubicBezTo>
                  <a:cubicBezTo>
                    <a:pt x="1" y="75"/>
                    <a:pt x="38" y="75"/>
                    <a:pt x="38" y="113"/>
                  </a:cubicBezTo>
                  <a:cubicBezTo>
                    <a:pt x="75" y="113"/>
                    <a:pt x="2297" y="850"/>
                    <a:pt x="5172" y="850"/>
                  </a:cubicBezTo>
                  <a:cubicBezTo>
                    <a:pt x="6460" y="850"/>
                    <a:pt x="7897" y="701"/>
                    <a:pt x="9335" y="234"/>
                  </a:cubicBezTo>
                  <a:cubicBezTo>
                    <a:pt x="9335" y="234"/>
                    <a:pt x="9372" y="197"/>
                    <a:pt x="9372" y="150"/>
                  </a:cubicBezTo>
                  <a:cubicBezTo>
                    <a:pt x="9347" y="150"/>
                    <a:pt x="9339" y="133"/>
                    <a:pt x="9325" y="133"/>
                  </a:cubicBezTo>
                  <a:cubicBezTo>
                    <a:pt x="9318" y="133"/>
                    <a:pt x="9310" y="137"/>
                    <a:pt x="9297" y="150"/>
                  </a:cubicBezTo>
                  <a:cubicBezTo>
                    <a:pt x="7903" y="601"/>
                    <a:pt x="6489" y="756"/>
                    <a:pt x="5202" y="756"/>
                  </a:cubicBezTo>
                  <a:cubicBezTo>
                    <a:pt x="2361" y="756"/>
                    <a:pt x="133" y="1"/>
                    <a:pt x="75"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104;p65">
              <a:extLst>
                <a:ext uri="{FF2B5EF4-FFF2-40B4-BE49-F238E27FC236}">
                  <a16:creationId xmlns:a16="http://schemas.microsoft.com/office/drawing/2014/main" id="{693F4E28-6ED7-405A-99E2-66114B668837}"/>
                </a:ext>
              </a:extLst>
            </p:cNvPr>
            <p:cNvSpPr/>
            <p:nvPr/>
          </p:nvSpPr>
          <p:spPr>
            <a:xfrm>
              <a:off x="-1820264" y="3558215"/>
              <a:ext cx="474394" cy="44451"/>
            </a:xfrm>
            <a:custGeom>
              <a:avLst/>
              <a:gdLst/>
              <a:ahLst/>
              <a:cxnLst/>
              <a:rect l="l" t="t" r="r" b="b"/>
              <a:pathLst>
                <a:path w="8784" h="823" extrusionOk="0">
                  <a:moveTo>
                    <a:pt x="75" y="1"/>
                  </a:moveTo>
                  <a:cubicBezTo>
                    <a:pt x="38" y="1"/>
                    <a:pt x="0" y="1"/>
                    <a:pt x="0" y="48"/>
                  </a:cubicBezTo>
                  <a:cubicBezTo>
                    <a:pt x="0" y="85"/>
                    <a:pt x="0" y="85"/>
                    <a:pt x="38" y="122"/>
                  </a:cubicBezTo>
                  <a:cubicBezTo>
                    <a:pt x="75" y="122"/>
                    <a:pt x="2054" y="822"/>
                    <a:pt x="4779" y="822"/>
                  </a:cubicBezTo>
                  <a:cubicBezTo>
                    <a:pt x="5983" y="822"/>
                    <a:pt x="7346" y="664"/>
                    <a:pt x="8746" y="281"/>
                  </a:cubicBezTo>
                  <a:cubicBezTo>
                    <a:pt x="8784" y="281"/>
                    <a:pt x="8784" y="234"/>
                    <a:pt x="8784" y="197"/>
                  </a:cubicBezTo>
                  <a:cubicBezTo>
                    <a:pt x="8784" y="197"/>
                    <a:pt x="8746" y="160"/>
                    <a:pt x="8709" y="160"/>
                  </a:cubicBezTo>
                  <a:cubicBezTo>
                    <a:pt x="7317" y="569"/>
                    <a:pt x="5966" y="710"/>
                    <a:pt x="4761" y="710"/>
                  </a:cubicBezTo>
                  <a:cubicBezTo>
                    <a:pt x="2063" y="710"/>
                    <a:pt x="101" y="1"/>
                    <a:pt x="75"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105;p65">
              <a:extLst>
                <a:ext uri="{FF2B5EF4-FFF2-40B4-BE49-F238E27FC236}">
                  <a16:creationId xmlns:a16="http://schemas.microsoft.com/office/drawing/2014/main" id="{9507E7B5-FA82-4C91-A48E-F32AB5DA7D11}"/>
                </a:ext>
              </a:extLst>
            </p:cNvPr>
            <p:cNvSpPr/>
            <p:nvPr/>
          </p:nvSpPr>
          <p:spPr>
            <a:xfrm>
              <a:off x="-1830849" y="2796333"/>
              <a:ext cx="338297" cy="621561"/>
            </a:xfrm>
            <a:custGeom>
              <a:avLst/>
              <a:gdLst/>
              <a:ahLst/>
              <a:cxnLst/>
              <a:rect l="l" t="t" r="r" b="b"/>
              <a:pathLst>
                <a:path w="6264" h="11508" extrusionOk="0">
                  <a:moveTo>
                    <a:pt x="2486" y="1"/>
                  </a:moveTo>
                  <a:cubicBezTo>
                    <a:pt x="1968" y="1"/>
                    <a:pt x="1208" y="459"/>
                    <a:pt x="738" y="1786"/>
                  </a:cubicBezTo>
                  <a:cubicBezTo>
                    <a:pt x="738" y="1786"/>
                    <a:pt x="1235" y="760"/>
                    <a:pt x="1971" y="760"/>
                  </a:cubicBezTo>
                  <a:cubicBezTo>
                    <a:pt x="2131" y="760"/>
                    <a:pt x="2303" y="809"/>
                    <a:pt x="2483" y="927"/>
                  </a:cubicBezTo>
                  <a:cubicBezTo>
                    <a:pt x="3650" y="1740"/>
                    <a:pt x="4705" y="4157"/>
                    <a:pt x="5209" y="8087"/>
                  </a:cubicBezTo>
                  <a:cubicBezTo>
                    <a:pt x="5367" y="9095"/>
                    <a:pt x="4742" y="10103"/>
                    <a:pt x="3734" y="10373"/>
                  </a:cubicBezTo>
                  <a:cubicBezTo>
                    <a:pt x="3438" y="10456"/>
                    <a:pt x="3129" y="10490"/>
                    <a:pt x="2822" y="10490"/>
                  </a:cubicBezTo>
                  <a:cubicBezTo>
                    <a:pt x="1396" y="10490"/>
                    <a:pt x="0" y="9757"/>
                    <a:pt x="0" y="9757"/>
                  </a:cubicBezTo>
                  <a:lnTo>
                    <a:pt x="0" y="10765"/>
                  </a:lnTo>
                  <a:cubicBezTo>
                    <a:pt x="0" y="10765"/>
                    <a:pt x="658" y="11508"/>
                    <a:pt x="1993" y="11508"/>
                  </a:cubicBezTo>
                  <a:cubicBezTo>
                    <a:pt x="2491" y="11508"/>
                    <a:pt x="3084" y="11404"/>
                    <a:pt x="3771" y="11120"/>
                  </a:cubicBezTo>
                  <a:cubicBezTo>
                    <a:pt x="6263" y="10065"/>
                    <a:pt x="6179" y="8432"/>
                    <a:pt x="6179" y="8432"/>
                  </a:cubicBezTo>
                  <a:cubicBezTo>
                    <a:pt x="6179" y="8432"/>
                    <a:pt x="6030" y="1702"/>
                    <a:pt x="2800" y="69"/>
                  </a:cubicBezTo>
                  <a:cubicBezTo>
                    <a:pt x="2713" y="25"/>
                    <a:pt x="2606" y="1"/>
                    <a:pt x="2486" y="1"/>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106;p65">
              <a:extLst>
                <a:ext uri="{FF2B5EF4-FFF2-40B4-BE49-F238E27FC236}">
                  <a16:creationId xmlns:a16="http://schemas.microsoft.com/office/drawing/2014/main" id="{8723E2EC-7092-40C8-BCD8-49939C2D1728}"/>
                </a:ext>
              </a:extLst>
            </p:cNvPr>
            <p:cNvSpPr/>
            <p:nvPr/>
          </p:nvSpPr>
          <p:spPr>
            <a:xfrm>
              <a:off x="-1702800" y="3221509"/>
              <a:ext cx="94295" cy="82799"/>
            </a:xfrm>
            <a:custGeom>
              <a:avLst/>
              <a:gdLst/>
              <a:ahLst/>
              <a:cxnLst/>
              <a:rect l="l" t="t" r="r" b="b"/>
              <a:pathLst>
                <a:path w="1746" h="1533" extrusionOk="0">
                  <a:moveTo>
                    <a:pt x="831" y="0"/>
                  </a:moveTo>
                  <a:cubicBezTo>
                    <a:pt x="734" y="0"/>
                    <a:pt x="635" y="18"/>
                    <a:pt x="541" y="56"/>
                  </a:cubicBezTo>
                  <a:cubicBezTo>
                    <a:pt x="159" y="252"/>
                    <a:pt x="0" y="681"/>
                    <a:pt x="159" y="1064"/>
                  </a:cubicBezTo>
                  <a:cubicBezTo>
                    <a:pt x="295" y="1351"/>
                    <a:pt x="562" y="1533"/>
                    <a:pt x="849" y="1533"/>
                  </a:cubicBezTo>
                  <a:cubicBezTo>
                    <a:pt x="954" y="1533"/>
                    <a:pt x="1062" y="1509"/>
                    <a:pt x="1167" y="1456"/>
                  </a:cubicBezTo>
                  <a:cubicBezTo>
                    <a:pt x="1559" y="1297"/>
                    <a:pt x="1746" y="831"/>
                    <a:pt x="1559" y="448"/>
                  </a:cubicBezTo>
                  <a:cubicBezTo>
                    <a:pt x="1438" y="178"/>
                    <a:pt x="1139" y="0"/>
                    <a:pt x="831"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107;p65">
              <a:extLst>
                <a:ext uri="{FF2B5EF4-FFF2-40B4-BE49-F238E27FC236}">
                  <a16:creationId xmlns:a16="http://schemas.microsoft.com/office/drawing/2014/main" id="{4C6DF8C5-A16A-4AA4-BED7-13D411BD8B18}"/>
                </a:ext>
              </a:extLst>
            </p:cNvPr>
            <p:cNvSpPr/>
            <p:nvPr/>
          </p:nvSpPr>
          <p:spPr>
            <a:xfrm>
              <a:off x="-1673582" y="3154913"/>
              <a:ext cx="163856" cy="145290"/>
            </a:xfrm>
            <a:custGeom>
              <a:avLst/>
              <a:gdLst/>
              <a:ahLst/>
              <a:cxnLst/>
              <a:rect l="l" t="t" r="r" b="b"/>
              <a:pathLst>
                <a:path w="3034" h="2690" extrusionOk="0">
                  <a:moveTo>
                    <a:pt x="1755" y="1"/>
                  </a:moveTo>
                  <a:cubicBezTo>
                    <a:pt x="1755" y="48"/>
                    <a:pt x="1718" y="85"/>
                    <a:pt x="1671" y="122"/>
                  </a:cubicBezTo>
                  <a:cubicBezTo>
                    <a:pt x="1251" y="664"/>
                    <a:pt x="663" y="1056"/>
                    <a:pt x="0" y="1289"/>
                  </a:cubicBezTo>
                  <a:lnTo>
                    <a:pt x="626" y="2689"/>
                  </a:lnTo>
                  <a:cubicBezTo>
                    <a:pt x="1363" y="2334"/>
                    <a:pt x="2959" y="1597"/>
                    <a:pt x="3034" y="1289"/>
                  </a:cubicBezTo>
                  <a:cubicBezTo>
                    <a:pt x="2922" y="430"/>
                    <a:pt x="2259" y="122"/>
                    <a:pt x="1755"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108;p65">
              <a:extLst>
                <a:ext uri="{FF2B5EF4-FFF2-40B4-BE49-F238E27FC236}">
                  <a16:creationId xmlns:a16="http://schemas.microsoft.com/office/drawing/2014/main" id="{32B7C6F8-9774-4F05-AA45-EC6EEF9002F8}"/>
                </a:ext>
              </a:extLst>
            </p:cNvPr>
            <p:cNvSpPr/>
            <p:nvPr/>
          </p:nvSpPr>
          <p:spPr>
            <a:xfrm>
              <a:off x="-1617793" y="3099713"/>
              <a:ext cx="66266" cy="114882"/>
            </a:xfrm>
            <a:custGeom>
              <a:avLst/>
              <a:gdLst/>
              <a:ahLst/>
              <a:cxnLst/>
              <a:rect l="l" t="t" r="r" b="b"/>
              <a:pathLst>
                <a:path w="1227" h="2127" extrusionOk="0">
                  <a:moveTo>
                    <a:pt x="791" y="0"/>
                  </a:moveTo>
                  <a:cubicBezTo>
                    <a:pt x="766" y="0"/>
                    <a:pt x="742" y="5"/>
                    <a:pt x="722" y="15"/>
                  </a:cubicBezTo>
                  <a:cubicBezTo>
                    <a:pt x="760" y="248"/>
                    <a:pt x="638" y="640"/>
                    <a:pt x="489" y="1023"/>
                  </a:cubicBezTo>
                  <a:cubicBezTo>
                    <a:pt x="368" y="1256"/>
                    <a:pt x="256" y="1452"/>
                    <a:pt x="134" y="1648"/>
                  </a:cubicBezTo>
                  <a:cubicBezTo>
                    <a:pt x="0" y="1857"/>
                    <a:pt x="136" y="2126"/>
                    <a:pt x="334" y="2126"/>
                  </a:cubicBezTo>
                  <a:cubicBezTo>
                    <a:pt x="357" y="2126"/>
                    <a:pt x="381" y="2123"/>
                    <a:pt x="405" y="2115"/>
                  </a:cubicBezTo>
                  <a:lnTo>
                    <a:pt x="452" y="2115"/>
                  </a:lnTo>
                  <a:cubicBezTo>
                    <a:pt x="797" y="2003"/>
                    <a:pt x="1068" y="1648"/>
                    <a:pt x="1068" y="1256"/>
                  </a:cubicBezTo>
                  <a:cubicBezTo>
                    <a:pt x="1068" y="1107"/>
                    <a:pt x="1105" y="948"/>
                    <a:pt x="1105" y="948"/>
                  </a:cubicBezTo>
                  <a:cubicBezTo>
                    <a:pt x="1105" y="948"/>
                    <a:pt x="1226" y="481"/>
                    <a:pt x="993" y="89"/>
                  </a:cubicBezTo>
                  <a:cubicBezTo>
                    <a:pt x="938" y="35"/>
                    <a:pt x="859" y="0"/>
                    <a:pt x="791"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109;p65">
              <a:extLst>
                <a:ext uri="{FF2B5EF4-FFF2-40B4-BE49-F238E27FC236}">
                  <a16:creationId xmlns:a16="http://schemas.microsoft.com/office/drawing/2014/main" id="{07F8B563-D22A-4229-B324-89F51A03BD29}"/>
                </a:ext>
              </a:extLst>
            </p:cNvPr>
            <p:cNvSpPr/>
            <p:nvPr/>
          </p:nvSpPr>
          <p:spPr>
            <a:xfrm>
              <a:off x="-1543050" y="3195114"/>
              <a:ext cx="63066" cy="33792"/>
            </a:xfrm>
            <a:custGeom>
              <a:avLst/>
              <a:gdLst/>
              <a:ahLst/>
              <a:cxnLst/>
              <a:rect l="l" t="t" r="r" b="b"/>
              <a:pathLst>
                <a:path w="1168" h="526" extrusionOk="0">
                  <a:moveTo>
                    <a:pt x="959" y="1"/>
                  </a:moveTo>
                  <a:cubicBezTo>
                    <a:pt x="935" y="1"/>
                    <a:pt x="910" y="6"/>
                    <a:pt x="888" y="16"/>
                  </a:cubicBezTo>
                  <a:cubicBezTo>
                    <a:pt x="542" y="174"/>
                    <a:pt x="1" y="324"/>
                    <a:pt x="76" y="482"/>
                  </a:cubicBezTo>
                  <a:cubicBezTo>
                    <a:pt x="85" y="513"/>
                    <a:pt x="127" y="526"/>
                    <a:pt x="190" y="526"/>
                  </a:cubicBezTo>
                  <a:cubicBezTo>
                    <a:pt x="375" y="526"/>
                    <a:pt x="744" y="414"/>
                    <a:pt x="1009" y="324"/>
                  </a:cubicBezTo>
                  <a:cubicBezTo>
                    <a:pt x="1121" y="324"/>
                    <a:pt x="1168" y="212"/>
                    <a:pt x="1121" y="90"/>
                  </a:cubicBezTo>
                  <a:cubicBezTo>
                    <a:pt x="1094" y="36"/>
                    <a:pt x="1026" y="1"/>
                    <a:pt x="959"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110;p65">
              <a:extLst>
                <a:ext uri="{FF2B5EF4-FFF2-40B4-BE49-F238E27FC236}">
                  <a16:creationId xmlns:a16="http://schemas.microsoft.com/office/drawing/2014/main" id="{4FCA3864-3FF7-4EA1-ABF3-34BBCF9128C3}"/>
                </a:ext>
              </a:extLst>
            </p:cNvPr>
            <p:cNvSpPr/>
            <p:nvPr/>
          </p:nvSpPr>
          <p:spPr>
            <a:xfrm>
              <a:off x="-1551581" y="3179380"/>
              <a:ext cx="75663" cy="36025"/>
            </a:xfrm>
            <a:custGeom>
              <a:avLst/>
              <a:gdLst/>
              <a:ahLst/>
              <a:cxnLst/>
              <a:rect l="l" t="t" r="r" b="b"/>
              <a:pathLst>
                <a:path w="1401" h="667" extrusionOk="0">
                  <a:moveTo>
                    <a:pt x="1189" y="0"/>
                  </a:moveTo>
                  <a:cubicBezTo>
                    <a:pt x="1169" y="0"/>
                    <a:pt x="1149" y="5"/>
                    <a:pt x="1130" y="15"/>
                  </a:cubicBezTo>
                  <a:cubicBezTo>
                    <a:pt x="738" y="211"/>
                    <a:pt x="0" y="481"/>
                    <a:pt x="112" y="640"/>
                  </a:cubicBezTo>
                  <a:cubicBezTo>
                    <a:pt x="137" y="659"/>
                    <a:pt x="173" y="667"/>
                    <a:pt x="217" y="667"/>
                  </a:cubicBezTo>
                  <a:cubicBezTo>
                    <a:pt x="459" y="667"/>
                    <a:pt x="956" y="421"/>
                    <a:pt x="1279" y="295"/>
                  </a:cubicBezTo>
                  <a:cubicBezTo>
                    <a:pt x="1363" y="248"/>
                    <a:pt x="1400" y="173"/>
                    <a:pt x="1363" y="99"/>
                  </a:cubicBezTo>
                  <a:cubicBezTo>
                    <a:pt x="1301" y="37"/>
                    <a:pt x="1244" y="0"/>
                    <a:pt x="1189"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111;p65">
              <a:extLst>
                <a:ext uri="{FF2B5EF4-FFF2-40B4-BE49-F238E27FC236}">
                  <a16:creationId xmlns:a16="http://schemas.microsoft.com/office/drawing/2014/main" id="{C967E9AA-69AA-4796-8456-F7EAEB1B6C8C}"/>
                </a:ext>
              </a:extLst>
            </p:cNvPr>
            <p:cNvSpPr/>
            <p:nvPr/>
          </p:nvSpPr>
          <p:spPr>
            <a:xfrm>
              <a:off x="-1566217" y="3154157"/>
              <a:ext cx="88301" cy="47206"/>
            </a:xfrm>
            <a:custGeom>
              <a:avLst/>
              <a:gdLst/>
              <a:ahLst/>
              <a:cxnLst/>
              <a:rect l="l" t="t" r="r" b="b"/>
              <a:pathLst>
                <a:path w="1635" h="874" extrusionOk="0">
                  <a:moveTo>
                    <a:pt x="1372" y="1"/>
                  </a:moveTo>
                  <a:cubicBezTo>
                    <a:pt x="1341" y="1"/>
                    <a:pt x="1309" y="6"/>
                    <a:pt x="1279" y="15"/>
                  </a:cubicBezTo>
                  <a:cubicBezTo>
                    <a:pt x="775" y="295"/>
                    <a:pt x="1" y="603"/>
                    <a:pt x="113" y="836"/>
                  </a:cubicBezTo>
                  <a:cubicBezTo>
                    <a:pt x="126" y="862"/>
                    <a:pt x="158" y="873"/>
                    <a:pt x="204" y="873"/>
                  </a:cubicBezTo>
                  <a:cubicBezTo>
                    <a:pt x="440" y="873"/>
                    <a:pt x="1053" y="571"/>
                    <a:pt x="1475" y="407"/>
                  </a:cubicBezTo>
                  <a:cubicBezTo>
                    <a:pt x="1597" y="370"/>
                    <a:pt x="1634" y="248"/>
                    <a:pt x="1597" y="136"/>
                  </a:cubicBezTo>
                  <a:cubicBezTo>
                    <a:pt x="1562" y="45"/>
                    <a:pt x="1468" y="1"/>
                    <a:pt x="1372"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112;p65">
              <a:extLst>
                <a:ext uri="{FF2B5EF4-FFF2-40B4-BE49-F238E27FC236}">
                  <a16:creationId xmlns:a16="http://schemas.microsoft.com/office/drawing/2014/main" id="{D81B1D4C-1ABB-4FCC-AF5A-575D0D442CC2}"/>
                </a:ext>
              </a:extLst>
            </p:cNvPr>
            <p:cNvSpPr/>
            <p:nvPr/>
          </p:nvSpPr>
          <p:spPr>
            <a:xfrm>
              <a:off x="-1570754" y="3149404"/>
              <a:ext cx="96834" cy="56010"/>
            </a:xfrm>
            <a:custGeom>
              <a:avLst/>
              <a:gdLst/>
              <a:ahLst/>
              <a:cxnLst/>
              <a:rect l="l" t="t" r="r" b="b"/>
              <a:pathLst>
                <a:path w="1793" h="1037" extrusionOk="0">
                  <a:moveTo>
                    <a:pt x="1522" y="187"/>
                  </a:moveTo>
                  <a:cubicBezTo>
                    <a:pt x="1559" y="187"/>
                    <a:pt x="1597" y="224"/>
                    <a:pt x="1597" y="262"/>
                  </a:cubicBezTo>
                  <a:cubicBezTo>
                    <a:pt x="1634" y="336"/>
                    <a:pt x="1597" y="420"/>
                    <a:pt x="1522" y="420"/>
                  </a:cubicBezTo>
                  <a:cubicBezTo>
                    <a:pt x="1401" y="458"/>
                    <a:pt x="1289" y="532"/>
                    <a:pt x="1167" y="570"/>
                  </a:cubicBezTo>
                  <a:cubicBezTo>
                    <a:pt x="916" y="682"/>
                    <a:pt x="433" y="891"/>
                    <a:pt x="267" y="891"/>
                  </a:cubicBezTo>
                  <a:cubicBezTo>
                    <a:pt x="254" y="891"/>
                    <a:pt x="243" y="890"/>
                    <a:pt x="234" y="887"/>
                  </a:cubicBezTo>
                  <a:cubicBezTo>
                    <a:pt x="234" y="766"/>
                    <a:pt x="785" y="495"/>
                    <a:pt x="1018" y="383"/>
                  </a:cubicBezTo>
                  <a:cubicBezTo>
                    <a:pt x="1167" y="299"/>
                    <a:pt x="1289" y="262"/>
                    <a:pt x="1401" y="187"/>
                  </a:cubicBezTo>
                  <a:close/>
                  <a:moveTo>
                    <a:pt x="1461" y="0"/>
                  </a:moveTo>
                  <a:cubicBezTo>
                    <a:pt x="1412" y="0"/>
                    <a:pt x="1363" y="10"/>
                    <a:pt x="1326" y="28"/>
                  </a:cubicBezTo>
                  <a:cubicBezTo>
                    <a:pt x="1214" y="103"/>
                    <a:pt x="1093" y="187"/>
                    <a:pt x="981" y="224"/>
                  </a:cubicBezTo>
                  <a:cubicBezTo>
                    <a:pt x="430" y="495"/>
                    <a:pt x="1" y="691"/>
                    <a:pt x="122" y="924"/>
                  </a:cubicBezTo>
                  <a:cubicBezTo>
                    <a:pt x="122" y="999"/>
                    <a:pt x="197" y="1036"/>
                    <a:pt x="281" y="1036"/>
                  </a:cubicBezTo>
                  <a:cubicBezTo>
                    <a:pt x="467" y="1036"/>
                    <a:pt x="785" y="924"/>
                    <a:pt x="1214" y="728"/>
                  </a:cubicBezTo>
                  <a:cubicBezTo>
                    <a:pt x="1363" y="691"/>
                    <a:pt x="1485" y="616"/>
                    <a:pt x="1597" y="570"/>
                  </a:cubicBezTo>
                  <a:cubicBezTo>
                    <a:pt x="1755" y="532"/>
                    <a:pt x="1793" y="336"/>
                    <a:pt x="1755" y="187"/>
                  </a:cubicBezTo>
                  <a:cubicBezTo>
                    <a:pt x="1718" y="103"/>
                    <a:pt x="1681" y="66"/>
                    <a:pt x="1597" y="28"/>
                  </a:cubicBezTo>
                  <a:cubicBezTo>
                    <a:pt x="1559" y="10"/>
                    <a:pt x="1510" y="0"/>
                    <a:pt x="1461"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113;p65">
              <a:extLst>
                <a:ext uri="{FF2B5EF4-FFF2-40B4-BE49-F238E27FC236}">
                  <a16:creationId xmlns:a16="http://schemas.microsoft.com/office/drawing/2014/main" id="{9255A23A-49FB-4475-95EC-DC80F52EB8A5}"/>
                </a:ext>
              </a:extLst>
            </p:cNvPr>
            <p:cNvSpPr/>
            <p:nvPr/>
          </p:nvSpPr>
          <p:spPr>
            <a:xfrm>
              <a:off x="-1574804" y="3137035"/>
              <a:ext cx="71667" cy="38942"/>
            </a:xfrm>
            <a:custGeom>
              <a:avLst/>
              <a:gdLst/>
              <a:ahLst/>
              <a:cxnLst/>
              <a:rect l="l" t="t" r="r" b="b"/>
              <a:pathLst>
                <a:path w="1327" h="721" extrusionOk="0">
                  <a:moveTo>
                    <a:pt x="1078" y="0"/>
                  </a:moveTo>
                  <a:cubicBezTo>
                    <a:pt x="1043" y="0"/>
                    <a:pt x="1006" y="8"/>
                    <a:pt x="972" y="24"/>
                  </a:cubicBezTo>
                  <a:cubicBezTo>
                    <a:pt x="430" y="295"/>
                    <a:pt x="1" y="612"/>
                    <a:pt x="122" y="687"/>
                  </a:cubicBezTo>
                  <a:cubicBezTo>
                    <a:pt x="146" y="710"/>
                    <a:pt x="187" y="721"/>
                    <a:pt x="242" y="721"/>
                  </a:cubicBezTo>
                  <a:cubicBezTo>
                    <a:pt x="445" y="721"/>
                    <a:pt x="829" y="578"/>
                    <a:pt x="1168" y="453"/>
                  </a:cubicBezTo>
                  <a:cubicBezTo>
                    <a:pt x="1242" y="453"/>
                    <a:pt x="1326" y="332"/>
                    <a:pt x="1326" y="220"/>
                  </a:cubicBezTo>
                  <a:cubicBezTo>
                    <a:pt x="1326" y="96"/>
                    <a:pt x="1206" y="0"/>
                    <a:pt x="1078"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114;p65">
              <a:extLst>
                <a:ext uri="{FF2B5EF4-FFF2-40B4-BE49-F238E27FC236}">
                  <a16:creationId xmlns:a16="http://schemas.microsoft.com/office/drawing/2014/main" id="{FF2F92CE-607B-4CBF-B632-F6EADB19B7F8}"/>
                </a:ext>
              </a:extLst>
            </p:cNvPr>
            <p:cNvSpPr/>
            <p:nvPr/>
          </p:nvSpPr>
          <p:spPr>
            <a:xfrm>
              <a:off x="-1572752" y="3132768"/>
              <a:ext cx="73665" cy="47422"/>
            </a:xfrm>
            <a:custGeom>
              <a:avLst/>
              <a:gdLst/>
              <a:ahLst/>
              <a:cxnLst/>
              <a:rect l="l" t="t" r="r" b="b"/>
              <a:pathLst>
                <a:path w="1364" h="878" extrusionOk="0">
                  <a:moveTo>
                    <a:pt x="1040" y="149"/>
                  </a:moveTo>
                  <a:cubicBezTo>
                    <a:pt x="1064" y="149"/>
                    <a:pt x="1092" y="159"/>
                    <a:pt x="1130" y="177"/>
                  </a:cubicBezTo>
                  <a:cubicBezTo>
                    <a:pt x="1167" y="177"/>
                    <a:pt x="1204" y="262"/>
                    <a:pt x="1204" y="299"/>
                  </a:cubicBezTo>
                  <a:lnTo>
                    <a:pt x="1204" y="336"/>
                  </a:lnTo>
                  <a:cubicBezTo>
                    <a:pt x="1204" y="374"/>
                    <a:pt x="1167" y="458"/>
                    <a:pt x="1092" y="495"/>
                  </a:cubicBezTo>
                  <a:cubicBezTo>
                    <a:pt x="551" y="691"/>
                    <a:pt x="234" y="728"/>
                    <a:pt x="159" y="728"/>
                  </a:cubicBezTo>
                  <a:cubicBezTo>
                    <a:pt x="196" y="644"/>
                    <a:pt x="430" y="458"/>
                    <a:pt x="971" y="177"/>
                  </a:cubicBezTo>
                  <a:cubicBezTo>
                    <a:pt x="994" y="159"/>
                    <a:pt x="1015" y="149"/>
                    <a:pt x="1040" y="149"/>
                  </a:cubicBezTo>
                  <a:close/>
                  <a:moveTo>
                    <a:pt x="1036" y="0"/>
                  </a:moveTo>
                  <a:cubicBezTo>
                    <a:pt x="983" y="0"/>
                    <a:pt x="934" y="9"/>
                    <a:pt x="896" y="28"/>
                  </a:cubicBezTo>
                  <a:cubicBezTo>
                    <a:pt x="504" y="224"/>
                    <a:pt x="0" y="532"/>
                    <a:pt x="0" y="728"/>
                  </a:cubicBezTo>
                  <a:cubicBezTo>
                    <a:pt x="0" y="766"/>
                    <a:pt x="0" y="803"/>
                    <a:pt x="38" y="840"/>
                  </a:cubicBezTo>
                  <a:cubicBezTo>
                    <a:pt x="38" y="840"/>
                    <a:pt x="84" y="878"/>
                    <a:pt x="196" y="878"/>
                  </a:cubicBezTo>
                  <a:cubicBezTo>
                    <a:pt x="355" y="878"/>
                    <a:pt x="626" y="840"/>
                    <a:pt x="1167" y="607"/>
                  </a:cubicBezTo>
                  <a:cubicBezTo>
                    <a:pt x="1288" y="570"/>
                    <a:pt x="1363" y="458"/>
                    <a:pt x="1363" y="299"/>
                  </a:cubicBezTo>
                  <a:cubicBezTo>
                    <a:pt x="1363" y="177"/>
                    <a:pt x="1288" y="103"/>
                    <a:pt x="1204" y="28"/>
                  </a:cubicBezTo>
                  <a:cubicBezTo>
                    <a:pt x="1148" y="9"/>
                    <a:pt x="1090" y="0"/>
                    <a:pt x="1036"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115;p65">
              <a:extLst>
                <a:ext uri="{FF2B5EF4-FFF2-40B4-BE49-F238E27FC236}">
                  <a16:creationId xmlns:a16="http://schemas.microsoft.com/office/drawing/2014/main" id="{2D896D7F-D07B-46EE-B31D-7E9CAEF817ED}"/>
                </a:ext>
              </a:extLst>
            </p:cNvPr>
            <p:cNvSpPr/>
            <p:nvPr/>
          </p:nvSpPr>
          <p:spPr>
            <a:xfrm>
              <a:off x="-1902462" y="2832790"/>
              <a:ext cx="315128" cy="539140"/>
            </a:xfrm>
            <a:custGeom>
              <a:avLst/>
              <a:gdLst/>
              <a:ahLst/>
              <a:cxnLst/>
              <a:rect l="l" t="t" r="r" b="b"/>
              <a:pathLst>
                <a:path w="5835" h="9982" extrusionOk="0">
                  <a:moveTo>
                    <a:pt x="4031" y="0"/>
                  </a:moveTo>
                  <a:cubicBezTo>
                    <a:pt x="3603" y="0"/>
                    <a:pt x="3175" y="216"/>
                    <a:pt x="2922" y="598"/>
                  </a:cubicBezTo>
                  <a:cubicBezTo>
                    <a:pt x="1" y="5153"/>
                    <a:pt x="664" y="8420"/>
                    <a:pt x="664" y="8420"/>
                  </a:cubicBezTo>
                  <a:cubicBezTo>
                    <a:pt x="776" y="9857"/>
                    <a:pt x="1634" y="9894"/>
                    <a:pt x="1634" y="9894"/>
                  </a:cubicBezTo>
                  <a:cubicBezTo>
                    <a:pt x="1873" y="9954"/>
                    <a:pt x="2112" y="9982"/>
                    <a:pt x="2350" y="9982"/>
                  </a:cubicBezTo>
                  <a:cubicBezTo>
                    <a:pt x="3668" y="9982"/>
                    <a:pt x="4949" y="9147"/>
                    <a:pt x="5835" y="8420"/>
                  </a:cubicBezTo>
                  <a:cubicBezTo>
                    <a:pt x="5797" y="8261"/>
                    <a:pt x="5760" y="8112"/>
                    <a:pt x="5723" y="7953"/>
                  </a:cubicBezTo>
                  <a:cubicBezTo>
                    <a:pt x="5601" y="7412"/>
                    <a:pt x="5443" y="6898"/>
                    <a:pt x="5405" y="6357"/>
                  </a:cubicBezTo>
                  <a:lnTo>
                    <a:pt x="3697" y="6824"/>
                  </a:lnTo>
                  <a:cubicBezTo>
                    <a:pt x="5060" y="4453"/>
                    <a:pt x="5368" y="3249"/>
                    <a:pt x="5527" y="2231"/>
                  </a:cubicBezTo>
                  <a:cubicBezTo>
                    <a:pt x="5527" y="2119"/>
                    <a:pt x="5564" y="1998"/>
                    <a:pt x="5564" y="1886"/>
                  </a:cubicBezTo>
                  <a:cubicBezTo>
                    <a:pt x="5601" y="953"/>
                    <a:pt x="5172" y="449"/>
                    <a:pt x="4668" y="178"/>
                  </a:cubicBezTo>
                  <a:cubicBezTo>
                    <a:pt x="4471" y="57"/>
                    <a:pt x="4251" y="0"/>
                    <a:pt x="4031"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116;p65">
              <a:extLst>
                <a:ext uri="{FF2B5EF4-FFF2-40B4-BE49-F238E27FC236}">
                  <a16:creationId xmlns:a16="http://schemas.microsoft.com/office/drawing/2014/main" id="{6C7D2563-F8B9-434C-B195-6E1EDEB55E16}"/>
                </a:ext>
              </a:extLst>
            </p:cNvPr>
            <p:cNvSpPr/>
            <p:nvPr/>
          </p:nvSpPr>
          <p:spPr>
            <a:xfrm>
              <a:off x="-1822802" y="2287763"/>
              <a:ext cx="378154" cy="378240"/>
            </a:xfrm>
            <a:custGeom>
              <a:avLst/>
              <a:gdLst/>
              <a:ahLst/>
              <a:cxnLst/>
              <a:rect l="l" t="t" r="r" b="b"/>
              <a:pathLst>
                <a:path w="7002" h="7003" extrusionOk="0">
                  <a:moveTo>
                    <a:pt x="3617" y="1"/>
                  </a:moveTo>
                  <a:cubicBezTo>
                    <a:pt x="3594" y="1"/>
                    <a:pt x="3571" y="1"/>
                    <a:pt x="3548" y="2"/>
                  </a:cubicBezTo>
                  <a:cubicBezTo>
                    <a:pt x="1597" y="39"/>
                    <a:pt x="1" y="1514"/>
                    <a:pt x="47" y="3539"/>
                  </a:cubicBezTo>
                  <a:cubicBezTo>
                    <a:pt x="84" y="5530"/>
                    <a:pt x="877" y="7003"/>
                    <a:pt x="2731" y="7003"/>
                  </a:cubicBezTo>
                  <a:cubicBezTo>
                    <a:pt x="2754" y="7003"/>
                    <a:pt x="2777" y="7002"/>
                    <a:pt x="2801" y="7002"/>
                  </a:cubicBezTo>
                  <a:cubicBezTo>
                    <a:pt x="4752" y="6955"/>
                    <a:pt x="7001" y="5873"/>
                    <a:pt x="6964" y="3847"/>
                  </a:cubicBezTo>
                  <a:cubicBezTo>
                    <a:pt x="6927" y="1846"/>
                    <a:pt x="5488" y="1"/>
                    <a:pt x="361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117;p65">
              <a:extLst>
                <a:ext uri="{FF2B5EF4-FFF2-40B4-BE49-F238E27FC236}">
                  <a16:creationId xmlns:a16="http://schemas.microsoft.com/office/drawing/2014/main" id="{AD28AD93-D01D-49C5-AEDA-96C3E2174314}"/>
                </a:ext>
              </a:extLst>
            </p:cNvPr>
            <p:cNvSpPr/>
            <p:nvPr/>
          </p:nvSpPr>
          <p:spPr>
            <a:xfrm>
              <a:off x="-1753242" y="2366835"/>
              <a:ext cx="365517" cy="387908"/>
            </a:xfrm>
            <a:custGeom>
              <a:avLst/>
              <a:gdLst/>
              <a:ahLst/>
              <a:cxnLst/>
              <a:rect l="l" t="t" r="r" b="b"/>
              <a:pathLst>
                <a:path w="6768" h="7182" extrusionOk="0">
                  <a:moveTo>
                    <a:pt x="3334" y="1"/>
                  </a:moveTo>
                  <a:cubicBezTo>
                    <a:pt x="3247" y="1"/>
                    <a:pt x="3160" y="4"/>
                    <a:pt x="3072" y="12"/>
                  </a:cubicBezTo>
                  <a:cubicBezTo>
                    <a:pt x="1279" y="171"/>
                    <a:pt x="1" y="1916"/>
                    <a:pt x="159" y="3858"/>
                  </a:cubicBezTo>
                  <a:cubicBezTo>
                    <a:pt x="302" y="5753"/>
                    <a:pt x="1759" y="7182"/>
                    <a:pt x="3447" y="7182"/>
                  </a:cubicBezTo>
                  <a:cubicBezTo>
                    <a:pt x="3530" y="7182"/>
                    <a:pt x="3613" y="7178"/>
                    <a:pt x="3697" y="7171"/>
                  </a:cubicBezTo>
                  <a:cubicBezTo>
                    <a:pt x="5480" y="7013"/>
                    <a:pt x="6768" y="5258"/>
                    <a:pt x="6609" y="3316"/>
                  </a:cubicBezTo>
                  <a:cubicBezTo>
                    <a:pt x="6423" y="1435"/>
                    <a:pt x="5013" y="1"/>
                    <a:pt x="3334"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118;p65">
              <a:extLst>
                <a:ext uri="{FF2B5EF4-FFF2-40B4-BE49-F238E27FC236}">
                  <a16:creationId xmlns:a16="http://schemas.microsoft.com/office/drawing/2014/main" id="{C92AC9F3-CDC7-4E97-AC08-A591AB5F4615}"/>
                </a:ext>
              </a:extLst>
            </p:cNvPr>
            <p:cNvSpPr/>
            <p:nvPr/>
          </p:nvSpPr>
          <p:spPr>
            <a:xfrm>
              <a:off x="-1786996" y="2541886"/>
              <a:ext cx="84250" cy="83771"/>
            </a:xfrm>
            <a:custGeom>
              <a:avLst/>
              <a:gdLst/>
              <a:ahLst/>
              <a:cxnLst/>
              <a:rect l="l" t="t" r="r" b="b"/>
              <a:pathLst>
                <a:path w="1560" h="1551" extrusionOk="0">
                  <a:moveTo>
                    <a:pt x="738" y="1"/>
                  </a:moveTo>
                  <a:cubicBezTo>
                    <a:pt x="318" y="1"/>
                    <a:pt x="0" y="346"/>
                    <a:pt x="0" y="776"/>
                  </a:cubicBezTo>
                  <a:cubicBezTo>
                    <a:pt x="0" y="1205"/>
                    <a:pt x="355" y="1550"/>
                    <a:pt x="784" y="1550"/>
                  </a:cubicBezTo>
                  <a:cubicBezTo>
                    <a:pt x="1204" y="1550"/>
                    <a:pt x="1559" y="1205"/>
                    <a:pt x="1559" y="776"/>
                  </a:cubicBezTo>
                  <a:cubicBezTo>
                    <a:pt x="1559" y="346"/>
                    <a:pt x="1167" y="1"/>
                    <a:pt x="738"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119;p65">
              <a:extLst>
                <a:ext uri="{FF2B5EF4-FFF2-40B4-BE49-F238E27FC236}">
                  <a16:creationId xmlns:a16="http://schemas.microsoft.com/office/drawing/2014/main" id="{BDCFA7DD-1BAE-49A7-B1A9-16F97C8C918F}"/>
                </a:ext>
              </a:extLst>
            </p:cNvPr>
            <p:cNvSpPr/>
            <p:nvPr/>
          </p:nvSpPr>
          <p:spPr>
            <a:xfrm>
              <a:off x="-1767824" y="2573158"/>
              <a:ext cx="16688" cy="29814"/>
            </a:xfrm>
            <a:custGeom>
              <a:avLst/>
              <a:gdLst/>
              <a:ahLst/>
              <a:cxnLst/>
              <a:rect l="l" t="t" r="r" b="b"/>
              <a:pathLst>
                <a:path w="309" h="552" extrusionOk="0">
                  <a:moveTo>
                    <a:pt x="308" y="1"/>
                  </a:moveTo>
                  <a:cubicBezTo>
                    <a:pt x="233" y="38"/>
                    <a:pt x="149" y="38"/>
                    <a:pt x="112" y="85"/>
                  </a:cubicBezTo>
                  <a:cubicBezTo>
                    <a:pt x="75" y="159"/>
                    <a:pt x="0" y="197"/>
                    <a:pt x="0" y="318"/>
                  </a:cubicBezTo>
                  <a:cubicBezTo>
                    <a:pt x="0" y="393"/>
                    <a:pt x="37" y="467"/>
                    <a:pt x="112" y="505"/>
                  </a:cubicBezTo>
                  <a:cubicBezTo>
                    <a:pt x="149" y="505"/>
                    <a:pt x="196" y="551"/>
                    <a:pt x="233" y="551"/>
                  </a:cubicBezTo>
                  <a:lnTo>
                    <a:pt x="308" y="551"/>
                  </a:lnTo>
                  <a:lnTo>
                    <a:pt x="196" y="430"/>
                  </a:lnTo>
                  <a:cubicBezTo>
                    <a:pt x="149" y="393"/>
                    <a:pt x="112" y="355"/>
                    <a:pt x="112" y="318"/>
                  </a:cubicBezTo>
                  <a:cubicBezTo>
                    <a:pt x="112" y="271"/>
                    <a:pt x="149" y="197"/>
                    <a:pt x="196" y="159"/>
                  </a:cubicBezTo>
                  <a:cubicBezTo>
                    <a:pt x="233" y="122"/>
                    <a:pt x="271" y="85"/>
                    <a:pt x="308" y="1"/>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120;p65">
              <a:extLst>
                <a:ext uri="{FF2B5EF4-FFF2-40B4-BE49-F238E27FC236}">
                  <a16:creationId xmlns:a16="http://schemas.microsoft.com/office/drawing/2014/main" id="{2BED0F03-E8D2-4D87-BAF2-62549FB7C839}"/>
                </a:ext>
              </a:extLst>
            </p:cNvPr>
            <p:cNvSpPr/>
            <p:nvPr/>
          </p:nvSpPr>
          <p:spPr>
            <a:xfrm>
              <a:off x="-1549583" y="2630140"/>
              <a:ext cx="84250" cy="31272"/>
            </a:xfrm>
            <a:custGeom>
              <a:avLst/>
              <a:gdLst/>
              <a:ahLst/>
              <a:cxnLst/>
              <a:rect l="l" t="t" r="r" b="b"/>
              <a:pathLst>
                <a:path w="1560" h="579" extrusionOk="0">
                  <a:moveTo>
                    <a:pt x="1" y="0"/>
                  </a:moveTo>
                  <a:lnTo>
                    <a:pt x="1" y="0"/>
                  </a:lnTo>
                  <a:cubicBezTo>
                    <a:pt x="38" y="75"/>
                    <a:pt x="122" y="150"/>
                    <a:pt x="159" y="196"/>
                  </a:cubicBezTo>
                  <a:cubicBezTo>
                    <a:pt x="197" y="271"/>
                    <a:pt x="271" y="308"/>
                    <a:pt x="309" y="383"/>
                  </a:cubicBezTo>
                  <a:cubicBezTo>
                    <a:pt x="467" y="467"/>
                    <a:pt x="626" y="542"/>
                    <a:pt x="775" y="579"/>
                  </a:cubicBezTo>
                  <a:cubicBezTo>
                    <a:pt x="971" y="579"/>
                    <a:pt x="1167" y="504"/>
                    <a:pt x="1289" y="430"/>
                  </a:cubicBezTo>
                  <a:cubicBezTo>
                    <a:pt x="1401" y="308"/>
                    <a:pt x="1522" y="150"/>
                    <a:pt x="1559" y="0"/>
                  </a:cubicBezTo>
                  <a:lnTo>
                    <a:pt x="1559" y="0"/>
                  </a:lnTo>
                  <a:cubicBezTo>
                    <a:pt x="1438" y="112"/>
                    <a:pt x="1326" y="234"/>
                    <a:pt x="1205" y="271"/>
                  </a:cubicBezTo>
                  <a:cubicBezTo>
                    <a:pt x="1093" y="346"/>
                    <a:pt x="934" y="383"/>
                    <a:pt x="822" y="383"/>
                  </a:cubicBezTo>
                  <a:cubicBezTo>
                    <a:pt x="663" y="346"/>
                    <a:pt x="542" y="308"/>
                    <a:pt x="393" y="234"/>
                  </a:cubicBezTo>
                  <a:lnTo>
                    <a:pt x="197" y="150"/>
                  </a:lnTo>
                  <a:cubicBezTo>
                    <a:pt x="159" y="75"/>
                    <a:pt x="75" y="38"/>
                    <a:pt x="1" y="0"/>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121;p65">
              <a:extLst>
                <a:ext uri="{FF2B5EF4-FFF2-40B4-BE49-F238E27FC236}">
                  <a16:creationId xmlns:a16="http://schemas.microsoft.com/office/drawing/2014/main" id="{84A543EB-12BE-4F60-9B28-087292B5C665}"/>
                </a:ext>
              </a:extLst>
            </p:cNvPr>
            <p:cNvSpPr/>
            <p:nvPr/>
          </p:nvSpPr>
          <p:spPr>
            <a:xfrm>
              <a:off x="-1511778" y="2548475"/>
              <a:ext cx="37859" cy="61033"/>
            </a:xfrm>
            <a:custGeom>
              <a:avLst/>
              <a:gdLst/>
              <a:ahLst/>
              <a:cxnLst/>
              <a:rect l="l" t="t" r="r" b="b"/>
              <a:pathLst>
                <a:path w="701" h="1130" extrusionOk="0">
                  <a:moveTo>
                    <a:pt x="248" y="0"/>
                  </a:moveTo>
                  <a:cubicBezTo>
                    <a:pt x="215" y="0"/>
                    <a:pt x="178" y="9"/>
                    <a:pt x="159" y="28"/>
                  </a:cubicBezTo>
                  <a:cubicBezTo>
                    <a:pt x="122" y="346"/>
                    <a:pt x="1" y="887"/>
                    <a:pt x="197" y="1120"/>
                  </a:cubicBezTo>
                  <a:cubicBezTo>
                    <a:pt x="203" y="1127"/>
                    <a:pt x="219" y="1130"/>
                    <a:pt x="240" y="1130"/>
                  </a:cubicBezTo>
                  <a:cubicBezTo>
                    <a:pt x="346" y="1130"/>
                    <a:pt x="595" y="1056"/>
                    <a:pt x="626" y="924"/>
                  </a:cubicBezTo>
                  <a:cubicBezTo>
                    <a:pt x="701" y="654"/>
                    <a:pt x="393" y="261"/>
                    <a:pt x="309" y="28"/>
                  </a:cubicBezTo>
                  <a:cubicBezTo>
                    <a:pt x="309" y="9"/>
                    <a:pt x="281" y="0"/>
                    <a:pt x="248" y="0"/>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122;p65">
              <a:extLst>
                <a:ext uri="{FF2B5EF4-FFF2-40B4-BE49-F238E27FC236}">
                  <a16:creationId xmlns:a16="http://schemas.microsoft.com/office/drawing/2014/main" id="{472B302A-C796-40E4-964A-3A5B14625DF1}"/>
                </a:ext>
              </a:extLst>
            </p:cNvPr>
            <p:cNvSpPr/>
            <p:nvPr/>
          </p:nvSpPr>
          <p:spPr>
            <a:xfrm>
              <a:off x="-1444702" y="2531300"/>
              <a:ext cx="21225" cy="29328"/>
            </a:xfrm>
            <a:custGeom>
              <a:avLst/>
              <a:gdLst/>
              <a:ahLst/>
              <a:cxnLst/>
              <a:rect l="l" t="t" r="r" b="b"/>
              <a:pathLst>
                <a:path w="393" h="543" extrusionOk="0">
                  <a:moveTo>
                    <a:pt x="196" y="1"/>
                  </a:moveTo>
                  <a:cubicBezTo>
                    <a:pt x="84" y="1"/>
                    <a:pt x="0" y="113"/>
                    <a:pt x="0" y="271"/>
                  </a:cubicBezTo>
                  <a:cubicBezTo>
                    <a:pt x="0" y="393"/>
                    <a:pt x="84" y="542"/>
                    <a:pt x="196" y="542"/>
                  </a:cubicBezTo>
                  <a:cubicBezTo>
                    <a:pt x="317" y="542"/>
                    <a:pt x="392" y="430"/>
                    <a:pt x="392" y="271"/>
                  </a:cubicBezTo>
                  <a:cubicBezTo>
                    <a:pt x="392" y="113"/>
                    <a:pt x="317" y="1"/>
                    <a:pt x="19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123;p65">
              <a:extLst>
                <a:ext uri="{FF2B5EF4-FFF2-40B4-BE49-F238E27FC236}">
                  <a16:creationId xmlns:a16="http://schemas.microsoft.com/office/drawing/2014/main" id="{1A942278-D2A9-4DE5-B788-A0178AB22BDD}"/>
                </a:ext>
              </a:extLst>
            </p:cNvPr>
            <p:cNvSpPr/>
            <p:nvPr/>
          </p:nvSpPr>
          <p:spPr>
            <a:xfrm>
              <a:off x="-1595975" y="2545937"/>
              <a:ext cx="21225" cy="29274"/>
            </a:xfrm>
            <a:custGeom>
              <a:avLst/>
              <a:gdLst/>
              <a:ahLst/>
              <a:cxnLst/>
              <a:rect l="l" t="t" r="r" b="b"/>
              <a:pathLst>
                <a:path w="393" h="542" extrusionOk="0">
                  <a:moveTo>
                    <a:pt x="197" y="0"/>
                  </a:moveTo>
                  <a:cubicBezTo>
                    <a:pt x="85" y="0"/>
                    <a:pt x="1" y="122"/>
                    <a:pt x="1" y="271"/>
                  </a:cubicBezTo>
                  <a:cubicBezTo>
                    <a:pt x="1" y="430"/>
                    <a:pt x="85" y="542"/>
                    <a:pt x="197" y="542"/>
                  </a:cubicBezTo>
                  <a:cubicBezTo>
                    <a:pt x="318" y="542"/>
                    <a:pt x="393" y="430"/>
                    <a:pt x="393" y="271"/>
                  </a:cubicBezTo>
                  <a:cubicBezTo>
                    <a:pt x="393" y="122"/>
                    <a:pt x="318" y="0"/>
                    <a:pt x="197"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124;p65">
              <a:extLst>
                <a:ext uri="{FF2B5EF4-FFF2-40B4-BE49-F238E27FC236}">
                  <a16:creationId xmlns:a16="http://schemas.microsoft.com/office/drawing/2014/main" id="{32E0518A-E23F-458A-A270-716BDCE00369}"/>
                </a:ext>
              </a:extLst>
            </p:cNvPr>
            <p:cNvSpPr/>
            <p:nvPr/>
          </p:nvSpPr>
          <p:spPr>
            <a:xfrm>
              <a:off x="-1643824" y="2497435"/>
              <a:ext cx="136151" cy="132760"/>
            </a:xfrm>
            <a:custGeom>
              <a:avLst/>
              <a:gdLst/>
              <a:ahLst/>
              <a:cxnLst/>
              <a:rect l="l" t="t" r="r" b="b"/>
              <a:pathLst>
                <a:path w="2521" h="2458" extrusionOk="0">
                  <a:moveTo>
                    <a:pt x="1242" y="124"/>
                  </a:moveTo>
                  <a:cubicBezTo>
                    <a:pt x="1820" y="124"/>
                    <a:pt x="2287" y="553"/>
                    <a:pt x="2334" y="1132"/>
                  </a:cubicBezTo>
                  <a:cubicBezTo>
                    <a:pt x="2371" y="1757"/>
                    <a:pt x="1904" y="2261"/>
                    <a:pt x="1316" y="2299"/>
                  </a:cubicBezTo>
                  <a:cubicBezTo>
                    <a:pt x="1295" y="2300"/>
                    <a:pt x="1273" y="2301"/>
                    <a:pt x="1251" y="2301"/>
                  </a:cubicBezTo>
                  <a:cubicBezTo>
                    <a:pt x="697" y="2301"/>
                    <a:pt x="185" y="1847"/>
                    <a:pt x="150" y="1291"/>
                  </a:cubicBezTo>
                  <a:cubicBezTo>
                    <a:pt x="150" y="973"/>
                    <a:pt x="234" y="702"/>
                    <a:pt x="420" y="506"/>
                  </a:cubicBezTo>
                  <a:cubicBezTo>
                    <a:pt x="616" y="273"/>
                    <a:pt x="887" y="161"/>
                    <a:pt x="1204" y="124"/>
                  </a:cubicBezTo>
                  <a:close/>
                  <a:moveTo>
                    <a:pt x="1240" y="0"/>
                  </a:moveTo>
                  <a:cubicBezTo>
                    <a:pt x="1216" y="0"/>
                    <a:pt x="1191" y="1"/>
                    <a:pt x="1167" y="2"/>
                  </a:cubicBezTo>
                  <a:cubicBezTo>
                    <a:pt x="850" y="2"/>
                    <a:pt x="542" y="161"/>
                    <a:pt x="346" y="394"/>
                  </a:cubicBezTo>
                  <a:cubicBezTo>
                    <a:pt x="112" y="665"/>
                    <a:pt x="0" y="973"/>
                    <a:pt x="38" y="1291"/>
                  </a:cubicBezTo>
                  <a:cubicBezTo>
                    <a:pt x="75" y="1953"/>
                    <a:pt x="616" y="2457"/>
                    <a:pt x="1279" y="2457"/>
                  </a:cubicBezTo>
                  <a:lnTo>
                    <a:pt x="1316" y="2457"/>
                  </a:lnTo>
                  <a:cubicBezTo>
                    <a:pt x="2016" y="2373"/>
                    <a:pt x="2520" y="1795"/>
                    <a:pt x="2483" y="1132"/>
                  </a:cubicBezTo>
                  <a:cubicBezTo>
                    <a:pt x="2447" y="492"/>
                    <a:pt x="1907" y="0"/>
                    <a:pt x="124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125;p65">
              <a:extLst>
                <a:ext uri="{FF2B5EF4-FFF2-40B4-BE49-F238E27FC236}">
                  <a16:creationId xmlns:a16="http://schemas.microsoft.com/office/drawing/2014/main" id="{CE452936-0F33-40FA-A262-23AAF7E64962}"/>
                </a:ext>
              </a:extLst>
            </p:cNvPr>
            <p:cNvSpPr/>
            <p:nvPr/>
          </p:nvSpPr>
          <p:spPr>
            <a:xfrm>
              <a:off x="-1477970" y="2486578"/>
              <a:ext cx="119517" cy="133030"/>
            </a:xfrm>
            <a:custGeom>
              <a:avLst/>
              <a:gdLst/>
              <a:ahLst/>
              <a:cxnLst/>
              <a:rect l="l" t="t" r="r" b="b"/>
              <a:pathLst>
                <a:path w="2213" h="2463" extrusionOk="0">
                  <a:moveTo>
                    <a:pt x="1083" y="129"/>
                  </a:moveTo>
                  <a:cubicBezTo>
                    <a:pt x="1279" y="129"/>
                    <a:pt x="1512" y="203"/>
                    <a:pt x="1671" y="362"/>
                  </a:cubicBezTo>
                  <a:cubicBezTo>
                    <a:pt x="1867" y="558"/>
                    <a:pt x="2016" y="829"/>
                    <a:pt x="2016" y="1137"/>
                  </a:cubicBezTo>
                  <a:cubicBezTo>
                    <a:pt x="2063" y="1762"/>
                    <a:pt x="1671" y="2266"/>
                    <a:pt x="1167" y="2304"/>
                  </a:cubicBezTo>
                  <a:cubicBezTo>
                    <a:pt x="1127" y="2310"/>
                    <a:pt x="1088" y="2313"/>
                    <a:pt x="1051" y="2313"/>
                  </a:cubicBezTo>
                  <a:cubicBezTo>
                    <a:pt x="867" y="2313"/>
                    <a:pt x="704" y="2239"/>
                    <a:pt x="541" y="2108"/>
                  </a:cubicBezTo>
                  <a:cubicBezTo>
                    <a:pt x="345" y="1921"/>
                    <a:pt x="196" y="1604"/>
                    <a:pt x="196" y="1295"/>
                  </a:cubicBezTo>
                  <a:cubicBezTo>
                    <a:pt x="149" y="670"/>
                    <a:pt x="541" y="166"/>
                    <a:pt x="1045" y="129"/>
                  </a:cubicBezTo>
                  <a:close/>
                  <a:moveTo>
                    <a:pt x="1134" y="1"/>
                  </a:moveTo>
                  <a:cubicBezTo>
                    <a:pt x="1104" y="1"/>
                    <a:pt x="1074" y="3"/>
                    <a:pt x="1045" y="7"/>
                  </a:cubicBezTo>
                  <a:cubicBezTo>
                    <a:pt x="467" y="54"/>
                    <a:pt x="0" y="633"/>
                    <a:pt x="37" y="1295"/>
                  </a:cubicBezTo>
                  <a:cubicBezTo>
                    <a:pt x="75" y="1641"/>
                    <a:pt x="233" y="1996"/>
                    <a:pt x="467" y="2192"/>
                  </a:cubicBezTo>
                  <a:cubicBezTo>
                    <a:pt x="663" y="2341"/>
                    <a:pt x="896" y="2462"/>
                    <a:pt x="1129" y="2462"/>
                  </a:cubicBezTo>
                  <a:lnTo>
                    <a:pt x="1167" y="2462"/>
                  </a:lnTo>
                  <a:cubicBezTo>
                    <a:pt x="1745" y="2388"/>
                    <a:pt x="2212" y="1837"/>
                    <a:pt x="2175" y="1137"/>
                  </a:cubicBezTo>
                  <a:cubicBezTo>
                    <a:pt x="2138" y="791"/>
                    <a:pt x="1979" y="474"/>
                    <a:pt x="1745" y="241"/>
                  </a:cubicBezTo>
                  <a:cubicBezTo>
                    <a:pt x="1574" y="110"/>
                    <a:pt x="1345" y="1"/>
                    <a:pt x="1134"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126;p65">
              <a:extLst>
                <a:ext uri="{FF2B5EF4-FFF2-40B4-BE49-F238E27FC236}">
                  <a16:creationId xmlns:a16="http://schemas.microsoft.com/office/drawing/2014/main" id="{B3241980-530D-445E-A39C-D06EAEFA8631}"/>
                </a:ext>
              </a:extLst>
            </p:cNvPr>
            <p:cNvSpPr/>
            <p:nvPr/>
          </p:nvSpPr>
          <p:spPr>
            <a:xfrm>
              <a:off x="-1515829" y="2548583"/>
              <a:ext cx="45960" cy="14043"/>
            </a:xfrm>
            <a:custGeom>
              <a:avLst/>
              <a:gdLst/>
              <a:ahLst/>
              <a:cxnLst/>
              <a:rect l="l" t="t" r="r" b="b"/>
              <a:pathLst>
                <a:path w="851" h="260" extrusionOk="0">
                  <a:moveTo>
                    <a:pt x="511" y="1"/>
                  </a:moveTo>
                  <a:cubicBezTo>
                    <a:pt x="338" y="1"/>
                    <a:pt x="163" y="52"/>
                    <a:pt x="1" y="147"/>
                  </a:cubicBezTo>
                  <a:lnTo>
                    <a:pt x="76" y="259"/>
                  </a:lnTo>
                  <a:cubicBezTo>
                    <a:pt x="190" y="194"/>
                    <a:pt x="329" y="155"/>
                    <a:pt x="471" y="155"/>
                  </a:cubicBezTo>
                  <a:cubicBezTo>
                    <a:pt x="574" y="155"/>
                    <a:pt x="678" y="175"/>
                    <a:pt x="776" y="222"/>
                  </a:cubicBezTo>
                  <a:lnTo>
                    <a:pt x="850" y="73"/>
                  </a:lnTo>
                  <a:cubicBezTo>
                    <a:pt x="742" y="24"/>
                    <a:pt x="627" y="1"/>
                    <a:pt x="511"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127;p65">
              <a:extLst>
                <a:ext uri="{FF2B5EF4-FFF2-40B4-BE49-F238E27FC236}">
                  <a16:creationId xmlns:a16="http://schemas.microsoft.com/office/drawing/2014/main" id="{D56BF6EB-7C20-46DC-ABC6-326494D42B03}"/>
                </a:ext>
              </a:extLst>
            </p:cNvPr>
            <p:cNvSpPr/>
            <p:nvPr/>
          </p:nvSpPr>
          <p:spPr>
            <a:xfrm>
              <a:off x="-1736608" y="2535350"/>
              <a:ext cx="100884" cy="12639"/>
            </a:xfrm>
            <a:custGeom>
              <a:avLst/>
              <a:gdLst/>
              <a:ahLst/>
              <a:cxnLst/>
              <a:rect l="l" t="t" r="r" b="b"/>
              <a:pathLst>
                <a:path w="1868" h="234" extrusionOk="0">
                  <a:moveTo>
                    <a:pt x="1" y="0"/>
                  </a:moveTo>
                  <a:lnTo>
                    <a:pt x="1" y="159"/>
                  </a:lnTo>
                  <a:lnTo>
                    <a:pt x="1868" y="234"/>
                  </a:lnTo>
                  <a:lnTo>
                    <a:pt x="1868" y="122"/>
                  </a:lnTo>
                  <a:lnTo>
                    <a:pt x="1" y="0"/>
                  </a:ln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128;p65">
              <a:extLst>
                <a:ext uri="{FF2B5EF4-FFF2-40B4-BE49-F238E27FC236}">
                  <a16:creationId xmlns:a16="http://schemas.microsoft.com/office/drawing/2014/main" id="{A5538BE3-10FD-4C3C-BD0A-42D1AA3822F9}"/>
                </a:ext>
              </a:extLst>
            </p:cNvPr>
            <p:cNvSpPr/>
            <p:nvPr/>
          </p:nvSpPr>
          <p:spPr>
            <a:xfrm>
              <a:off x="-1778409" y="2293002"/>
              <a:ext cx="356930" cy="259524"/>
            </a:xfrm>
            <a:custGeom>
              <a:avLst/>
              <a:gdLst/>
              <a:ahLst/>
              <a:cxnLst/>
              <a:rect l="l" t="t" r="r" b="b"/>
              <a:pathLst>
                <a:path w="6609" h="4805" extrusionOk="0">
                  <a:moveTo>
                    <a:pt x="2887" y="1"/>
                  </a:moveTo>
                  <a:cubicBezTo>
                    <a:pt x="2397" y="1"/>
                    <a:pt x="1850" y="97"/>
                    <a:pt x="1241" y="325"/>
                  </a:cubicBezTo>
                  <a:cubicBezTo>
                    <a:pt x="812" y="483"/>
                    <a:pt x="0" y="3825"/>
                    <a:pt x="579" y="4609"/>
                  </a:cubicBezTo>
                  <a:lnTo>
                    <a:pt x="812" y="4805"/>
                  </a:lnTo>
                  <a:cubicBezTo>
                    <a:pt x="812" y="4805"/>
                    <a:pt x="1596" y="4217"/>
                    <a:pt x="2604" y="1687"/>
                  </a:cubicBezTo>
                  <a:cubicBezTo>
                    <a:pt x="2604" y="1687"/>
                    <a:pt x="4546" y="3094"/>
                    <a:pt x="6389" y="3094"/>
                  </a:cubicBezTo>
                  <a:cubicBezTo>
                    <a:pt x="6462" y="3094"/>
                    <a:pt x="6535" y="3092"/>
                    <a:pt x="6608" y="3087"/>
                  </a:cubicBezTo>
                  <a:cubicBezTo>
                    <a:pt x="6608" y="3087"/>
                    <a:pt x="5658" y="1"/>
                    <a:pt x="288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5129;p65">
            <a:extLst>
              <a:ext uri="{FF2B5EF4-FFF2-40B4-BE49-F238E27FC236}">
                <a16:creationId xmlns:a16="http://schemas.microsoft.com/office/drawing/2014/main" id="{7F5DDE64-F898-4D07-BADF-98736F3570B8}"/>
              </a:ext>
            </a:extLst>
          </p:cNvPr>
          <p:cNvGrpSpPr/>
          <p:nvPr/>
        </p:nvGrpSpPr>
        <p:grpSpPr>
          <a:xfrm>
            <a:off x="0" y="3518055"/>
            <a:ext cx="1476325" cy="3199424"/>
            <a:chOff x="-3109968" y="2251074"/>
            <a:chExt cx="891563" cy="2282073"/>
          </a:xfrm>
        </p:grpSpPr>
        <p:grpSp>
          <p:nvGrpSpPr>
            <p:cNvPr id="151" name="Google Shape;5130;p65">
              <a:extLst>
                <a:ext uri="{FF2B5EF4-FFF2-40B4-BE49-F238E27FC236}">
                  <a16:creationId xmlns:a16="http://schemas.microsoft.com/office/drawing/2014/main" id="{6182FF27-6562-4C5D-B03D-9776399A205A}"/>
                </a:ext>
              </a:extLst>
            </p:cNvPr>
            <p:cNvGrpSpPr/>
            <p:nvPr/>
          </p:nvGrpSpPr>
          <p:grpSpPr>
            <a:xfrm>
              <a:off x="-3109968" y="2251074"/>
              <a:ext cx="891563" cy="2282073"/>
              <a:chOff x="2734698" y="2849350"/>
              <a:chExt cx="762085" cy="1950490"/>
            </a:xfrm>
          </p:grpSpPr>
          <p:sp>
            <p:nvSpPr>
              <p:cNvPr id="157" name="Google Shape;5131;p65">
                <a:extLst>
                  <a:ext uri="{FF2B5EF4-FFF2-40B4-BE49-F238E27FC236}">
                    <a16:creationId xmlns:a16="http://schemas.microsoft.com/office/drawing/2014/main" id="{F3482295-B4D7-401E-8F4B-C9E1512EC845}"/>
                  </a:ext>
                </a:extLst>
              </p:cNvPr>
              <p:cNvSpPr/>
              <p:nvPr/>
            </p:nvSpPr>
            <p:spPr>
              <a:xfrm rot="-1528486">
                <a:off x="2881372" y="2854674"/>
                <a:ext cx="355054" cy="344361"/>
              </a:xfrm>
              <a:custGeom>
                <a:avLst/>
                <a:gdLst/>
                <a:ahLst/>
                <a:cxnLst/>
                <a:rect l="l" t="t" r="r" b="b"/>
                <a:pathLst>
                  <a:path w="7002" h="7003" extrusionOk="0">
                    <a:moveTo>
                      <a:pt x="3617" y="1"/>
                    </a:moveTo>
                    <a:cubicBezTo>
                      <a:pt x="3594" y="1"/>
                      <a:pt x="3571" y="1"/>
                      <a:pt x="3548" y="2"/>
                    </a:cubicBezTo>
                    <a:cubicBezTo>
                      <a:pt x="1597" y="39"/>
                      <a:pt x="1" y="1514"/>
                      <a:pt x="47" y="3539"/>
                    </a:cubicBezTo>
                    <a:cubicBezTo>
                      <a:pt x="84" y="5530"/>
                      <a:pt x="877" y="7003"/>
                      <a:pt x="2731" y="7003"/>
                    </a:cubicBezTo>
                    <a:cubicBezTo>
                      <a:pt x="2754" y="7003"/>
                      <a:pt x="2777" y="7002"/>
                      <a:pt x="2801" y="7002"/>
                    </a:cubicBezTo>
                    <a:cubicBezTo>
                      <a:pt x="4752" y="6955"/>
                      <a:pt x="7001" y="5873"/>
                      <a:pt x="6964" y="3847"/>
                    </a:cubicBezTo>
                    <a:cubicBezTo>
                      <a:pt x="6927" y="1846"/>
                      <a:pt x="5488" y="1"/>
                      <a:pt x="361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132;p65">
                <a:extLst>
                  <a:ext uri="{FF2B5EF4-FFF2-40B4-BE49-F238E27FC236}">
                    <a16:creationId xmlns:a16="http://schemas.microsoft.com/office/drawing/2014/main" id="{80211FFA-3DBD-4C64-8DB3-1758624588B9}"/>
                  </a:ext>
                </a:extLst>
              </p:cNvPr>
              <p:cNvSpPr/>
              <p:nvPr/>
            </p:nvSpPr>
            <p:spPr>
              <a:xfrm>
                <a:off x="2880860" y="4541675"/>
                <a:ext cx="131692" cy="215442"/>
              </a:xfrm>
              <a:custGeom>
                <a:avLst/>
                <a:gdLst/>
                <a:ahLst/>
                <a:cxnLst/>
                <a:rect l="l" t="t" r="r" b="b"/>
                <a:pathLst>
                  <a:path w="2876" h="4705" extrusionOk="0">
                    <a:moveTo>
                      <a:pt x="2875" y="0"/>
                    </a:moveTo>
                    <a:lnTo>
                      <a:pt x="346" y="233"/>
                    </a:lnTo>
                    <a:lnTo>
                      <a:pt x="1" y="3771"/>
                    </a:lnTo>
                    <a:lnTo>
                      <a:pt x="505" y="4630"/>
                    </a:lnTo>
                    <a:lnTo>
                      <a:pt x="2334" y="4704"/>
                    </a:lnTo>
                    <a:lnTo>
                      <a:pt x="2642" y="3883"/>
                    </a:lnTo>
                    <a:cubicBezTo>
                      <a:pt x="2371" y="3734"/>
                      <a:pt x="2875" y="0"/>
                      <a:pt x="2875"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133;p65">
                <a:extLst>
                  <a:ext uri="{FF2B5EF4-FFF2-40B4-BE49-F238E27FC236}">
                    <a16:creationId xmlns:a16="http://schemas.microsoft.com/office/drawing/2014/main" id="{A692A988-7B92-44EA-B626-57388C2DEAAA}"/>
                  </a:ext>
                </a:extLst>
              </p:cNvPr>
              <p:cNvSpPr/>
              <p:nvPr/>
            </p:nvSpPr>
            <p:spPr>
              <a:xfrm>
                <a:off x="2866345" y="4707024"/>
                <a:ext cx="272725" cy="92816"/>
              </a:xfrm>
              <a:custGeom>
                <a:avLst/>
                <a:gdLst/>
                <a:ahLst/>
                <a:cxnLst/>
                <a:rect l="l" t="t" r="r" b="b"/>
                <a:pathLst>
                  <a:path w="5956" h="2027" extrusionOk="0">
                    <a:moveTo>
                      <a:pt x="279" y="0"/>
                    </a:moveTo>
                    <a:cubicBezTo>
                      <a:pt x="249" y="0"/>
                      <a:pt x="234" y="1"/>
                      <a:pt x="234" y="1"/>
                    </a:cubicBezTo>
                    <a:lnTo>
                      <a:pt x="0" y="2027"/>
                    </a:lnTo>
                    <a:lnTo>
                      <a:pt x="5918" y="2027"/>
                    </a:lnTo>
                    <a:cubicBezTo>
                      <a:pt x="5955" y="1831"/>
                      <a:pt x="5881" y="1327"/>
                      <a:pt x="5685" y="1252"/>
                    </a:cubicBezTo>
                    <a:lnTo>
                      <a:pt x="2922" y="197"/>
                    </a:lnTo>
                    <a:cubicBezTo>
                      <a:pt x="2922" y="197"/>
                      <a:pt x="2761" y="430"/>
                      <a:pt x="2384" y="430"/>
                    </a:cubicBezTo>
                    <a:cubicBezTo>
                      <a:pt x="2272" y="430"/>
                      <a:pt x="2140" y="409"/>
                      <a:pt x="1988" y="356"/>
                    </a:cubicBezTo>
                    <a:cubicBezTo>
                      <a:pt x="1008" y="27"/>
                      <a:pt x="437" y="0"/>
                      <a:pt x="279"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134;p65">
                <a:extLst>
                  <a:ext uri="{FF2B5EF4-FFF2-40B4-BE49-F238E27FC236}">
                    <a16:creationId xmlns:a16="http://schemas.microsoft.com/office/drawing/2014/main" id="{900DB0B9-E1F2-4222-A7E8-7985DDD87074}"/>
                  </a:ext>
                </a:extLst>
              </p:cNvPr>
              <p:cNvSpPr/>
              <p:nvPr/>
            </p:nvSpPr>
            <p:spPr>
              <a:xfrm>
                <a:off x="3039432" y="4732254"/>
                <a:ext cx="88924" cy="35533"/>
              </a:xfrm>
              <a:custGeom>
                <a:avLst/>
                <a:gdLst/>
                <a:ahLst/>
                <a:cxnLst/>
                <a:rect l="l" t="t" r="r" b="b"/>
                <a:pathLst>
                  <a:path w="1942" h="776" extrusionOk="0">
                    <a:moveTo>
                      <a:pt x="150" y="1"/>
                    </a:moveTo>
                    <a:lnTo>
                      <a:pt x="0" y="776"/>
                    </a:lnTo>
                    <a:lnTo>
                      <a:pt x="1905" y="776"/>
                    </a:lnTo>
                    <a:cubicBezTo>
                      <a:pt x="1942" y="776"/>
                      <a:pt x="1942" y="776"/>
                      <a:pt x="1905" y="738"/>
                    </a:cubicBezTo>
                    <a:lnTo>
                      <a:pt x="150" y="1"/>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135;p65">
                <a:extLst>
                  <a:ext uri="{FF2B5EF4-FFF2-40B4-BE49-F238E27FC236}">
                    <a16:creationId xmlns:a16="http://schemas.microsoft.com/office/drawing/2014/main" id="{03013529-B4BE-4786-8696-5D891E799150}"/>
                  </a:ext>
                </a:extLst>
              </p:cNvPr>
              <p:cNvSpPr/>
              <p:nvPr/>
            </p:nvSpPr>
            <p:spPr>
              <a:xfrm>
                <a:off x="3037279" y="4730148"/>
                <a:ext cx="91076" cy="39334"/>
              </a:xfrm>
              <a:custGeom>
                <a:avLst/>
                <a:gdLst/>
                <a:ahLst/>
                <a:cxnLst/>
                <a:rect l="l" t="t" r="r" b="b"/>
                <a:pathLst>
                  <a:path w="1989" h="859" extrusionOk="0">
                    <a:moveTo>
                      <a:pt x="197" y="84"/>
                    </a:moveTo>
                    <a:lnTo>
                      <a:pt x="1914" y="822"/>
                    </a:lnTo>
                    <a:lnTo>
                      <a:pt x="47" y="822"/>
                    </a:lnTo>
                    <a:lnTo>
                      <a:pt x="197" y="84"/>
                    </a:lnTo>
                    <a:close/>
                    <a:moveTo>
                      <a:pt x="160" y="0"/>
                    </a:moveTo>
                    <a:lnTo>
                      <a:pt x="1" y="859"/>
                    </a:lnTo>
                    <a:lnTo>
                      <a:pt x="1952" y="859"/>
                    </a:lnTo>
                    <a:cubicBezTo>
                      <a:pt x="1989" y="859"/>
                      <a:pt x="1989" y="859"/>
                      <a:pt x="1989" y="822"/>
                    </a:cubicBezTo>
                    <a:lnTo>
                      <a:pt x="1989" y="784"/>
                    </a:lnTo>
                    <a:lnTo>
                      <a:pt x="160"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136;p65">
                <a:extLst>
                  <a:ext uri="{FF2B5EF4-FFF2-40B4-BE49-F238E27FC236}">
                    <a16:creationId xmlns:a16="http://schemas.microsoft.com/office/drawing/2014/main" id="{12AA9D3B-E5A2-42FA-8DD6-C2762DB72857}"/>
                  </a:ext>
                </a:extLst>
              </p:cNvPr>
              <p:cNvSpPr/>
              <p:nvPr/>
            </p:nvSpPr>
            <p:spPr>
              <a:xfrm>
                <a:off x="2870191" y="4707069"/>
                <a:ext cx="28252" cy="60718"/>
              </a:xfrm>
              <a:custGeom>
                <a:avLst/>
                <a:gdLst/>
                <a:ahLst/>
                <a:cxnLst/>
                <a:rect l="l" t="t" r="r" b="b"/>
                <a:pathLst>
                  <a:path w="617" h="1326" extrusionOk="0">
                    <a:moveTo>
                      <a:pt x="150" y="0"/>
                    </a:moveTo>
                    <a:lnTo>
                      <a:pt x="0" y="1326"/>
                    </a:lnTo>
                    <a:lnTo>
                      <a:pt x="616" y="1326"/>
                    </a:lnTo>
                    <a:lnTo>
                      <a:pt x="542" y="38"/>
                    </a:lnTo>
                    <a:cubicBezTo>
                      <a:pt x="467" y="38"/>
                      <a:pt x="150" y="0"/>
                      <a:pt x="150"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137;p65">
                <a:extLst>
                  <a:ext uri="{FF2B5EF4-FFF2-40B4-BE49-F238E27FC236}">
                    <a16:creationId xmlns:a16="http://schemas.microsoft.com/office/drawing/2014/main" id="{3591C493-CDB5-44CC-8BF1-92BA38A95BA0}"/>
                  </a:ext>
                </a:extLst>
              </p:cNvPr>
              <p:cNvSpPr/>
              <p:nvPr/>
            </p:nvSpPr>
            <p:spPr>
              <a:xfrm>
                <a:off x="2868451" y="4766047"/>
                <a:ext cx="261644" cy="3434"/>
              </a:xfrm>
              <a:custGeom>
                <a:avLst/>
                <a:gdLst/>
                <a:ahLst/>
                <a:cxnLst/>
                <a:rect l="l" t="t" r="r" b="b"/>
                <a:pathLst>
                  <a:path w="5714" h="75" extrusionOk="0">
                    <a:moveTo>
                      <a:pt x="38" y="0"/>
                    </a:moveTo>
                    <a:lnTo>
                      <a:pt x="1" y="38"/>
                    </a:lnTo>
                    <a:cubicBezTo>
                      <a:pt x="1" y="75"/>
                      <a:pt x="38" y="75"/>
                      <a:pt x="38" y="75"/>
                    </a:cubicBezTo>
                    <a:lnTo>
                      <a:pt x="5713" y="75"/>
                    </a:lnTo>
                    <a:cubicBezTo>
                      <a:pt x="5713" y="38"/>
                      <a:pt x="5713" y="38"/>
                      <a:pt x="5676" y="38"/>
                    </a:cubicBezTo>
                    <a:lnTo>
                      <a:pt x="38" y="0"/>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139;p65">
                <a:extLst>
                  <a:ext uri="{FF2B5EF4-FFF2-40B4-BE49-F238E27FC236}">
                    <a16:creationId xmlns:a16="http://schemas.microsoft.com/office/drawing/2014/main" id="{CDAEC7B2-4AB7-4AB2-A4AD-9C0FA9486186}"/>
                  </a:ext>
                </a:extLst>
              </p:cNvPr>
              <p:cNvSpPr/>
              <p:nvPr/>
            </p:nvSpPr>
            <p:spPr>
              <a:xfrm>
                <a:off x="3445453" y="3394494"/>
                <a:ext cx="17583" cy="15248"/>
              </a:xfrm>
              <a:custGeom>
                <a:avLst/>
                <a:gdLst/>
                <a:ahLst/>
                <a:cxnLst/>
                <a:rect l="l" t="t" r="r" b="b"/>
                <a:pathLst>
                  <a:path w="384" h="333" extrusionOk="0">
                    <a:moveTo>
                      <a:pt x="271" y="1"/>
                    </a:moveTo>
                    <a:cubicBezTo>
                      <a:pt x="150" y="1"/>
                      <a:pt x="75" y="47"/>
                      <a:pt x="38" y="122"/>
                    </a:cubicBezTo>
                    <a:cubicBezTo>
                      <a:pt x="1" y="197"/>
                      <a:pt x="38" y="281"/>
                      <a:pt x="113" y="318"/>
                    </a:cubicBezTo>
                    <a:cubicBezTo>
                      <a:pt x="145" y="328"/>
                      <a:pt x="173" y="333"/>
                      <a:pt x="199" y="333"/>
                    </a:cubicBezTo>
                    <a:cubicBezTo>
                      <a:pt x="271" y="333"/>
                      <a:pt x="319" y="296"/>
                      <a:pt x="346" y="234"/>
                    </a:cubicBezTo>
                    <a:cubicBezTo>
                      <a:pt x="383" y="159"/>
                      <a:pt x="346" y="47"/>
                      <a:pt x="271"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140;p65">
                <a:extLst>
                  <a:ext uri="{FF2B5EF4-FFF2-40B4-BE49-F238E27FC236}">
                    <a16:creationId xmlns:a16="http://schemas.microsoft.com/office/drawing/2014/main" id="{00E1C4A0-111C-48D6-8826-DF094474883F}"/>
                  </a:ext>
                </a:extLst>
              </p:cNvPr>
              <p:cNvSpPr/>
              <p:nvPr/>
            </p:nvSpPr>
            <p:spPr>
              <a:xfrm>
                <a:off x="3379240" y="3369035"/>
                <a:ext cx="16255" cy="13783"/>
              </a:xfrm>
              <a:custGeom>
                <a:avLst/>
                <a:gdLst/>
                <a:ahLst/>
                <a:cxnLst/>
                <a:rect l="l" t="t" r="r" b="b"/>
                <a:pathLst>
                  <a:path w="355" h="301" extrusionOk="0">
                    <a:moveTo>
                      <a:pt x="174" y="1"/>
                    </a:moveTo>
                    <a:cubicBezTo>
                      <a:pt x="121" y="1"/>
                      <a:pt x="74" y="35"/>
                      <a:pt x="47" y="90"/>
                    </a:cubicBezTo>
                    <a:cubicBezTo>
                      <a:pt x="0" y="174"/>
                      <a:pt x="47" y="249"/>
                      <a:pt x="121" y="286"/>
                    </a:cubicBezTo>
                    <a:cubicBezTo>
                      <a:pt x="141" y="296"/>
                      <a:pt x="165" y="301"/>
                      <a:pt x="189" y="301"/>
                    </a:cubicBezTo>
                    <a:cubicBezTo>
                      <a:pt x="255" y="301"/>
                      <a:pt x="327" y="266"/>
                      <a:pt x="355" y="211"/>
                    </a:cubicBezTo>
                    <a:cubicBezTo>
                      <a:pt x="355" y="137"/>
                      <a:pt x="317" y="15"/>
                      <a:pt x="233" y="15"/>
                    </a:cubicBezTo>
                    <a:cubicBezTo>
                      <a:pt x="213" y="5"/>
                      <a:pt x="193" y="1"/>
                      <a:pt x="17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141;p65">
                <a:extLst>
                  <a:ext uri="{FF2B5EF4-FFF2-40B4-BE49-F238E27FC236}">
                    <a16:creationId xmlns:a16="http://schemas.microsoft.com/office/drawing/2014/main" id="{2304700B-B206-4B2B-A5EC-C5930E5FB288}"/>
                  </a:ext>
                </a:extLst>
              </p:cNvPr>
              <p:cNvSpPr/>
              <p:nvPr/>
            </p:nvSpPr>
            <p:spPr>
              <a:xfrm>
                <a:off x="3473660" y="3324618"/>
                <a:ext cx="16301" cy="13783"/>
              </a:xfrm>
              <a:custGeom>
                <a:avLst/>
                <a:gdLst/>
                <a:ahLst/>
                <a:cxnLst/>
                <a:rect l="l" t="t" r="r" b="b"/>
                <a:pathLst>
                  <a:path w="356" h="301" extrusionOk="0">
                    <a:moveTo>
                      <a:pt x="175" y="0"/>
                    </a:moveTo>
                    <a:cubicBezTo>
                      <a:pt x="121" y="0"/>
                      <a:pt x="72" y="35"/>
                      <a:pt x="38" y="89"/>
                    </a:cubicBezTo>
                    <a:cubicBezTo>
                      <a:pt x="1" y="173"/>
                      <a:pt x="38" y="285"/>
                      <a:pt x="122" y="285"/>
                    </a:cubicBezTo>
                    <a:cubicBezTo>
                      <a:pt x="142" y="295"/>
                      <a:pt x="166" y="300"/>
                      <a:pt x="190" y="300"/>
                    </a:cubicBezTo>
                    <a:cubicBezTo>
                      <a:pt x="256" y="300"/>
                      <a:pt x="328" y="265"/>
                      <a:pt x="356" y="211"/>
                    </a:cubicBezTo>
                    <a:cubicBezTo>
                      <a:pt x="356" y="127"/>
                      <a:pt x="318" y="52"/>
                      <a:pt x="234" y="15"/>
                    </a:cubicBezTo>
                    <a:cubicBezTo>
                      <a:pt x="214" y="5"/>
                      <a:pt x="194" y="0"/>
                      <a:pt x="175"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142;p65">
                <a:extLst>
                  <a:ext uri="{FF2B5EF4-FFF2-40B4-BE49-F238E27FC236}">
                    <a16:creationId xmlns:a16="http://schemas.microsoft.com/office/drawing/2014/main" id="{0F3319F7-43F1-41A6-9234-FDA234EFA352}"/>
                  </a:ext>
                </a:extLst>
              </p:cNvPr>
              <p:cNvSpPr/>
              <p:nvPr/>
            </p:nvSpPr>
            <p:spPr>
              <a:xfrm>
                <a:off x="3407859" y="3297694"/>
                <a:ext cx="16301" cy="15248"/>
              </a:xfrm>
              <a:custGeom>
                <a:avLst/>
                <a:gdLst/>
                <a:ahLst/>
                <a:cxnLst/>
                <a:rect l="l" t="t" r="r" b="b"/>
                <a:pathLst>
                  <a:path w="356" h="333" extrusionOk="0">
                    <a:moveTo>
                      <a:pt x="174" y="0"/>
                    </a:moveTo>
                    <a:cubicBezTo>
                      <a:pt x="118" y="0"/>
                      <a:pt x="65" y="37"/>
                      <a:pt x="38" y="99"/>
                    </a:cubicBezTo>
                    <a:cubicBezTo>
                      <a:pt x="0" y="173"/>
                      <a:pt x="38" y="295"/>
                      <a:pt x="122" y="332"/>
                    </a:cubicBezTo>
                    <a:cubicBezTo>
                      <a:pt x="196" y="332"/>
                      <a:pt x="308" y="295"/>
                      <a:pt x="308" y="211"/>
                    </a:cubicBezTo>
                    <a:cubicBezTo>
                      <a:pt x="355" y="136"/>
                      <a:pt x="308" y="61"/>
                      <a:pt x="234" y="15"/>
                    </a:cubicBezTo>
                    <a:cubicBezTo>
                      <a:pt x="214" y="5"/>
                      <a:pt x="194" y="0"/>
                      <a:pt x="174"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143;p65">
                <a:extLst>
                  <a:ext uri="{FF2B5EF4-FFF2-40B4-BE49-F238E27FC236}">
                    <a16:creationId xmlns:a16="http://schemas.microsoft.com/office/drawing/2014/main" id="{12CE2B17-777C-4DA5-9CE7-963023FC97AD}"/>
                  </a:ext>
                </a:extLst>
              </p:cNvPr>
              <p:cNvSpPr/>
              <p:nvPr/>
            </p:nvSpPr>
            <p:spPr>
              <a:xfrm>
                <a:off x="3235185" y="3910549"/>
                <a:ext cx="17995" cy="15523"/>
              </a:xfrm>
              <a:custGeom>
                <a:avLst/>
                <a:gdLst/>
                <a:ahLst/>
                <a:cxnLst/>
                <a:rect l="l" t="t" r="r" b="b"/>
                <a:pathLst>
                  <a:path w="393" h="339" extrusionOk="0">
                    <a:moveTo>
                      <a:pt x="187" y="1"/>
                    </a:moveTo>
                    <a:cubicBezTo>
                      <a:pt x="117" y="1"/>
                      <a:pt x="65" y="36"/>
                      <a:pt x="38" y="90"/>
                    </a:cubicBezTo>
                    <a:cubicBezTo>
                      <a:pt x="0" y="212"/>
                      <a:pt x="38" y="286"/>
                      <a:pt x="112" y="324"/>
                    </a:cubicBezTo>
                    <a:cubicBezTo>
                      <a:pt x="145" y="334"/>
                      <a:pt x="174" y="338"/>
                      <a:pt x="200" y="338"/>
                    </a:cubicBezTo>
                    <a:cubicBezTo>
                      <a:pt x="271" y="338"/>
                      <a:pt x="318" y="304"/>
                      <a:pt x="346" y="249"/>
                    </a:cubicBezTo>
                    <a:cubicBezTo>
                      <a:pt x="392" y="128"/>
                      <a:pt x="346" y="53"/>
                      <a:pt x="271" y="16"/>
                    </a:cubicBezTo>
                    <a:cubicBezTo>
                      <a:pt x="241" y="5"/>
                      <a:pt x="213" y="1"/>
                      <a:pt x="187"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144;p65">
                <a:extLst>
                  <a:ext uri="{FF2B5EF4-FFF2-40B4-BE49-F238E27FC236}">
                    <a16:creationId xmlns:a16="http://schemas.microsoft.com/office/drawing/2014/main" id="{E4D504DA-203F-4F2B-93B3-D986A82A7055}"/>
                  </a:ext>
                </a:extLst>
              </p:cNvPr>
              <p:cNvSpPr/>
              <p:nvPr/>
            </p:nvSpPr>
            <p:spPr>
              <a:xfrm>
                <a:off x="3169384" y="3883670"/>
                <a:ext cx="15843" cy="15889"/>
              </a:xfrm>
              <a:custGeom>
                <a:avLst/>
                <a:gdLst/>
                <a:ahLst/>
                <a:cxnLst/>
                <a:rect l="l" t="t" r="r" b="b"/>
                <a:pathLst>
                  <a:path w="346" h="347" extrusionOk="0">
                    <a:moveTo>
                      <a:pt x="173" y="1"/>
                    </a:moveTo>
                    <a:cubicBezTo>
                      <a:pt x="115" y="1"/>
                      <a:pt x="66" y="44"/>
                      <a:pt x="37" y="136"/>
                    </a:cubicBezTo>
                    <a:cubicBezTo>
                      <a:pt x="0" y="210"/>
                      <a:pt x="37" y="285"/>
                      <a:pt x="112" y="332"/>
                    </a:cubicBezTo>
                    <a:cubicBezTo>
                      <a:pt x="134" y="342"/>
                      <a:pt x="158" y="346"/>
                      <a:pt x="182" y="346"/>
                    </a:cubicBezTo>
                    <a:cubicBezTo>
                      <a:pt x="250" y="346"/>
                      <a:pt x="318" y="310"/>
                      <a:pt x="345" y="248"/>
                    </a:cubicBezTo>
                    <a:cubicBezTo>
                      <a:pt x="345" y="173"/>
                      <a:pt x="308" y="52"/>
                      <a:pt x="233" y="14"/>
                    </a:cubicBezTo>
                    <a:cubicBezTo>
                      <a:pt x="213" y="5"/>
                      <a:pt x="193" y="1"/>
                      <a:pt x="17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145;p65">
                <a:extLst>
                  <a:ext uri="{FF2B5EF4-FFF2-40B4-BE49-F238E27FC236}">
                    <a16:creationId xmlns:a16="http://schemas.microsoft.com/office/drawing/2014/main" id="{707460DF-5B59-4718-A3C3-0CA5F6C2FED6}"/>
                  </a:ext>
                </a:extLst>
              </p:cNvPr>
              <p:cNvSpPr/>
              <p:nvPr/>
            </p:nvSpPr>
            <p:spPr>
              <a:xfrm>
                <a:off x="3263803" y="3839849"/>
                <a:ext cx="17583" cy="15019"/>
              </a:xfrm>
              <a:custGeom>
                <a:avLst/>
                <a:gdLst/>
                <a:ahLst/>
                <a:cxnLst/>
                <a:rect l="l" t="t" r="r" b="b"/>
                <a:pathLst>
                  <a:path w="384" h="328" extrusionOk="0">
                    <a:moveTo>
                      <a:pt x="234" y="1"/>
                    </a:moveTo>
                    <a:cubicBezTo>
                      <a:pt x="150" y="1"/>
                      <a:pt x="76" y="38"/>
                      <a:pt x="38" y="122"/>
                    </a:cubicBezTo>
                    <a:cubicBezTo>
                      <a:pt x="1" y="197"/>
                      <a:pt x="38" y="271"/>
                      <a:pt x="113" y="309"/>
                    </a:cubicBezTo>
                    <a:cubicBezTo>
                      <a:pt x="134" y="322"/>
                      <a:pt x="158" y="327"/>
                      <a:pt x="183" y="327"/>
                    </a:cubicBezTo>
                    <a:cubicBezTo>
                      <a:pt x="248" y="327"/>
                      <a:pt x="319" y="288"/>
                      <a:pt x="346" y="234"/>
                    </a:cubicBezTo>
                    <a:cubicBezTo>
                      <a:pt x="384" y="159"/>
                      <a:pt x="309" y="38"/>
                      <a:pt x="23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146;p65">
                <a:extLst>
                  <a:ext uri="{FF2B5EF4-FFF2-40B4-BE49-F238E27FC236}">
                    <a16:creationId xmlns:a16="http://schemas.microsoft.com/office/drawing/2014/main" id="{BAF4CD6E-1BF4-4D96-BC72-00BBBF2A6DA6}"/>
                  </a:ext>
                </a:extLst>
              </p:cNvPr>
              <p:cNvSpPr/>
              <p:nvPr/>
            </p:nvSpPr>
            <p:spPr>
              <a:xfrm>
                <a:off x="3197591" y="3814390"/>
                <a:ext cx="16255" cy="13783"/>
              </a:xfrm>
              <a:custGeom>
                <a:avLst/>
                <a:gdLst/>
                <a:ahLst/>
                <a:cxnLst/>
                <a:rect l="l" t="t" r="r" b="b"/>
                <a:pathLst>
                  <a:path w="355" h="301" extrusionOk="0">
                    <a:moveTo>
                      <a:pt x="174" y="1"/>
                    </a:moveTo>
                    <a:cubicBezTo>
                      <a:pt x="121" y="1"/>
                      <a:pt x="74" y="35"/>
                      <a:pt x="47" y="90"/>
                    </a:cubicBezTo>
                    <a:cubicBezTo>
                      <a:pt x="0" y="165"/>
                      <a:pt x="47" y="249"/>
                      <a:pt x="121" y="286"/>
                    </a:cubicBezTo>
                    <a:cubicBezTo>
                      <a:pt x="141" y="296"/>
                      <a:pt x="165" y="301"/>
                      <a:pt x="188" y="301"/>
                    </a:cubicBezTo>
                    <a:cubicBezTo>
                      <a:pt x="252" y="301"/>
                      <a:pt x="317" y="266"/>
                      <a:pt x="317" y="211"/>
                    </a:cubicBezTo>
                    <a:cubicBezTo>
                      <a:pt x="355" y="127"/>
                      <a:pt x="317" y="15"/>
                      <a:pt x="233" y="15"/>
                    </a:cubicBezTo>
                    <a:cubicBezTo>
                      <a:pt x="213" y="5"/>
                      <a:pt x="193" y="1"/>
                      <a:pt x="17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147;p65">
                <a:extLst>
                  <a:ext uri="{FF2B5EF4-FFF2-40B4-BE49-F238E27FC236}">
                    <a16:creationId xmlns:a16="http://schemas.microsoft.com/office/drawing/2014/main" id="{98947EE7-9798-4170-9DCF-C361EE624F2E}"/>
                  </a:ext>
                </a:extLst>
              </p:cNvPr>
              <p:cNvSpPr/>
              <p:nvPr/>
            </p:nvSpPr>
            <p:spPr>
              <a:xfrm>
                <a:off x="3415140" y="3565474"/>
                <a:ext cx="79949" cy="94373"/>
              </a:xfrm>
              <a:custGeom>
                <a:avLst/>
                <a:gdLst/>
                <a:ahLst/>
                <a:cxnLst/>
                <a:rect l="l" t="t" r="r" b="b"/>
                <a:pathLst>
                  <a:path w="1746" h="2061" extrusionOk="0">
                    <a:moveTo>
                      <a:pt x="1363" y="0"/>
                    </a:moveTo>
                    <a:cubicBezTo>
                      <a:pt x="1363" y="0"/>
                      <a:pt x="971" y="196"/>
                      <a:pt x="700" y="784"/>
                    </a:cubicBezTo>
                    <a:cubicBezTo>
                      <a:pt x="383" y="1363"/>
                      <a:pt x="700" y="1484"/>
                      <a:pt x="345" y="1484"/>
                    </a:cubicBezTo>
                    <a:cubicBezTo>
                      <a:pt x="0" y="1484"/>
                      <a:pt x="345" y="2026"/>
                      <a:pt x="345" y="2026"/>
                    </a:cubicBezTo>
                    <a:cubicBezTo>
                      <a:pt x="345" y="2026"/>
                      <a:pt x="380" y="2061"/>
                      <a:pt x="458" y="2061"/>
                    </a:cubicBezTo>
                    <a:cubicBezTo>
                      <a:pt x="580" y="2061"/>
                      <a:pt x="807" y="1973"/>
                      <a:pt x="1167" y="1522"/>
                    </a:cubicBezTo>
                    <a:cubicBezTo>
                      <a:pt x="1745" y="822"/>
                      <a:pt x="1363" y="0"/>
                      <a:pt x="1363"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148;p65">
                <a:extLst>
                  <a:ext uri="{FF2B5EF4-FFF2-40B4-BE49-F238E27FC236}">
                    <a16:creationId xmlns:a16="http://schemas.microsoft.com/office/drawing/2014/main" id="{3C2C1BA9-A6D6-4159-8B3D-34AD649DBEFF}"/>
                  </a:ext>
                </a:extLst>
              </p:cNvPr>
              <p:cNvSpPr/>
              <p:nvPr/>
            </p:nvSpPr>
            <p:spPr>
              <a:xfrm>
                <a:off x="3233490" y="4541675"/>
                <a:ext cx="126518" cy="215442"/>
              </a:xfrm>
              <a:custGeom>
                <a:avLst/>
                <a:gdLst/>
                <a:ahLst/>
                <a:cxnLst/>
                <a:rect l="l" t="t" r="r" b="b"/>
                <a:pathLst>
                  <a:path w="2763" h="4705" extrusionOk="0">
                    <a:moveTo>
                      <a:pt x="2530" y="0"/>
                    </a:moveTo>
                    <a:lnTo>
                      <a:pt x="0" y="233"/>
                    </a:lnTo>
                    <a:lnTo>
                      <a:pt x="75" y="3771"/>
                    </a:lnTo>
                    <a:lnTo>
                      <a:pt x="579" y="4630"/>
                    </a:lnTo>
                    <a:lnTo>
                      <a:pt x="2408" y="4704"/>
                    </a:lnTo>
                    <a:lnTo>
                      <a:pt x="2763" y="3883"/>
                    </a:lnTo>
                    <a:cubicBezTo>
                      <a:pt x="2446" y="3734"/>
                      <a:pt x="2530" y="0"/>
                      <a:pt x="2530"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149;p65">
                <a:extLst>
                  <a:ext uri="{FF2B5EF4-FFF2-40B4-BE49-F238E27FC236}">
                    <a16:creationId xmlns:a16="http://schemas.microsoft.com/office/drawing/2014/main" id="{8BD62A2C-B464-4843-8871-B6C62DD67195}"/>
                  </a:ext>
                </a:extLst>
              </p:cNvPr>
              <p:cNvSpPr/>
              <p:nvPr/>
            </p:nvSpPr>
            <p:spPr>
              <a:xfrm>
                <a:off x="3235185" y="4707024"/>
                <a:ext cx="261598" cy="92816"/>
              </a:xfrm>
              <a:custGeom>
                <a:avLst/>
                <a:gdLst/>
                <a:ahLst/>
                <a:cxnLst/>
                <a:rect l="l" t="t" r="r" b="b"/>
                <a:pathLst>
                  <a:path w="5713" h="2027" extrusionOk="0">
                    <a:moveTo>
                      <a:pt x="42" y="0"/>
                    </a:moveTo>
                    <a:cubicBezTo>
                      <a:pt x="14" y="0"/>
                      <a:pt x="0" y="1"/>
                      <a:pt x="0" y="1"/>
                    </a:cubicBezTo>
                    <a:lnTo>
                      <a:pt x="75" y="2027"/>
                    </a:lnTo>
                    <a:lnTo>
                      <a:pt x="5638" y="2027"/>
                    </a:lnTo>
                    <a:cubicBezTo>
                      <a:pt x="5713" y="1831"/>
                      <a:pt x="5601" y="1327"/>
                      <a:pt x="5405" y="1252"/>
                    </a:cubicBezTo>
                    <a:lnTo>
                      <a:pt x="2642" y="197"/>
                    </a:lnTo>
                    <a:cubicBezTo>
                      <a:pt x="2642" y="197"/>
                      <a:pt x="2503" y="430"/>
                      <a:pt x="2119" y="430"/>
                    </a:cubicBezTo>
                    <a:cubicBezTo>
                      <a:pt x="2005" y="430"/>
                      <a:pt x="1869" y="409"/>
                      <a:pt x="1709" y="356"/>
                    </a:cubicBezTo>
                    <a:cubicBezTo>
                      <a:pt x="729" y="27"/>
                      <a:pt x="190" y="0"/>
                      <a:pt x="42"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150;p65">
                <a:extLst>
                  <a:ext uri="{FF2B5EF4-FFF2-40B4-BE49-F238E27FC236}">
                    <a16:creationId xmlns:a16="http://schemas.microsoft.com/office/drawing/2014/main" id="{D7A3E931-1E54-4209-B5F7-9A2D8F5082E2}"/>
                  </a:ext>
                </a:extLst>
              </p:cNvPr>
              <p:cNvSpPr/>
              <p:nvPr/>
            </p:nvSpPr>
            <p:spPr>
              <a:xfrm>
                <a:off x="3395450" y="4732254"/>
                <a:ext cx="88970" cy="35533"/>
              </a:xfrm>
              <a:custGeom>
                <a:avLst/>
                <a:gdLst/>
                <a:ahLst/>
                <a:cxnLst/>
                <a:rect l="l" t="t" r="r" b="b"/>
                <a:pathLst>
                  <a:path w="1943" h="776" extrusionOk="0">
                    <a:moveTo>
                      <a:pt x="159" y="1"/>
                    </a:moveTo>
                    <a:lnTo>
                      <a:pt x="1" y="776"/>
                    </a:lnTo>
                    <a:lnTo>
                      <a:pt x="1905" y="776"/>
                    </a:lnTo>
                    <a:cubicBezTo>
                      <a:pt x="1942" y="776"/>
                      <a:pt x="1942" y="776"/>
                      <a:pt x="1942" y="738"/>
                    </a:cubicBezTo>
                    <a:lnTo>
                      <a:pt x="159" y="1"/>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151;p65">
                <a:extLst>
                  <a:ext uri="{FF2B5EF4-FFF2-40B4-BE49-F238E27FC236}">
                    <a16:creationId xmlns:a16="http://schemas.microsoft.com/office/drawing/2014/main" id="{FD7706C7-1DC3-49D4-BE65-82C79AA72CD2}"/>
                  </a:ext>
                </a:extLst>
              </p:cNvPr>
              <p:cNvSpPr/>
              <p:nvPr/>
            </p:nvSpPr>
            <p:spPr>
              <a:xfrm>
                <a:off x="3393756" y="4730148"/>
                <a:ext cx="92358" cy="39334"/>
              </a:xfrm>
              <a:custGeom>
                <a:avLst/>
                <a:gdLst/>
                <a:ahLst/>
                <a:cxnLst/>
                <a:rect l="l" t="t" r="r" b="b"/>
                <a:pathLst>
                  <a:path w="2017" h="859" extrusionOk="0">
                    <a:moveTo>
                      <a:pt x="196" y="84"/>
                    </a:moveTo>
                    <a:lnTo>
                      <a:pt x="1904" y="822"/>
                    </a:lnTo>
                    <a:lnTo>
                      <a:pt x="75" y="822"/>
                    </a:lnTo>
                    <a:lnTo>
                      <a:pt x="196" y="84"/>
                    </a:lnTo>
                    <a:close/>
                    <a:moveTo>
                      <a:pt x="150" y="0"/>
                    </a:moveTo>
                    <a:lnTo>
                      <a:pt x="0" y="859"/>
                    </a:lnTo>
                    <a:lnTo>
                      <a:pt x="1942" y="859"/>
                    </a:lnTo>
                    <a:cubicBezTo>
                      <a:pt x="1979" y="859"/>
                      <a:pt x="1979" y="859"/>
                      <a:pt x="2016" y="822"/>
                    </a:cubicBezTo>
                    <a:lnTo>
                      <a:pt x="1979" y="784"/>
                    </a:lnTo>
                    <a:lnTo>
                      <a:pt x="150"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152;p65">
                <a:extLst>
                  <a:ext uri="{FF2B5EF4-FFF2-40B4-BE49-F238E27FC236}">
                    <a16:creationId xmlns:a16="http://schemas.microsoft.com/office/drawing/2014/main" id="{B8A05E86-6A26-474D-AFDC-FE393286A3AE}"/>
                  </a:ext>
                </a:extLst>
              </p:cNvPr>
              <p:cNvSpPr/>
              <p:nvPr/>
            </p:nvSpPr>
            <p:spPr>
              <a:xfrm>
                <a:off x="3235185" y="4707069"/>
                <a:ext cx="19690" cy="60718"/>
              </a:xfrm>
              <a:custGeom>
                <a:avLst/>
                <a:gdLst/>
                <a:ahLst/>
                <a:cxnLst/>
                <a:rect l="l" t="t" r="r" b="b"/>
                <a:pathLst>
                  <a:path w="430" h="1326" extrusionOk="0">
                    <a:moveTo>
                      <a:pt x="0" y="0"/>
                    </a:moveTo>
                    <a:lnTo>
                      <a:pt x="38" y="1326"/>
                    </a:lnTo>
                    <a:lnTo>
                      <a:pt x="430" y="1326"/>
                    </a:lnTo>
                    <a:lnTo>
                      <a:pt x="346" y="38"/>
                    </a:lnTo>
                    <a:cubicBezTo>
                      <a:pt x="308" y="38"/>
                      <a:pt x="1" y="0"/>
                      <a:pt x="0"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153;p65">
                <a:extLst>
                  <a:ext uri="{FF2B5EF4-FFF2-40B4-BE49-F238E27FC236}">
                    <a16:creationId xmlns:a16="http://schemas.microsoft.com/office/drawing/2014/main" id="{5F052FE2-6225-467F-87A8-D44742CC1BCE}"/>
                  </a:ext>
                </a:extLst>
              </p:cNvPr>
              <p:cNvSpPr/>
              <p:nvPr/>
            </p:nvSpPr>
            <p:spPr>
              <a:xfrm>
                <a:off x="3236879" y="4767741"/>
                <a:ext cx="249235" cy="1740"/>
              </a:xfrm>
              <a:custGeom>
                <a:avLst/>
                <a:gdLst/>
                <a:ahLst/>
                <a:cxnLst/>
                <a:rect l="l" t="t" r="r" b="b"/>
                <a:pathLst>
                  <a:path w="5443" h="38" extrusionOk="0">
                    <a:moveTo>
                      <a:pt x="1" y="1"/>
                    </a:moveTo>
                    <a:lnTo>
                      <a:pt x="1" y="38"/>
                    </a:lnTo>
                    <a:lnTo>
                      <a:pt x="5442" y="38"/>
                    </a:lnTo>
                    <a:cubicBezTo>
                      <a:pt x="5442" y="1"/>
                      <a:pt x="5442" y="1"/>
                      <a:pt x="5405"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 name="Google Shape;5154;p65">
                <a:extLst>
                  <a:ext uri="{FF2B5EF4-FFF2-40B4-BE49-F238E27FC236}">
                    <a16:creationId xmlns:a16="http://schemas.microsoft.com/office/drawing/2014/main" id="{5A5098D0-EA4B-4505-81B3-8D63C159DE73}"/>
                  </a:ext>
                </a:extLst>
              </p:cNvPr>
              <p:cNvGrpSpPr/>
              <p:nvPr/>
            </p:nvGrpSpPr>
            <p:grpSpPr>
              <a:xfrm>
                <a:off x="2850501" y="3806102"/>
                <a:ext cx="534326" cy="853117"/>
                <a:chOff x="-1269189" y="2761738"/>
                <a:chExt cx="861260" cy="1375108"/>
              </a:xfrm>
            </p:grpSpPr>
            <p:sp>
              <p:nvSpPr>
                <p:cNvPr id="219" name="Google Shape;5155;p65">
                  <a:extLst>
                    <a:ext uri="{FF2B5EF4-FFF2-40B4-BE49-F238E27FC236}">
                      <a16:creationId xmlns:a16="http://schemas.microsoft.com/office/drawing/2014/main" id="{3A4AF3B0-16D0-43F4-9453-2D98D82E624D}"/>
                    </a:ext>
                  </a:extLst>
                </p:cNvPr>
                <p:cNvSpPr/>
                <p:nvPr/>
              </p:nvSpPr>
              <p:spPr>
                <a:xfrm>
                  <a:off x="-1269189" y="2764126"/>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156;p65">
                  <a:extLst>
                    <a:ext uri="{FF2B5EF4-FFF2-40B4-BE49-F238E27FC236}">
                      <a16:creationId xmlns:a16="http://schemas.microsoft.com/office/drawing/2014/main" id="{535EADF9-3835-403A-9C9D-61D20535506D}"/>
                    </a:ext>
                  </a:extLst>
                </p:cNvPr>
                <p:cNvSpPr/>
                <p:nvPr/>
              </p:nvSpPr>
              <p:spPr>
                <a:xfrm>
                  <a:off x="-1269189" y="2761738"/>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157;p65">
                  <a:extLst>
                    <a:ext uri="{FF2B5EF4-FFF2-40B4-BE49-F238E27FC236}">
                      <a16:creationId xmlns:a16="http://schemas.microsoft.com/office/drawing/2014/main" id="{14398C1A-F066-470A-BCF0-476B5262C82D}"/>
                    </a:ext>
                  </a:extLst>
                </p:cNvPr>
                <p:cNvSpPr/>
                <p:nvPr/>
              </p:nvSpPr>
              <p:spPr>
                <a:xfrm>
                  <a:off x="-1220255" y="2850602"/>
                  <a:ext cx="812325" cy="1286243"/>
                </a:xfrm>
                <a:custGeom>
                  <a:avLst/>
                  <a:gdLst/>
                  <a:ahLst/>
                  <a:cxnLst/>
                  <a:rect l="l" t="t" r="r" b="b"/>
                  <a:pathLst>
                    <a:path w="11006" h="17427" extrusionOk="0">
                      <a:moveTo>
                        <a:pt x="8168" y="0"/>
                      </a:moveTo>
                      <a:lnTo>
                        <a:pt x="150" y="271"/>
                      </a:lnTo>
                      <a:cubicBezTo>
                        <a:pt x="150" y="271"/>
                        <a:pt x="1" y="2838"/>
                        <a:pt x="1279" y="4555"/>
                      </a:cubicBezTo>
                      <a:cubicBezTo>
                        <a:pt x="1783" y="5255"/>
                        <a:pt x="4742" y="9334"/>
                        <a:pt x="5246" y="10389"/>
                      </a:cubicBezTo>
                      <a:cubicBezTo>
                        <a:pt x="5872" y="11743"/>
                        <a:pt x="6301" y="13189"/>
                        <a:pt x="6534" y="14627"/>
                      </a:cubicBezTo>
                      <a:cubicBezTo>
                        <a:pt x="6646" y="15439"/>
                        <a:pt x="6805" y="16409"/>
                        <a:pt x="7038" y="17427"/>
                      </a:cubicBezTo>
                      <a:lnTo>
                        <a:pt x="11005" y="17427"/>
                      </a:lnTo>
                      <a:cubicBezTo>
                        <a:pt x="11005" y="14505"/>
                        <a:pt x="10968" y="11042"/>
                        <a:pt x="10847" y="10072"/>
                      </a:cubicBezTo>
                      <a:cubicBezTo>
                        <a:pt x="10343" y="5526"/>
                        <a:pt x="8168" y="0"/>
                        <a:pt x="8168"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5158;p65">
                <a:extLst>
                  <a:ext uri="{FF2B5EF4-FFF2-40B4-BE49-F238E27FC236}">
                    <a16:creationId xmlns:a16="http://schemas.microsoft.com/office/drawing/2014/main" id="{B535B2A4-48C5-40EC-9A45-BEB95AA3A678}"/>
                  </a:ext>
                </a:extLst>
              </p:cNvPr>
              <p:cNvSpPr/>
              <p:nvPr/>
            </p:nvSpPr>
            <p:spPr>
              <a:xfrm>
                <a:off x="3033891" y="4025620"/>
                <a:ext cx="236826" cy="562255"/>
              </a:xfrm>
              <a:custGeom>
                <a:avLst/>
                <a:gdLst/>
                <a:ahLst/>
                <a:cxnLst/>
                <a:rect l="l" t="t" r="r" b="b"/>
                <a:pathLst>
                  <a:path w="5172" h="12279" extrusionOk="0">
                    <a:moveTo>
                      <a:pt x="104" y="1"/>
                    </a:moveTo>
                    <a:cubicBezTo>
                      <a:pt x="78" y="1"/>
                      <a:pt x="53" y="12"/>
                      <a:pt x="37" y="32"/>
                    </a:cubicBezTo>
                    <a:cubicBezTo>
                      <a:pt x="0" y="69"/>
                      <a:pt x="0" y="144"/>
                      <a:pt x="37" y="219"/>
                    </a:cubicBezTo>
                    <a:cubicBezTo>
                      <a:pt x="37" y="219"/>
                      <a:pt x="1559" y="1815"/>
                      <a:pt x="3108" y="4811"/>
                    </a:cubicBezTo>
                    <a:cubicBezTo>
                      <a:pt x="4863" y="8274"/>
                      <a:pt x="4938" y="12119"/>
                      <a:pt x="4938" y="12166"/>
                    </a:cubicBezTo>
                    <a:cubicBezTo>
                      <a:pt x="4938" y="12203"/>
                      <a:pt x="4975" y="12278"/>
                      <a:pt x="5059" y="12278"/>
                    </a:cubicBezTo>
                    <a:cubicBezTo>
                      <a:pt x="5134" y="12278"/>
                      <a:pt x="5171" y="12203"/>
                      <a:pt x="5171" y="12166"/>
                    </a:cubicBezTo>
                    <a:cubicBezTo>
                      <a:pt x="5171" y="12119"/>
                      <a:pt x="5097" y="8237"/>
                      <a:pt x="3304" y="4736"/>
                    </a:cubicBezTo>
                    <a:cubicBezTo>
                      <a:pt x="1755" y="1703"/>
                      <a:pt x="234" y="69"/>
                      <a:pt x="196" y="69"/>
                    </a:cubicBezTo>
                    <a:cubicBezTo>
                      <a:pt x="175" y="21"/>
                      <a:pt x="138" y="1"/>
                      <a:pt x="104"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159;p65">
                <a:extLst>
                  <a:ext uri="{FF2B5EF4-FFF2-40B4-BE49-F238E27FC236}">
                    <a16:creationId xmlns:a16="http://schemas.microsoft.com/office/drawing/2014/main" id="{74745AE4-E0CC-461B-93D9-591C8E70538A}"/>
                  </a:ext>
                </a:extLst>
              </p:cNvPr>
              <p:cNvSpPr/>
              <p:nvPr/>
            </p:nvSpPr>
            <p:spPr>
              <a:xfrm>
                <a:off x="3146260" y="4031481"/>
                <a:ext cx="58611" cy="166584"/>
              </a:xfrm>
              <a:custGeom>
                <a:avLst/>
                <a:gdLst/>
                <a:ahLst/>
                <a:cxnLst/>
                <a:rect l="l" t="t" r="r" b="b"/>
                <a:pathLst>
                  <a:path w="1280" h="3638" extrusionOk="0">
                    <a:moveTo>
                      <a:pt x="116" y="1"/>
                    </a:moveTo>
                    <a:cubicBezTo>
                      <a:pt x="101" y="1"/>
                      <a:pt x="87" y="5"/>
                      <a:pt x="76" y="16"/>
                    </a:cubicBezTo>
                    <a:cubicBezTo>
                      <a:pt x="38" y="53"/>
                      <a:pt x="1" y="137"/>
                      <a:pt x="38" y="175"/>
                    </a:cubicBezTo>
                    <a:cubicBezTo>
                      <a:pt x="38" y="212"/>
                      <a:pt x="1009" y="1883"/>
                      <a:pt x="38" y="3479"/>
                    </a:cubicBezTo>
                    <a:cubicBezTo>
                      <a:pt x="1" y="3516"/>
                      <a:pt x="38" y="3591"/>
                      <a:pt x="76" y="3638"/>
                    </a:cubicBezTo>
                    <a:lnTo>
                      <a:pt x="113" y="3638"/>
                    </a:lnTo>
                    <a:cubicBezTo>
                      <a:pt x="150" y="3638"/>
                      <a:pt x="188" y="3638"/>
                      <a:pt x="234" y="3591"/>
                    </a:cubicBezTo>
                    <a:cubicBezTo>
                      <a:pt x="1280" y="1883"/>
                      <a:pt x="234" y="91"/>
                      <a:pt x="234" y="53"/>
                    </a:cubicBezTo>
                    <a:cubicBezTo>
                      <a:pt x="201" y="27"/>
                      <a:pt x="154" y="1"/>
                      <a:pt x="116"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160;p65">
                <a:extLst>
                  <a:ext uri="{FF2B5EF4-FFF2-40B4-BE49-F238E27FC236}">
                    <a16:creationId xmlns:a16="http://schemas.microsoft.com/office/drawing/2014/main" id="{FDA6578D-5349-4AFD-AA72-E6F1C269188A}"/>
                  </a:ext>
                </a:extLst>
              </p:cNvPr>
              <p:cNvSpPr/>
              <p:nvPr/>
            </p:nvSpPr>
            <p:spPr>
              <a:xfrm>
                <a:off x="3186876" y="4578857"/>
                <a:ext cx="194516" cy="12409"/>
              </a:xfrm>
              <a:custGeom>
                <a:avLst/>
                <a:gdLst/>
                <a:ahLst/>
                <a:cxnLst/>
                <a:rect l="l" t="t" r="r" b="b"/>
                <a:pathLst>
                  <a:path w="4248" h="271" extrusionOk="0">
                    <a:moveTo>
                      <a:pt x="4126" y="0"/>
                    </a:moveTo>
                    <a:lnTo>
                      <a:pt x="122" y="37"/>
                    </a:lnTo>
                    <a:cubicBezTo>
                      <a:pt x="47" y="84"/>
                      <a:pt x="1" y="121"/>
                      <a:pt x="1" y="159"/>
                    </a:cubicBezTo>
                    <a:cubicBezTo>
                      <a:pt x="1" y="233"/>
                      <a:pt x="47" y="271"/>
                      <a:pt x="122" y="271"/>
                    </a:cubicBezTo>
                    <a:lnTo>
                      <a:pt x="4126" y="233"/>
                    </a:lnTo>
                    <a:cubicBezTo>
                      <a:pt x="4201" y="233"/>
                      <a:pt x="4248" y="196"/>
                      <a:pt x="4248" y="121"/>
                    </a:cubicBezTo>
                    <a:cubicBezTo>
                      <a:pt x="4248" y="37"/>
                      <a:pt x="4201" y="0"/>
                      <a:pt x="4126"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161;p65">
                <a:extLst>
                  <a:ext uri="{FF2B5EF4-FFF2-40B4-BE49-F238E27FC236}">
                    <a16:creationId xmlns:a16="http://schemas.microsoft.com/office/drawing/2014/main" id="{FD2B7BA7-2A48-4980-B103-0EA07A10112B}"/>
                  </a:ext>
                </a:extLst>
              </p:cNvPr>
              <p:cNvSpPr/>
              <p:nvPr/>
            </p:nvSpPr>
            <p:spPr>
              <a:xfrm>
                <a:off x="3106972" y="3264267"/>
                <a:ext cx="213748" cy="497417"/>
              </a:xfrm>
              <a:custGeom>
                <a:avLst/>
                <a:gdLst/>
                <a:ahLst/>
                <a:cxnLst/>
                <a:rect l="l" t="t" r="r" b="b"/>
                <a:pathLst>
                  <a:path w="4668" h="10863" extrusionOk="0">
                    <a:moveTo>
                      <a:pt x="1008" y="0"/>
                    </a:moveTo>
                    <a:cubicBezTo>
                      <a:pt x="983" y="0"/>
                      <a:pt x="958" y="3"/>
                      <a:pt x="934" y="7"/>
                    </a:cubicBezTo>
                    <a:cubicBezTo>
                      <a:pt x="775" y="7"/>
                      <a:pt x="700" y="91"/>
                      <a:pt x="700" y="91"/>
                    </a:cubicBezTo>
                    <a:lnTo>
                      <a:pt x="626" y="91"/>
                    </a:lnTo>
                    <a:cubicBezTo>
                      <a:pt x="0" y="941"/>
                      <a:pt x="4667" y="10863"/>
                      <a:pt x="4667" y="10863"/>
                    </a:cubicBezTo>
                    <a:cubicBezTo>
                      <a:pt x="4667" y="10863"/>
                      <a:pt x="4397" y="7558"/>
                      <a:pt x="4359" y="7325"/>
                    </a:cubicBezTo>
                    <a:cubicBezTo>
                      <a:pt x="3659" y="2733"/>
                      <a:pt x="1979" y="707"/>
                      <a:pt x="1475" y="203"/>
                    </a:cubicBezTo>
                    <a:cubicBezTo>
                      <a:pt x="1345" y="105"/>
                      <a:pt x="1178" y="0"/>
                      <a:pt x="1008"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162;p65">
                <a:extLst>
                  <a:ext uri="{FF2B5EF4-FFF2-40B4-BE49-F238E27FC236}">
                    <a16:creationId xmlns:a16="http://schemas.microsoft.com/office/drawing/2014/main" id="{6CDCB6ED-5A9E-4951-87F0-79255413D069}"/>
                  </a:ext>
                </a:extLst>
              </p:cNvPr>
              <p:cNvSpPr/>
              <p:nvPr/>
            </p:nvSpPr>
            <p:spPr>
              <a:xfrm>
                <a:off x="2734698" y="3335104"/>
                <a:ext cx="227851" cy="401349"/>
              </a:xfrm>
              <a:custGeom>
                <a:avLst/>
                <a:gdLst/>
                <a:ahLst/>
                <a:cxnLst/>
                <a:rect l="l" t="t" r="r" b="b"/>
                <a:pathLst>
                  <a:path w="4976" h="8765" extrusionOk="0">
                    <a:moveTo>
                      <a:pt x="4479" y="1"/>
                    </a:moveTo>
                    <a:cubicBezTo>
                      <a:pt x="3444" y="1"/>
                      <a:pt x="1111" y="213"/>
                      <a:pt x="663" y="2082"/>
                    </a:cubicBezTo>
                    <a:cubicBezTo>
                      <a:pt x="392" y="3053"/>
                      <a:pt x="122" y="4219"/>
                      <a:pt x="38" y="5731"/>
                    </a:cubicBezTo>
                    <a:cubicBezTo>
                      <a:pt x="0" y="6786"/>
                      <a:pt x="504" y="8420"/>
                      <a:pt x="2138" y="8765"/>
                    </a:cubicBezTo>
                    <a:lnTo>
                      <a:pt x="3622" y="8224"/>
                    </a:lnTo>
                    <a:lnTo>
                      <a:pt x="4975" y="19"/>
                    </a:lnTo>
                    <a:cubicBezTo>
                      <a:pt x="4975" y="19"/>
                      <a:pt x="4783" y="1"/>
                      <a:pt x="4479" y="1"/>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163;p65">
                <a:extLst>
                  <a:ext uri="{FF2B5EF4-FFF2-40B4-BE49-F238E27FC236}">
                    <a16:creationId xmlns:a16="http://schemas.microsoft.com/office/drawing/2014/main" id="{9D86401B-529E-4F75-8B65-63774C14BCA3}"/>
                  </a:ext>
                </a:extLst>
              </p:cNvPr>
              <p:cNvSpPr/>
              <p:nvPr/>
            </p:nvSpPr>
            <p:spPr>
              <a:xfrm>
                <a:off x="2741979" y="3290184"/>
                <a:ext cx="206467" cy="264025"/>
              </a:xfrm>
              <a:custGeom>
                <a:avLst/>
                <a:gdLst/>
                <a:ahLst/>
                <a:cxnLst/>
                <a:rect l="l" t="t" r="r" b="b"/>
                <a:pathLst>
                  <a:path w="4509" h="5766" extrusionOk="0">
                    <a:moveTo>
                      <a:pt x="3452" y="0"/>
                    </a:moveTo>
                    <a:cubicBezTo>
                      <a:pt x="2969" y="0"/>
                      <a:pt x="2484" y="130"/>
                      <a:pt x="2063" y="375"/>
                    </a:cubicBezTo>
                    <a:cubicBezTo>
                      <a:pt x="429" y="1308"/>
                      <a:pt x="0" y="4426"/>
                      <a:pt x="112" y="4892"/>
                    </a:cubicBezTo>
                    <a:cubicBezTo>
                      <a:pt x="219" y="5316"/>
                      <a:pt x="397" y="5765"/>
                      <a:pt x="668" y="5765"/>
                    </a:cubicBezTo>
                    <a:cubicBezTo>
                      <a:pt x="893" y="5765"/>
                      <a:pt x="1182" y="5458"/>
                      <a:pt x="1549" y="4575"/>
                    </a:cubicBezTo>
                    <a:cubicBezTo>
                      <a:pt x="1979" y="3530"/>
                      <a:pt x="3463" y="925"/>
                      <a:pt x="3463" y="925"/>
                    </a:cubicBezTo>
                    <a:lnTo>
                      <a:pt x="4508" y="225"/>
                    </a:lnTo>
                    <a:cubicBezTo>
                      <a:pt x="4176" y="73"/>
                      <a:pt x="3814" y="0"/>
                      <a:pt x="3452"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164;p65">
                <a:extLst>
                  <a:ext uri="{FF2B5EF4-FFF2-40B4-BE49-F238E27FC236}">
                    <a16:creationId xmlns:a16="http://schemas.microsoft.com/office/drawing/2014/main" id="{E118A6EA-EFB2-4D35-A3A7-F74469B80E71}"/>
                  </a:ext>
                </a:extLst>
              </p:cNvPr>
              <p:cNvSpPr/>
              <p:nvPr/>
            </p:nvSpPr>
            <p:spPr>
              <a:xfrm>
                <a:off x="2775726" y="3319535"/>
                <a:ext cx="226157" cy="351118"/>
              </a:xfrm>
              <a:custGeom>
                <a:avLst/>
                <a:gdLst/>
                <a:ahLst/>
                <a:cxnLst/>
                <a:rect l="l" t="t" r="r" b="b"/>
                <a:pathLst>
                  <a:path w="4939" h="7668" extrusionOk="0">
                    <a:moveTo>
                      <a:pt x="3444" y="0"/>
                    </a:moveTo>
                    <a:cubicBezTo>
                      <a:pt x="1968" y="0"/>
                      <a:pt x="1279" y="1451"/>
                      <a:pt x="1279" y="1451"/>
                    </a:cubicBezTo>
                    <a:cubicBezTo>
                      <a:pt x="346" y="3159"/>
                      <a:pt x="0" y="7285"/>
                      <a:pt x="0" y="7285"/>
                    </a:cubicBezTo>
                    <a:lnTo>
                      <a:pt x="3379" y="7668"/>
                    </a:lnTo>
                    <a:cubicBezTo>
                      <a:pt x="4163" y="6771"/>
                      <a:pt x="4938" y="6659"/>
                      <a:pt x="4938" y="6659"/>
                    </a:cubicBezTo>
                    <a:lnTo>
                      <a:pt x="4630" y="284"/>
                    </a:lnTo>
                    <a:cubicBezTo>
                      <a:pt x="4190" y="82"/>
                      <a:pt x="3795" y="0"/>
                      <a:pt x="3444" y="0"/>
                    </a:cubicBezTo>
                    <a:close/>
                  </a:path>
                </a:pathLst>
              </a:custGeom>
              <a:solidFill>
                <a:srgbClr val="FD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165;p65">
                <a:extLst>
                  <a:ext uri="{FF2B5EF4-FFF2-40B4-BE49-F238E27FC236}">
                    <a16:creationId xmlns:a16="http://schemas.microsoft.com/office/drawing/2014/main" id="{F2719EA6-9CF7-46BC-8DA1-2B7B0EAE7341}"/>
                  </a:ext>
                </a:extLst>
              </p:cNvPr>
              <p:cNvSpPr/>
              <p:nvPr/>
            </p:nvSpPr>
            <p:spPr>
              <a:xfrm>
                <a:off x="2747107" y="3290184"/>
                <a:ext cx="236826" cy="476628"/>
              </a:xfrm>
              <a:custGeom>
                <a:avLst/>
                <a:gdLst/>
                <a:ahLst/>
                <a:cxnLst/>
                <a:rect l="l" t="t" r="r" b="b"/>
                <a:pathLst>
                  <a:path w="5172" h="10409" extrusionOk="0">
                    <a:moveTo>
                      <a:pt x="3944" y="1"/>
                    </a:moveTo>
                    <a:cubicBezTo>
                      <a:pt x="2875" y="1"/>
                      <a:pt x="1397" y="694"/>
                      <a:pt x="737" y="4192"/>
                    </a:cubicBezTo>
                    <a:cubicBezTo>
                      <a:pt x="737" y="4192"/>
                      <a:pt x="271" y="5742"/>
                      <a:pt x="121" y="7412"/>
                    </a:cubicBezTo>
                    <a:cubicBezTo>
                      <a:pt x="0" y="8626"/>
                      <a:pt x="821" y="9709"/>
                      <a:pt x="1988" y="9942"/>
                    </a:cubicBezTo>
                    <a:lnTo>
                      <a:pt x="4592" y="10409"/>
                    </a:lnTo>
                    <a:lnTo>
                      <a:pt x="5171" y="300"/>
                    </a:lnTo>
                    <a:cubicBezTo>
                      <a:pt x="5171" y="300"/>
                      <a:pt x="4646" y="1"/>
                      <a:pt x="3944"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166;p65">
                <a:extLst>
                  <a:ext uri="{FF2B5EF4-FFF2-40B4-BE49-F238E27FC236}">
                    <a16:creationId xmlns:a16="http://schemas.microsoft.com/office/drawing/2014/main" id="{DB9F591A-2834-4DE8-9F8B-81A3944550AD}"/>
                  </a:ext>
                </a:extLst>
              </p:cNvPr>
              <p:cNvSpPr/>
              <p:nvPr/>
            </p:nvSpPr>
            <p:spPr>
              <a:xfrm>
                <a:off x="2877243" y="3309355"/>
                <a:ext cx="129952" cy="22057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167;p65">
                <a:extLst>
                  <a:ext uri="{FF2B5EF4-FFF2-40B4-BE49-F238E27FC236}">
                    <a16:creationId xmlns:a16="http://schemas.microsoft.com/office/drawing/2014/main" id="{23C2E523-8D73-48D2-88A7-84A14DB6CFCC}"/>
                  </a:ext>
                </a:extLst>
              </p:cNvPr>
              <p:cNvSpPr/>
              <p:nvPr/>
            </p:nvSpPr>
            <p:spPr>
              <a:xfrm>
                <a:off x="2775726" y="3285925"/>
                <a:ext cx="174414" cy="434730"/>
              </a:xfrm>
              <a:custGeom>
                <a:avLst/>
                <a:gdLst/>
                <a:ahLst/>
                <a:cxnLst/>
                <a:rect l="l" t="t" r="r" b="b"/>
                <a:pathLst>
                  <a:path w="3809" h="9494" extrusionOk="0">
                    <a:moveTo>
                      <a:pt x="3697" y="1"/>
                    </a:moveTo>
                    <a:cubicBezTo>
                      <a:pt x="3659" y="1"/>
                      <a:pt x="2297" y="197"/>
                      <a:pt x="1597" y="1905"/>
                    </a:cubicBezTo>
                    <a:cubicBezTo>
                      <a:pt x="1009" y="3305"/>
                      <a:pt x="0" y="6731"/>
                      <a:pt x="196" y="9419"/>
                    </a:cubicBezTo>
                    <a:cubicBezTo>
                      <a:pt x="196" y="9456"/>
                      <a:pt x="234" y="9494"/>
                      <a:pt x="308" y="9494"/>
                    </a:cubicBezTo>
                    <a:cubicBezTo>
                      <a:pt x="346" y="9494"/>
                      <a:pt x="392" y="9456"/>
                      <a:pt x="392" y="9419"/>
                    </a:cubicBezTo>
                    <a:cubicBezTo>
                      <a:pt x="159" y="6731"/>
                      <a:pt x="1205" y="3389"/>
                      <a:pt x="1746" y="1989"/>
                    </a:cubicBezTo>
                    <a:cubicBezTo>
                      <a:pt x="2409" y="356"/>
                      <a:pt x="3734" y="160"/>
                      <a:pt x="3734" y="160"/>
                    </a:cubicBezTo>
                    <a:cubicBezTo>
                      <a:pt x="3771" y="160"/>
                      <a:pt x="3809" y="122"/>
                      <a:pt x="3809" y="85"/>
                    </a:cubicBezTo>
                    <a:cubicBezTo>
                      <a:pt x="3809" y="38"/>
                      <a:pt x="3771" y="1"/>
                      <a:pt x="369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168;p65">
                <a:extLst>
                  <a:ext uri="{FF2B5EF4-FFF2-40B4-BE49-F238E27FC236}">
                    <a16:creationId xmlns:a16="http://schemas.microsoft.com/office/drawing/2014/main" id="{1517E9CA-231E-4550-BC4E-9CE87559D509}"/>
                  </a:ext>
                </a:extLst>
              </p:cNvPr>
              <p:cNvSpPr/>
              <p:nvPr/>
            </p:nvSpPr>
            <p:spPr>
              <a:xfrm>
                <a:off x="3010813" y="3216691"/>
                <a:ext cx="147902" cy="154770"/>
              </a:xfrm>
              <a:custGeom>
                <a:avLst/>
                <a:gdLst/>
                <a:ahLst/>
                <a:cxnLst/>
                <a:rect l="l" t="t" r="r" b="b"/>
                <a:pathLst>
                  <a:path w="3230" h="3380" extrusionOk="0">
                    <a:moveTo>
                      <a:pt x="504" y="1"/>
                    </a:moveTo>
                    <a:lnTo>
                      <a:pt x="271" y="1242"/>
                    </a:lnTo>
                    <a:lnTo>
                      <a:pt x="0" y="2997"/>
                    </a:lnTo>
                    <a:lnTo>
                      <a:pt x="3034" y="3380"/>
                    </a:lnTo>
                    <a:lnTo>
                      <a:pt x="3230" y="76"/>
                    </a:lnTo>
                    <a:lnTo>
                      <a:pt x="504" y="1"/>
                    </a:ln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169;p65">
                <a:extLst>
                  <a:ext uri="{FF2B5EF4-FFF2-40B4-BE49-F238E27FC236}">
                    <a16:creationId xmlns:a16="http://schemas.microsoft.com/office/drawing/2014/main" id="{8EFA9DF4-0951-4BBC-AA48-C8EEBF57FDAE}"/>
                  </a:ext>
                </a:extLst>
              </p:cNvPr>
              <p:cNvSpPr/>
              <p:nvPr/>
            </p:nvSpPr>
            <p:spPr>
              <a:xfrm>
                <a:off x="3021482" y="3216691"/>
                <a:ext cx="137233" cy="69280"/>
              </a:xfrm>
              <a:custGeom>
                <a:avLst/>
                <a:gdLst/>
                <a:ahLst/>
                <a:cxnLst/>
                <a:rect l="l" t="t" r="r" b="b"/>
                <a:pathLst>
                  <a:path w="2997" h="1513" extrusionOk="0">
                    <a:moveTo>
                      <a:pt x="271" y="1"/>
                    </a:moveTo>
                    <a:lnTo>
                      <a:pt x="38" y="1242"/>
                    </a:lnTo>
                    <a:lnTo>
                      <a:pt x="0" y="1513"/>
                    </a:lnTo>
                    <a:cubicBezTo>
                      <a:pt x="2446" y="1168"/>
                      <a:pt x="2997" y="76"/>
                      <a:pt x="2997" y="76"/>
                    </a:cubicBezTo>
                    <a:lnTo>
                      <a:pt x="271" y="1"/>
                    </a:lnTo>
                    <a:close/>
                  </a:path>
                </a:pathLst>
              </a:custGeom>
              <a:solidFill>
                <a:srgbClr val="0000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170;p65">
                <a:extLst>
                  <a:ext uri="{FF2B5EF4-FFF2-40B4-BE49-F238E27FC236}">
                    <a16:creationId xmlns:a16="http://schemas.microsoft.com/office/drawing/2014/main" id="{3B40B288-A06C-429F-A036-121F5A20E3B4}"/>
                  </a:ext>
                </a:extLst>
              </p:cNvPr>
              <p:cNvSpPr/>
              <p:nvPr/>
            </p:nvSpPr>
            <p:spPr>
              <a:xfrm>
                <a:off x="2857782" y="3273562"/>
                <a:ext cx="491556" cy="761076"/>
              </a:xfrm>
              <a:custGeom>
                <a:avLst/>
                <a:gdLst/>
                <a:ahLst/>
                <a:cxnLst/>
                <a:rect l="l" t="t" r="r" b="b"/>
                <a:pathLst>
                  <a:path w="10735" h="16621" extrusionOk="0">
                    <a:moveTo>
                      <a:pt x="3575" y="0"/>
                    </a:moveTo>
                    <a:cubicBezTo>
                      <a:pt x="1" y="4471"/>
                      <a:pt x="467" y="14001"/>
                      <a:pt x="467" y="14001"/>
                    </a:cubicBezTo>
                    <a:cubicBezTo>
                      <a:pt x="309" y="16409"/>
                      <a:pt x="4938" y="16493"/>
                      <a:pt x="4938" y="16493"/>
                    </a:cubicBezTo>
                    <a:cubicBezTo>
                      <a:pt x="5683" y="16580"/>
                      <a:pt x="6319" y="16620"/>
                      <a:pt x="6864" y="16620"/>
                    </a:cubicBezTo>
                    <a:cubicBezTo>
                      <a:pt x="9708" y="16620"/>
                      <a:pt x="10047" y="15531"/>
                      <a:pt x="10109" y="14356"/>
                    </a:cubicBezTo>
                    <a:cubicBezTo>
                      <a:pt x="10735" y="5330"/>
                      <a:pt x="6488" y="467"/>
                      <a:pt x="6488" y="467"/>
                    </a:cubicBezTo>
                    <a:cubicBezTo>
                      <a:pt x="6377" y="774"/>
                      <a:pt x="6123" y="887"/>
                      <a:pt x="5809" y="887"/>
                    </a:cubicBezTo>
                    <a:cubicBezTo>
                      <a:pt x="4929" y="887"/>
                      <a:pt x="3575" y="0"/>
                      <a:pt x="3575"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171;p65">
                <a:extLst>
                  <a:ext uri="{FF2B5EF4-FFF2-40B4-BE49-F238E27FC236}">
                    <a16:creationId xmlns:a16="http://schemas.microsoft.com/office/drawing/2014/main" id="{EC4E1E2D-4C86-41B6-B1F1-EE598787AD79}"/>
                  </a:ext>
                </a:extLst>
              </p:cNvPr>
              <p:cNvSpPr/>
              <p:nvPr/>
            </p:nvSpPr>
            <p:spPr>
              <a:xfrm>
                <a:off x="2951835" y="2901196"/>
                <a:ext cx="318882" cy="343929"/>
              </a:xfrm>
              <a:custGeom>
                <a:avLst/>
                <a:gdLst/>
                <a:ahLst/>
                <a:cxnLst/>
                <a:rect l="l" t="t" r="r" b="b"/>
                <a:pathLst>
                  <a:path w="6964" h="7511" extrusionOk="0">
                    <a:moveTo>
                      <a:pt x="3474" y="0"/>
                    </a:moveTo>
                    <a:cubicBezTo>
                      <a:pt x="3433" y="0"/>
                      <a:pt x="3392" y="1"/>
                      <a:pt x="3351" y="2"/>
                    </a:cubicBezTo>
                    <a:cubicBezTo>
                      <a:pt x="1484" y="86"/>
                      <a:pt x="0" y="1832"/>
                      <a:pt x="84" y="3895"/>
                    </a:cubicBezTo>
                    <a:cubicBezTo>
                      <a:pt x="193" y="5907"/>
                      <a:pt x="1679" y="7510"/>
                      <a:pt x="3519" y="7510"/>
                    </a:cubicBezTo>
                    <a:cubicBezTo>
                      <a:pt x="3565" y="7510"/>
                      <a:pt x="3612" y="7509"/>
                      <a:pt x="3659" y="7507"/>
                    </a:cubicBezTo>
                    <a:cubicBezTo>
                      <a:pt x="5526" y="7432"/>
                      <a:pt x="6963" y="5687"/>
                      <a:pt x="6889" y="3624"/>
                    </a:cubicBezTo>
                    <a:cubicBezTo>
                      <a:pt x="6815" y="1607"/>
                      <a:pt x="5287" y="0"/>
                      <a:pt x="3474"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172;p65">
                <a:extLst>
                  <a:ext uri="{FF2B5EF4-FFF2-40B4-BE49-F238E27FC236}">
                    <a16:creationId xmlns:a16="http://schemas.microsoft.com/office/drawing/2014/main" id="{77D97AC7-FCAF-4C75-80BF-98B928C5F0A2}"/>
                  </a:ext>
                </a:extLst>
              </p:cNvPr>
              <p:cNvSpPr/>
              <p:nvPr/>
            </p:nvSpPr>
            <p:spPr>
              <a:xfrm>
                <a:off x="2918042" y="3049190"/>
                <a:ext cx="74867" cy="74912"/>
              </a:xfrm>
              <a:custGeom>
                <a:avLst/>
                <a:gdLst/>
                <a:ahLst/>
                <a:cxnLst/>
                <a:rect l="l" t="t" r="r" b="b"/>
                <a:pathLst>
                  <a:path w="1635" h="1636" extrusionOk="0">
                    <a:moveTo>
                      <a:pt x="859" y="0"/>
                    </a:moveTo>
                    <a:cubicBezTo>
                      <a:pt x="393" y="0"/>
                      <a:pt x="1" y="355"/>
                      <a:pt x="1" y="821"/>
                    </a:cubicBezTo>
                    <a:cubicBezTo>
                      <a:pt x="1" y="1241"/>
                      <a:pt x="355" y="1633"/>
                      <a:pt x="785" y="1633"/>
                    </a:cubicBezTo>
                    <a:cubicBezTo>
                      <a:pt x="806" y="1635"/>
                      <a:pt x="827" y="1636"/>
                      <a:pt x="848" y="1636"/>
                    </a:cubicBezTo>
                    <a:cubicBezTo>
                      <a:pt x="1285" y="1636"/>
                      <a:pt x="1634" y="1269"/>
                      <a:pt x="1634" y="859"/>
                    </a:cubicBezTo>
                    <a:cubicBezTo>
                      <a:pt x="1634" y="392"/>
                      <a:pt x="1289" y="37"/>
                      <a:pt x="859"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173;p65">
                <a:extLst>
                  <a:ext uri="{FF2B5EF4-FFF2-40B4-BE49-F238E27FC236}">
                    <a16:creationId xmlns:a16="http://schemas.microsoft.com/office/drawing/2014/main" id="{7404DCFD-E031-462B-BFB9-FC692D60E514}"/>
                  </a:ext>
                </a:extLst>
              </p:cNvPr>
              <p:cNvSpPr/>
              <p:nvPr/>
            </p:nvSpPr>
            <p:spPr>
              <a:xfrm>
                <a:off x="2934297" y="3077809"/>
                <a:ext cx="15843" cy="26558"/>
              </a:xfrm>
              <a:custGeom>
                <a:avLst/>
                <a:gdLst/>
                <a:ahLst/>
                <a:cxnLst/>
                <a:rect l="l" t="t" r="r" b="b"/>
                <a:pathLst>
                  <a:path w="346" h="580" extrusionOk="0">
                    <a:moveTo>
                      <a:pt x="346" y="0"/>
                    </a:moveTo>
                    <a:cubicBezTo>
                      <a:pt x="271" y="0"/>
                      <a:pt x="234" y="38"/>
                      <a:pt x="150" y="75"/>
                    </a:cubicBezTo>
                    <a:cubicBezTo>
                      <a:pt x="112" y="112"/>
                      <a:pt x="38" y="196"/>
                      <a:pt x="38" y="271"/>
                    </a:cubicBezTo>
                    <a:cubicBezTo>
                      <a:pt x="0" y="383"/>
                      <a:pt x="75" y="467"/>
                      <a:pt x="150" y="504"/>
                    </a:cubicBezTo>
                    <a:cubicBezTo>
                      <a:pt x="150" y="504"/>
                      <a:pt x="196" y="542"/>
                      <a:pt x="234" y="542"/>
                    </a:cubicBezTo>
                    <a:cubicBezTo>
                      <a:pt x="271" y="542"/>
                      <a:pt x="308" y="579"/>
                      <a:pt x="346" y="579"/>
                    </a:cubicBezTo>
                    <a:lnTo>
                      <a:pt x="196" y="430"/>
                    </a:lnTo>
                    <a:cubicBezTo>
                      <a:pt x="150" y="383"/>
                      <a:pt x="150" y="346"/>
                      <a:pt x="150" y="308"/>
                    </a:cubicBezTo>
                    <a:cubicBezTo>
                      <a:pt x="150" y="271"/>
                      <a:pt x="196" y="196"/>
                      <a:pt x="234" y="150"/>
                    </a:cubicBezTo>
                    <a:cubicBezTo>
                      <a:pt x="271" y="112"/>
                      <a:pt x="308" y="75"/>
                      <a:pt x="346"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174;p65">
                <a:extLst>
                  <a:ext uri="{FF2B5EF4-FFF2-40B4-BE49-F238E27FC236}">
                    <a16:creationId xmlns:a16="http://schemas.microsoft.com/office/drawing/2014/main" id="{E8CFDBE2-A3C6-4944-93C1-165FDB704BD7}"/>
                  </a:ext>
                </a:extLst>
              </p:cNvPr>
              <p:cNvSpPr/>
              <p:nvPr/>
            </p:nvSpPr>
            <p:spPr>
              <a:xfrm>
                <a:off x="3128310" y="3136375"/>
                <a:ext cx="74867" cy="29122"/>
              </a:xfrm>
              <a:custGeom>
                <a:avLst/>
                <a:gdLst/>
                <a:ahLst/>
                <a:cxnLst/>
                <a:rect l="l" t="t" r="r" b="b"/>
                <a:pathLst>
                  <a:path w="1635" h="636" extrusionOk="0">
                    <a:moveTo>
                      <a:pt x="1" y="0"/>
                    </a:moveTo>
                    <a:cubicBezTo>
                      <a:pt x="38" y="84"/>
                      <a:pt x="76" y="159"/>
                      <a:pt x="160" y="233"/>
                    </a:cubicBezTo>
                    <a:cubicBezTo>
                      <a:pt x="197" y="271"/>
                      <a:pt x="272" y="355"/>
                      <a:pt x="309" y="392"/>
                    </a:cubicBezTo>
                    <a:cubicBezTo>
                      <a:pt x="468" y="504"/>
                      <a:pt x="626" y="588"/>
                      <a:pt x="813" y="625"/>
                    </a:cubicBezTo>
                    <a:cubicBezTo>
                      <a:pt x="842" y="632"/>
                      <a:pt x="872" y="635"/>
                      <a:pt x="903" y="635"/>
                    </a:cubicBezTo>
                    <a:cubicBezTo>
                      <a:pt x="1042" y="635"/>
                      <a:pt x="1197" y="573"/>
                      <a:pt x="1326" y="504"/>
                    </a:cubicBezTo>
                    <a:cubicBezTo>
                      <a:pt x="1476" y="392"/>
                      <a:pt x="1597" y="233"/>
                      <a:pt x="1634" y="84"/>
                    </a:cubicBezTo>
                    <a:lnTo>
                      <a:pt x="1634" y="84"/>
                    </a:lnTo>
                    <a:cubicBezTo>
                      <a:pt x="1513" y="196"/>
                      <a:pt x="1364" y="271"/>
                      <a:pt x="1242" y="355"/>
                    </a:cubicBezTo>
                    <a:cubicBezTo>
                      <a:pt x="1093" y="429"/>
                      <a:pt x="972" y="429"/>
                      <a:pt x="813" y="429"/>
                    </a:cubicBezTo>
                    <a:cubicBezTo>
                      <a:pt x="701" y="392"/>
                      <a:pt x="542" y="355"/>
                      <a:pt x="430" y="271"/>
                    </a:cubicBezTo>
                    <a:lnTo>
                      <a:pt x="197" y="159"/>
                    </a:lnTo>
                    <a:cubicBezTo>
                      <a:pt x="160" y="84"/>
                      <a:pt x="76" y="37"/>
                      <a:pt x="1"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175;p65">
                <a:extLst>
                  <a:ext uri="{FF2B5EF4-FFF2-40B4-BE49-F238E27FC236}">
                    <a16:creationId xmlns:a16="http://schemas.microsoft.com/office/drawing/2014/main" id="{8A0E5A69-0BC3-4D4A-873C-B254A90BC977}"/>
                  </a:ext>
                </a:extLst>
              </p:cNvPr>
              <p:cNvSpPr/>
              <p:nvPr/>
            </p:nvSpPr>
            <p:spPr>
              <a:xfrm>
                <a:off x="3163798" y="3065858"/>
                <a:ext cx="33839" cy="54353"/>
              </a:xfrm>
              <a:custGeom>
                <a:avLst/>
                <a:gdLst/>
                <a:ahLst/>
                <a:cxnLst/>
                <a:rect l="l" t="t" r="r" b="b"/>
                <a:pathLst>
                  <a:path w="739" h="1187" extrusionOk="0">
                    <a:moveTo>
                      <a:pt x="290" y="0"/>
                    </a:moveTo>
                    <a:cubicBezTo>
                      <a:pt x="255" y="0"/>
                      <a:pt x="215" y="9"/>
                      <a:pt x="197" y="28"/>
                    </a:cubicBezTo>
                    <a:cubicBezTo>
                      <a:pt x="159" y="336"/>
                      <a:pt x="1" y="924"/>
                      <a:pt x="159" y="1157"/>
                    </a:cubicBezTo>
                    <a:cubicBezTo>
                      <a:pt x="169" y="1177"/>
                      <a:pt x="207" y="1187"/>
                      <a:pt x="257" y="1187"/>
                    </a:cubicBezTo>
                    <a:cubicBezTo>
                      <a:pt x="397" y="1187"/>
                      <a:pt x="636" y="1115"/>
                      <a:pt x="663" y="999"/>
                    </a:cubicBezTo>
                    <a:cubicBezTo>
                      <a:pt x="738" y="728"/>
                      <a:pt x="430" y="261"/>
                      <a:pt x="355" y="28"/>
                    </a:cubicBezTo>
                    <a:cubicBezTo>
                      <a:pt x="355" y="9"/>
                      <a:pt x="325" y="0"/>
                      <a:pt x="290"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176;p65">
                <a:extLst>
                  <a:ext uri="{FF2B5EF4-FFF2-40B4-BE49-F238E27FC236}">
                    <a16:creationId xmlns:a16="http://schemas.microsoft.com/office/drawing/2014/main" id="{7BE0C423-3085-47D0-86EB-5E73F03820C7}"/>
                  </a:ext>
                </a:extLst>
              </p:cNvPr>
              <p:cNvSpPr/>
              <p:nvPr/>
            </p:nvSpPr>
            <p:spPr>
              <a:xfrm>
                <a:off x="3069333" y="3047450"/>
                <a:ext cx="50048" cy="35533"/>
              </a:xfrm>
              <a:custGeom>
                <a:avLst/>
                <a:gdLst/>
                <a:ahLst/>
                <a:cxnLst/>
                <a:rect l="l" t="t" r="r" b="b"/>
                <a:pathLst>
                  <a:path w="1093" h="776" extrusionOk="0">
                    <a:moveTo>
                      <a:pt x="626" y="1"/>
                    </a:moveTo>
                    <a:cubicBezTo>
                      <a:pt x="160" y="38"/>
                      <a:pt x="1" y="663"/>
                      <a:pt x="1" y="663"/>
                    </a:cubicBezTo>
                    <a:cubicBezTo>
                      <a:pt x="1" y="701"/>
                      <a:pt x="48" y="738"/>
                      <a:pt x="85" y="775"/>
                    </a:cubicBezTo>
                    <a:cubicBezTo>
                      <a:pt x="122" y="775"/>
                      <a:pt x="160" y="738"/>
                      <a:pt x="160" y="701"/>
                    </a:cubicBezTo>
                    <a:cubicBezTo>
                      <a:pt x="160" y="701"/>
                      <a:pt x="281" y="197"/>
                      <a:pt x="626" y="159"/>
                    </a:cubicBezTo>
                    <a:cubicBezTo>
                      <a:pt x="701" y="159"/>
                      <a:pt x="785" y="159"/>
                      <a:pt x="822" y="197"/>
                    </a:cubicBezTo>
                    <a:cubicBezTo>
                      <a:pt x="934" y="309"/>
                      <a:pt x="934" y="626"/>
                      <a:pt x="897" y="701"/>
                    </a:cubicBezTo>
                    <a:cubicBezTo>
                      <a:pt x="897" y="738"/>
                      <a:pt x="934" y="775"/>
                      <a:pt x="981" y="775"/>
                    </a:cubicBezTo>
                    <a:cubicBezTo>
                      <a:pt x="1018" y="775"/>
                      <a:pt x="1056" y="775"/>
                      <a:pt x="1056" y="738"/>
                    </a:cubicBezTo>
                    <a:cubicBezTo>
                      <a:pt x="1056" y="701"/>
                      <a:pt x="1093" y="309"/>
                      <a:pt x="897" y="113"/>
                    </a:cubicBezTo>
                    <a:cubicBezTo>
                      <a:pt x="860" y="38"/>
                      <a:pt x="748" y="1"/>
                      <a:pt x="62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177;p65">
                <a:extLst>
                  <a:ext uri="{FF2B5EF4-FFF2-40B4-BE49-F238E27FC236}">
                    <a16:creationId xmlns:a16="http://schemas.microsoft.com/office/drawing/2014/main" id="{DEB3239D-2C86-46B8-BB5C-96F71662D8C1}"/>
                  </a:ext>
                </a:extLst>
              </p:cNvPr>
              <p:cNvSpPr/>
              <p:nvPr/>
            </p:nvSpPr>
            <p:spPr>
              <a:xfrm>
                <a:off x="3199697" y="3040170"/>
                <a:ext cx="51331" cy="37685"/>
              </a:xfrm>
              <a:custGeom>
                <a:avLst/>
                <a:gdLst/>
                <a:ahLst/>
                <a:cxnLst/>
                <a:rect l="l" t="t" r="r" b="b"/>
                <a:pathLst>
                  <a:path w="1121" h="823" extrusionOk="0">
                    <a:moveTo>
                      <a:pt x="617" y="1"/>
                    </a:moveTo>
                    <a:cubicBezTo>
                      <a:pt x="150" y="38"/>
                      <a:pt x="38" y="664"/>
                      <a:pt x="38" y="701"/>
                    </a:cubicBezTo>
                    <a:cubicBezTo>
                      <a:pt x="1" y="738"/>
                      <a:pt x="38" y="785"/>
                      <a:pt x="75" y="822"/>
                    </a:cubicBezTo>
                    <a:cubicBezTo>
                      <a:pt x="113" y="822"/>
                      <a:pt x="150" y="785"/>
                      <a:pt x="150" y="738"/>
                    </a:cubicBezTo>
                    <a:cubicBezTo>
                      <a:pt x="187" y="738"/>
                      <a:pt x="309" y="197"/>
                      <a:pt x="654" y="197"/>
                    </a:cubicBezTo>
                    <a:cubicBezTo>
                      <a:pt x="668" y="186"/>
                      <a:pt x="684" y="182"/>
                      <a:pt x="701" y="182"/>
                    </a:cubicBezTo>
                    <a:cubicBezTo>
                      <a:pt x="741" y="182"/>
                      <a:pt x="786" y="208"/>
                      <a:pt x="813" y="234"/>
                    </a:cubicBezTo>
                    <a:cubicBezTo>
                      <a:pt x="934" y="356"/>
                      <a:pt x="934" y="664"/>
                      <a:pt x="934" y="738"/>
                    </a:cubicBezTo>
                    <a:cubicBezTo>
                      <a:pt x="934" y="785"/>
                      <a:pt x="971" y="822"/>
                      <a:pt x="1009" y="822"/>
                    </a:cubicBezTo>
                    <a:cubicBezTo>
                      <a:pt x="1046" y="822"/>
                      <a:pt x="1083" y="822"/>
                      <a:pt x="1083" y="738"/>
                    </a:cubicBezTo>
                    <a:cubicBezTo>
                      <a:pt x="1083" y="738"/>
                      <a:pt x="1121" y="318"/>
                      <a:pt x="934" y="122"/>
                    </a:cubicBezTo>
                    <a:cubicBezTo>
                      <a:pt x="850" y="38"/>
                      <a:pt x="738" y="1"/>
                      <a:pt x="61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178;p65">
                <a:extLst>
                  <a:ext uri="{FF2B5EF4-FFF2-40B4-BE49-F238E27FC236}">
                    <a16:creationId xmlns:a16="http://schemas.microsoft.com/office/drawing/2014/main" id="{DDBC0C0D-22F1-4C14-90B9-D08B5E6B9BC0}"/>
                  </a:ext>
                </a:extLst>
              </p:cNvPr>
              <p:cNvSpPr/>
              <p:nvPr/>
            </p:nvSpPr>
            <p:spPr>
              <a:xfrm>
                <a:off x="2937732" y="2920932"/>
                <a:ext cx="91076" cy="128487"/>
              </a:xfrm>
              <a:custGeom>
                <a:avLst/>
                <a:gdLst/>
                <a:ahLst/>
                <a:cxnLst/>
                <a:rect l="l" t="t" r="r" b="b"/>
                <a:pathLst>
                  <a:path w="1989" h="2806" extrusionOk="0">
                    <a:moveTo>
                      <a:pt x="1400" y="1"/>
                    </a:moveTo>
                    <a:cubicBezTo>
                      <a:pt x="1400" y="1"/>
                      <a:pt x="0" y="272"/>
                      <a:pt x="467" y="2801"/>
                    </a:cubicBezTo>
                    <a:cubicBezTo>
                      <a:pt x="467" y="2801"/>
                      <a:pt x="489" y="2805"/>
                      <a:pt x="525" y="2805"/>
                    </a:cubicBezTo>
                    <a:cubicBezTo>
                      <a:pt x="684" y="2805"/>
                      <a:pt x="1120" y="2725"/>
                      <a:pt x="1241" y="1868"/>
                    </a:cubicBezTo>
                    <a:cubicBezTo>
                      <a:pt x="1400" y="626"/>
                      <a:pt x="1988" y="356"/>
                      <a:pt x="1988" y="356"/>
                    </a:cubicBezTo>
                    <a:lnTo>
                      <a:pt x="14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179;p65">
                <a:extLst>
                  <a:ext uri="{FF2B5EF4-FFF2-40B4-BE49-F238E27FC236}">
                    <a16:creationId xmlns:a16="http://schemas.microsoft.com/office/drawing/2014/main" id="{423890F5-639A-4139-B15D-55C4165EE5F2}"/>
                  </a:ext>
                </a:extLst>
              </p:cNvPr>
              <p:cNvSpPr/>
              <p:nvPr/>
            </p:nvSpPr>
            <p:spPr>
              <a:xfrm>
                <a:off x="2877243" y="3309355"/>
                <a:ext cx="129952" cy="22057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180;p65">
                <a:extLst>
                  <a:ext uri="{FF2B5EF4-FFF2-40B4-BE49-F238E27FC236}">
                    <a16:creationId xmlns:a16="http://schemas.microsoft.com/office/drawing/2014/main" id="{76C396E9-A6C7-4D99-B267-C3BE8A39E30E}"/>
                  </a:ext>
                </a:extLst>
              </p:cNvPr>
              <p:cNvSpPr/>
              <p:nvPr/>
            </p:nvSpPr>
            <p:spPr>
              <a:xfrm>
                <a:off x="2882554" y="3282858"/>
                <a:ext cx="324056" cy="544993"/>
              </a:xfrm>
              <a:custGeom>
                <a:avLst/>
                <a:gdLst/>
                <a:ahLst/>
                <a:cxnLst/>
                <a:rect l="l" t="t" r="r" b="b"/>
                <a:pathLst>
                  <a:path w="7077" h="11902" extrusionOk="0">
                    <a:moveTo>
                      <a:pt x="2627" y="1"/>
                    </a:moveTo>
                    <a:cubicBezTo>
                      <a:pt x="2076" y="1"/>
                      <a:pt x="1292" y="474"/>
                      <a:pt x="813" y="1897"/>
                    </a:cubicBezTo>
                    <a:cubicBezTo>
                      <a:pt x="813" y="1897"/>
                      <a:pt x="1310" y="810"/>
                      <a:pt x="2061" y="810"/>
                    </a:cubicBezTo>
                    <a:cubicBezTo>
                      <a:pt x="2230" y="810"/>
                      <a:pt x="2413" y="866"/>
                      <a:pt x="2605" y="1001"/>
                    </a:cubicBezTo>
                    <a:cubicBezTo>
                      <a:pt x="3847" y="1823"/>
                      <a:pt x="4939" y="4352"/>
                      <a:pt x="5480" y="8469"/>
                    </a:cubicBezTo>
                    <a:cubicBezTo>
                      <a:pt x="5639" y="9561"/>
                      <a:pt x="4976" y="10606"/>
                      <a:pt x="3931" y="10923"/>
                    </a:cubicBezTo>
                    <a:cubicBezTo>
                      <a:pt x="3630" y="11003"/>
                      <a:pt x="3317" y="11036"/>
                      <a:pt x="3005" y="11036"/>
                    </a:cubicBezTo>
                    <a:cubicBezTo>
                      <a:pt x="1495" y="11036"/>
                      <a:pt x="1" y="10261"/>
                      <a:pt x="1" y="10261"/>
                    </a:cubicBezTo>
                    <a:lnTo>
                      <a:pt x="1" y="11306"/>
                    </a:lnTo>
                    <a:cubicBezTo>
                      <a:pt x="1" y="11306"/>
                      <a:pt x="684" y="11901"/>
                      <a:pt x="2258" y="11901"/>
                    </a:cubicBezTo>
                    <a:cubicBezTo>
                      <a:pt x="2742" y="11901"/>
                      <a:pt x="3310" y="11845"/>
                      <a:pt x="3968" y="11698"/>
                    </a:cubicBezTo>
                    <a:cubicBezTo>
                      <a:pt x="7076" y="10998"/>
                      <a:pt x="6497" y="8861"/>
                      <a:pt x="6497" y="8861"/>
                    </a:cubicBezTo>
                    <a:cubicBezTo>
                      <a:pt x="6497" y="8861"/>
                      <a:pt x="6339" y="1785"/>
                      <a:pt x="2960" y="68"/>
                    </a:cubicBezTo>
                    <a:cubicBezTo>
                      <a:pt x="2865" y="25"/>
                      <a:pt x="2752" y="1"/>
                      <a:pt x="2627"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5181;p65">
                <a:extLst>
                  <a:ext uri="{FF2B5EF4-FFF2-40B4-BE49-F238E27FC236}">
                    <a16:creationId xmlns:a16="http://schemas.microsoft.com/office/drawing/2014/main" id="{470133D9-0A09-4373-9B68-0979BF24C72F}"/>
                  </a:ext>
                </a:extLst>
              </p:cNvPr>
              <p:cNvGrpSpPr/>
              <p:nvPr/>
            </p:nvGrpSpPr>
            <p:grpSpPr>
              <a:xfrm>
                <a:off x="3047994" y="3561857"/>
                <a:ext cx="199645" cy="145842"/>
                <a:chOff x="-950857" y="2368049"/>
                <a:chExt cx="321801" cy="235077"/>
              </a:xfrm>
            </p:grpSpPr>
            <p:sp>
              <p:nvSpPr>
                <p:cNvPr id="208" name="Google Shape;5182;p65">
                  <a:extLst>
                    <a:ext uri="{FF2B5EF4-FFF2-40B4-BE49-F238E27FC236}">
                      <a16:creationId xmlns:a16="http://schemas.microsoft.com/office/drawing/2014/main" id="{DDC7C2E0-E6AA-420C-9F48-3B882B382F0F}"/>
                    </a:ext>
                  </a:extLst>
                </p:cNvPr>
                <p:cNvSpPr/>
                <p:nvPr/>
              </p:nvSpPr>
              <p:spPr>
                <a:xfrm>
                  <a:off x="-737997" y="2487838"/>
                  <a:ext cx="91669" cy="51001"/>
                </a:xfrm>
                <a:custGeom>
                  <a:avLst/>
                  <a:gdLst/>
                  <a:ahLst/>
                  <a:cxnLst/>
                  <a:rect l="l" t="t" r="r" b="b"/>
                  <a:pathLst>
                    <a:path w="1242" h="691" extrusionOk="0">
                      <a:moveTo>
                        <a:pt x="1001" y="0"/>
                      </a:moveTo>
                      <a:cubicBezTo>
                        <a:pt x="977" y="0"/>
                        <a:pt x="954" y="5"/>
                        <a:pt x="934" y="15"/>
                      </a:cubicBezTo>
                      <a:cubicBezTo>
                        <a:pt x="579" y="211"/>
                        <a:pt x="0" y="444"/>
                        <a:pt x="75" y="603"/>
                      </a:cubicBezTo>
                      <a:cubicBezTo>
                        <a:pt x="110" y="638"/>
                        <a:pt x="178" y="691"/>
                        <a:pt x="312" y="691"/>
                      </a:cubicBezTo>
                      <a:cubicBezTo>
                        <a:pt x="467" y="691"/>
                        <a:pt x="708" y="620"/>
                        <a:pt x="1083" y="370"/>
                      </a:cubicBezTo>
                      <a:cubicBezTo>
                        <a:pt x="1167" y="286"/>
                        <a:pt x="1242" y="211"/>
                        <a:pt x="1167" y="90"/>
                      </a:cubicBezTo>
                      <a:cubicBezTo>
                        <a:pt x="1140" y="35"/>
                        <a:pt x="1067" y="0"/>
                        <a:pt x="1001"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183;p65">
                  <a:extLst>
                    <a:ext uri="{FF2B5EF4-FFF2-40B4-BE49-F238E27FC236}">
                      <a16:creationId xmlns:a16="http://schemas.microsoft.com/office/drawing/2014/main" id="{33681A35-F3CC-4B5B-AFD5-D55BE01A4F44}"/>
                    </a:ext>
                  </a:extLst>
                </p:cNvPr>
                <p:cNvSpPr/>
                <p:nvPr/>
              </p:nvSpPr>
              <p:spPr>
                <a:xfrm>
                  <a:off x="-735266" y="2486067"/>
                  <a:ext cx="88938" cy="54618"/>
                </a:xfrm>
                <a:custGeom>
                  <a:avLst/>
                  <a:gdLst/>
                  <a:ahLst/>
                  <a:cxnLst/>
                  <a:rect l="l" t="t" r="r" b="b"/>
                  <a:pathLst>
                    <a:path w="1205" h="740" extrusionOk="0">
                      <a:moveTo>
                        <a:pt x="971" y="76"/>
                      </a:moveTo>
                      <a:cubicBezTo>
                        <a:pt x="1009" y="76"/>
                        <a:pt x="1093" y="76"/>
                        <a:pt x="1093" y="160"/>
                      </a:cubicBezTo>
                      <a:cubicBezTo>
                        <a:pt x="1167" y="235"/>
                        <a:pt x="1093" y="310"/>
                        <a:pt x="1046" y="347"/>
                      </a:cubicBezTo>
                      <a:cubicBezTo>
                        <a:pt x="666" y="615"/>
                        <a:pt x="418" y="681"/>
                        <a:pt x="287" y="681"/>
                      </a:cubicBezTo>
                      <a:cubicBezTo>
                        <a:pt x="245" y="681"/>
                        <a:pt x="215" y="674"/>
                        <a:pt x="197" y="665"/>
                      </a:cubicBezTo>
                      <a:cubicBezTo>
                        <a:pt x="113" y="665"/>
                        <a:pt x="75" y="627"/>
                        <a:pt x="75" y="627"/>
                      </a:cubicBezTo>
                      <a:lnTo>
                        <a:pt x="75" y="580"/>
                      </a:lnTo>
                      <a:cubicBezTo>
                        <a:pt x="113" y="468"/>
                        <a:pt x="393" y="347"/>
                        <a:pt x="579" y="235"/>
                      </a:cubicBezTo>
                      <a:cubicBezTo>
                        <a:pt x="701" y="198"/>
                        <a:pt x="813" y="114"/>
                        <a:pt x="897" y="76"/>
                      </a:cubicBezTo>
                      <a:close/>
                      <a:moveTo>
                        <a:pt x="990" y="0"/>
                      </a:moveTo>
                      <a:cubicBezTo>
                        <a:pt x="956" y="0"/>
                        <a:pt x="923" y="13"/>
                        <a:pt x="897" y="39"/>
                      </a:cubicBezTo>
                      <a:cubicBezTo>
                        <a:pt x="775" y="76"/>
                        <a:pt x="663" y="114"/>
                        <a:pt x="579" y="198"/>
                      </a:cubicBezTo>
                      <a:cubicBezTo>
                        <a:pt x="309" y="310"/>
                        <a:pt x="75" y="431"/>
                        <a:pt x="38" y="543"/>
                      </a:cubicBezTo>
                      <a:cubicBezTo>
                        <a:pt x="1" y="580"/>
                        <a:pt x="1" y="627"/>
                        <a:pt x="38" y="627"/>
                      </a:cubicBezTo>
                      <a:cubicBezTo>
                        <a:pt x="38" y="665"/>
                        <a:pt x="75" y="702"/>
                        <a:pt x="159" y="739"/>
                      </a:cubicBezTo>
                      <a:lnTo>
                        <a:pt x="271" y="739"/>
                      </a:lnTo>
                      <a:cubicBezTo>
                        <a:pt x="430" y="739"/>
                        <a:pt x="663" y="665"/>
                        <a:pt x="1046" y="431"/>
                      </a:cubicBezTo>
                      <a:cubicBezTo>
                        <a:pt x="1167" y="347"/>
                        <a:pt x="1205" y="198"/>
                        <a:pt x="1167" y="114"/>
                      </a:cubicBezTo>
                      <a:cubicBezTo>
                        <a:pt x="1119" y="41"/>
                        <a:pt x="1052" y="0"/>
                        <a:pt x="990"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184;p65">
                  <a:extLst>
                    <a:ext uri="{FF2B5EF4-FFF2-40B4-BE49-F238E27FC236}">
                      <a16:creationId xmlns:a16="http://schemas.microsoft.com/office/drawing/2014/main" id="{5B968A42-F437-4965-8D91-278F98B048EF}"/>
                    </a:ext>
                  </a:extLst>
                </p:cNvPr>
                <p:cNvSpPr/>
                <p:nvPr/>
              </p:nvSpPr>
              <p:spPr>
                <a:xfrm>
                  <a:off x="-749732" y="2456101"/>
                  <a:ext cx="103404" cy="58382"/>
                </a:xfrm>
                <a:custGeom>
                  <a:avLst/>
                  <a:gdLst/>
                  <a:ahLst/>
                  <a:cxnLst/>
                  <a:rect l="l" t="t" r="r" b="b"/>
                  <a:pathLst>
                    <a:path w="1401" h="791" extrusionOk="0">
                      <a:moveTo>
                        <a:pt x="1198" y="0"/>
                      </a:moveTo>
                      <a:cubicBezTo>
                        <a:pt x="1175" y="0"/>
                        <a:pt x="1152" y="5"/>
                        <a:pt x="1130" y="16"/>
                      </a:cubicBezTo>
                      <a:cubicBezTo>
                        <a:pt x="738" y="286"/>
                        <a:pt x="1" y="641"/>
                        <a:pt x="122" y="753"/>
                      </a:cubicBezTo>
                      <a:cubicBezTo>
                        <a:pt x="146" y="779"/>
                        <a:pt x="184" y="790"/>
                        <a:pt x="232" y="790"/>
                      </a:cubicBezTo>
                      <a:cubicBezTo>
                        <a:pt x="478" y="790"/>
                        <a:pt x="992" y="490"/>
                        <a:pt x="1289" y="333"/>
                      </a:cubicBezTo>
                      <a:cubicBezTo>
                        <a:pt x="1401" y="286"/>
                        <a:pt x="1401" y="174"/>
                        <a:pt x="1363" y="100"/>
                      </a:cubicBezTo>
                      <a:lnTo>
                        <a:pt x="1363" y="53"/>
                      </a:lnTo>
                      <a:cubicBezTo>
                        <a:pt x="1311" y="27"/>
                        <a:pt x="1253" y="0"/>
                        <a:pt x="119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185;p65">
                  <a:extLst>
                    <a:ext uri="{FF2B5EF4-FFF2-40B4-BE49-F238E27FC236}">
                      <a16:creationId xmlns:a16="http://schemas.microsoft.com/office/drawing/2014/main" id="{B15FD244-5413-44DC-AF0C-5AC48B479DCA}"/>
                    </a:ext>
                  </a:extLst>
                </p:cNvPr>
                <p:cNvSpPr/>
                <p:nvPr/>
              </p:nvSpPr>
              <p:spPr>
                <a:xfrm>
                  <a:off x="-744196" y="2453370"/>
                  <a:ext cx="100673" cy="64582"/>
                </a:xfrm>
                <a:custGeom>
                  <a:avLst/>
                  <a:gdLst/>
                  <a:ahLst/>
                  <a:cxnLst/>
                  <a:rect l="l" t="t" r="r" b="b"/>
                  <a:pathLst>
                    <a:path w="1364" h="875" extrusionOk="0">
                      <a:moveTo>
                        <a:pt x="1130" y="53"/>
                      </a:moveTo>
                      <a:cubicBezTo>
                        <a:pt x="1167" y="53"/>
                        <a:pt x="1214" y="90"/>
                        <a:pt x="1251" y="137"/>
                      </a:cubicBezTo>
                      <a:cubicBezTo>
                        <a:pt x="1288" y="174"/>
                        <a:pt x="1288" y="211"/>
                        <a:pt x="1288" y="249"/>
                      </a:cubicBezTo>
                      <a:cubicBezTo>
                        <a:pt x="1251" y="286"/>
                        <a:pt x="1251" y="323"/>
                        <a:pt x="1214" y="323"/>
                      </a:cubicBezTo>
                      <a:lnTo>
                        <a:pt x="1130" y="370"/>
                      </a:lnTo>
                      <a:cubicBezTo>
                        <a:pt x="876" y="524"/>
                        <a:pt x="405" y="793"/>
                        <a:pt x="186" y="793"/>
                      </a:cubicBezTo>
                      <a:cubicBezTo>
                        <a:pt x="139" y="793"/>
                        <a:pt x="104" y="781"/>
                        <a:pt x="84" y="753"/>
                      </a:cubicBezTo>
                      <a:cubicBezTo>
                        <a:pt x="84" y="678"/>
                        <a:pt x="430" y="445"/>
                        <a:pt x="700" y="286"/>
                      </a:cubicBezTo>
                      <a:cubicBezTo>
                        <a:pt x="859" y="211"/>
                        <a:pt x="980" y="137"/>
                        <a:pt x="1055" y="90"/>
                      </a:cubicBezTo>
                      <a:cubicBezTo>
                        <a:pt x="1092" y="53"/>
                        <a:pt x="1130" y="53"/>
                        <a:pt x="1130" y="53"/>
                      </a:cubicBezTo>
                      <a:close/>
                      <a:moveTo>
                        <a:pt x="1123" y="1"/>
                      </a:moveTo>
                      <a:cubicBezTo>
                        <a:pt x="1098" y="1"/>
                        <a:pt x="1075" y="5"/>
                        <a:pt x="1055" y="15"/>
                      </a:cubicBezTo>
                      <a:cubicBezTo>
                        <a:pt x="934" y="90"/>
                        <a:pt x="822" y="174"/>
                        <a:pt x="700" y="249"/>
                      </a:cubicBezTo>
                      <a:cubicBezTo>
                        <a:pt x="280" y="482"/>
                        <a:pt x="0" y="641"/>
                        <a:pt x="0" y="753"/>
                      </a:cubicBezTo>
                      <a:cubicBezTo>
                        <a:pt x="0" y="753"/>
                        <a:pt x="0" y="790"/>
                        <a:pt x="47" y="790"/>
                      </a:cubicBezTo>
                      <a:cubicBezTo>
                        <a:pt x="84" y="837"/>
                        <a:pt x="122" y="874"/>
                        <a:pt x="159" y="874"/>
                      </a:cubicBezTo>
                      <a:cubicBezTo>
                        <a:pt x="392" y="874"/>
                        <a:pt x="747" y="641"/>
                        <a:pt x="1167" y="445"/>
                      </a:cubicBezTo>
                      <a:lnTo>
                        <a:pt x="1251" y="370"/>
                      </a:lnTo>
                      <a:cubicBezTo>
                        <a:pt x="1288" y="370"/>
                        <a:pt x="1326" y="323"/>
                        <a:pt x="1326" y="249"/>
                      </a:cubicBezTo>
                      <a:cubicBezTo>
                        <a:pt x="1363" y="211"/>
                        <a:pt x="1326" y="137"/>
                        <a:pt x="1288" y="90"/>
                      </a:cubicBezTo>
                      <a:cubicBezTo>
                        <a:pt x="1261" y="35"/>
                        <a:pt x="1189" y="1"/>
                        <a:pt x="112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186;p65">
                  <a:extLst>
                    <a:ext uri="{FF2B5EF4-FFF2-40B4-BE49-F238E27FC236}">
                      <a16:creationId xmlns:a16="http://schemas.microsoft.com/office/drawing/2014/main" id="{0DE0D455-7EC7-4058-AC38-BBB31F318E6C}"/>
                    </a:ext>
                  </a:extLst>
                </p:cNvPr>
                <p:cNvSpPr/>
                <p:nvPr/>
              </p:nvSpPr>
              <p:spPr>
                <a:xfrm>
                  <a:off x="-775196" y="2419935"/>
                  <a:ext cx="123406" cy="75062"/>
                </a:xfrm>
                <a:custGeom>
                  <a:avLst/>
                  <a:gdLst/>
                  <a:ahLst/>
                  <a:cxnLst/>
                  <a:rect l="l" t="t" r="r" b="b"/>
                  <a:pathLst>
                    <a:path w="1672" h="1017" extrusionOk="0">
                      <a:moveTo>
                        <a:pt x="1423" y="1"/>
                      </a:moveTo>
                      <a:cubicBezTo>
                        <a:pt x="1383" y="1"/>
                        <a:pt x="1346" y="13"/>
                        <a:pt x="1316" y="39"/>
                      </a:cubicBezTo>
                      <a:cubicBezTo>
                        <a:pt x="775" y="356"/>
                        <a:pt x="0" y="739"/>
                        <a:pt x="112" y="972"/>
                      </a:cubicBezTo>
                      <a:cubicBezTo>
                        <a:pt x="131" y="1003"/>
                        <a:pt x="168" y="1017"/>
                        <a:pt x="217" y="1017"/>
                      </a:cubicBezTo>
                      <a:cubicBezTo>
                        <a:pt x="481" y="1017"/>
                        <a:pt x="1125" y="628"/>
                        <a:pt x="1550" y="431"/>
                      </a:cubicBezTo>
                      <a:cubicBezTo>
                        <a:pt x="1634" y="394"/>
                        <a:pt x="1671" y="235"/>
                        <a:pt x="1634" y="123"/>
                      </a:cubicBezTo>
                      <a:cubicBezTo>
                        <a:pt x="1579" y="44"/>
                        <a:pt x="1497" y="1"/>
                        <a:pt x="142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187;p65">
                  <a:extLst>
                    <a:ext uri="{FF2B5EF4-FFF2-40B4-BE49-F238E27FC236}">
                      <a16:creationId xmlns:a16="http://schemas.microsoft.com/office/drawing/2014/main" id="{EBA48EA7-3E62-4905-87B2-978A56596518}"/>
                    </a:ext>
                  </a:extLst>
                </p:cNvPr>
                <p:cNvSpPr/>
                <p:nvPr/>
              </p:nvSpPr>
              <p:spPr>
                <a:xfrm>
                  <a:off x="-775196" y="2417278"/>
                  <a:ext cx="126137" cy="80672"/>
                </a:xfrm>
                <a:custGeom>
                  <a:avLst/>
                  <a:gdLst/>
                  <a:ahLst/>
                  <a:cxnLst/>
                  <a:rect l="l" t="t" r="r" b="b"/>
                  <a:pathLst>
                    <a:path w="1709" h="1093" extrusionOk="0">
                      <a:moveTo>
                        <a:pt x="1396" y="47"/>
                      </a:moveTo>
                      <a:cubicBezTo>
                        <a:pt x="1426" y="47"/>
                        <a:pt x="1456" y="56"/>
                        <a:pt x="1475" y="75"/>
                      </a:cubicBezTo>
                      <a:cubicBezTo>
                        <a:pt x="1512" y="75"/>
                        <a:pt x="1587" y="112"/>
                        <a:pt x="1587" y="159"/>
                      </a:cubicBezTo>
                      <a:cubicBezTo>
                        <a:pt x="1671" y="271"/>
                        <a:pt x="1634" y="392"/>
                        <a:pt x="1512" y="430"/>
                      </a:cubicBezTo>
                      <a:cubicBezTo>
                        <a:pt x="1400" y="504"/>
                        <a:pt x="1279" y="542"/>
                        <a:pt x="1167" y="626"/>
                      </a:cubicBezTo>
                      <a:cubicBezTo>
                        <a:pt x="835" y="784"/>
                        <a:pt x="396" y="1035"/>
                        <a:pt x="219" y="1035"/>
                      </a:cubicBezTo>
                      <a:cubicBezTo>
                        <a:pt x="186" y="1035"/>
                        <a:pt x="163" y="1027"/>
                        <a:pt x="150" y="1008"/>
                      </a:cubicBezTo>
                      <a:cubicBezTo>
                        <a:pt x="75" y="859"/>
                        <a:pt x="542" y="579"/>
                        <a:pt x="934" y="308"/>
                      </a:cubicBezTo>
                      <a:cubicBezTo>
                        <a:pt x="1046" y="234"/>
                        <a:pt x="1204" y="159"/>
                        <a:pt x="1316" y="75"/>
                      </a:cubicBezTo>
                      <a:cubicBezTo>
                        <a:pt x="1335" y="56"/>
                        <a:pt x="1365" y="47"/>
                        <a:pt x="1396" y="47"/>
                      </a:cubicBezTo>
                      <a:close/>
                      <a:moveTo>
                        <a:pt x="1475" y="0"/>
                      </a:moveTo>
                      <a:cubicBezTo>
                        <a:pt x="1438" y="0"/>
                        <a:pt x="1354" y="0"/>
                        <a:pt x="1279" y="38"/>
                      </a:cubicBezTo>
                      <a:cubicBezTo>
                        <a:pt x="1167" y="112"/>
                        <a:pt x="1046" y="196"/>
                        <a:pt x="887" y="271"/>
                      </a:cubicBezTo>
                      <a:cubicBezTo>
                        <a:pt x="420" y="579"/>
                        <a:pt x="0" y="812"/>
                        <a:pt x="112" y="1008"/>
                      </a:cubicBezTo>
                      <a:cubicBezTo>
                        <a:pt x="112" y="1046"/>
                        <a:pt x="150" y="1092"/>
                        <a:pt x="234" y="1092"/>
                      </a:cubicBezTo>
                      <a:cubicBezTo>
                        <a:pt x="383" y="1092"/>
                        <a:pt x="738" y="934"/>
                        <a:pt x="1167" y="700"/>
                      </a:cubicBezTo>
                      <a:cubicBezTo>
                        <a:pt x="1316" y="626"/>
                        <a:pt x="1438" y="542"/>
                        <a:pt x="1550" y="504"/>
                      </a:cubicBezTo>
                      <a:cubicBezTo>
                        <a:pt x="1671" y="430"/>
                        <a:pt x="1708" y="271"/>
                        <a:pt x="1671" y="159"/>
                      </a:cubicBezTo>
                      <a:cubicBezTo>
                        <a:pt x="1634" y="75"/>
                        <a:pt x="1550" y="38"/>
                        <a:pt x="1475"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188;p65">
                  <a:extLst>
                    <a:ext uri="{FF2B5EF4-FFF2-40B4-BE49-F238E27FC236}">
                      <a16:creationId xmlns:a16="http://schemas.microsoft.com/office/drawing/2014/main" id="{9C011258-9B3B-442E-9AEF-7AA6D6C1FB55}"/>
                    </a:ext>
                  </a:extLst>
                </p:cNvPr>
                <p:cNvSpPr/>
                <p:nvPr/>
              </p:nvSpPr>
              <p:spPr>
                <a:xfrm>
                  <a:off x="-761394" y="2369082"/>
                  <a:ext cx="129532" cy="84805"/>
                </a:xfrm>
                <a:custGeom>
                  <a:avLst/>
                  <a:gdLst/>
                  <a:ahLst/>
                  <a:cxnLst/>
                  <a:rect l="l" t="t" r="r" b="b"/>
                  <a:pathLst>
                    <a:path w="1755" h="1149" extrusionOk="0">
                      <a:moveTo>
                        <a:pt x="1700" y="1"/>
                      </a:moveTo>
                      <a:cubicBezTo>
                        <a:pt x="1482" y="1"/>
                        <a:pt x="678" y="417"/>
                        <a:pt x="196" y="653"/>
                      </a:cubicBezTo>
                      <a:cubicBezTo>
                        <a:pt x="0" y="728"/>
                        <a:pt x="0" y="999"/>
                        <a:pt x="159" y="1083"/>
                      </a:cubicBezTo>
                      <a:lnTo>
                        <a:pt x="159" y="1120"/>
                      </a:lnTo>
                      <a:cubicBezTo>
                        <a:pt x="196" y="1139"/>
                        <a:pt x="245" y="1148"/>
                        <a:pt x="299" y="1148"/>
                      </a:cubicBezTo>
                      <a:cubicBezTo>
                        <a:pt x="352" y="1148"/>
                        <a:pt x="411" y="1139"/>
                        <a:pt x="467" y="1120"/>
                      </a:cubicBezTo>
                      <a:cubicBezTo>
                        <a:pt x="821" y="849"/>
                        <a:pt x="1755" y="187"/>
                        <a:pt x="1755" y="28"/>
                      </a:cubicBezTo>
                      <a:cubicBezTo>
                        <a:pt x="1750" y="9"/>
                        <a:pt x="1731" y="1"/>
                        <a:pt x="1700"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189;p65">
                  <a:extLst>
                    <a:ext uri="{FF2B5EF4-FFF2-40B4-BE49-F238E27FC236}">
                      <a16:creationId xmlns:a16="http://schemas.microsoft.com/office/drawing/2014/main" id="{14818772-D780-4E5E-8C99-E40A6C01A0FC}"/>
                    </a:ext>
                  </a:extLst>
                </p:cNvPr>
                <p:cNvSpPr/>
                <p:nvPr/>
              </p:nvSpPr>
              <p:spPr>
                <a:xfrm>
                  <a:off x="-761394" y="2368049"/>
                  <a:ext cx="132337" cy="89233"/>
                </a:xfrm>
                <a:custGeom>
                  <a:avLst/>
                  <a:gdLst/>
                  <a:ahLst/>
                  <a:cxnLst/>
                  <a:rect l="l" t="t" r="r" b="b"/>
                  <a:pathLst>
                    <a:path w="1793" h="1209" extrusionOk="0">
                      <a:moveTo>
                        <a:pt x="1717" y="42"/>
                      </a:moveTo>
                      <a:cubicBezTo>
                        <a:pt x="1717" y="126"/>
                        <a:pt x="1325" y="471"/>
                        <a:pt x="429" y="1097"/>
                      </a:cubicBezTo>
                      <a:cubicBezTo>
                        <a:pt x="392" y="1115"/>
                        <a:pt x="343" y="1125"/>
                        <a:pt x="294" y="1125"/>
                      </a:cubicBezTo>
                      <a:cubicBezTo>
                        <a:pt x="245" y="1125"/>
                        <a:pt x="196" y="1115"/>
                        <a:pt x="159" y="1097"/>
                      </a:cubicBezTo>
                      <a:cubicBezTo>
                        <a:pt x="121" y="1059"/>
                        <a:pt x="84" y="975"/>
                        <a:pt x="84" y="901"/>
                      </a:cubicBezTo>
                      <a:cubicBezTo>
                        <a:pt x="84" y="826"/>
                        <a:pt x="121" y="742"/>
                        <a:pt x="196" y="705"/>
                      </a:cubicBezTo>
                      <a:cubicBezTo>
                        <a:pt x="1325" y="126"/>
                        <a:pt x="1633" y="42"/>
                        <a:pt x="1717" y="42"/>
                      </a:cubicBezTo>
                      <a:close/>
                      <a:moveTo>
                        <a:pt x="1718" y="0"/>
                      </a:moveTo>
                      <a:cubicBezTo>
                        <a:pt x="1545" y="0"/>
                        <a:pt x="1018" y="200"/>
                        <a:pt x="159" y="630"/>
                      </a:cubicBezTo>
                      <a:cubicBezTo>
                        <a:pt x="84" y="705"/>
                        <a:pt x="0" y="779"/>
                        <a:pt x="0" y="863"/>
                      </a:cubicBezTo>
                      <a:cubicBezTo>
                        <a:pt x="0" y="975"/>
                        <a:pt x="47" y="1097"/>
                        <a:pt x="121" y="1134"/>
                      </a:cubicBezTo>
                      <a:cubicBezTo>
                        <a:pt x="196" y="1171"/>
                        <a:pt x="233" y="1209"/>
                        <a:pt x="317" y="1209"/>
                      </a:cubicBezTo>
                      <a:cubicBezTo>
                        <a:pt x="355" y="1209"/>
                        <a:pt x="429" y="1171"/>
                        <a:pt x="467" y="1134"/>
                      </a:cubicBezTo>
                      <a:cubicBezTo>
                        <a:pt x="1363" y="546"/>
                        <a:pt x="1792" y="163"/>
                        <a:pt x="1792" y="42"/>
                      </a:cubicBezTo>
                      <a:lnTo>
                        <a:pt x="1755" y="5"/>
                      </a:lnTo>
                      <a:cubicBezTo>
                        <a:pt x="1745" y="2"/>
                        <a:pt x="1733" y="0"/>
                        <a:pt x="171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190;p65">
                  <a:extLst>
                    <a:ext uri="{FF2B5EF4-FFF2-40B4-BE49-F238E27FC236}">
                      <a16:creationId xmlns:a16="http://schemas.microsoft.com/office/drawing/2014/main" id="{9C010F37-EC9C-4E08-8917-5FC303E44766}"/>
                    </a:ext>
                  </a:extLst>
                </p:cNvPr>
                <p:cNvSpPr/>
                <p:nvPr/>
              </p:nvSpPr>
              <p:spPr>
                <a:xfrm>
                  <a:off x="-950857" y="2484074"/>
                  <a:ext cx="129532" cy="119051"/>
                </a:xfrm>
                <a:custGeom>
                  <a:avLst/>
                  <a:gdLst/>
                  <a:ahLst/>
                  <a:cxnLst/>
                  <a:rect l="l" t="t" r="r" b="b"/>
                  <a:pathLst>
                    <a:path w="1755" h="1613" extrusionOk="0">
                      <a:moveTo>
                        <a:pt x="902" y="0"/>
                      </a:moveTo>
                      <a:cubicBezTo>
                        <a:pt x="836" y="0"/>
                        <a:pt x="768" y="10"/>
                        <a:pt x="700" y="29"/>
                      </a:cubicBezTo>
                      <a:cubicBezTo>
                        <a:pt x="280" y="141"/>
                        <a:pt x="0" y="570"/>
                        <a:pt x="84" y="1000"/>
                      </a:cubicBezTo>
                      <a:cubicBezTo>
                        <a:pt x="179" y="1363"/>
                        <a:pt x="501" y="1613"/>
                        <a:pt x="859" y="1613"/>
                      </a:cubicBezTo>
                      <a:cubicBezTo>
                        <a:pt x="923" y="1613"/>
                        <a:pt x="989" y="1605"/>
                        <a:pt x="1055" y="1588"/>
                      </a:cubicBezTo>
                      <a:cubicBezTo>
                        <a:pt x="1484" y="1504"/>
                        <a:pt x="1755" y="1074"/>
                        <a:pt x="1634" y="654"/>
                      </a:cubicBezTo>
                      <a:cubicBezTo>
                        <a:pt x="1571" y="261"/>
                        <a:pt x="1256" y="0"/>
                        <a:pt x="902"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191;p65">
                  <a:extLst>
                    <a:ext uri="{FF2B5EF4-FFF2-40B4-BE49-F238E27FC236}">
                      <a16:creationId xmlns:a16="http://schemas.microsoft.com/office/drawing/2014/main" id="{CA12914E-4BC8-4718-BD00-2A1C2FC8A386}"/>
                    </a:ext>
                  </a:extLst>
                </p:cNvPr>
                <p:cNvSpPr/>
                <p:nvPr/>
              </p:nvSpPr>
              <p:spPr>
                <a:xfrm>
                  <a:off x="-899192" y="2411743"/>
                  <a:ext cx="227401" cy="189538"/>
                </a:xfrm>
                <a:custGeom>
                  <a:avLst/>
                  <a:gdLst/>
                  <a:ahLst/>
                  <a:cxnLst/>
                  <a:rect l="l" t="t" r="r" b="b"/>
                  <a:pathLst>
                    <a:path w="3081" h="2568" extrusionOk="0">
                      <a:moveTo>
                        <a:pt x="2063" y="1"/>
                      </a:moveTo>
                      <a:cubicBezTo>
                        <a:pt x="2026" y="38"/>
                        <a:pt x="1988" y="75"/>
                        <a:pt x="1951" y="113"/>
                      </a:cubicBezTo>
                      <a:cubicBezTo>
                        <a:pt x="1400" y="617"/>
                        <a:pt x="700" y="850"/>
                        <a:pt x="0" y="1009"/>
                      </a:cubicBezTo>
                      <a:lnTo>
                        <a:pt x="355" y="2568"/>
                      </a:lnTo>
                      <a:cubicBezTo>
                        <a:pt x="1167" y="2372"/>
                        <a:pt x="2567" y="2213"/>
                        <a:pt x="3080" y="1475"/>
                      </a:cubicBezTo>
                      <a:lnTo>
                        <a:pt x="3080" y="1438"/>
                      </a:lnTo>
                      <a:cubicBezTo>
                        <a:pt x="3080" y="1242"/>
                        <a:pt x="2996" y="1009"/>
                        <a:pt x="2922" y="813"/>
                      </a:cubicBezTo>
                      <a:cubicBezTo>
                        <a:pt x="2651" y="271"/>
                        <a:pt x="2492" y="234"/>
                        <a:pt x="206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192;p65">
                  <a:extLst>
                    <a:ext uri="{FF2B5EF4-FFF2-40B4-BE49-F238E27FC236}">
                      <a16:creationId xmlns:a16="http://schemas.microsoft.com/office/drawing/2014/main" id="{B8BB8921-E8E9-4D50-8FA5-26B195E7BD1A}"/>
                    </a:ext>
                  </a:extLst>
                </p:cNvPr>
                <p:cNvSpPr/>
                <p:nvPr/>
              </p:nvSpPr>
              <p:spPr>
                <a:xfrm>
                  <a:off x="-886792" y="2390782"/>
                  <a:ext cx="151601" cy="135437"/>
                </a:xfrm>
                <a:custGeom>
                  <a:avLst/>
                  <a:gdLst/>
                  <a:ahLst/>
                  <a:cxnLst/>
                  <a:rect l="l" t="t" r="r" b="b"/>
                  <a:pathLst>
                    <a:path w="2054" h="1835" extrusionOk="0">
                      <a:moveTo>
                        <a:pt x="1699" y="1"/>
                      </a:moveTo>
                      <a:cubicBezTo>
                        <a:pt x="1228" y="1"/>
                        <a:pt x="0" y="1007"/>
                        <a:pt x="262" y="1638"/>
                      </a:cubicBezTo>
                      <a:cubicBezTo>
                        <a:pt x="299" y="1759"/>
                        <a:pt x="420" y="1834"/>
                        <a:pt x="495" y="1834"/>
                      </a:cubicBezTo>
                      <a:cubicBezTo>
                        <a:pt x="532" y="1601"/>
                        <a:pt x="850" y="1293"/>
                        <a:pt x="1195" y="1022"/>
                      </a:cubicBezTo>
                      <a:cubicBezTo>
                        <a:pt x="1391" y="826"/>
                        <a:pt x="1587" y="705"/>
                        <a:pt x="1820" y="593"/>
                      </a:cubicBezTo>
                      <a:cubicBezTo>
                        <a:pt x="2054" y="434"/>
                        <a:pt x="2016" y="89"/>
                        <a:pt x="1746" y="5"/>
                      </a:cubicBezTo>
                      <a:cubicBezTo>
                        <a:pt x="1731" y="2"/>
                        <a:pt x="1716" y="1"/>
                        <a:pt x="1699"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5193;p65">
                <a:extLst>
                  <a:ext uri="{FF2B5EF4-FFF2-40B4-BE49-F238E27FC236}">
                    <a16:creationId xmlns:a16="http://schemas.microsoft.com/office/drawing/2014/main" id="{77C655E2-F28D-4F83-8EA4-98530A435114}"/>
                  </a:ext>
                </a:extLst>
              </p:cNvPr>
              <p:cNvSpPr/>
              <p:nvPr/>
            </p:nvSpPr>
            <p:spPr>
              <a:xfrm>
                <a:off x="2818448" y="3314773"/>
                <a:ext cx="281288" cy="480978"/>
              </a:xfrm>
              <a:custGeom>
                <a:avLst/>
                <a:gdLst/>
                <a:ahLst/>
                <a:cxnLst/>
                <a:rect l="l" t="t" r="r" b="b"/>
                <a:pathLst>
                  <a:path w="6143" h="10504" extrusionOk="0">
                    <a:moveTo>
                      <a:pt x="4271" y="0"/>
                    </a:moveTo>
                    <a:cubicBezTo>
                      <a:pt x="3817" y="0"/>
                      <a:pt x="3370" y="243"/>
                      <a:pt x="3109" y="659"/>
                    </a:cubicBezTo>
                    <a:cubicBezTo>
                      <a:pt x="1" y="5438"/>
                      <a:pt x="701" y="8826"/>
                      <a:pt x="701" y="8826"/>
                    </a:cubicBezTo>
                    <a:cubicBezTo>
                      <a:pt x="860" y="10376"/>
                      <a:pt x="1709" y="10422"/>
                      <a:pt x="1709" y="10422"/>
                    </a:cubicBezTo>
                    <a:cubicBezTo>
                      <a:pt x="1952" y="10478"/>
                      <a:pt x="2196" y="10504"/>
                      <a:pt x="2438" y="10504"/>
                    </a:cubicBezTo>
                    <a:cubicBezTo>
                      <a:pt x="3857" y="10504"/>
                      <a:pt x="5218" y="9629"/>
                      <a:pt x="6143" y="8864"/>
                    </a:cubicBezTo>
                    <a:cubicBezTo>
                      <a:pt x="6105" y="8705"/>
                      <a:pt x="6068" y="8556"/>
                      <a:pt x="6031" y="8360"/>
                    </a:cubicBezTo>
                    <a:cubicBezTo>
                      <a:pt x="5872" y="7809"/>
                      <a:pt x="5760" y="7267"/>
                      <a:pt x="5676" y="6689"/>
                    </a:cubicBezTo>
                    <a:lnTo>
                      <a:pt x="3893" y="7193"/>
                    </a:lnTo>
                    <a:cubicBezTo>
                      <a:pt x="5331" y="4701"/>
                      <a:pt x="5676" y="3422"/>
                      <a:pt x="5797" y="2367"/>
                    </a:cubicBezTo>
                    <a:cubicBezTo>
                      <a:pt x="5835" y="2255"/>
                      <a:pt x="5835" y="2096"/>
                      <a:pt x="5872" y="1975"/>
                    </a:cubicBezTo>
                    <a:cubicBezTo>
                      <a:pt x="5909" y="1004"/>
                      <a:pt x="5443" y="463"/>
                      <a:pt x="4939" y="192"/>
                    </a:cubicBezTo>
                    <a:cubicBezTo>
                      <a:pt x="4729" y="61"/>
                      <a:pt x="4500" y="0"/>
                      <a:pt x="4271"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194;p65">
                <a:extLst>
                  <a:ext uri="{FF2B5EF4-FFF2-40B4-BE49-F238E27FC236}">
                    <a16:creationId xmlns:a16="http://schemas.microsoft.com/office/drawing/2014/main" id="{5C272063-375C-4CCB-BB78-627406A033FD}"/>
                  </a:ext>
                </a:extLst>
              </p:cNvPr>
              <p:cNvSpPr/>
              <p:nvPr/>
            </p:nvSpPr>
            <p:spPr>
              <a:xfrm>
                <a:off x="3015941" y="3517578"/>
                <a:ext cx="60718" cy="122717"/>
              </a:xfrm>
              <a:custGeom>
                <a:avLst/>
                <a:gdLst/>
                <a:ahLst/>
                <a:cxnLst/>
                <a:rect l="l" t="t" r="r" b="b"/>
                <a:pathLst>
                  <a:path w="1326" h="2680" extrusionOk="0">
                    <a:moveTo>
                      <a:pt x="822" y="1"/>
                    </a:moveTo>
                    <a:cubicBezTo>
                      <a:pt x="784" y="76"/>
                      <a:pt x="0" y="1672"/>
                      <a:pt x="47" y="2446"/>
                    </a:cubicBezTo>
                    <a:cubicBezTo>
                      <a:pt x="47" y="2493"/>
                      <a:pt x="84" y="2568"/>
                      <a:pt x="121" y="2605"/>
                    </a:cubicBezTo>
                    <a:cubicBezTo>
                      <a:pt x="196" y="2642"/>
                      <a:pt x="317" y="2680"/>
                      <a:pt x="429" y="2680"/>
                    </a:cubicBezTo>
                    <a:cubicBezTo>
                      <a:pt x="784" y="2680"/>
                      <a:pt x="1251" y="2530"/>
                      <a:pt x="1326" y="2530"/>
                    </a:cubicBezTo>
                    <a:lnTo>
                      <a:pt x="1288" y="2409"/>
                    </a:lnTo>
                    <a:cubicBezTo>
                      <a:pt x="1127" y="2467"/>
                      <a:pt x="741" y="2557"/>
                      <a:pt x="467" y="2557"/>
                    </a:cubicBezTo>
                    <a:cubicBezTo>
                      <a:pt x="345" y="2557"/>
                      <a:pt x="245" y="2539"/>
                      <a:pt x="196" y="2493"/>
                    </a:cubicBezTo>
                    <a:cubicBezTo>
                      <a:pt x="159" y="2493"/>
                      <a:pt x="159" y="2446"/>
                      <a:pt x="159" y="2446"/>
                    </a:cubicBezTo>
                    <a:cubicBezTo>
                      <a:pt x="121" y="1672"/>
                      <a:pt x="896" y="76"/>
                      <a:pt x="896" y="38"/>
                    </a:cubicBezTo>
                    <a:lnTo>
                      <a:pt x="822" y="1"/>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195;p65">
                <a:extLst>
                  <a:ext uri="{FF2B5EF4-FFF2-40B4-BE49-F238E27FC236}">
                    <a16:creationId xmlns:a16="http://schemas.microsoft.com/office/drawing/2014/main" id="{329EACE3-C17E-4D21-AD7C-7900BE92F2F4}"/>
                  </a:ext>
                </a:extLst>
              </p:cNvPr>
              <p:cNvSpPr/>
              <p:nvPr/>
            </p:nvSpPr>
            <p:spPr>
              <a:xfrm>
                <a:off x="2855630" y="4578857"/>
                <a:ext cx="199644" cy="14561"/>
              </a:xfrm>
              <a:custGeom>
                <a:avLst/>
                <a:gdLst/>
                <a:ahLst/>
                <a:cxnLst/>
                <a:rect l="l" t="t" r="r" b="b"/>
                <a:pathLst>
                  <a:path w="4360" h="318" extrusionOk="0">
                    <a:moveTo>
                      <a:pt x="4248" y="0"/>
                    </a:moveTo>
                    <a:lnTo>
                      <a:pt x="122" y="84"/>
                    </a:lnTo>
                    <a:cubicBezTo>
                      <a:pt x="48" y="84"/>
                      <a:pt x="1" y="121"/>
                      <a:pt x="1" y="196"/>
                    </a:cubicBezTo>
                    <a:cubicBezTo>
                      <a:pt x="1" y="233"/>
                      <a:pt x="48" y="317"/>
                      <a:pt x="122" y="317"/>
                    </a:cubicBezTo>
                    <a:lnTo>
                      <a:pt x="4248" y="233"/>
                    </a:lnTo>
                    <a:cubicBezTo>
                      <a:pt x="4323" y="233"/>
                      <a:pt x="4360" y="196"/>
                      <a:pt x="4360" y="121"/>
                    </a:cubicBezTo>
                    <a:cubicBezTo>
                      <a:pt x="4360" y="84"/>
                      <a:pt x="4323" y="0"/>
                      <a:pt x="4248"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196;p65">
                <a:extLst>
                  <a:ext uri="{FF2B5EF4-FFF2-40B4-BE49-F238E27FC236}">
                    <a16:creationId xmlns:a16="http://schemas.microsoft.com/office/drawing/2014/main" id="{B6C6E407-6370-455C-9337-ED21D16DECFB}"/>
                  </a:ext>
                </a:extLst>
              </p:cNvPr>
              <p:cNvSpPr/>
              <p:nvPr/>
            </p:nvSpPr>
            <p:spPr>
              <a:xfrm>
                <a:off x="2939005" y="2849350"/>
                <a:ext cx="359596" cy="189978"/>
              </a:xfrm>
              <a:custGeom>
                <a:avLst/>
                <a:gdLst/>
                <a:ahLst/>
                <a:cxnLst/>
                <a:rect l="l" t="t" r="r" b="b"/>
                <a:pathLst>
                  <a:path w="6609" h="4805" extrusionOk="0">
                    <a:moveTo>
                      <a:pt x="2887" y="1"/>
                    </a:moveTo>
                    <a:cubicBezTo>
                      <a:pt x="2397" y="1"/>
                      <a:pt x="1850" y="97"/>
                      <a:pt x="1241" y="325"/>
                    </a:cubicBezTo>
                    <a:cubicBezTo>
                      <a:pt x="812" y="483"/>
                      <a:pt x="0" y="3825"/>
                      <a:pt x="579" y="4609"/>
                    </a:cubicBezTo>
                    <a:lnTo>
                      <a:pt x="812" y="4805"/>
                    </a:lnTo>
                    <a:cubicBezTo>
                      <a:pt x="812" y="4805"/>
                      <a:pt x="1596" y="4217"/>
                      <a:pt x="2604" y="1687"/>
                    </a:cubicBezTo>
                    <a:cubicBezTo>
                      <a:pt x="2604" y="1687"/>
                      <a:pt x="4546" y="3094"/>
                      <a:pt x="6389" y="3094"/>
                    </a:cubicBezTo>
                    <a:cubicBezTo>
                      <a:pt x="6462" y="3094"/>
                      <a:pt x="6535" y="3092"/>
                      <a:pt x="6608" y="3087"/>
                    </a:cubicBezTo>
                    <a:cubicBezTo>
                      <a:pt x="6608" y="3087"/>
                      <a:pt x="5658" y="1"/>
                      <a:pt x="288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5197;p65">
              <a:extLst>
                <a:ext uri="{FF2B5EF4-FFF2-40B4-BE49-F238E27FC236}">
                  <a16:creationId xmlns:a16="http://schemas.microsoft.com/office/drawing/2014/main" id="{6041A628-DE0D-4FBC-A1B5-586E04C15EBB}"/>
                </a:ext>
              </a:extLst>
            </p:cNvPr>
            <p:cNvGrpSpPr/>
            <p:nvPr/>
          </p:nvGrpSpPr>
          <p:grpSpPr>
            <a:xfrm>
              <a:off x="-2840417" y="2426329"/>
              <a:ext cx="386549" cy="146828"/>
              <a:chOff x="-2835650" y="2431575"/>
              <a:chExt cx="356924" cy="135563"/>
            </a:xfrm>
          </p:grpSpPr>
          <p:sp>
            <p:nvSpPr>
              <p:cNvPr id="153" name="Google Shape;5198;p65">
                <a:extLst>
                  <a:ext uri="{FF2B5EF4-FFF2-40B4-BE49-F238E27FC236}">
                    <a16:creationId xmlns:a16="http://schemas.microsoft.com/office/drawing/2014/main" id="{EBE4FFDD-6310-4C8D-828A-D10D5812EC96}"/>
                  </a:ext>
                </a:extLst>
              </p:cNvPr>
              <p:cNvSpPr/>
              <p:nvPr/>
            </p:nvSpPr>
            <p:spPr>
              <a:xfrm>
                <a:off x="-2748076" y="2441823"/>
                <a:ext cx="128508" cy="125315"/>
              </a:xfrm>
              <a:custGeom>
                <a:avLst/>
                <a:gdLst/>
                <a:ahLst/>
                <a:cxnLst/>
                <a:rect l="l" t="t" r="r" b="b"/>
                <a:pathLst>
                  <a:path w="2521" h="2458" extrusionOk="0">
                    <a:moveTo>
                      <a:pt x="1242" y="124"/>
                    </a:moveTo>
                    <a:cubicBezTo>
                      <a:pt x="1820" y="124"/>
                      <a:pt x="2287" y="553"/>
                      <a:pt x="2334" y="1132"/>
                    </a:cubicBezTo>
                    <a:cubicBezTo>
                      <a:pt x="2371" y="1757"/>
                      <a:pt x="1904" y="2261"/>
                      <a:pt x="1316" y="2299"/>
                    </a:cubicBezTo>
                    <a:cubicBezTo>
                      <a:pt x="1295" y="2300"/>
                      <a:pt x="1273" y="2301"/>
                      <a:pt x="1251" y="2301"/>
                    </a:cubicBezTo>
                    <a:cubicBezTo>
                      <a:pt x="697" y="2301"/>
                      <a:pt x="185" y="1847"/>
                      <a:pt x="150" y="1291"/>
                    </a:cubicBezTo>
                    <a:cubicBezTo>
                      <a:pt x="150" y="973"/>
                      <a:pt x="234" y="702"/>
                      <a:pt x="420" y="506"/>
                    </a:cubicBezTo>
                    <a:cubicBezTo>
                      <a:pt x="616" y="273"/>
                      <a:pt x="887" y="161"/>
                      <a:pt x="1204" y="124"/>
                    </a:cubicBezTo>
                    <a:close/>
                    <a:moveTo>
                      <a:pt x="1240" y="0"/>
                    </a:moveTo>
                    <a:cubicBezTo>
                      <a:pt x="1216" y="0"/>
                      <a:pt x="1191" y="1"/>
                      <a:pt x="1167" y="2"/>
                    </a:cubicBezTo>
                    <a:cubicBezTo>
                      <a:pt x="850" y="2"/>
                      <a:pt x="542" y="161"/>
                      <a:pt x="346" y="394"/>
                    </a:cubicBezTo>
                    <a:cubicBezTo>
                      <a:pt x="112" y="665"/>
                      <a:pt x="0" y="973"/>
                      <a:pt x="38" y="1291"/>
                    </a:cubicBezTo>
                    <a:cubicBezTo>
                      <a:pt x="75" y="1953"/>
                      <a:pt x="616" y="2457"/>
                      <a:pt x="1279" y="2457"/>
                    </a:cubicBezTo>
                    <a:lnTo>
                      <a:pt x="1316" y="2457"/>
                    </a:lnTo>
                    <a:cubicBezTo>
                      <a:pt x="2016" y="2373"/>
                      <a:pt x="2520" y="1795"/>
                      <a:pt x="2483" y="1132"/>
                    </a:cubicBezTo>
                    <a:cubicBezTo>
                      <a:pt x="2447" y="492"/>
                      <a:pt x="1907" y="0"/>
                      <a:pt x="1240"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199;p65">
                <a:extLst>
                  <a:ext uri="{FF2B5EF4-FFF2-40B4-BE49-F238E27FC236}">
                    <a16:creationId xmlns:a16="http://schemas.microsoft.com/office/drawing/2014/main" id="{40DB2CA4-ED84-4D2C-A1A5-25F6CCCC9DB3}"/>
                  </a:ext>
                </a:extLst>
              </p:cNvPr>
              <p:cNvSpPr/>
              <p:nvPr/>
            </p:nvSpPr>
            <p:spPr>
              <a:xfrm>
                <a:off x="-2591533" y="2431575"/>
                <a:ext cx="112808" cy="125570"/>
              </a:xfrm>
              <a:custGeom>
                <a:avLst/>
                <a:gdLst/>
                <a:ahLst/>
                <a:cxnLst/>
                <a:rect l="l" t="t" r="r" b="b"/>
                <a:pathLst>
                  <a:path w="2213" h="2463" extrusionOk="0">
                    <a:moveTo>
                      <a:pt x="1083" y="129"/>
                    </a:moveTo>
                    <a:cubicBezTo>
                      <a:pt x="1279" y="129"/>
                      <a:pt x="1512" y="203"/>
                      <a:pt x="1671" y="362"/>
                    </a:cubicBezTo>
                    <a:cubicBezTo>
                      <a:pt x="1867" y="558"/>
                      <a:pt x="2016" y="829"/>
                      <a:pt x="2016" y="1137"/>
                    </a:cubicBezTo>
                    <a:cubicBezTo>
                      <a:pt x="2063" y="1762"/>
                      <a:pt x="1671" y="2266"/>
                      <a:pt x="1167" y="2304"/>
                    </a:cubicBezTo>
                    <a:cubicBezTo>
                      <a:pt x="1127" y="2310"/>
                      <a:pt x="1088" y="2313"/>
                      <a:pt x="1051" y="2313"/>
                    </a:cubicBezTo>
                    <a:cubicBezTo>
                      <a:pt x="867" y="2313"/>
                      <a:pt x="704" y="2239"/>
                      <a:pt x="541" y="2108"/>
                    </a:cubicBezTo>
                    <a:cubicBezTo>
                      <a:pt x="345" y="1921"/>
                      <a:pt x="196" y="1604"/>
                      <a:pt x="196" y="1295"/>
                    </a:cubicBezTo>
                    <a:cubicBezTo>
                      <a:pt x="149" y="670"/>
                      <a:pt x="541" y="166"/>
                      <a:pt x="1045" y="129"/>
                    </a:cubicBezTo>
                    <a:close/>
                    <a:moveTo>
                      <a:pt x="1134" y="1"/>
                    </a:moveTo>
                    <a:cubicBezTo>
                      <a:pt x="1104" y="1"/>
                      <a:pt x="1074" y="3"/>
                      <a:pt x="1045" y="7"/>
                    </a:cubicBezTo>
                    <a:cubicBezTo>
                      <a:pt x="467" y="54"/>
                      <a:pt x="0" y="633"/>
                      <a:pt x="37" y="1295"/>
                    </a:cubicBezTo>
                    <a:cubicBezTo>
                      <a:pt x="75" y="1641"/>
                      <a:pt x="233" y="1996"/>
                      <a:pt x="467" y="2192"/>
                    </a:cubicBezTo>
                    <a:cubicBezTo>
                      <a:pt x="663" y="2341"/>
                      <a:pt x="896" y="2462"/>
                      <a:pt x="1129" y="2462"/>
                    </a:cubicBezTo>
                    <a:lnTo>
                      <a:pt x="1167" y="2462"/>
                    </a:lnTo>
                    <a:cubicBezTo>
                      <a:pt x="1745" y="2388"/>
                      <a:pt x="2212" y="1837"/>
                      <a:pt x="2175" y="1137"/>
                    </a:cubicBezTo>
                    <a:cubicBezTo>
                      <a:pt x="2138" y="791"/>
                      <a:pt x="1979" y="474"/>
                      <a:pt x="1745" y="241"/>
                    </a:cubicBezTo>
                    <a:cubicBezTo>
                      <a:pt x="1574" y="110"/>
                      <a:pt x="1345" y="1"/>
                      <a:pt x="1134"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200;p65">
                <a:extLst>
                  <a:ext uri="{FF2B5EF4-FFF2-40B4-BE49-F238E27FC236}">
                    <a16:creationId xmlns:a16="http://schemas.microsoft.com/office/drawing/2014/main" id="{0A84ADCC-B246-41B1-BA89-887BCEFF69E6}"/>
                  </a:ext>
                </a:extLst>
              </p:cNvPr>
              <p:cNvSpPr/>
              <p:nvPr/>
            </p:nvSpPr>
            <p:spPr>
              <a:xfrm>
                <a:off x="-2627266" y="2490105"/>
                <a:ext cx="43380" cy="13255"/>
              </a:xfrm>
              <a:custGeom>
                <a:avLst/>
                <a:gdLst/>
                <a:ahLst/>
                <a:cxnLst/>
                <a:rect l="l" t="t" r="r" b="b"/>
                <a:pathLst>
                  <a:path w="851" h="260" extrusionOk="0">
                    <a:moveTo>
                      <a:pt x="511" y="1"/>
                    </a:moveTo>
                    <a:cubicBezTo>
                      <a:pt x="338" y="1"/>
                      <a:pt x="163" y="52"/>
                      <a:pt x="1" y="147"/>
                    </a:cubicBezTo>
                    <a:lnTo>
                      <a:pt x="76" y="259"/>
                    </a:lnTo>
                    <a:cubicBezTo>
                      <a:pt x="190" y="194"/>
                      <a:pt x="329" y="155"/>
                      <a:pt x="471" y="155"/>
                    </a:cubicBezTo>
                    <a:cubicBezTo>
                      <a:pt x="574" y="155"/>
                      <a:pt x="678" y="175"/>
                      <a:pt x="776" y="222"/>
                    </a:cubicBezTo>
                    <a:lnTo>
                      <a:pt x="850" y="73"/>
                    </a:lnTo>
                    <a:cubicBezTo>
                      <a:pt x="742" y="24"/>
                      <a:pt x="627" y="1"/>
                      <a:pt x="511"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201;p65">
                <a:extLst>
                  <a:ext uri="{FF2B5EF4-FFF2-40B4-BE49-F238E27FC236}">
                    <a16:creationId xmlns:a16="http://schemas.microsoft.com/office/drawing/2014/main" id="{A57F9F89-69E3-4134-A2D3-C8C2812F2D8D}"/>
                  </a:ext>
                </a:extLst>
              </p:cNvPr>
              <p:cNvSpPr/>
              <p:nvPr/>
            </p:nvSpPr>
            <p:spPr>
              <a:xfrm>
                <a:off x="-2835650" y="2477614"/>
                <a:ext cx="95221" cy="11930"/>
              </a:xfrm>
              <a:custGeom>
                <a:avLst/>
                <a:gdLst/>
                <a:ahLst/>
                <a:cxnLst/>
                <a:rect l="l" t="t" r="r" b="b"/>
                <a:pathLst>
                  <a:path w="1868" h="234" extrusionOk="0">
                    <a:moveTo>
                      <a:pt x="1" y="0"/>
                    </a:moveTo>
                    <a:lnTo>
                      <a:pt x="1" y="159"/>
                    </a:lnTo>
                    <a:lnTo>
                      <a:pt x="1868" y="234"/>
                    </a:lnTo>
                    <a:lnTo>
                      <a:pt x="1868" y="122"/>
                    </a:lnTo>
                    <a:lnTo>
                      <a:pt x="1"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467936" y="64915"/>
            <a:ext cx="11359532" cy="6342128"/>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117446" y="-19532"/>
            <a:ext cx="3180255" cy="6877532"/>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9129192" y="230362"/>
            <a:ext cx="1412042" cy="657191"/>
          </a:xfrm>
          <a:prstGeom prst="rect">
            <a:avLst/>
          </a:prstGeom>
          <a:noFill/>
          <a:ln w="9525">
            <a:noFill/>
          </a:ln>
        </p:spPr>
      </p:pic>
      <p:graphicFrame>
        <p:nvGraphicFramePr>
          <p:cNvPr id="2" name="Table 1">
            <a:extLst>
              <a:ext uri="{FF2B5EF4-FFF2-40B4-BE49-F238E27FC236}">
                <a16:creationId xmlns:a16="http://schemas.microsoft.com/office/drawing/2014/main" id="{3C7B43CD-99A9-4B88-BD93-DB88BA87CA28}"/>
              </a:ext>
            </a:extLst>
          </p:cNvPr>
          <p:cNvGraphicFramePr>
            <a:graphicFrameLocks noGrp="1"/>
          </p:cNvGraphicFramePr>
          <p:nvPr>
            <p:extLst>
              <p:ext uri="{D42A27DB-BD31-4B8C-83A1-F6EECF244321}">
                <p14:modId xmlns:p14="http://schemas.microsoft.com/office/powerpoint/2010/main" val="418415794"/>
              </p:ext>
            </p:extLst>
          </p:nvPr>
        </p:nvGraphicFramePr>
        <p:xfrm>
          <a:off x="209125" y="230362"/>
          <a:ext cx="11097783" cy="6224367"/>
        </p:xfrm>
        <a:graphic>
          <a:graphicData uri="http://schemas.openxmlformats.org/drawingml/2006/table">
            <a:tbl>
              <a:tblPr firstRow="1" firstCol="1" bandRow="1">
                <a:tableStyleId>{5C22544A-7EE6-4342-B048-85BDC9FD1C3A}</a:tableStyleId>
              </a:tblPr>
              <a:tblGrid>
                <a:gridCol w="1062302">
                  <a:extLst>
                    <a:ext uri="{9D8B030D-6E8A-4147-A177-3AD203B41FA5}">
                      <a16:colId xmlns:a16="http://schemas.microsoft.com/office/drawing/2014/main" val="2065830460"/>
                    </a:ext>
                  </a:extLst>
                </a:gridCol>
                <a:gridCol w="4321910">
                  <a:extLst>
                    <a:ext uri="{9D8B030D-6E8A-4147-A177-3AD203B41FA5}">
                      <a16:colId xmlns:a16="http://schemas.microsoft.com/office/drawing/2014/main" val="1628133836"/>
                    </a:ext>
                  </a:extLst>
                </a:gridCol>
                <a:gridCol w="5713571">
                  <a:extLst>
                    <a:ext uri="{9D8B030D-6E8A-4147-A177-3AD203B41FA5}">
                      <a16:colId xmlns:a16="http://schemas.microsoft.com/office/drawing/2014/main" val="2671845054"/>
                    </a:ext>
                  </a:extLst>
                </a:gridCol>
              </a:tblGrid>
              <a:tr h="613700">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Bài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Dạng đề</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Yêu cầu đối với mỗi kiểu bài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782813776"/>
                  </a:ext>
                </a:extLst>
              </a:tr>
              <a:tr h="1041502">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Tôi và các bạn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Viết bài văn kể lại một trải nghiệm kể lại một trải nghiệm</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Kể lại một trải nghiệm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Giới thiệu được nhân vật tình huống sự việc</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Diễn biến sự việc</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Kết quả suy nghĩ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077834"/>
                  </a:ext>
                </a:extLst>
              </a:tr>
              <a:tr h="2462166">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Gõ cửa trái tim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Viết đoạn văn ghi lại một cảm xúc và một bài thơ có yếu tố tự sự miêu tả</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 Trình bày ý kiến về một vấn đề trong đời sống gia đình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Thể hiện được cảm xúc chung về bài thơ</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Nêu được các chi tiết mang tính tự sự và miêu tả trong bài thơ và đánh giá chúng</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Chỉ ra nét độc đáo trong cách tự sự và miêu tả của nhà thơ</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Khái quát lại cảm xúc của người viết về bài thơ dưới hình thức kể chuyện độc đáo</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329891"/>
                  </a:ext>
                </a:extLst>
              </a:tr>
              <a:tr h="2106999">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Yêu thương và chia sẽ</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Viết bài văn kể lại một trải nghiệm kể lại một trải nghiệm</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Kể lại một trải nghiệm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Giới thiệu được nhân vật, tình huống, sự việc</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Chọn được ngôi kể (thường chỉ kể theo ngôi thứ nhất)</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Diễn biến sự việc</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Kết quả suy nghĩ về trải nghiệm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87392"/>
                  </a:ext>
                </a:extLst>
              </a:tr>
            </a:tbl>
          </a:graphicData>
        </a:graphic>
      </p:graphicFrame>
      <p:pic>
        <p:nvPicPr>
          <p:cNvPr id="31759" name="图片 31758" descr="封面4"/>
          <p:cNvPicPr>
            <a:picLocks noChangeAspect="1"/>
          </p:cNvPicPr>
          <p:nvPr/>
        </p:nvPicPr>
        <p:blipFill>
          <a:blip r:embed="rId6"/>
          <a:stretch>
            <a:fillRect/>
          </a:stretch>
        </p:blipFill>
        <p:spPr>
          <a:xfrm>
            <a:off x="9973995" y="5180407"/>
            <a:ext cx="2429732" cy="1612678"/>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7" presetClass="entr" presetSubtype="0" fill="hold" nodeType="afterEffect">
                                  <p:stCondLst>
                                    <p:cond delay="0"/>
                                  </p:stCondLst>
                                  <p:childTnLst>
                                    <p:set>
                                      <p:cBhvr>
                                        <p:cTn id="11" dur="1" fill="hold">
                                          <p:stCondLst>
                                            <p:cond delay="0"/>
                                          </p:stCondLst>
                                        </p:cTn>
                                        <p:tgtEl>
                                          <p:spTgt spid="31759"/>
                                        </p:tgtEl>
                                        <p:attrNameLst>
                                          <p:attrName>style.visibility</p:attrName>
                                        </p:attrNameLst>
                                      </p:cBhvr>
                                      <p:to>
                                        <p:strVal val="visible"/>
                                      </p:to>
                                    </p:set>
                                    <p:animEffect transition="in" filter="fade">
                                      <p:cBhvr>
                                        <p:cTn id="12" dur="1000"/>
                                        <p:tgtEl>
                                          <p:spTgt spid="31759"/>
                                        </p:tgtEl>
                                      </p:cBhvr>
                                    </p:animEffect>
                                    <p:anim calcmode="lin" valueType="num">
                                      <p:cBhvr>
                                        <p:cTn id="13" dur="1000" fill="hold"/>
                                        <p:tgtEl>
                                          <p:spTgt spid="31759"/>
                                        </p:tgtEl>
                                        <p:attrNameLst>
                                          <p:attrName>ppt_x</p:attrName>
                                        </p:attrNameLst>
                                      </p:cBhvr>
                                      <p:tavLst>
                                        <p:tav tm="0">
                                          <p:val>
                                            <p:strVal val="#ppt_x"/>
                                          </p:val>
                                        </p:tav>
                                        <p:tav tm="100000">
                                          <p:val>
                                            <p:strVal val="#ppt_x"/>
                                          </p:val>
                                        </p:tav>
                                      </p:tavLst>
                                    </p:anim>
                                    <p:anim calcmode="lin" valueType="num">
                                      <p:cBhvr>
                                        <p:cTn id="14" dur="1000" fill="hold"/>
                                        <p:tgtEl>
                                          <p:spTgt spid="31759"/>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31750"/>
                                        </p:tgtEl>
                                        <p:attrNameLst>
                                          <p:attrName>style.visibility</p:attrName>
                                        </p:attrNameLst>
                                      </p:cBhvr>
                                      <p:to>
                                        <p:strVal val="visible"/>
                                      </p:to>
                                    </p:set>
                                    <p:anim calcmode="lin" valueType="num">
                                      <p:cBhvr additive="base">
                                        <p:cTn id="18" dur="1000" fill="hold"/>
                                        <p:tgtEl>
                                          <p:spTgt spid="31750"/>
                                        </p:tgtEl>
                                        <p:attrNameLst>
                                          <p:attrName>ppt_x</p:attrName>
                                        </p:attrNameLst>
                                      </p:cBhvr>
                                      <p:tavLst>
                                        <p:tav tm="0">
                                          <p:val>
                                            <p:strVal val="0-#ppt_w/2"/>
                                          </p:val>
                                        </p:tav>
                                        <p:tav tm="100000">
                                          <p:val>
                                            <p:strVal val="#ppt_x"/>
                                          </p:val>
                                        </p:tav>
                                      </p:tavLst>
                                    </p:anim>
                                    <p:anim calcmode="lin" valueType="num">
                                      <p:cBhvr additive="base">
                                        <p:cTn id="19" dur="1000" fill="hold"/>
                                        <p:tgtEl>
                                          <p:spTgt spid="31750"/>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47" presetClass="entr" presetSubtype="0" fill="hold" nodeType="afterEffect">
                                  <p:stCondLst>
                                    <p:cond delay="0"/>
                                  </p:stCondLst>
                                  <p:childTnLst>
                                    <p:set>
                                      <p:cBhvr>
                                        <p:cTn id="22" dur="1" fill="hold">
                                          <p:stCondLst>
                                            <p:cond delay="0"/>
                                          </p:stCondLst>
                                        </p:cTn>
                                        <p:tgtEl>
                                          <p:spTgt spid="31751"/>
                                        </p:tgtEl>
                                        <p:attrNameLst>
                                          <p:attrName>style.visibility</p:attrName>
                                        </p:attrNameLst>
                                      </p:cBhvr>
                                      <p:to>
                                        <p:strVal val="visible"/>
                                      </p:to>
                                    </p:set>
                                    <p:animEffect transition="in" filter="fade">
                                      <p:cBhvr>
                                        <p:cTn id="23" dur="1000"/>
                                        <p:tgtEl>
                                          <p:spTgt spid="31751"/>
                                        </p:tgtEl>
                                      </p:cBhvr>
                                    </p:animEffect>
                                    <p:anim calcmode="lin" valueType="num">
                                      <p:cBhvr>
                                        <p:cTn id="24" dur="1000" fill="hold"/>
                                        <p:tgtEl>
                                          <p:spTgt spid="31751"/>
                                        </p:tgtEl>
                                        <p:attrNameLst>
                                          <p:attrName>ppt_x</p:attrName>
                                        </p:attrNameLst>
                                      </p:cBhvr>
                                      <p:tavLst>
                                        <p:tav tm="0">
                                          <p:val>
                                            <p:strVal val="#ppt_x"/>
                                          </p:val>
                                        </p:tav>
                                        <p:tav tm="100000">
                                          <p:val>
                                            <p:strVal val="#ppt_x"/>
                                          </p:val>
                                        </p:tav>
                                      </p:tavLst>
                                    </p:anim>
                                    <p:anim calcmode="lin" valueType="num">
                                      <p:cBhvr>
                                        <p:cTn id="25" dur="1000" fill="hold"/>
                                        <p:tgtEl>
                                          <p:spTgt spid="3175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7596" y="197617"/>
            <a:ext cx="10840213" cy="6535149"/>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1822532" y="353873"/>
            <a:ext cx="6331787" cy="629387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6773298" y="2446085"/>
            <a:ext cx="4631362" cy="4411915"/>
          </a:xfrm>
          <a:prstGeom prst="rect">
            <a:avLst/>
          </a:prstGeom>
          <a:noFill/>
          <a:ln w="9525">
            <a:noFill/>
          </a:ln>
        </p:spPr>
      </p:pic>
      <p:sp>
        <p:nvSpPr>
          <p:cNvPr id="2" name="矩形 1"/>
          <p:cNvSpPr/>
          <p:nvPr/>
        </p:nvSpPr>
        <p:spPr>
          <a:xfrm>
            <a:off x="2525689" y="2703993"/>
            <a:ext cx="4648833" cy="1072473"/>
          </a:xfrm>
          <a:prstGeom prst="rect">
            <a:avLst/>
          </a:prstGeom>
        </p:spPr>
        <p:txBody>
          <a:bodyPr wrap="square">
            <a:spAutoFit/>
          </a:bodyPr>
          <a:lstStyle/>
          <a:p>
            <a:pPr algn="ctr" defTabSz="1085915" fontAlgn="base">
              <a:spcBef>
                <a:spcPct val="50000"/>
              </a:spcBef>
              <a:spcAft>
                <a:spcPct val="0"/>
              </a:spcAft>
            </a:pPr>
            <a:r>
              <a:rPr lang="en-US" altLang="zh-CN" sz="6369" b="1">
                <a:solidFill>
                  <a:srgbClr val="FF0000"/>
                </a:solidFill>
                <a:latin typeface="Times New Roman" pitchFamily="18" charset="0"/>
                <a:ea typeface="宋体" panose="02010600030101010101" pitchFamily="2" charset="-122"/>
                <a:cs typeface="Times New Roman" pitchFamily="18" charset="0"/>
              </a:rPr>
              <a:t>2. Luyện tập</a:t>
            </a:r>
            <a:endParaRPr lang="zh-CN" altLang="en-US" sz="6369" b="1" dirty="0">
              <a:solidFill>
                <a:srgbClr val="FF0000"/>
              </a:solidFill>
              <a:latin typeface="Times New Roman" pitchFamily="18" charset="0"/>
              <a:ea typeface="宋体" panose="02010600030101010101" pitchFamily="2"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25021" y="469915"/>
            <a:ext cx="12141957" cy="6388085"/>
          </a:xfrm>
          <a:prstGeom prst="rect">
            <a:avLst/>
          </a:prstGeom>
          <a:noFill/>
          <a:ln w="9525">
            <a:noFill/>
          </a:ln>
        </p:spPr>
      </p:pic>
      <p:pic>
        <p:nvPicPr>
          <p:cNvPr id="71688" name="图片 71687" descr="8"/>
          <p:cNvPicPr>
            <a:picLocks noChangeAspect="1"/>
          </p:cNvPicPr>
          <p:nvPr/>
        </p:nvPicPr>
        <p:blipFill>
          <a:blip r:embed="rId4"/>
          <a:stretch>
            <a:fillRect/>
          </a:stretch>
        </p:blipFill>
        <p:spPr>
          <a:xfrm>
            <a:off x="4793680" y="1776046"/>
            <a:ext cx="7080907" cy="1302530"/>
          </a:xfrm>
          <a:prstGeom prst="rect">
            <a:avLst/>
          </a:prstGeom>
          <a:noFill/>
          <a:ln w="9525">
            <a:noFill/>
          </a:ln>
        </p:spPr>
      </p:pic>
      <p:pic>
        <p:nvPicPr>
          <p:cNvPr id="71689" name="图片 71688" descr="9"/>
          <p:cNvPicPr>
            <a:picLocks noChangeAspect="1"/>
          </p:cNvPicPr>
          <p:nvPr/>
        </p:nvPicPr>
        <p:blipFill>
          <a:blip r:embed="rId5"/>
          <a:stretch>
            <a:fillRect/>
          </a:stretch>
        </p:blipFill>
        <p:spPr>
          <a:xfrm>
            <a:off x="4793681" y="3388786"/>
            <a:ext cx="7080907" cy="1357469"/>
          </a:xfrm>
          <a:prstGeom prst="rect">
            <a:avLst/>
          </a:prstGeom>
          <a:noFill/>
          <a:ln w="9525">
            <a:noFill/>
          </a:ln>
        </p:spPr>
      </p:pic>
      <p:sp>
        <p:nvSpPr>
          <p:cNvPr id="71691" name="文本框 71690"/>
          <p:cNvSpPr txBox="1"/>
          <p:nvPr/>
        </p:nvSpPr>
        <p:spPr>
          <a:xfrm>
            <a:off x="5047327" y="1804450"/>
            <a:ext cx="6363536" cy="954107"/>
          </a:xfrm>
          <a:prstGeom prst="rect">
            <a:avLst/>
          </a:prstGeom>
          <a:noFill/>
          <a:ln w="9525">
            <a:noFill/>
          </a:ln>
        </p:spPr>
        <p:txBody>
          <a:bodyPr wrap="square">
            <a:spAutoFit/>
          </a:bodyPr>
          <a:lstStyle/>
          <a:p>
            <a:r>
              <a:rPr lang="en-US" sz="2800">
                <a:latin typeface="Times New Roman" panose="02020603050405020304" pitchFamily="18" charset="0"/>
                <a:cs typeface="Times New Roman" panose="02020603050405020304" pitchFamily="18" charset="0"/>
              </a:rPr>
              <a:t>Bài tập 1: Viết đoạn văn ghi lại trải nghiệm học trực tuyến của em </a:t>
            </a:r>
          </a:p>
        </p:txBody>
      </p:sp>
      <p:sp>
        <p:nvSpPr>
          <p:cNvPr id="71692" name="文本框 71691"/>
          <p:cNvSpPr txBox="1"/>
          <p:nvPr/>
        </p:nvSpPr>
        <p:spPr>
          <a:xfrm>
            <a:off x="4993022" y="3489362"/>
            <a:ext cx="6472147" cy="954107"/>
          </a:xfrm>
          <a:prstGeom prst="rect">
            <a:avLst/>
          </a:prstGeom>
          <a:noFill/>
          <a:ln w="9525">
            <a:noFill/>
          </a:ln>
        </p:spPr>
        <p:txBody>
          <a:bodyPr wrap="square">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p>
        </p:txBody>
      </p:sp>
      <p:pic>
        <p:nvPicPr>
          <p:cNvPr id="71696" name="图片 71695" descr="2"/>
          <p:cNvPicPr>
            <a:picLocks noChangeAspect="1"/>
          </p:cNvPicPr>
          <p:nvPr/>
        </p:nvPicPr>
        <p:blipFill>
          <a:blip r:embed="rId6"/>
          <a:stretch>
            <a:fillRect/>
          </a:stretch>
        </p:blipFill>
        <p:spPr>
          <a:xfrm>
            <a:off x="780447" y="719234"/>
            <a:ext cx="2240426" cy="1292554"/>
          </a:xfrm>
          <a:prstGeom prst="rect">
            <a:avLst/>
          </a:prstGeom>
          <a:noFill/>
          <a:ln w="9525">
            <a:noFill/>
          </a:ln>
        </p:spPr>
      </p:pic>
      <p:pic>
        <p:nvPicPr>
          <p:cNvPr id="11" name="Picture 2" descr="Free Online Class Vectors, 3,000+ Images in AI, EPS format">
            <a:extLst>
              <a:ext uri="{FF2B5EF4-FFF2-40B4-BE49-F238E27FC236}">
                <a16:creationId xmlns:a16="http://schemas.microsoft.com/office/drawing/2014/main" id="{9957C8A0-EAD5-44BA-B883-7A3D57B6CA8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49290" y="1452037"/>
            <a:ext cx="7715965" cy="59657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9FABAF1-F44E-04A3-4B03-9BA28ABA74EF}"/>
              </a:ext>
            </a:extLst>
          </p:cNvPr>
          <p:cNvSpPr txBox="1"/>
          <p:nvPr/>
        </p:nvSpPr>
        <p:spPr>
          <a:xfrm>
            <a:off x="4853012" y="4802018"/>
            <a:ext cx="6752166"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71696"/>
                                        </p:tgtEl>
                                        <p:attrNameLst>
                                          <p:attrName>style.visibility</p:attrName>
                                        </p:attrNameLst>
                                      </p:cBhvr>
                                      <p:to>
                                        <p:strVal val="visible"/>
                                      </p:to>
                                    </p:set>
                                    <p:anim calcmode="lin" valueType="num">
                                      <p:cBhvr>
                                        <p:cTn id="12" dur="1000" fill="hold"/>
                                        <p:tgtEl>
                                          <p:spTgt spid="71696"/>
                                        </p:tgtEl>
                                        <p:attrNameLst>
                                          <p:attrName>ppt_x</p:attrName>
                                        </p:attrNameLst>
                                      </p:cBhvr>
                                      <p:tavLst>
                                        <p:tav tm="0">
                                          <p:val>
                                            <p:strVal val="#ppt_x-.2"/>
                                          </p:val>
                                        </p:tav>
                                        <p:tav tm="100000">
                                          <p:val>
                                            <p:strVal val="#ppt_x"/>
                                          </p:val>
                                        </p:tav>
                                      </p:tavLst>
                                    </p:anim>
                                    <p:anim calcmode="lin" valueType="num">
                                      <p:cBhvr>
                                        <p:cTn id="13"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1696"/>
                                        </p:tgtEl>
                                      </p:cBhvr>
                                    </p:animEffect>
                                  </p:child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71688"/>
                                        </p:tgtEl>
                                        <p:attrNameLst>
                                          <p:attrName>style.visibility</p:attrName>
                                        </p:attrNameLst>
                                      </p:cBhvr>
                                      <p:to>
                                        <p:strVal val="visible"/>
                                      </p:to>
                                    </p:set>
                                    <p:anim calcmode="lin" valueType="num">
                                      <p:cBhvr>
                                        <p:cTn id="18" dur="1000" fill="hold"/>
                                        <p:tgtEl>
                                          <p:spTgt spid="71688"/>
                                        </p:tgtEl>
                                        <p:attrNameLst>
                                          <p:attrName>ppt_x</p:attrName>
                                        </p:attrNameLst>
                                      </p:cBhvr>
                                      <p:tavLst>
                                        <p:tav tm="0">
                                          <p:val>
                                            <p:strVal val="#ppt_x-.2"/>
                                          </p:val>
                                        </p:tav>
                                        <p:tav tm="100000">
                                          <p:val>
                                            <p:strVal val="#ppt_x"/>
                                          </p:val>
                                        </p:tav>
                                      </p:tavLst>
                                    </p:anim>
                                    <p:anim calcmode="lin" valueType="num">
                                      <p:cBhvr>
                                        <p:cTn id="19" dur="1000" fill="hold"/>
                                        <p:tgtEl>
                                          <p:spTgt spid="71688"/>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1688"/>
                                        </p:tgtEl>
                                      </p:cBhvr>
                                    </p:animEffect>
                                  </p:childTnLst>
                                </p:cTn>
                              </p:par>
                            </p:childTnLst>
                          </p:cTn>
                        </p:par>
                        <p:par>
                          <p:cTn id="21" fill="hold">
                            <p:stCondLst>
                              <p:cond delay="2500"/>
                            </p:stCondLst>
                            <p:childTnLst>
                              <p:par>
                                <p:cTn id="22" presetID="29" presetClass="entr" presetSubtype="0" fill="hold" grpId="0" nodeType="afterEffect">
                                  <p:stCondLst>
                                    <p:cond delay="0"/>
                                  </p:stCondLst>
                                  <p:childTnLst>
                                    <p:set>
                                      <p:cBhvr>
                                        <p:cTn id="23" dur="1" fill="hold">
                                          <p:stCondLst>
                                            <p:cond delay="0"/>
                                          </p:stCondLst>
                                        </p:cTn>
                                        <p:tgtEl>
                                          <p:spTgt spid="71691"/>
                                        </p:tgtEl>
                                        <p:attrNameLst>
                                          <p:attrName>style.visibility</p:attrName>
                                        </p:attrNameLst>
                                      </p:cBhvr>
                                      <p:to>
                                        <p:strVal val="visible"/>
                                      </p:to>
                                    </p:set>
                                    <p:anim calcmode="lin" valueType="num">
                                      <p:cBhvr>
                                        <p:cTn id="24" dur="1000" fill="hold"/>
                                        <p:tgtEl>
                                          <p:spTgt spid="71691"/>
                                        </p:tgtEl>
                                        <p:attrNameLst>
                                          <p:attrName>ppt_x</p:attrName>
                                        </p:attrNameLst>
                                      </p:cBhvr>
                                      <p:tavLst>
                                        <p:tav tm="0">
                                          <p:val>
                                            <p:strVal val="#ppt_x-.2"/>
                                          </p:val>
                                        </p:tav>
                                        <p:tav tm="100000">
                                          <p:val>
                                            <p:strVal val="#ppt_x"/>
                                          </p:val>
                                        </p:tav>
                                      </p:tavLst>
                                    </p:anim>
                                    <p:anim calcmode="lin" valueType="num">
                                      <p:cBhvr>
                                        <p:cTn id="25"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1691"/>
                                        </p:tgtEl>
                                      </p:cBhvr>
                                    </p:animEffect>
                                  </p:child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71689"/>
                                        </p:tgtEl>
                                        <p:attrNameLst>
                                          <p:attrName>style.visibility</p:attrName>
                                        </p:attrNameLst>
                                      </p:cBhvr>
                                      <p:to>
                                        <p:strVal val="visible"/>
                                      </p:to>
                                    </p:set>
                                    <p:anim calcmode="lin" valueType="num">
                                      <p:cBhvr>
                                        <p:cTn id="30" dur="1000" fill="hold"/>
                                        <p:tgtEl>
                                          <p:spTgt spid="71689"/>
                                        </p:tgtEl>
                                        <p:attrNameLst>
                                          <p:attrName>ppt_x</p:attrName>
                                        </p:attrNameLst>
                                      </p:cBhvr>
                                      <p:tavLst>
                                        <p:tav tm="0">
                                          <p:val>
                                            <p:strVal val="#ppt_x-.2"/>
                                          </p:val>
                                        </p:tav>
                                        <p:tav tm="100000">
                                          <p:val>
                                            <p:strVal val="#ppt_x"/>
                                          </p:val>
                                        </p:tav>
                                      </p:tavLst>
                                    </p:anim>
                                    <p:anim calcmode="lin" valueType="num">
                                      <p:cBhvr>
                                        <p:cTn id="31" dur="1000" fill="hold"/>
                                        <p:tgtEl>
                                          <p:spTgt spid="7168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71689"/>
                                        </p:tgtEl>
                                      </p:cBhvr>
                                    </p:animEffect>
                                  </p:childTnLst>
                                </p:cTn>
                              </p:par>
                            </p:childTnLst>
                          </p:cTn>
                        </p:par>
                        <p:par>
                          <p:cTn id="33" fill="hold">
                            <p:stCondLst>
                              <p:cond delay="4500"/>
                            </p:stCondLst>
                            <p:childTnLst>
                              <p:par>
                                <p:cTn id="34" presetID="29" presetClass="entr" presetSubtype="0" fill="hold" grpId="0" nodeType="afterEffect">
                                  <p:stCondLst>
                                    <p:cond delay="0"/>
                                  </p:stCondLst>
                                  <p:childTnLst>
                                    <p:set>
                                      <p:cBhvr>
                                        <p:cTn id="35" dur="1" fill="hold">
                                          <p:stCondLst>
                                            <p:cond delay="0"/>
                                          </p:stCondLst>
                                        </p:cTn>
                                        <p:tgtEl>
                                          <p:spTgt spid="71692"/>
                                        </p:tgtEl>
                                        <p:attrNameLst>
                                          <p:attrName>style.visibility</p:attrName>
                                        </p:attrNameLst>
                                      </p:cBhvr>
                                      <p:to>
                                        <p:strVal val="visible"/>
                                      </p:to>
                                    </p:set>
                                    <p:anim calcmode="lin" valueType="num">
                                      <p:cBhvr>
                                        <p:cTn id="36" dur="1000" fill="hold"/>
                                        <p:tgtEl>
                                          <p:spTgt spid="71692"/>
                                        </p:tgtEl>
                                        <p:attrNameLst>
                                          <p:attrName>ppt_x</p:attrName>
                                        </p:attrNameLst>
                                      </p:cBhvr>
                                      <p:tavLst>
                                        <p:tav tm="0">
                                          <p:val>
                                            <p:strVal val="#ppt_x-.2"/>
                                          </p:val>
                                        </p:tav>
                                        <p:tav tm="100000">
                                          <p:val>
                                            <p:strVal val="#ppt_x"/>
                                          </p:val>
                                        </p:tav>
                                      </p:tavLst>
                                    </p:anim>
                                    <p:anim calcmode="lin" valueType="num">
                                      <p:cBhvr>
                                        <p:cTn id="37" dur="1000" fill="hold"/>
                                        <p:tgtEl>
                                          <p:spTgt spid="71692"/>
                                        </p:tgtEl>
                                        <p:attrNameLst>
                                          <p:attrName>ppt_y</p:attrName>
                                        </p:attrNameLst>
                                      </p:cBhvr>
                                      <p:tavLst>
                                        <p:tav tm="0">
                                          <p:val>
                                            <p:strVal val="#ppt_y"/>
                                          </p:val>
                                        </p:tav>
                                        <p:tav tm="100000">
                                          <p:val>
                                            <p:strVal val="#ppt_y"/>
                                          </p:val>
                                        </p:tav>
                                      </p:tavLst>
                                    </p:anim>
                                    <p:animEffect transition="in" filter="wipe(right)" prLst="gradientSize: 0.1">
                                      <p:cBhvr>
                                        <p:cTn id="38" dur="1000"/>
                                        <p:tgtEl>
                                          <p:spTgt spid="71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801047" y="474507"/>
            <a:ext cx="5021905" cy="5016656"/>
            <a:chOff x="5425622" y="292790"/>
            <a:chExt cx="5834378" cy="582828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078"/>
              <a:ext cx="2025648" cy="677075"/>
            </a:xfrm>
            <a:prstGeom prst="rect">
              <a:avLst/>
            </a:prstGeom>
            <a:noFill/>
          </p:spPr>
          <p:txBody>
            <a:bodyPr wrap="square" rtlCol="0">
              <a:spAutoFit/>
            </a:bodyPr>
            <a:lstStyle/>
            <a:p>
              <a:pPr algn="ctr" defTabSz="910685"/>
              <a:r>
                <a:rPr lang="en-GB" sz="3187" b="1" dirty="0">
                  <a:solidFill>
                    <a:prstClr val="black"/>
                  </a:solidFill>
                  <a:latin typeface="Tahoma" panose="020B0604030504040204" pitchFamily="34" charset="0"/>
                  <a:ea typeface="Tahoma" panose="020B0604030504040204" pitchFamily="34" charset="0"/>
                  <a:cs typeface="Tahoma" panose="020B0604030504040204" pitchFamily="34" charset="0"/>
                </a:rPr>
                <a:t>30</a:t>
              </a:r>
              <a:endParaRPr lang="vi-VN" sz="3187"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8" y="2184664"/>
              <a:ext cx="2025648" cy="677075"/>
            </a:xfrm>
            <a:prstGeom prst="rect">
              <a:avLst/>
            </a:prstGeom>
            <a:noFill/>
          </p:spPr>
          <p:txBody>
            <a:bodyPr wrap="square" rtlCol="0">
              <a:spAutoFit/>
            </a:bodyPr>
            <a:lstStyle/>
            <a:p>
              <a:pPr algn="ctr" defTabSz="910685"/>
              <a:r>
                <a:rPr lang="en-GB" sz="3187" b="1" dirty="0">
                  <a:solidFill>
                    <a:prstClr val="white"/>
                  </a:solidFill>
                  <a:latin typeface="Tahoma" panose="020B0604030504040204" pitchFamily="34" charset="0"/>
                  <a:ea typeface="Tahoma" panose="020B0604030504040204" pitchFamily="34" charset="0"/>
                  <a:cs typeface="Tahoma" panose="020B0604030504040204" pitchFamily="34" charset="0"/>
                </a:rPr>
                <a:t>40</a:t>
              </a:r>
              <a:endParaRPr lang="vi-VN" sz="3187"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5" y="1266153"/>
              <a:ext cx="2025648" cy="677075"/>
            </a:xfrm>
            <a:prstGeom prst="rect">
              <a:avLst/>
            </a:prstGeom>
            <a:noFill/>
          </p:spPr>
          <p:txBody>
            <a:bodyPr wrap="square" rtlCol="0">
              <a:spAutoFit/>
            </a:bodyPr>
            <a:lstStyle/>
            <a:p>
              <a:pPr algn="ctr" defTabSz="910685"/>
              <a:r>
                <a:rPr lang="en-GB" sz="3187" b="1" dirty="0">
                  <a:solidFill>
                    <a:prstClr val="white"/>
                  </a:solidFill>
                  <a:latin typeface="Tahoma" panose="020B0604030504040204" pitchFamily="34" charset="0"/>
                  <a:ea typeface="Tahoma" panose="020B0604030504040204" pitchFamily="34" charset="0"/>
                  <a:cs typeface="Tahoma" panose="020B0604030504040204" pitchFamily="34" charset="0"/>
                </a:rPr>
                <a:t>20</a:t>
              </a:r>
              <a:endParaRPr lang="vi-VN" sz="3187"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269"/>
              <a:ext cx="2025648" cy="677075"/>
            </a:xfrm>
            <a:prstGeom prst="rect">
              <a:avLst/>
            </a:prstGeom>
            <a:noFill/>
          </p:spPr>
          <p:txBody>
            <a:bodyPr wrap="square" rtlCol="0">
              <a:spAutoFit/>
            </a:bodyPr>
            <a:lstStyle/>
            <a:p>
              <a:pPr algn="ctr" defTabSz="910685"/>
              <a:r>
                <a:rPr lang="en-GB" sz="3187" b="1" dirty="0">
                  <a:solidFill>
                    <a:prstClr val="black"/>
                  </a:solidFill>
                  <a:latin typeface="Tahoma" panose="020B0604030504040204" pitchFamily="34" charset="0"/>
                  <a:ea typeface="Tahoma" panose="020B0604030504040204" pitchFamily="34" charset="0"/>
                  <a:cs typeface="Tahoma" panose="020B0604030504040204" pitchFamily="34" charset="0"/>
                </a:rPr>
                <a:t>10</a:t>
              </a:r>
              <a:endParaRPr lang="vi-VN" sz="3187"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24458"/>
              <a:ext cx="2025648" cy="677075"/>
            </a:xfrm>
            <a:prstGeom prst="rect">
              <a:avLst/>
            </a:prstGeom>
            <a:noFill/>
          </p:spPr>
          <p:txBody>
            <a:bodyPr wrap="square" rtlCol="0">
              <a:spAutoFit/>
            </a:bodyPr>
            <a:lstStyle/>
            <a:p>
              <a:pPr algn="ctr" defTabSz="910685"/>
              <a:r>
                <a:rPr lang="en-GB" sz="3187" b="1" dirty="0">
                  <a:solidFill>
                    <a:prstClr val="black"/>
                  </a:solidFill>
                  <a:latin typeface="Tahoma" panose="020B0604030504040204" pitchFamily="34" charset="0"/>
                  <a:ea typeface="Tahoma" panose="020B0604030504040204" pitchFamily="34" charset="0"/>
                  <a:cs typeface="Tahoma" panose="020B0604030504040204" pitchFamily="34" charset="0"/>
                </a:rPr>
                <a:t>50</a:t>
              </a:r>
              <a:endParaRPr lang="vi-VN" sz="3187"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7" y="4492790"/>
              <a:ext cx="2025648" cy="677075"/>
            </a:xfrm>
            <a:prstGeom prst="rect">
              <a:avLst/>
            </a:prstGeom>
            <a:noFill/>
          </p:spPr>
          <p:txBody>
            <a:bodyPr wrap="square" rtlCol="0">
              <a:spAutoFit/>
            </a:bodyPr>
            <a:lstStyle/>
            <a:p>
              <a:pPr algn="ctr" defTabSz="910685"/>
              <a:r>
                <a:rPr lang="en-GB" sz="3187" b="1" dirty="0">
                  <a:solidFill>
                    <a:prstClr val="white"/>
                  </a:solidFill>
                  <a:latin typeface="Tahoma" panose="020B0604030504040204" pitchFamily="34" charset="0"/>
                  <a:ea typeface="Tahoma" panose="020B0604030504040204" pitchFamily="34" charset="0"/>
                  <a:cs typeface="Tahoma" panose="020B0604030504040204" pitchFamily="34" charset="0"/>
                </a:rPr>
                <a:t>60</a:t>
              </a:r>
              <a:endParaRPr lang="vi-VN" sz="3187"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5" y="4500028"/>
              <a:ext cx="2025648" cy="677075"/>
            </a:xfrm>
            <a:prstGeom prst="rect">
              <a:avLst/>
            </a:prstGeom>
            <a:noFill/>
          </p:spPr>
          <p:txBody>
            <a:bodyPr wrap="square" rtlCol="0">
              <a:spAutoFit/>
            </a:bodyPr>
            <a:lstStyle/>
            <a:p>
              <a:pPr algn="ctr" defTabSz="910685"/>
              <a:r>
                <a:rPr lang="en-GB" sz="3187" b="1" dirty="0">
                  <a:solidFill>
                    <a:prstClr val="black"/>
                  </a:solidFill>
                  <a:latin typeface="Tahoma" panose="020B0604030504040204" pitchFamily="34" charset="0"/>
                  <a:ea typeface="Tahoma" panose="020B0604030504040204" pitchFamily="34" charset="0"/>
                  <a:cs typeface="Tahoma" panose="020B0604030504040204" pitchFamily="34" charset="0"/>
                </a:rPr>
                <a:t>70</a:t>
              </a:r>
              <a:endParaRPr lang="vi-VN" sz="3187"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5968"/>
              <a:ext cx="2025648" cy="677075"/>
            </a:xfrm>
            <a:prstGeom prst="rect">
              <a:avLst/>
            </a:prstGeom>
            <a:noFill/>
          </p:spPr>
          <p:txBody>
            <a:bodyPr wrap="square" rtlCol="0">
              <a:spAutoFit/>
            </a:bodyPr>
            <a:lstStyle/>
            <a:p>
              <a:pPr algn="ctr" defTabSz="910685"/>
              <a:r>
                <a:rPr lang="en-GB" sz="3187" b="1" dirty="0">
                  <a:solidFill>
                    <a:prstClr val="white"/>
                  </a:solidFill>
                  <a:latin typeface="Tahoma" panose="020B0604030504040204" pitchFamily="34" charset="0"/>
                  <a:ea typeface="Tahoma" panose="020B0604030504040204" pitchFamily="34" charset="0"/>
                  <a:cs typeface="Tahoma" panose="020B0604030504040204" pitchFamily="34" charset="0"/>
                </a:rPr>
                <a:t>80</a:t>
              </a:r>
              <a:endParaRPr lang="vi-VN" sz="3187"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25" name="quay dung"/>
          <p:cNvSpPr/>
          <p:nvPr/>
        </p:nvSpPr>
        <p:spPr>
          <a:xfrm>
            <a:off x="9274892" y="5868465"/>
            <a:ext cx="2693168" cy="845680"/>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r>
              <a:rPr lang="en-GB" sz="2390" b="1" dirty="0">
                <a:solidFill>
                  <a:prstClr val="white"/>
                </a:solidFill>
                <a:latin typeface="Tahoma" panose="020B0604030504040204" pitchFamily="34" charset="0"/>
                <a:ea typeface="Tahoma" panose="020B0604030504040204" pitchFamily="34" charset="0"/>
                <a:cs typeface="Tahoma" panose="020B0604030504040204" pitchFamily="34" charset="0"/>
              </a:rPr>
              <a:t>QUAY</a:t>
            </a:r>
            <a:endParaRPr lang="vi-VN" sz="239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6" action="ppaction://hlinksldjump"/>
          </p:cNvPr>
          <p:cNvSpPr/>
          <p:nvPr/>
        </p:nvSpPr>
        <p:spPr>
          <a:xfrm>
            <a:off x="878812" y="2191957"/>
            <a:ext cx="1332324" cy="133232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r>
              <a:rPr lang="en-GB" sz="4382" b="1"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lang="vi-VN" sz="4382"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7" action="ppaction://hlinksldjump"/>
          </p:cNvPr>
          <p:cNvSpPr/>
          <p:nvPr/>
        </p:nvSpPr>
        <p:spPr>
          <a:xfrm>
            <a:off x="2370722" y="2191957"/>
            <a:ext cx="1332324" cy="133232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r>
              <a:rPr lang="en-GB" sz="4382" b="1" dirty="0">
                <a:solidFill>
                  <a:prstClr val="black"/>
                </a:solidFill>
                <a:latin typeface="Tahoma" panose="020B0604030504040204" pitchFamily="34" charset="0"/>
                <a:ea typeface="Tahoma" panose="020B0604030504040204" pitchFamily="34" charset="0"/>
                <a:cs typeface="Tahoma" panose="020B0604030504040204" pitchFamily="34" charset="0"/>
              </a:rPr>
              <a:t>2</a:t>
            </a:r>
            <a:endParaRPr lang="vi-VN" sz="4382"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8" action="ppaction://hlinksldjump"/>
          </p:cNvPr>
          <p:cNvSpPr/>
          <p:nvPr/>
        </p:nvSpPr>
        <p:spPr>
          <a:xfrm>
            <a:off x="3862631" y="2191957"/>
            <a:ext cx="1332324" cy="133232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r>
              <a:rPr lang="en-GB" sz="4382" b="1" dirty="0">
                <a:solidFill>
                  <a:prstClr val="black"/>
                </a:solidFill>
                <a:latin typeface="Tahoma" panose="020B0604030504040204" pitchFamily="34" charset="0"/>
                <a:ea typeface="Tahoma" panose="020B0604030504040204" pitchFamily="34" charset="0"/>
                <a:cs typeface="Tahoma" panose="020B0604030504040204" pitchFamily="34" charset="0"/>
              </a:rPr>
              <a:t>3</a:t>
            </a:r>
            <a:endParaRPr lang="vi-VN" sz="4382"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9" action="ppaction://hlinksldjump"/>
          </p:cNvPr>
          <p:cNvSpPr/>
          <p:nvPr/>
        </p:nvSpPr>
        <p:spPr>
          <a:xfrm>
            <a:off x="879567" y="3731830"/>
            <a:ext cx="1332324" cy="133232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r>
              <a:rPr lang="en-GB" sz="4382" b="1" dirty="0">
                <a:solidFill>
                  <a:prstClr val="black"/>
                </a:solidFill>
                <a:latin typeface="Tahoma" panose="020B0604030504040204" pitchFamily="34" charset="0"/>
                <a:ea typeface="Tahoma" panose="020B0604030504040204" pitchFamily="34" charset="0"/>
                <a:cs typeface="Tahoma" panose="020B0604030504040204" pitchFamily="34" charset="0"/>
              </a:rPr>
              <a:t>4</a:t>
            </a:r>
            <a:endParaRPr lang="vi-VN" sz="4382"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10" action="ppaction://hlinksldjump"/>
          </p:cNvPr>
          <p:cNvSpPr/>
          <p:nvPr/>
        </p:nvSpPr>
        <p:spPr>
          <a:xfrm>
            <a:off x="2371477" y="3731830"/>
            <a:ext cx="1332324" cy="133232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r>
              <a:rPr lang="en-GB" sz="4382" b="1" dirty="0">
                <a:solidFill>
                  <a:prstClr val="black"/>
                </a:solidFill>
                <a:latin typeface="Tahoma" panose="020B0604030504040204" pitchFamily="34" charset="0"/>
                <a:ea typeface="Tahoma" panose="020B0604030504040204" pitchFamily="34" charset="0"/>
                <a:cs typeface="Tahoma" panose="020B0604030504040204" pitchFamily="34" charset="0"/>
              </a:rPr>
              <a:t>5</a:t>
            </a:r>
            <a:endParaRPr lang="vi-VN" sz="4382"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11" action="ppaction://hlinksldjump"/>
          </p:cNvPr>
          <p:cNvSpPr/>
          <p:nvPr/>
        </p:nvSpPr>
        <p:spPr>
          <a:xfrm>
            <a:off x="3863385" y="3731830"/>
            <a:ext cx="1332324" cy="133232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r>
              <a:rPr lang="en-GB" sz="4382" b="1" dirty="0">
                <a:solidFill>
                  <a:prstClr val="black"/>
                </a:solidFill>
                <a:latin typeface="Tahoma" panose="020B0604030504040204" pitchFamily="34" charset="0"/>
                <a:ea typeface="Tahoma" panose="020B0604030504040204" pitchFamily="34" charset="0"/>
                <a:cs typeface="Tahoma" panose="020B0604030504040204" pitchFamily="34" charset="0"/>
              </a:rPr>
              <a:t>6</a:t>
            </a:r>
            <a:endParaRPr lang="vi-VN" sz="4382"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28183" y="108480"/>
            <a:ext cx="5095526" cy="1931185"/>
          </a:xfrm>
          <a:prstGeom prst="rect">
            <a:avLst/>
          </a:prstGeom>
          <a:noFill/>
        </p:spPr>
        <p:txBody>
          <a:bodyPr wrap="none" lIns="91073" tIns="45537" rIns="91073" bIns="45537">
            <a:spAutoFit/>
          </a:bodyPr>
          <a:lstStyle/>
          <a:p>
            <a:pPr algn="ctr" defTabSz="910685"/>
            <a:r>
              <a:rPr lang="en-US" sz="5976"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910685"/>
            <a:r>
              <a:rPr lang="en-US" sz="5976"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6348" y="855892"/>
            <a:ext cx="493314" cy="436394"/>
          </a:xfrm>
          <a:prstGeom prst="rect">
            <a:avLst/>
          </a:prstGeom>
        </p:spPr>
      </p:pic>
      <p:pic>
        <p:nvPicPr>
          <p:cNvPr id="45" name="Picture 4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42838" y="1216382"/>
            <a:ext cx="493314" cy="436394"/>
          </a:xfrm>
          <a:prstGeom prst="rect">
            <a:avLst/>
          </a:prstGeom>
        </p:spPr>
      </p:pic>
      <p:pic>
        <p:nvPicPr>
          <p:cNvPr id="46" name="Picture 4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23871" y="691301"/>
            <a:ext cx="493314" cy="436394"/>
          </a:xfrm>
          <a:prstGeom prst="rect">
            <a:avLst/>
          </a:prstGeom>
        </p:spPr>
      </p:pic>
      <p:pic>
        <p:nvPicPr>
          <p:cNvPr id="47" name="Picture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91716" y="490342"/>
            <a:ext cx="711510" cy="1185850"/>
          </a:xfrm>
          <a:prstGeom prst="rect">
            <a:avLst/>
          </a:prstGeom>
        </p:spPr>
      </p:pic>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39977" y="2401483"/>
            <a:ext cx="1348784" cy="1150432"/>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699642" y="-690951"/>
            <a:ext cx="607155" cy="607155"/>
          </a:xfrm>
          <a:prstGeom prst="rect">
            <a:avLst/>
          </a:prstGeom>
        </p:spPr>
      </p:pic>
      <p:sp>
        <p:nvSpPr>
          <p:cNvPr id="31" name="Isosceles Triangle 30"/>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32" name="Isosceles Triangle 31"/>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33" name="Isosceles Triangle 32"/>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34" name="Isosceles Triangle 33"/>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42" name="Isosceles Triangle 41"/>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43" name="Isosceles Triangle 42"/>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48" name="Isosceles Triangle 47"/>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49" name="Isosceles Triangle 48"/>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0" name="Isosceles Triangle 49"/>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1" name="Isosceles Triangle 50"/>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2" name="Isosceles Triangle 51"/>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3" name="Isosceles Triangle 52"/>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4" name="Isosceles Triangle 53"/>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5" name="Isosceles Triangle 54"/>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6" name="Isosceles Triangle 55"/>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7" name="Isosceles Triangle 56"/>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8" name="Isosceles Triangle 57"/>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9" name="Isosceles Triangle 58"/>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60" name="Isosceles Triangle 59"/>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61" name="Isosceles Triangle 60"/>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24" name="Heart 23">
            <a:hlinkClick r:id="" action="ppaction://noaction"/>
          </p:cNvPr>
          <p:cNvSpPr/>
          <p:nvPr/>
        </p:nvSpPr>
        <p:spPr>
          <a:xfrm rot="5400000">
            <a:off x="11330546" y="2589829"/>
            <a:ext cx="780629" cy="780627"/>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Tree>
    <p:extLst>
      <p:ext uri="{BB962C8B-B14F-4D97-AF65-F5344CB8AC3E}">
        <p14:creationId xmlns:p14="http://schemas.microsoft.com/office/powerpoint/2010/main" val="425167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93" restart="whenNotActive" fill="hold" evtFilter="cancelBubble" nodeType="interactiveSeq">
                <p:stCondLst>
                  <p:cond evt="onClick" delay="0">
                    <p:tgtEl>
                      <p:spTgt spid="37"/>
                    </p:tgtEl>
                  </p:cond>
                </p:stCondLst>
                <p:endSync evt="end" delay="0">
                  <p:rtn val="all"/>
                </p:endSync>
                <p:childTnLst>
                  <p:par>
                    <p:cTn id="194" fill="hold">
                      <p:stCondLst>
                        <p:cond delay="0"/>
                      </p:stCondLst>
                      <p:childTnLst>
                        <p:par>
                          <p:cTn id="195" fill="hold">
                            <p:stCondLst>
                              <p:cond delay="0"/>
                            </p:stCondLst>
                            <p:childTnLst>
                              <p:par>
                                <p:cTn id="196" presetID="1" presetClass="emph" presetSubtype="2" fill="hold" nodeType="clickEffect">
                                  <p:stCondLst>
                                    <p:cond delay="0"/>
                                  </p:stCondLst>
                                  <p:childTnLst>
                                    <p:animClr clrSpc="rgb" dir="cw">
                                      <p:cBhvr>
                                        <p:cTn id="197" dur="500" fill="hold"/>
                                        <p:tgtEl>
                                          <p:spTgt spid="37"/>
                                        </p:tgtEl>
                                        <p:attrNameLst>
                                          <p:attrName>fillcolor</p:attrName>
                                        </p:attrNameLst>
                                      </p:cBhvr>
                                      <p:to>
                                        <a:srgbClr val="000000"/>
                                      </p:to>
                                    </p:animClr>
                                    <p:set>
                                      <p:cBhvr>
                                        <p:cTn id="198" dur="500" fill="hold"/>
                                        <p:tgtEl>
                                          <p:spTgt spid="37"/>
                                        </p:tgtEl>
                                        <p:attrNameLst>
                                          <p:attrName>fill.type</p:attrName>
                                        </p:attrNameLst>
                                      </p:cBhvr>
                                      <p:to>
                                        <p:strVal val="solid"/>
                                      </p:to>
                                    </p:set>
                                    <p:set>
                                      <p:cBhvr>
                                        <p:cTn id="199"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200"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311039" y="843471"/>
            <a:ext cx="10639674" cy="2982860"/>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a:solidFill>
                  <a:schemeClr val="accent5">
                    <a:lumMod val="50000"/>
                  </a:schemeClr>
                </a:solidFill>
                <a:latin typeface="Times New Roman" panose="02020603050405020304" pitchFamily="18" charset="0"/>
                <a:cs typeface="Times New Roman" panose="02020603050405020304" pitchFamily="18" charset="0"/>
              </a:rPr>
              <a:t>Tòm tắt “Bài học đường đời đầu tiên”</a:t>
            </a:r>
            <a:endParaRPr lang="en-US" sz="4400"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6" name="Pentagon 5">
            <a:hlinkClick r:id="rId3" action="ppaction://hlinksldjump"/>
          </p:cNvPr>
          <p:cNvSpPr/>
          <p:nvPr/>
        </p:nvSpPr>
        <p:spPr>
          <a:xfrm flipH="1">
            <a:off x="8900480" y="5608254"/>
            <a:ext cx="3050233" cy="997469"/>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QUAY VỀ</a:t>
            </a:r>
            <a:endParaRPr lang="vi-VN"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4" y="762337"/>
            <a:ext cx="1619714" cy="1982169"/>
          </a:xfrm>
          <a:prstGeom prst="rect">
            <a:avLst/>
          </a:prstGeom>
        </p:spPr>
      </p:pic>
    </p:spTree>
    <p:extLst>
      <p:ext uri="{BB962C8B-B14F-4D97-AF65-F5344CB8AC3E}">
        <p14:creationId xmlns:p14="http://schemas.microsoft.com/office/powerpoint/2010/main" val="235932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76163" y="252277"/>
            <a:ext cx="10639674" cy="3176723"/>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4000" b="1">
                <a:solidFill>
                  <a:schemeClr val="accent5">
                    <a:lumMod val="50000"/>
                  </a:schemeClr>
                </a:solidFill>
                <a:latin typeface="Times New Roman" panose="02020603050405020304" pitchFamily="18" charset="0"/>
                <a:cs typeface="Times New Roman" panose="02020603050405020304" pitchFamily="18" charset="0"/>
              </a:rPr>
              <a:t>Tóm tắt </a:t>
            </a:r>
            <a:r>
              <a:rPr lang="en-US" sz="4000" b="1" i="1">
                <a:solidFill>
                  <a:schemeClr val="accent5">
                    <a:lumMod val="50000"/>
                  </a:schemeClr>
                </a:solidFill>
                <a:latin typeface="Times New Roman" panose="02020603050405020304" pitchFamily="18" charset="0"/>
                <a:cs typeface="Times New Roman" panose="02020603050405020304" pitchFamily="18" charset="0"/>
              </a:rPr>
              <a:t>“Cậu có muốn một người bạn”</a:t>
            </a:r>
            <a:endParaRPr lang="en-US" sz="4000" b="1">
              <a:solidFill>
                <a:schemeClr val="accent5">
                  <a:lumMod val="50000"/>
                </a:schemeClr>
              </a:solidFill>
              <a:latin typeface="Times New Roman" panose="02020603050405020304" pitchFamily="18" charset="0"/>
              <a:cs typeface="Times New Roman" panose="02020603050405020304" pitchFamily="18" charset="0"/>
            </a:endParaRPr>
          </a:p>
          <a:p>
            <a:pPr algn="ctr" defTabSz="910685">
              <a:defRPr/>
            </a:pPr>
            <a:endParaRPr lang="vi-VN" sz="5400" b="1" dirty="0">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4" y="762337"/>
            <a:ext cx="1619714" cy="1982169"/>
          </a:xfrm>
          <a:prstGeom prst="rect">
            <a:avLst/>
          </a:prstGeom>
        </p:spPr>
      </p:pic>
      <p:sp>
        <p:nvSpPr>
          <p:cNvPr id="8" name="Pentagon 7">
            <a:hlinkClick r:id="rId4" action="ppaction://hlinksldjump"/>
          </p:cNvPr>
          <p:cNvSpPr/>
          <p:nvPr/>
        </p:nvSpPr>
        <p:spPr>
          <a:xfrm flipH="1">
            <a:off x="8900480" y="5608254"/>
            <a:ext cx="3050233" cy="997469"/>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QUAY VỀ</a:t>
            </a:r>
            <a:endParaRPr lang="vi-VN"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552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222688" y="420467"/>
            <a:ext cx="10639674" cy="2626276"/>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6000" b="1">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4400" b="1" i="1">
                <a:solidFill>
                  <a:schemeClr val="accent5">
                    <a:lumMod val="50000"/>
                  </a:schemeClr>
                </a:solidFill>
                <a:latin typeface="Times New Roman" panose="02020603050405020304" pitchFamily="18" charset="0"/>
                <a:cs typeface="Times New Roman" panose="02020603050405020304" pitchFamily="18" charset="0"/>
              </a:rPr>
              <a:t>Tóm tắt “Cô bé bán diêm”</a:t>
            </a:r>
            <a:endParaRPr lang="en-US" sz="6000" b="1" dirty="0">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4" y="762337"/>
            <a:ext cx="1619714" cy="1982169"/>
          </a:xfrm>
          <a:prstGeom prst="rect">
            <a:avLst/>
          </a:prstGeom>
        </p:spPr>
      </p:pic>
      <p:sp>
        <p:nvSpPr>
          <p:cNvPr id="8" name="Pentagon 7">
            <a:hlinkClick r:id="rId4" action="ppaction://hlinksldjump"/>
          </p:cNvPr>
          <p:cNvSpPr/>
          <p:nvPr/>
        </p:nvSpPr>
        <p:spPr>
          <a:xfrm flipH="1">
            <a:off x="8900480" y="5608254"/>
            <a:ext cx="3050233" cy="997469"/>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QUAY VỀ</a:t>
            </a:r>
            <a:endParaRPr lang="vi-VN"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4860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76163" y="252279"/>
            <a:ext cx="10639674" cy="3111968"/>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6000" b="1">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4400" b="1" i="1">
                <a:solidFill>
                  <a:schemeClr val="accent5">
                    <a:lumMod val="50000"/>
                  </a:schemeClr>
                </a:solidFill>
                <a:latin typeface="Times New Roman" panose="02020603050405020304" pitchFamily="18" charset="0"/>
                <a:cs typeface="Times New Roman" panose="02020603050405020304" pitchFamily="18" charset="0"/>
              </a:rPr>
              <a:t>Tóm tắt “Gió lạnh đầu mùa”</a:t>
            </a:r>
            <a:endParaRPr lang="en-US" sz="6000" b="1" dirty="0">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4" y="762337"/>
            <a:ext cx="1619714" cy="1982169"/>
          </a:xfrm>
          <a:prstGeom prst="rect">
            <a:avLst/>
          </a:prstGeom>
        </p:spPr>
      </p:pic>
      <p:sp>
        <p:nvSpPr>
          <p:cNvPr id="8" name="Pentagon 7">
            <a:hlinkClick r:id="rId4" action="ppaction://hlinksldjump"/>
          </p:cNvPr>
          <p:cNvSpPr/>
          <p:nvPr/>
        </p:nvSpPr>
        <p:spPr>
          <a:xfrm flipH="1">
            <a:off x="8900480" y="5608254"/>
            <a:ext cx="3050233" cy="997469"/>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QUAY VỀ</a:t>
            </a:r>
            <a:endParaRPr lang="vi-VN"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012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107467" y="697464"/>
            <a:ext cx="10639674" cy="2731536"/>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4400" b="1" i="1">
                <a:solidFill>
                  <a:schemeClr val="accent5">
                    <a:lumMod val="50000"/>
                  </a:schemeClr>
                </a:solidFill>
                <a:latin typeface="Times New Roman" panose="02020603050405020304" pitchFamily="18" charset="0"/>
                <a:cs typeface="Times New Roman" panose="02020603050405020304" pitchFamily="18" charset="0"/>
              </a:rPr>
              <a:t>Tóm tắt “Bức tranh của em gái tôi”</a:t>
            </a:r>
            <a:endParaRPr lang="en-US" sz="4400" b="1">
              <a:solidFill>
                <a:schemeClr val="accent5">
                  <a:lumMod val="50000"/>
                </a:schemeClr>
              </a:solidFill>
              <a:latin typeface="Times New Roman" panose="02020603050405020304" pitchFamily="18" charset="0"/>
              <a:cs typeface="Times New Roman" panose="02020603050405020304" pitchFamily="18" charset="0"/>
            </a:endParaRPr>
          </a:p>
          <a:p>
            <a:pPr algn="ctr" defTabSz="910685">
              <a:defRPr/>
            </a:pPr>
            <a:endParaRPr lang="vi-VN" sz="6000" b="1" dirty="0">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4" y="762337"/>
            <a:ext cx="1619714" cy="1982169"/>
          </a:xfrm>
          <a:prstGeom prst="rect">
            <a:avLst/>
          </a:prstGeom>
        </p:spPr>
      </p:pic>
      <p:sp>
        <p:nvSpPr>
          <p:cNvPr id="8" name="Pentagon 7">
            <a:hlinkClick r:id="rId4" action="ppaction://hlinksldjump"/>
          </p:cNvPr>
          <p:cNvSpPr/>
          <p:nvPr/>
        </p:nvSpPr>
        <p:spPr>
          <a:xfrm flipH="1">
            <a:off x="8900480" y="5608254"/>
            <a:ext cx="3050233" cy="997469"/>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QUAY VỀ</a:t>
            </a:r>
            <a:endParaRPr lang="vi-VN"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46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76163" y="707644"/>
            <a:ext cx="10639674" cy="209613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5">
                    <a:lumMod val="50000"/>
                  </a:schemeClr>
                </a:solidFill>
                <a:latin typeface="Times New Roman" panose="02020603050405020304" pitchFamily="18" charset="0"/>
                <a:cs typeface="Times New Roman" panose="02020603050405020304" pitchFamily="18" charset="0"/>
              </a:rPr>
              <a:t>Đọc thuộc thơ bài</a:t>
            </a:r>
            <a:r>
              <a:rPr lang="en-US" sz="3200" b="1" i="1">
                <a:solidFill>
                  <a:schemeClr val="accent5">
                    <a:lumMod val="50000"/>
                  </a:schemeClr>
                </a:solidFill>
                <a:latin typeface="Times New Roman" panose="02020603050405020304" pitchFamily="18" charset="0"/>
                <a:cs typeface="Times New Roman" panose="02020603050405020304" pitchFamily="18" charset="0"/>
              </a:rPr>
              <a:t>: Bắt nạt; Chuyện cổ tích về loài người; Con chào mào; Mây và sóng</a:t>
            </a:r>
            <a:endParaRPr lang="en-US" sz="3200" b="1">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4" y="762337"/>
            <a:ext cx="1619714" cy="1982169"/>
          </a:xfrm>
          <a:prstGeom prst="rect">
            <a:avLst/>
          </a:prstGeom>
        </p:spPr>
      </p:pic>
      <p:sp>
        <p:nvSpPr>
          <p:cNvPr id="8" name="Pentagon 7">
            <a:hlinkClick r:id="rId4" action="ppaction://hlinksldjump"/>
          </p:cNvPr>
          <p:cNvSpPr/>
          <p:nvPr/>
        </p:nvSpPr>
        <p:spPr>
          <a:xfrm flipH="1">
            <a:off x="8900480" y="5608254"/>
            <a:ext cx="3050233" cy="997469"/>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QUAY VỀ</a:t>
            </a:r>
            <a:endParaRPr lang="vi-VN"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603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alk to School Day by Slidesgo">
  <a:themeElements>
    <a:clrScheme name="Simple Light">
      <a:dk1>
        <a:srgbClr val="FDF0DF"/>
      </a:dk1>
      <a:lt1>
        <a:srgbClr val="FFB43F"/>
      </a:lt1>
      <a:dk2>
        <a:srgbClr val="FE5F26"/>
      </a:dk2>
      <a:lt2>
        <a:srgbClr val="EF4198"/>
      </a:lt2>
      <a:accent1>
        <a:srgbClr val="5A2543"/>
      </a:accent1>
      <a:accent2>
        <a:srgbClr val="BC7BFB"/>
      </a:accent2>
      <a:accent3>
        <a:srgbClr val="338EE4"/>
      </a:accent3>
      <a:accent4>
        <a:srgbClr val="01A09A"/>
      </a:accent4>
      <a:accent5>
        <a:srgbClr val="D7F0E5"/>
      </a:accent5>
      <a:accent6>
        <a:srgbClr val="CBD04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1654</Words>
  <Application>Microsoft Office PowerPoint</Application>
  <PresentationFormat>Widescreen</PresentationFormat>
  <Paragraphs>209</Paragraphs>
  <Slides>27</Slides>
  <Notes>20</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27</vt:i4>
      </vt:variant>
    </vt:vector>
  </HeadingPairs>
  <TitlesOfParts>
    <vt:vector size="41" baseType="lpstr">
      <vt:lpstr>Arial</vt:lpstr>
      <vt:lpstr>Arvo</vt:lpstr>
      <vt:lpstr>Calibri</vt:lpstr>
      <vt:lpstr>Calibri Light</vt:lpstr>
      <vt:lpstr>Nanum Pen Script</vt:lpstr>
      <vt:lpstr>Nunito Light</vt:lpstr>
      <vt:lpstr>PT Sans</vt:lpstr>
      <vt:lpstr>Spartan</vt:lpstr>
      <vt:lpstr>Spartan Thin</vt:lpstr>
      <vt:lpstr>Tahoma</vt:lpstr>
      <vt:lpstr>Times New Roman</vt:lpstr>
      <vt:lpstr>默认设计模板</vt:lpstr>
      <vt:lpstr>1_Office Theme</vt:lpstr>
      <vt:lpstr>Walk to School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Hoàn thiện bảng sau:</vt:lpstr>
      <vt:lpstr>Dự kiến sản phẩm: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Dự kiến sản phẩm: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2021-09-15T06:05:19Z</dcterms:created>
  <dcterms:modified xsi:type="dcterms:W3CDTF">2023-09-14T14:33:47Z</dcterms:modified>
</cp:coreProperties>
</file>